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ppt/slideLayouts/slideLayout15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Layouts/slideLayout99.xml" ContentType="application/vnd.openxmlformats-officedocument.presentationml.slideLayout+xml"/>
  <Override PartName="/ppt/slides/slide49.xml" ContentType="application/vnd.openxmlformats-officedocument.presentationml.slide+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slideLayouts/slideLayout159.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62.xml" ContentType="application/vnd.openxmlformats-officedocument.presentationml.slideLayout+xml"/>
  <Default Extension="wma" ContentType="audio/x-ms-wma"/>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Layouts/slideLayout100.xml" ContentType="application/vnd.openxmlformats-officedocument.presentationml.slideLayout+xml"/>
  <Override PartName="/ppt/slideLayouts/slideLayout89.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Default Extension="wav" ContentType="audio/wav"/>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7" r:id="rId2"/>
    <p:sldId id="259" r:id="rId3"/>
    <p:sldId id="260" r:id="rId4"/>
    <p:sldId id="261" r:id="rId5"/>
    <p:sldId id="262" r:id="rId6"/>
    <p:sldId id="263" r:id="rId7"/>
    <p:sldId id="266" r:id="rId8"/>
    <p:sldId id="264" r:id="rId9"/>
    <p:sldId id="265" r:id="rId10"/>
    <p:sldId id="344" r:id="rId11"/>
    <p:sldId id="345" r:id="rId12"/>
    <p:sldId id="341" r:id="rId13"/>
    <p:sldId id="312" r:id="rId14"/>
    <p:sldId id="311" r:id="rId15"/>
    <p:sldId id="342" r:id="rId16"/>
    <p:sldId id="343" r:id="rId17"/>
    <p:sldId id="315" r:id="rId18"/>
    <p:sldId id="316" r:id="rId19"/>
    <p:sldId id="278" r:id="rId20"/>
    <p:sldId id="270" r:id="rId21"/>
    <p:sldId id="271" r:id="rId22"/>
    <p:sldId id="313" r:id="rId23"/>
    <p:sldId id="314" r:id="rId24"/>
    <p:sldId id="321" r:id="rId25"/>
    <p:sldId id="322" r:id="rId26"/>
    <p:sldId id="323" r:id="rId27"/>
    <p:sldId id="281" r:id="rId28"/>
    <p:sldId id="319" r:id="rId29"/>
    <p:sldId id="317" r:id="rId30"/>
    <p:sldId id="324" r:id="rId31"/>
    <p:sldId id="325" r:id="rId32"/>
    <p:sldId id="326" r:id="rId33"/>
    <p:sldId id="285" r:id="rId34"/>
    <p:sldId id="284" r:id="rId35"/>
    <p:sldId id="287" r:id="rId36"/>
    <p:sldId id="288" r:id="rId37"/>
    <p:sldId id="329" r:id="rId38"/>
    <p:sldId id="328" r:id="rId39"/>
    <p:sldId id="286" r:id="rId40"/>
    <p:sldId id="330" r:id="rId41"/>
    <p:sldId id="289" r:id="rId42"/>
    <p:sldId id="290" r:id="rId43"/>
    <p:sldId id="331" r:id="rId44"/>
    <p:sldId id="332" r:id="rId45"/>
    <p:sldId id="293" r:id="rId46"/>
    <p:sldId id="336" r:id="rId47"/>
    <p:sldId id="338" r:id="rId48"/>
    <p:sldId id="339" r:id="rId49"/>
    <p:sldId id="295" r:id="rId50"/>
    <p:sldId id="335" r:id="rId51"/>
    <p:sldId id="333" r:id="rId52"/>
    <p:sldId id="334" r:id="rId53"/>
    <p:sldId id="298" r:id="rId54"/>
    <p:sldId id="299" r:id="rId55"/>
    <p:sldId id="300" r:id="rId56"/>
    <p:sldId id="301" r:id="rId57"/>
    <p:sldId id="302" r:id="rId58"/>
    <p:sldId id="303" r:id="rId59"/>
    <p:sldId id="304" r:id="rId60"/>
    <p:sldId id="305" r:id="rId61"/>
    <p:sldId id="306" r:id="rId62"/>
    <p:sldId id="307" r:id="rId63"/>
    <p:sldId id="309" r:id="rId64"/>
    <p:sldId id="310" r:id="rId65"/>
    <p:sldId id="348" r:id="rId66"/>
    <p:sldId id="349" r:id="rId67"/>
  </p:sldIdLst>
  <p:sldSz cx="12192000" cy="6858000"/>
  <p:notesSz cx="6858000" cy="9144000"/>
  <p:custDataLst>
    <p:tags r:id="rId6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00" autoAdjust="0"/>
    <p:restoredTop sz="94660"/>
  </p:normalViewPr>
  <p:slideViewPr>
    <p:cSldViewPr snapToGrid="0">
      <p:cViewPr varScale="1">
        <p:scale>
          <a:sx n="73" d="100"/>
          <a:sy n="73" d="100"/>
        </p:scale>
        <p:origin x="-624" y="-21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0C08E8-3E35-432F-AF79-7131F614D636}" type="datetimeFigureOut">
              <a:rPr lang="en-US" smtClean="0"/>
              <a:pPr/>
              <a:t>23/9/2022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A9E2CF-F454-4CD6-94EA-71CD2867517D}" type="slidenum">
              <a:rPr lang="en-US" smtClean="0"/>
              <a:pPr/>
              <a:t>‹#›</a:t>
            </a:fld>
            <a:endParaRPr lang="en-US"/>
          </a:p>
        </p:txBody>
      </p:sp>
    </p:spTree>
    <p:extLst>
      <p:ext uri="{BB962C8B-B14F-4D97-AF65-F5344CB8AC3E}">
        <p14:creationId xmlns:p14="http://schemas.microsoft.com/office/powerpoint/2010/main" xmlns="" val="558494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9DA67-8F0B-4DD8-B55E-35E50048CF5E}" type="slidenum">
              <a:rPr lang="en-US" smtClean="0"/>
              <a:pPr/>
              <a:t>55</a:t>
            </a:fld>
            <a:endParaRPr lang="en-US"/>
          </a:p>
        </p:txBody>
      </p:sp>
    </p:spTree>
    <p:extLst>
      <p:ext uri="{BB962C8B-B14F-4D97-AF65-F5344CB8AC3E}">
        <p14:creationId xmlns:p14="http://schemas.microsoft.com/office/powerpoint/2010/main" xmlns="" val="1071425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417513403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4018892863"/>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6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005001238"/>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6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859548523"/>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6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510173706"/>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6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474485640"/>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6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740950765"/>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6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492267377"/>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6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498115705"/>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6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326054526"/>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6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986882291"/>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5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07512947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209083473"/>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5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05317833"/>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5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830643150"/>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5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767110431"/>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5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114460107"/>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5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641165211"/>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5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016821939"/>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5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524327650"/>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5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402182522"/>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5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754778176"/>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4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93169529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441173283"/>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4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068488217"/>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165439410"/>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4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775757476"/>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4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305661472"/>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4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481673928"/>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4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13255753"/>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566628576"/>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720245181"/>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423960282"/>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30991330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8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61109070"/>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838253712"/>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4257450028"/>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673100605"/>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4129329629"/>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468914817"/>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810203395"/>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429943387"/>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389532310"/>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862756685"/>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86416644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8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489302073"/>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76721649"/>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085902654"/>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66869890"/>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792506466"/>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970410954"/>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60306055"/>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635372236"/>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887162363"/>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189397707"/>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78183367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7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497840399"/>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977455291"/>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992572016"/>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574455986"/>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713271938"/>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438593106"/>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123673860"/>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51595162"/>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217971723"/>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014872960"/>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80379049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550229023"/>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057033866"/>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757828316"/>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937681496"/>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871948634"/>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017284784"/>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233772425"/>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146269673"/>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353620269"/>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4070599-AB9E-49E1-A8A4-B33100F1BA0B}" type="datetimeFigureOut">
              <a:rPr lang="en-US" smtClean="0"/>
              <a:pPr/>
              <a:t>23/9/2022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6558145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4070599-AB9E-49E1-A8A4-B33100F1BA0B}" type="datetimeFigureOut">
              <a:rPr lang="en-US" smtClean="0"/>
              <a:pPr/>
              <a:t>23/9/2022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681679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326504508"/>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69944652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190865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7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69106104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7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47538253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05737630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7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76191712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7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10749188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7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90054982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7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19727277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7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93319038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6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13155057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6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60042388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6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91754368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6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97212631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6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94338104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52626335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6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1179765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6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92650275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6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66754387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6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49319891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6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6271438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5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53648554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5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67312157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5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44146496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5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4353672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5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69485358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45896498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5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34964602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5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17924348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5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38959579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5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80036175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5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7704611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4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18349736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4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08006743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4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10293074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4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68207262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4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0263408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66357316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4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21587314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4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45406388"/>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4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06643846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4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48794028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4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342820653"/>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3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9549576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3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96847409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3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928756972"/>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3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1979010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02908895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239784450"/>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526590764"/>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6084831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470120058"/>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454017951"/>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801823246"/>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169261186"/>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433613310"/>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708044694"/>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477052298"/>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5465812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720092490"/>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114245137"/>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94354262"/>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558459560"/>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698859166"/>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700161136"/>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185262528"/>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162967892"/>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124471285"/>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911847293"/>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77559263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4182873054"/>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916502097"/>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997171535"/>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495467252"/>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947953642"/>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546454585"/>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694915655"/>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662154642"/>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693163954"/>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687940431"/>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1742450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939726430"/>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861693223"/>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674140221"/>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683523869"/>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373388028"/>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4070599-AB9E-49E1-A8A4-B33100F1BA0B}"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29453331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070599-AB9E-49E1-A8A4-B33100F1BA0B}" type="datetimeFigureOut">
              <a:rPr lang="en-US" smtClean="0"/>
              <a:pPr/>
              <a:t>23/9/2022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4510007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070599-AB9E-49E1-A8A4-B33100F1BA0B}" type="datetimeFigureOut">
              <a:rPr lang="en-US" smtClean="0"/>
              <a:pPr/>
              <a:t>23/9/2022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9346944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070599-AB9E-49E1-A8A4-B33100F1BA0B}" type="datetimeFigureOut">
              <a:rPr lang="en-US" smtClean="0"/>
              <a:pPr/>
              <a:t>23/9/2022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14977586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4211305796"/>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6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34857475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38" Type="http://schemas.openxmlformats.org/officeDocument/2006/relationships/slideLayout" Target="../slideLayouts/slideLayout138.xml"/><Relationship Id="rId154" Type="http://schemas.openxmlformats.org/officeDocument/2006/relationships/slideLayout" Target="../slideLayouts/slideLayout154.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144" Type="http://schemas.openxmlformats.org/officeDocument/2006/relationships/slideLayout" Target="../slideLayouts/slideLayout144.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65" Type="http://schemas.openxmlformats.org/officeDocument/2006/relationships/slideLayout" Target="../slideLayouts/slideLayout16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55" Type="http://schemas.openxmlformats.org/officeDocument/2006/relationships/slideLayout" Target="../slideLayouts/slideLayout155.xml"/><Relationship Id="rId171" Type="http://schemas.openxmlformats.org/officeDocument/2006/relationships/slideLayout" Target="../slideLayouts/slideLayout171.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61" Type="http://schemas.openxmlformats.org/officeDocument/2006/relationships/slideLayout" Target="../slideLayouts/slideLayout161.xml"/><Relationship Id="rId166" Type="http://schemas.openxmlformats.org/officeDocument/2006/relationships/slideLayout" Target="../slideLayouts/slideLayout16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4" Type="http://schemas.openxmlformats.org/officeDocument/2006/relationships/slideLayout" Target="../slideLayouts/slideLayout4.xml"/><Relationship Id="rId9" Type="http://schemas.openxmlformats.org/officeDocument/2006/relationships/slideLayout" Target="../slideLayouts/slideLayout9.xml"/><Relationship Id="rId172" Type="http://schemas.openxmlformats.org/officeDocument/2006/relationships/theme" Target="../theme/theme1.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70599-AB9E-49E1-A8A4-B33100F1BA0B}" type="datetimeFigureOut">
              <a:rPr lang="en-US" smtClean="0"/>
              <a:pPr/>
              <a:t>23/9/2022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9F9A20-AFE1-43D5-800D-6841C3926577}" type="slidenum">
              <a:rPr lang="en-US" smtClean="0"/>
              <a:pPr/>
              <a:t>‹#›</a:t>
            </a:fld>
            <a:endParaRPr lang="en-US"/>
          </a:p>
        </p:txBody>
      </p:sp>
    </p:spTree>
    <p:extLst>
      <p:ext uri="{BB962C8B-B14F-4D97-AF65-F5344CB8AC3E}">
        <p14:creationId xmlns:p14="http://schemas.microsoft.com/office/powerpoint/2010/main" xmlns="" val="915547117"/>
      </p:ext>
    </p:extLst>
  </p:cSld>
  <p:clrMap bg1="lt1" tx1="dk1" bg2="lt2" tx2="dk2" accent1="accent1" accent2="accent2" accent3="accent3" accent4="accent4" accent5="accent5" accent6="accent6" hlink="hlink" folHlink="folHlink"/>
  <p:sldLayoutIdLst>
    <p:sldLayoutId id="2147483649" r:id="rId1"/>
    <p:sldLayoutId id="2147483742" r:id="rId2"/>
    <p:sldLayoutId id="2147483740" r:id="rId3"/>
    <p:sldLayoutId id="2147483724" r:id="rId4"/>
    <p:sldLayoutId id="2147483708" r:id="rId5"/>
    <p:sldLayoutId id="2147483702" r:id="rId6"/>
    <p:sldLayoutId id="2147483700" r:id="rId7"/>
    <p:sldLayoutId id="2147483696" r:id="rId8"/>
    <p:sldLayoutId id="2147483693" r:id="rId9"/>
    <p:sldLayoutId id="2147483692" r:id="rId10"/>
    <p:sldLayoutId id="2147483688" r:id="rId11"/>
    <p:sldLayoutId id="2147483650" r:id="rId12"/>
    <p:sldLayoutId id="2147483819" r:id="rId13"/>
    <p:sldLayoutId id="2147483818" r:id="rId14"/>
    <p:sldLayoutId id="2147483816" r:id="rId15"/>
    <p:sldLayoutId id="2147483814" r:id="rId16"/>
    <p:sldLayoutId id="2147483813" r:id="rId17"/>
    <p:sldLayoutId id="2147483812" r:id="rId18"/>
    <p:sldLayoutId id="2147483811" r:id="rId19"/>
    <p:sldLayoutId id="2147483794" r:id="rId20"/>
    <p:sldLayoutId id="2147483793" r:id="rId21"/>
    <p:sldLayoutId id="2147483792" r:id="rId22"/>
    <p:sldLayoutId id="2147483791" r:id="rId23"/>
    <p:sldLayoutId id="2147483790" r:id="rId24"/>
    <p:sldLayoutId id="2147483789" r:id="rId25"/>
    <p:sldLayoutId id="2147483788" r:id="rId26"/>
    <p:sldLayoutId id="2147483786" r:id="rId27"/>
    <p:sldLayoutId id="2147483784" r:id="rId28"/>
    <p:sldLayoutId id="2147483783" r:id="rId29"/>
    <p:sldLayoutId id="2147483782" r:id="rId30"/>
    <p:sldLayoutId id="2147483781" r:id="rId31"/>
    <p:sldLayoutId id="2147483780" r:id="rId32"/>
    <p:sldLayoutId id="2147483779" r:id="rId33"/>
    <p:sldLayoutId id="2147483778" r:id="rId34"/>
    <p:sldLayoutId id="2147483777" r:id="rId35"/>
    <p:sldLayoutId id="2147483774" r:id="rId36"/>
    <p:sldLayoutId id="2147483773" r:id="rId37"/>
    <p:sldLayoutId id="2147483772" r:id="rId38"/>
    <p:sldLayoutId id="2147483771" r:id="rId39"/>
    <p:sldLayoutId id="2147483770" r:id="rId40"/>
    <p:sldLayoutId id="2147483768" r:id="rId41"/>
    <p:sldLayoutId id="2147483766" r:id="rId42"/>
    <p:sldLayoutId id="2147483765" r:id="rId43"/>
    <p:sldLayoutId id="2147483764" r:id="rId44"/>
    <p:sldLayoutId id="2147483763" r:id="rId45"/>
    <p:sldLayoutId id="2147483762" r:id="rId46"/>
    <p:sldLayoutId id="2147483761" r:id="rId47"/>
    <p:sldLayoutId id="2147483760" r:id="rId48"/>
    <p:sldLayoutId id="2147483758" r:id="rId49"/>
    <p:sldLayoutId id="2147483757" r:id="rId50"/>
    <p:sldLayoutId id="2147483756" r:id="rId51"/>
    <p:sldLayoutId id="2147483754" r:id="rId52"/>
    <p:sldLayoutId id="2147483752" r:id="rId53"/>
    <p:sldLayoutId id="2147483751" r:id="rId54"/>
    <p:sldLayoutId id="2147483749" r:id="rId55"/>
    <p:sldLayoutId id="2147483748" r:id="rId56"/>
    <p:sldLayoutId id="2147483747" r:id="rId57"/>
    <p:sldLayoutId id="2147483746" r:id="rId58"/>
    <p:sldLayoutId id="2147483745" r:id="rId59"/>
    <p:sldLayoutId id="2147483744" r:id="rId60"/>
    <p:sldLayoutId id="2147483734" r:id="rId61"/>
    <p:sldLayoutId id="2147483731" r:id="rId62"/>
    <p:sldLayoutId id="2147483730" r:id="rId63"/>
    <p:sldLayoutId id="2147483729" r:id="rId64"/>
    <p:sldLayoutId id="2147483728" r:id="rId65"/>
    <p:sldLayoutId id="2147483727" r:id="rId66"/>
    <p:sldLayoutId id="2147483726" r:id="rId67"/>
    <p:sldLayoutId id="2147483723" r:id="rId68"/>
    <p:sldLayoutId id="2147483713" r:id="rId69"/>
    <p:sldLayoutId id="2147483712" r:id="rId70"/>
    <p:sldLayoutId id="2147483711" r:id="rId71"/>
    <p:sldLayoutId id="2147483710" r:id="rId72"/>
    <p:sldLayoutId id="2147483709" r:id="rId73"/>
    <p:sldLayoutId id="2147483707" r:id="rId74"/>
    <p:sldLayoutId id="2147483706" r:id="rId75"/>
    <p:sldLayoutId id="2147483704" r:id="rId76"/>
    <p:sldLayoutId id="2147483695" r:id="rId77"/>
    <p:sldLayoutId id="2147483680" r:id="rId78"/>
    <p:sldLayoutId id="2147483679" r:id="rId79"/>
    <p:sldLayoutId id="2147483678" r:id="rId80"/>
    <p:sldLayoutId id="2147483677" r:id="rId81"/>
    <p:sldLayoutId id="2147483676" r:id="rId82"/>
    <p:sldLayoutId id="2147483675" r:id="rId83"/>
    <p:sldLayoutId id="2147483674" r:id="rId84"/>
    <p:sldLayoutId id="2147483673" r:id="rId85"/>
    <p:sldLayoutId id="2147483672" r:id="rId86"/>
    <p:sldLayoutId id="2147483671" r:id="rId87"/>
    <p:sldLayoutId id="2147483670" r:id="rId88"/>
    <p:sldLayoutId id="2147483669" r:id="rId89"/>
    <p:sldLayoutId id="2147483668" r:id="rId90"/>
    <p:sldLayoutId id="2147483667" r:id="rId91"/>
    <p:sldLayoutId id="2147483666" r:id="rId92"/>
    <p:sldLayoutId id="2147483665" r:id="rId93"/>
    <p:sldLayoutId id="2147483651" r:id="rId94"/>
    <p:sldLayoutId id="2147483652" r:id="rId95"/>
    <p:sldLayoutId id="2147483653" r:id="rId96"/>
    <p:sldLayoutId id="2147483654" r:id="rId97"/>
    <p:sldLayoutId id="2147483655" r:id="rId98"/>
    <p:sldLayoutId id="2147483817" r:id="rId99"/>
    <p:sldLayoutId id="2147483815" r:id="rId100"/>
    <p:sldLayoutId id="2147483810" r:id="rId101"/>
    <p:sldLayoutId id="2147483809" r:id="rId102"/>
    <p:sldLayoutId id="2147483808" r:id="rId103"/>
    <p:sldLayoutId id="2147483807" r:id="rId104"/>
    <p:sldLayoutId id="2147483806" r:id="rId105"/>
    <p:sldLayoutId id="2147483805" r:id="rId106"/>
    <p:sldLayoutId id="2147483804" r:id="rId107"/>
    <p:sldLayoutId id="2147483803" r:id="rId108"/>
    <p:sldLayoutId id="2147483802" r:id="rId109"/>
    <p:sldLayoutId id="2147483801" r:id="rId110"/>
    <p:sldLayoutId id="2147483800" r:id="rId111"/>
    <p:sldLayoutId id="2147483799" r:id="rId112"/>
    <p:sldLayoutId id="2147483798" r:id="rId113"/>
    <p:sldLayoutId id="2147483797" r:id="rId114"/>
    <p:sldLayoutId id="2147483796" r:id="rId115"/>
    <p:sldLayoutId id="2147483795" r:id="rId116"/>
    <p:sldLayoutId id="2147483787" r:id="rId117"/>
    <p:sldLayoutId id="2147483785" r:id="rId118"/>
    <p:sldLayoutId id="2147483776" r:id="rId119"/>
    <p:sldLayoutId id="2147483775" r:id="rId120"/>
    <p:sldLayoutId id="2147483769" r:id="rId121"/>
    <p:sldLayoutId id="2147483767" r:id="rId122"/>
    <p:sldLayoutId id="2147483759" r:id="rId123"/>
    <p:sldLayoutId id="2147483755" r:id="rId124"/>
    <p:sldLayoutId id="2147483753" r:id="rId125"/>
    <p:sldLayoutId id="2147483750" r:id="rId126"/>
    <p:sldLayoutId id="2147483743" r:id="rId127"/>
    <p:sldLayoutId id="2147483741" r:id="rId128"/>
    <p:sldLayoutId id="2147483739" r:id="rId129"/>
    <p:sldLayoutId id="2147483738" r:id="rId130"/>
    <p:sldLayoutId id="2147483737" r:id="rId131"/>
    <p:sldLayoutId id="2147483736" r:id="rId132"/>
    <p:sldLayoutId id="2147483735" r:id="rId133"/>
    <p:sldLayoutId id="2147483733" r:id="rId134"/>
    <p:sldLayoutId id="2147483732" r:id="rId135"/>
    <p:sldLayoutId id="2147483725" r:id="rId136"/>
    <p:sldLayoutId id="2147483722" r:id="rId137"/>
    <p:sldLayoutId id="2147483721" r:id="rId138"/>
    <p:sldLayoutId id="2147483720" r:id="rId139"/>
    <p:sldLayoutId id="2147483719" r:id="rId140"/>
    <p:sldLayoutId id="2147483718" r:id="rId141"/>
    <p:sldLayoutId id="2147483717" r:id="rId142"/>
    <p:sldLayoutId id="2147483716" r:id="rId143"/>
    <p:sldLayoutId id="2147483715" r:id="rId144"/>
    <p:sldLayoutId id="2147483714" r:id="rId145"/>
    <p:sldLayoutId id="2147483705" r:id="rId146"/>
    <p:sldLayoutId id="2147483703" r:id="rId147"/>
    <p:sldLayoutId id="2147483701" r:id="rId148"/>
    <p:sldLayoutId id="2147483699" r:id="rId149"/>
    <p:sldLayoutId id="2147483698" r:id="rId150"/>
    <p:sldLayoutId id="2147483697" r:id="rId151"/>
    <p:sldLayoutId id="2147483694" r:id="rId152"/>
    <p:sldLayoutId id="2147483691" r:id="rId153"/>
    <p:sldLayoutId id="2147483690" r:id="rId154"/>
    <p:sldLayoutId id="2147483689" r:id="rId155"/>
    <p:sldLayoutId id="2147483687" r:id="rId156"/>
    <p:sldLayoutId id="2147483686" r:id="rId157"/>
    <p:sldLayoutId id="2147483685" r:id="rId158"/>
    <p:sldLayoutId id="2147483684" r:id="rId159"/>
    <p:sldLayoutId id="2147483683" r:id="rId160"/>
    <p:sldLayoutId id="2147483682" r:id="rId161"/>
    <p:sldLayoutId id="2147483681" r:id="rId162"/>
    <p:sldLayoutId id="2147483664" r:id="rId163"/>
    <p:sldLayoutId id="2147483663" r:id="rId164"/>
    <p:sldLayoutId id="2147483662" r:id="rId165"/>
    <p:sldLayoutId id="2147483661" r:id="rId166"/>
    <p:sldLayoutId id="2147483660" r:id="rId167"/>
    <p:sldLayoutId id="2147483656" r:id="rId168"/>
    <p:sldLayoutId id="2147483657" r:id="rId169"/>
    <p:sldLayoutId id="2147483658" r:id="rId170"/>
    <p:sldLayoutId id="2147483659" r:id="rId17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8.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5.wav"/><Relationship Id="rId1" Type="http://schemas.openxmlformats.org/officeDocument/2006/relationships/slideLayout" Target="../slideLayouts/slideLayout98.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8.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8.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8.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98.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8.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98.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98.xml"/></Relationships>
</file>

<file path=ppt/slides/_rels/slide1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9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slide" Target="slide5.xml"/><Relationship Id="rId5" Type="http://schemas.openxmlformats.org/officeDocument/2006/relationships/image" Target="../media/image3.png"/><Relationship Id="rId4" Type="http://schemas.microsoft.com/office/2007/relationships/media" Target="../media/media1.mp3"/></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98.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8.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8.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8.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8.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7.jpeg"/><Relationship Id="rId1" Type="http://schemas.openxmlformats.org/officeDocument/2006/relationships/slideLayout" Target="../slideLayouts/slideLayout98.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8.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audio" Target="../media/audio4.wav"/><Relationship Id="rId10"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8.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8.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98.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98.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8.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98.xml"/><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2.jpeg"/><Relationship Id="rId11" Type="http://schemas.openxmlformats.org/officeDocument/2006/relationships/image" Target="../media/image10.png"/><Relationship Id="rId5" Type="http://schemas.openxmlformats.org/officeDocument/2006/relationships/audio" Target="../media/audio4.wav"/><Relationship Id="rId10"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hyperlink" Target="https://toploigiai.vn/hoa-8-bai-24-tinh-chat-cua-oxi" TargetMode="External"/><Relationship Id="rId1" Type="http://schemas.openxmlformats.org/officeDocument/2006/relationships/slideLayout" Target="../slideLayouts/slideLayout98.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8.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8.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audio" Target="../media/audio5.wav"/><Relationship Id="rId1" Type="http://schemas.openxmlformats.org/officeDocument/2006/relationships/slideLayout" Target="../slideLayouts/slideLayout98.xml"/></Relationships>
</file>

<file path=ppt/slides/_rels/slide44.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98.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8.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8.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8.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8.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8.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3.jpeg"/><Relationship Id="rId11" Type="http://schemas.openxmlformats.org/officeDocument/2006/relationships/image" Target="../media/image10.png"/><Relationship Id="rId5" Type="http://schemas.openxmlformats.org/officeDocument/2006/relationships/audio" Target="../media/audio4.wav"/><Relationship Id="rId10"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98.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8.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8.xml"/></Relationships>
</file>

<file path=ppt/slides/_rels/slide53.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jpeg"/><Relationship Id="rId1" Type="http://schemas.openxmlformats.org/officeDocument/2006/relationships/slideLayout" Target="../slideLayouts/slideLayout1.xml"/><Relationship Id="rId5" Type="http://schemas.openxmlformats.org/officeDocument/2006/relationships/slide" Target="slide63.xml"/><Relationship Id="rId4" Type="http://schemas.openxmlformats.org/officeDocument/2006/relationships/image" Target="../media/image72.gif"/></Relationships>
</file>

<file path=ppt/slides/_rels/slide54.xml.rels><?xml version="1.0" encoding="UTF-8" standalone="yes"?>
<Relationships xmlns="http://schemas.openxmlformats.org/package/2006/relationships"><Relationship Id="rId8" Type="http://schemas.openxmlformats.org/officeDocument/2006/relationships/slide" Target="slide57.xml"/><Relationship Id="rId13" Type="http://schemas.openxmlformats.org/officeDocument/2006/relationships/slide" Target="slide21.xml"/><Relationship Id="rId3" Type="http://schemas.openxmlformats.org/officeDocument/2006/relationships/image" Target="../media/image74.gif"/><Relationship Id="rId7" Type="http://schemas.openxmlformats.org/officeDocument/2006/relationships/slide" Target="slide20.xml"/><Relationship Id="rId12" Type="http://schemas.openxmlformats.org/officeDocument/2006/relationships/slide" Target="slide60.xml"/><Relationship Id="rId17" Type="http://schemas.openxmlformats.org/officeDocument/2006/relationships/slide" Target="slide63.xml"/><Relationship Id="rId2" Type="http://schemas.openxmlformats.org/officeDocument/2006/relationships/image" Target="../media/image73.png"/><Relationship Id="rId16" Type="http://schemas.openxmlformats.org/officeDocument/2006/relationships/slide" Target="slide62.xml"/><Relationship Id="rId1" Type="http://schemas.openxmlformats.org/officeDocument/2006/relationships/slideLayout" Target="../slideLayouts/slideLayout98.xml"/><Relationship Id="rId6" Type="http://schemas.openxmlformats.org/officeDocument/2006/relationships/slide" Target="slide56.xml"/><Relationship Id="rId11" Type="http://schemas.openxmlformats.org/officeDocument/2006/relationships/slide" Target="slide59.xml"/><Relationship Id="rId5" Type="http://schemas.openxmlformats.org/officeDocument/2006/relationships/slide" Target="slide55.xml"/><Relationship Id="rId15" Type="http://schemas.openxmlformats.org/officeDocument/2006/relationships/slide" Target="slide1.xml"/><Relationship Id="rId10" Type="http://schemas.openxmlformats.org/officeDocument/2006/relationships/slide" Target="slide4.xml"/><Relationship Id="rId4" Type="http://schemas.openxmlformats.org/officeDocument/2006/relationships/slide" Target="slide3.xml"/><Relationship Id="rId9" Type="http://schemas.openxmlformats.org/officeDocument/2006/relationships/slide" Target="slide58.xml"/><Relationship Id="rId14" Type="http://schemas.openxmlformats.org/officeDocument/2006/relationships/slide" Target="slide61.xml"/></Relationships>
</file>

<file path=ppt/slides/_rels/slide5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1.xml"/><Relationship Id="rId7" Type="http://schemas.microsoft.com/office/2007/relationships/media" Target="../media/media2.wma"/><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slide" Target="slide54.xml"/><Relationship Id="rId5" Type="http://schemas.openxmlformats.org/officeDocument/2006/relationships/slide" Target="slide8.xml"/><Relationship Id="rId4" Type="http://schemas.openxmlformats.org/officeDocument/2006/relationships/audio" Target="NULL"/><Relationship Id="rId9" Type="http://schemas.openxmlformats.org/officeDocument/2006/relationships/audio" Target="../media/audio6.wav"/></Relationships>
</file>

<file path=ppt/slides/_rels/slide5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NUL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2.wma"/><Relationship Id="rId5" Type="http://schemas.openxmlformats.org/officeDocument/2006/relationships/slide" Target="slide54.xml"/><Relationship Id="rId4" Type="http://schemas.openxmlformats.org/officeDocument/2006/relationships/slide" Target="slide8.xml"/></Relationships>
</file>

<file path=ppt/slides/_rels/slide5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NUL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2.wma"/><Relationship Id="rId5" Type="http://schemas.openxmlformats.org/officeDocument/2006/relationships/slide" Target="slide54.xml"/><Relationship Id="rId4" Type="http://schemas.openxmlformats.org/officeDocument/2006/relationships/slide" Target="slide8.xml"/></Relationships>
</file>

<file path=ppt/slides/_rels/slide58.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NUL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2.wma"/><Relationship Id="rId5" Type="http://schemas.openxmlformats.org/officeDocument/2006/relationships/slide" Target="slide54.xml"/><Relationship Id="rId4" Type="http://schemas.openxmlformats.org/officeDocument/2006/relationships/slide" Target="slide8.xml"/></Relationships>
</file>

<file path=ppt/slides/_rels/slide59.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NUL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2.wma"/><Relationship Id="rId5" Type="http://schemas.openxmlformats.org/officeDocument/2006/relationships/slide" Target="slide54.xml"/><Relationship Id="rId4" Type="http://schemas.openxmlformats.org/officeDocument/2006/relationships/slide" Target="slide8.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4.jpeg"/><Relationship Id="rId11" Type="http://schemas.openxmlformats.org/officeDocument/2006/relationships/image" Target="../media/image10.png"/><Relationship Id="rId5" Type="http://schemas.openxmlformats.org/officeDocument/2006/relationships/audio" Target="../media/audio4.wav"/><Relationship Id="rId10"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8.png"/></Relationships>
</file>

<file path=ppt/slides/_rels/slide60.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NUL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2.wma"/><Relationship Id="rId5" Type="http://schemas.openxmlformats.org/officeDocument/2006/relationships/slide" Target="slide54.xml"/><Relationship Id="rId4" Type="http://schemas.openxmlformats.org/officeDocument/2006/relationships/slide" Target="slide8.xml"/></Relationships>
</file>

<file path=ppt/slides/_rels/slide61.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NUL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2.wma"/><Relationship Id="rId5" Type="http://schemas.openxmlformats.org/officeDocument/2006/relationships/slide" Target="slide54.xml"/><Relationship Id="rId4" Type="http://schemas.openxmlformats.org/officeDocument/2006/relationships/slide" Target="slide8.xml"/></Relationships>
</file>

<file path=ppt/slides/_rels/slide62.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NUL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2.wma"/><Relationship Id="rId5" Type="http://schemas.openxmlformats.org/officeDocument/2006/relationships/slide" Target="slide54.xml"/><Relationship Id="rId4" Type="http://schemas.openxmlformats.org/officeDocument/2006/relationships/slide" Target="slide8.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6.png"/><Relationship Id="rId1" Type="http://schemas.openxmlformats.org/officeDocument/2006/relationships/slideLayout" Target="../slideLayouts/slideLayout98.xml"/></Relationships>
</file>

<file path=ppt/slides/_rels/slide6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98.xml"/></Relationships>
</file>

<file path=ppt/slides/_rels/slide6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8.xml"/></Relationships>
</file>

<file path=ppt/slides/_rels/slide6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8.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8.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C:\Users\Public\Pictures\Sample Pictures\Capture1.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15737" y="1554480"/>
            <a:ext cx="8151223" cy="3148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2390503" y="4702629"/>
            <a:ext cx="6439990" cy="101813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smtClean="0">
                <a:solidFill>
                  <a:schemeClr val="accent6">
                    <a:lumMod val="50000"/>
                  </a:schemeClr>
                </a:solidFill>
                <a:latin typeface="Times New Roman" panose="02020603050405020304" pitchFamily="18" charset="0"/>
                <a:cs typeface="Times New Roman" panose="02020603050405020304" pitchFamily="18" charset="0"/>
              </a:rPr>
              <a:t>KẾT NỐI TRI THỨC VỚI CUỘC SỐNG</a:t>
            </a:r>
            <a:endParaRPr lang="en-US" sz="24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827894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Rectangle: Rounded Corners 648">
            <a:extLst>
              <a:ext uri="{FF2B5EF4-FFF2-40B4-BE49-F238E27FC236}">
                <a16:creationId xmlns:a16="http://schemas.microsoft.com/office/drawing/2014/main" xmlns="" id="{804D56CC-BB3B-5F4B-82AF-BA3DC6CAEA0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latin typeface="Arial" panose="020B0604020202020204" pitchFamily="34" charset="0"/>
                <a:cs typeface="Arial" panose="020B0604020202020204" pitchFamily="34" charset="0"/>
              </a:rPr>
              <a:t>START TIMER</a:t>
            </a:r>
            <a:endParaRPr lang="en-GB" sz="2400" dirty="0">
              <a:latin typeface="Arial" panose="020B0604020202020204" pitchFamily="34" charset="0"/>
              <a:cs typeface="Arial" panose="020B0604020202020204" pitchFamily="34" charset="0"/>
            </a:endParaRPr>
          </a:p>
        </p:txBody>
      </p:sp>
      <p:sp>
        <p:nvSpPr>
          <p:cNvPr id="985" name="Rectangle: Rounded Corners 649">
            <a:extLst>
              <a:ext uri="{FF2B5EF4-FFF2-40B4-BE49-F238E27FC236}">
                <a16:creationId xmlns:a16="http://schemas.microsoft.com/office/drawing/2014/main" xmlns="" id="{EA51BB8D-74F9-964B-8E87-347F033DAFC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3 : 00</a:t>
            </a:r>
          </a:p>
        </p:txBody>
      </p:sp>
      <p:sp>
        <p:nvSpPr>
          <p:cNvPr id="986" name="Rectangle: Rounded Corners 650">
            <a:extLst>
              <a:ext uri="{FF2B5EF4-FFF2-40B4-BE49-F238E27FC236}">
                <a16:creationId xmlns:a16="http://schemas.microsoft.com/office/drawing/2014/main" xmlns="" id="{D3CFD3D5-7CE4-444D-AB10-3CFBBB9D6DE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59</a:t>
            </a:r>
          </a:p>
        </p:txBody>
      </p:sp>
      <p:sp>
        <p:nvSpPr>
          <p:cNvPr id="987" name="Rectangle: Rounded Corners 651">
            <a:extLst>
              <a:ext uri="{FF2B5EF4-FFF2-40B4-BE49-F238E27FC236}">
                <a16:creationId xmlns:a16="http://schemas.microsoft.com/office/drawing/2014/main" xmlns="" id="{691C7253-0D9C-224E-8213-7BDB2234812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58</a:t>
            </a:r>
          </a:p>
        </p:txBody>
      </p:sp>
      <p:sp>
        <p:nvSpPr>
          <p:cNvPr id="988" name="Rectangle: Rounded Corners 652">
            <a:extLst>
              <a:ext uri="{FF2B5EF4-FFF2-40B4-BE49-F238E27FC236}">
                <a16:creationId xmlns:a16="http://schemas.microsoft.com/office/drawing/2014/main" xmlns="" id="{3067DE97-BE4C-1445-834C-9A35DB4F99D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57</a:t>
            </a:r>
          </a:p>
        </p:txBody>
      </p:sp>
      <p:sp>
        <p:nvSpPr>
          <p:cNvPr id="989" name="Rectangle: Rounded Corners 653">
            <a:extLst>
              <a:ext uri="{FF2B5EF4-FFF2-40B4-BE49-F238E27FC236}">
                <a16:creationId xmlns:a16="http://schemas.microsoft.com/office/drawing/2014/main" xmlns="" id="{7D8EA598-3F04-A544-AAFA-9CBB7E3EB94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56</a:t>
            </a:r>
          </a:p>
        </p:txBody>
      </p:sp>
      <p:sp>
        <p:nvSpPr>
          <p:cNvPr id="990" name="Rectangle: Rounded Corners 654">
            <a:extLst>
              <a:ext uri="{FF2B5EF4-FFF2-40B4-BE49-F238E27FC236}">
                <a16:creationId xmlns:a16="http://schemas.microsoft.com/office/drawing/2014/main" xmlns="" id="{FA1993D4-BC57-8546-BCCF-027D6EEDC1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55</a:t>
            </a:r>
          </a:p>
        </p:txBody>
      </p:sp>
      <p:sp>
        <p:nvSpPr>
          <p:cNvPr id="991" name="Rectangle: Rounded Corners 655">
            <a:extLst>
              <a:ext uri="{FF2B5EF4-FFF2-40B4-BE49-F238E27FC236}">
                <a16:creationId xmlns:a16="http://schemas.microsoft.com/office/drawing/2014/main" xmlns="" id="{ECACA816-6007-8B46-881E-0694E214655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54</a:t>
            </a:r>
          </a:p>
        </p:txBody>
      </p:sp>
      <p:sp>
        <p:nvSpPr>
          <p:cNvPr id="992" name="Rectangle: Rounded Corners 656">
            <a:extLst>
              <a:ext uri="{FF2B5EF4-FFF2-40B4-BE49-F238E27FC236}">
                <a16:creationId xmlns:a16="http://schemas.microsoft.com/office/drawing/2014/main" xmlns="" id="{A9EA7B6F-0915-A345-B8F3-303730F9933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53</a:t>
            </a:r>
          </a:p>
        </p:txBody>
      </p:sp>
      <p:sp>
        <p:nvSpPr>
          <p:cNvPr id="993" name="Rectangle: Rounded Corners 657">
            <a:extLst>
              <a:ext uri="{FF2B5EF4-FFF2-40B4-BE49-F238E27FC236}">
                <a16:creationId xmlns:a16="http://schemas.microsoft.com/office/drawing/2014/main" xmlns="" id="{525259C9-44A0-FA48-AAF6-3D31441E0F5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52</a:t>
            </a:r>
          </a:p>
        </p:txBody>
      </p:sp>
      <p:sp>
        <p:nvSpPr>
          <p:cNvPr id="994" name="Rectangle: Rounded Corners 658">
            <a:extLst>
              <a:ext uri="{FF2B5EF4-FFF2-40B4-BE49-F238E27FC236}">
                <a16:creationId xmlns:a16="http://schemas.microsoft.com/office/drawing/2014/main" xmlns="" id="{403E335C-4237-4246-B876-E759E7F52E5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51</a:t>
            </a:r>
          </a:p>
        </p:txBody>
      </p:sp>
      <p:sp>
        <p:nvSpPr>
          <p:cNvPr id="995" name="Rectangle: Rounded Corners 659">
            <a:extLst>
              <a:ext uri="{FF2B5EF4-FFF2-40B4-BE49-F238E27FC236}">
                <a16:creationId xmlns:a16="http://schemas.microsoft.com/office/drawing/2014/main" xmlns="" id="{FB61551A-373C-6941-B231-0DC42A729CE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50</a:t>
            </a:r>
          </a:p>
        </p:txBody>
      </p:sp>
      <p:sp>
        <p:nvSpPr>
          <p:cNvPr id="996" name="Rectangle: Rounded Corners 660">
            <a:extLst>
              <a:ext uri="{FF2B5EF4-FFF2-40B4-BE49-F238E27FC236}">
                <a16:creationId xmlns:a16="http://schemas.microsoft.com/office/drawing/2014/main" xmlns="" id="{AFCED71F-6AF0-9F4A-833E-F740C38E7F3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49</a:t>
            </a:r>
          </a:p>
        </p:txBody>
      </p:sp>
      <p:sp>
        <p:nvSpPr>
          <p:cNvPr id="997" name="Rectangle: Rounded Corners 661">
            <a:extLst>
              <a:ext uri="{FF2B5EF4-FFF2-40B4-BE49-F238E27FC236}">
                <a16:creationId xmlns:a16="http://schemas.microsoft.com/office/drawing/2014/main" xmlns="" id="{2FF2CAAD-E45A-9840-B836-825744B0343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48</a:t>
            </a:r>
          </a:p>
        </p:txBody>
      </p:sp>
      <p:sp>
        <p:nvSpPr>
          <p:cNvPr id="998" name="Rectangle: Rounded Corners 662">
            <a:extLst>
              <a:ext uri="{FF2B5EF4-FFF2-40B4-BE49-F238E27FC236}">
                <a16:creationId xmlns:a16="http://schemas.microsoft.com/office/drawing/2014/main" xmlns="" id="{785ADD03-B04B-D64B-B29B-B966EDD24C2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47</a:t>
            </a:r>
          </a:p>
        </p:txBody>
      </p:sp>
      <p:sp>
        <p:nvSpPr>
          <p:cNvPr id="999" name="Rectangle: Rounded Corners 663">
            <a:extLst>
              <a:ext uri="{FF2B5EF4-FFF2-40B4-BE49-F238E27FC236}">
                <a16:creationId xmlns:a16="http://schemas.microsoft.com/office/drawing/2014/main" xmlns="" id="{62D56A11-5540-1848-92A5-CB26F14023A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46</a:t>
            </a:r>
          </a:p>
        </p:txBody>
      </p:sp>
      <p:sp>
        <p:nvSpPr>
          <p:cNvPr id="1000" name="Rectangle: Rounded Corners 664">
            <a:extLst>
              <a:ext uri="{FF2B5EF4-FFF2-40B4-BE49-F238E27FC236}">
                <a16:creationId xmlns:a16="http://schemas.microsoft.com/office/drawing/2014/main" xmlns="" id="{0443AB88-09A8-D243-AEF1-5D7EEC1B28F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45</a:t>
            </a:r>
          </a:p>
        </p:txBody>
      </p:sp>
      <p:sp>
        <p:nvSpPr>
          <p:cNvPr id="1001" name="Rectangle: Rounded Corners 665">
            <a:extLst>
              <a:ext uri="{FF2B5EF4-FFF2-40B4-BE49-F238E27FC236}">
                <a16:creationId xmlns:a16="http://schemas.microsoft.com/office/drawing/2014/main" xmlns="" id="{940BCD14-2842-5D47-9146-13D28FB3014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44</a:t>
            </a:r>
          </a:p>
        </p:txBody>
      </p:sp>
      <p:sp>
        <p:nvSpPr>
          <p:cNvPr id="1002" name="Rectangle: Rounded Corners 666">
            <a:extLst>
              <a:ext uri="{FF2B5EF4-FFF2-40B4-BE49-F238E27FC236}">
                <a16:creationId xmlns:a16="http://schemas.microsoft.com/office/drawing/2014/main" xmlns="" id="{2A50E577-CE17-BE4A-A6D3-7200569FF9D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p>
        </p:txBody>
      </p:sp>
      <p:sp>
        <p:nvSpPr>
          <p:cNvPr id="1003" name="Rectangle: Rounded Corners 667">
            <a:extLst>
              <a:ext uri="{FF2B5EF4-FFF2-40B4-BE49-F238E27FC236}">
                <a16:creationId xmlns:a16="http://schemas.microsoft.com/office/drawing/2014/main" xmlns="" id="{004A2B30-55A1-6F46-BC4F-AE10B0EBFD3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42</a:t>
            </a:r>
          </a:p>
        </p:txBody>
      </p:sp>
      <p:sp>
        <p:nvSpPr>
          <p:cNvPr id="1004" name="Rectangle: Rounded Corners 668">
            <a:extLst>
              <a:ext uri="{FF2B5EF4-FFF2-40B4-BE49-F238E27FC236}">
                <a16:creationId xmlns:a16="http://schemas.microsoft.com/office/drawing/2014/main" xmlns="" id="{9A263BF7-6B68-B343-9204-B4556683F0C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41</a:t>
            </a:r>
          </a:p>
        </p:txBody>
      </p:sp>
      <p:sp>
        <p:nvSpPr>
          <p:cNvPr id="1005" name="Rectangle: Rounded Corners 669">
            <a:extLst>
              <a:ext uri="{FF2B5EF4-FFF2-40B4-BE49-F238E27FC236}">
                <a16:creationId xmlns:a16="http://schemas.microsoft.com/office/drawing/2014/main" xmlns="" id="{1192AA6B-AE63-B840-878C-22E58433F59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40</a:t>
            </a:r>
          </a:p>
        </p:txBody>
      </p:sp>
      <p:sp>
        <p:nvSpPr>
          <p:cNvPr id="1006" name="Rectangle: Rounded Corners 670">
            <a:extLst>
              <a:ext uri="{FF2B5EF4-FFF2-40B4-BE49-F238E27FC236}">
                <a16:creationId xmlns:a16="http://schemas.microsoft.com/office/drawing/2014/main" xmlns="" id="{C59A4408-DD15-584F-906E-56E14D3FF31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39</a:t>
            </a:r>
          </a:p>
        </p:txBody>
      </p:sp>
      <p:sp>
        <p:nvSpPr>
          <p:cNvPr id="1007" name="Rectangle: Rounded Corners 671">
            <a:extLst>
              <a:ext uri="{FF2B5EF4-FFF2-40B4-BE49-F238E27FC236}">
                <a16:creationId xmlns:a16="http://schemas.microsoft.com/office/drawing/2014/main" xmlns="" id="{1DB927C3-9186-414D-ACD5-A1962F640A5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38</a:t>
            </a:r>
          </a:p>
        </p:txBody>
      </p:sp>
      <p:sp>
        <p:nvSpPr>
          <p:cNvPr id="1008" name="Rectangle: Rounded Corners 672">
            <a:extLst>
              <a:ext uri="{FF2B5EF4-FFF2-40B4-BE49-F238E27FC236}">
                <a16:creationId xmlns:a16="http://schemas.microsoft.com/office/drawing/2014/main" xmlns="" id="{E7E1DBB4-2444-8F4B-BACE-8667157B61E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37</a:t>
            </a:r>
          </a:p>
        </p:txBody>
      </p:sp>
      <p:sp>
        <p:nvSpPr>
          <p:cNvPr id="1009" name="Rectangle: Rounded Corners 673">
            <a:extLst>
              <a:ext uri="{FF2B5EF4-FFF2-40B4-BE49-F238E27FC236}">
                <a16:creationId xmlns:a16="http://schemas.microsoft.com/office/drawing/2014/main" xmlns="" id="{3B83E812-EDFD-9345-B790-F9B76EC6F01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36</a:t>
            </a:r>
          </a:p>
        </p:txBody>
      </p:sp>
      <p:sp>
        <p:nvSpPr>
          <p:cNvPr id="1010" name="Rectangle: Rounded Corners 674">
            <a:extLst>
              <a:ext uri="{FF2B5EF4-FFF2-40B4-BE49-F238E27FC236}">
                <a16:creationId xmlns:a16="http://schemas.microsoft.com/office/drawing/2014/main" xmlns="" id="{A9B3DC79-6190-C644-891B-25EA5FD58A1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35</a:t>
            </a:r>
          </a:p>
        </p:txBody>
      </p:sp>
      <p:sp>
        <p:nvSpPr>
          <p:cNvPr id="1011" name="Rectangle: Rounded Corners 675">
            <a:extLst>
              <a:ext uri="{FF2B5EF4-FFF2-40B4-BE49-F238E27FC236}">
                <a16:creationId xmlns:a16="http://schemas.microsoft.com/office/drawing/2014/main" xmlns="" id="{FDD39182-F991-2044-BB7E-A0BED5E1A4A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34</a:t>
            </a:r>
          </a:p>
        </p:txBody>
      </p:sp>
      <p:sp>
        <p:nvSpPr>
          <p:cNvPr id="1012" name="Rectangle: Rounded Corners 676">
            <a:extLst>
              <a:ext uri="{FF2B5EF4-FFF2-40B4-BE49-F238E27FC236}">
                <a16:creationId xmlns:a16="http://schemas.microsoft.com/office/drawing/2014/main" xmlns="" id="{E95ADAD6-EE12-B249-894E-3AE0B2D01AA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33</a:t>
            </a:r>
          </a:p>
        </p:txBody>
      </p:sp>
      <p:sp>
        <p:nvSpPr>
          <p:cNvPr id="1013" name="Rectangle: Rounded Corners 677">
            <a:extLst>
              <a:ext uri="{FF2B5EF4-FFF2-40B4-BE49-F238E27FC236}">
                <a16:creationId xmlns:a16="http://schemas.microsoft.com/office/drawing/2014/main" xmlns="" id="{1C5747FC-7B82-8347-BA4A-BA9502C3ABE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32</a:t>
            </a:r>
          </a:p>
        </p:txBody>
      </p:sp>
      <p:sp>
        <p:nvSpPr>
          <p:cNvPr id="1014" name="Rectangle: Rounded Corners 678">
            <a:extLst>
              <a:ext uri="{FF2B5EF4-FFF2-40B4-BE49-F238E27FC236}">
                <a16:creationId xmlns:a16="http://schemas.microsoft.com/office/drawing/2014/main" xmlns="" id="{CA459DF7-CBC7-354E-9E61-6D5FF5F30DD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31</a:t>
            </a:r>
          </a:p>
        </p:txBody>
      </p:sp>
      <p:sp>
        <p:nvSpPr>
          <p:cNvPr id="1015" name="Rectangle: Rounded Corners 679">
            <a:extLst>
              <a:ext uri="{FF2B5EF4-FFF2-40B4-BE49-F238E27FC236}">
                <a16:creationId xmlns:a16="http://schemas.microsoft.com/office/drawing/2014/main" xmlns="" id="{76106211-2259-DA41-B7A4-C1895D54086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30</a:t>
            </a:r>
          </a:p>
        </p:txBody>
      </p:sp>
      <p:sp>
        <p:nvSpPr>
          <p:cNvPr id="1016" name="Rectangle: Rounded Corners 680">
            <a:extLst>
              <a:ext uri="{FF2B5EF4-FFF2-40B4-BE49-F238E27FC236}">
                <a16:creationId xmlns:a16="http://schemas.microsoft.com/office/drawing/2014/main" xmlns="" id="{0D9DF405-52C6-144B-B1DC-0A26B6942E1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29</a:t>
            </a:r>
          </a:p>
        </p:txBody>
      </p:sp>
      <p:sp>
        <p:nvSpPr>
          <p:cNvPr id="1017" name="Rectangle: Rounded Corners 681">
            <a:extLst>
              <a:ext uri="{FF2B5EF4-FFF2-40B4-BE49-F238E27FC236}">
                <a16:creationId xmlns:a16="http://schemas.microsoft.com/office/drawing/2014/main" xmlns="" id="{01027378-FCDF-AE44-AB9E-1DB3E285F31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28</a:t>
            </a:r>
          </a:p>
        </p:txBody>
      </p:sp>
      <p:sp>
        <p:nvSpPr>
          <p:cNvPr id="1018" name="Rectangle: Rounded Corners 682">
            <a:extLst>
              <a:ext uri="{FF2B5EF4-FFF2-40B4-BE49-F238E27FC236}">
                <a16:creationId xmlns:a16="http://schemas.microsoft.com/office/drawing/2014/main" xmlns="" id="{B05F6E1A-F08A-FA4B-9F0F-531112B8CA3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27</a:t>
            </a:r>
          </a:p>
        </p:txBody>
      </p:sp>
      <p:sp>
        <p:nvSpPr>
          <p:cNvPr id="1019" name="Rectangle: Rounded Corners 683">
            <a:extLst>
              <a:ext uri="{FF2B5EF4-FFF2-40B4-BE49-F238E27FC236}">
                <a16:creationId xmlns:a16="http://schemas.microsoft.com/office/drawing/2014/main" xmlns="" id="{A98DFFDB-0E74-5547-BBB7-9B9D3F77B8A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26</a:t>
            </a:r>
          </a:p>
        </p:txBody>
      </p:sp>
      <p:sp>
        <p:nvSpPr>
          <p:cNvPr id="1020" name="Rectangle: Rounded Corners 684">
            <a:extLst>
              <a:ext uri="{FF2B5EF4-FFF2-40B4-BE49-F238E27FC236}">
                <a16:creationId xmlns:a16="http://schemas.microsoft.com/office/drawing/2014/main" xmlns="" id="{E76A7452-9A1D-6040-A4CE-EB6D95C0A80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25</a:t>
            </a:r>
          </a:p>
        </p:txBody>
      </p:sp>
      <p:sp>
        <p:nvSpPr>
          <p:cNvPr id="1021" name="Rectangle: Rounded Corners 685">
            <a:extLst>
              <a:ext uri="{FF2B5EF4-FFF2-40B4-BE49-F238E27FC236}">
                <a16:creationId xmlns:a16="http://schemas.microsoft.com/office/drawing/2014/main" xmlns="" id="{E5083E5E-8824-AC4E-800D-0D66D06ED1D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24</a:t>
            </a:r>
          </a:p>
        </p:txBody>
      </p:sp>
      <p:sp>
        <p:nvSpPr>
          <p:cNvPr id="1022" name="Rectangle: Rounded Corners 686">
            <a:extLst>
              <a:ext uri="{FF2B5EF4-FFF2-40B4-BE49-F238E27FC236}">
                <a16:creationId xmlns:a16="http://schemas.microsoft.com/office/drawing/2014/main" xmlns="" id="{1FEE54FE-E485-5C4B-B8C2-5C4B3086E39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23</a:t>
            </a:r>
          </a:p>
        </p:txBody>
      </p:sp>
      <p:sp>
        <p:nvSpPr>
          <p:cNvPr id="1023" name="Rectangle: Rounded Corners 687">
            <a:extLst>
              <a:ext uri="{FF2B5EF4-FFF2-40B4-BE49-F238E27FC236}">
                <a16:creationId xmlns:a16="http://schemas.microsoft.com/office/drawing/2014/main" xmlns="" id="{19B4CAA9-8F1C-5344-8385-C1650225980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22</a:t>
            </a:r>
          </a:p>
        </p:txBody>
      </p:sp>
      <p:sp>
        <p:nvSpPr>
          <p:cNvPr id="1024" name="Rectangle: Rounded Corners 688">
            <a:extLst>
              <a:ext uri="{FF2B5EF4-FFF2-40B4-BE49-F238E27FC236}">
                <a16:creationId xmlns:a16="http://schemas.microsoft.com/office/drawing/2014/main" xmlns="" id="{EDC0B184-1F51-F342-8301-7D2A6301705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21</a:t>
            </a:r>
          </a:p>
        </p:txBody>
      </p:sp>
      <p:sp>
        <p:nvSpPr>
          <p:cNvPr id="1025" name="Rectangle: Rounded Corners 689">
            <a:extLst>
              <a:ext uri="{FF2B5EF4-FFF2-40B4-BE49-F238E27FC236}">
                <a16:creationId xmlns:a16="http://schemas.microsoft.com/office/drawing/2014/main" xmlns="" id="{1C331D35-4002-DE4A-87E3-231CABE683A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20</a:t>
            </a:r>
          </a:p>
        </p:txBody>
      </p:sp>
      <p:sp>
        <p:nvSpPr>
          <p:cNvPr id="1027" name="Rectangle: Rounded Corners 690">
            <a:extLst>
              <a:ext uri="{FF2B5EF4-FFF2-40B4-BE49-F238E27FC236}">
                <a16:creationId xmlns:a16="http://schemas.microsoft.com/office/drawing/2014/main" xmlns="" id="{67377596-BDBD-E64F-A204-12958C1C0D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19</a:t>
            </a:r>
          </a:p>
        </p:txBody>
      </p:sp>
      <p:sp>
        <p:nvSpPr>
          <p:cNvPr id="1029" name="Rectangle: Rounded Corners 691">
            <a:extLst>
              <a:ext uri="{FF2B5EF4-FFF2-40B4-BE49-F238E27FC236}">
                <a16:creationId xmlns:a16="http://schemas.microsoft.com/office/drawing/2014/main" xmlns="" id="{6606FB8E-B520-8041-863F-957CE0C8D94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18</a:t>
            </a:r>
          </a:p>
        </p:txBody>
      </p:sp>
      <p:sp>
        <p:nvSpPr>
          <p:cNvPr id="1031" name="Rectangle: Rounded Corners 692">
            <a:extLst>
              <a:ext uri="{FF2B5EF4-FFF2-40B4-BE49-F238E27FC236}">
                <a16:creationId xmlns:a16="http://schemas.microsoft.com/office/drawing/2014/main" xmlns="" id="{656915CC-F683-734B-A9B7-D098A4E5D77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17</a:t>
            </a:r>
          </a:p>
        </p:txBody>
      </p:sp>
      <p:sp>
        <p:nvSpPr>
          <p:cNvPr id="1032" name="Rectangle: Rounded Corners 693">
            <a:extLst>
              <a:ext uri="{FF2B5EF4-FFF2-40B4-BE49-F238E27FC236}">
                <a16:creationId xmlns:a16="http://schemas.microsoft.com/office/drawing/2014/main" xmlns="" id="{1823D345-C020-FA4D-9642-42211C15BCF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16</a:t>
            </a:r>
          </a:p>
        </p:txBody>
      </p:sp>
      <p:sp>
        <p:nvSpPr>
          <p:cNvPr id="1033" name="Rectangle: Rounded Corners 694">
            <a:extLst>
              <a:ext uri="{FF2B5EF4-FFF2-40B4-BE49-F238E27FC236}">
                <a16:creationId xmlns:a16="http://schemas.microsoft.com/office/drawing/2014/main" xmlns="" id="{D3888E89-FAFF-7F4D-9BFB-BF4531BFAE3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15</a:t>
            </a:r>
          </a:p>
        </p:txBody>
      </p:sp>
      <p:sp>
        <p:nvSpPr>
          <p:cNvPr id="1034" name="Rectangle: Rounded Corners 695">
            <a:extLst>
              <a:ext uri="{FF2B5EF4-FFF2-40B4-BE49-F238E27FC236}">
                <a16:creationId xmlns:a16="http://schemas.microsoft.com/office/drawing/2014/main" xmlns="" id="{54479530-51BD-EA43-94A1-33D54177864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14</a:t>
            </a:r>
          </a:p>
        </p:txBody>
      </p:sp>
      <p:sp>
        <p:nvSpPr>
          <p:cNvPr id="1035" name="Rectangle: Rounded Corners 696">
            <a:extLst>
              <a:ext uri="{FF2B5EF4-FFF2-40B4-BE49-F238E27FC236}">
                <a16:creationId xmlns:a16="http://schemas.microsoft.com/office/drawing/2014/main" xmlns="" id="{51BDE080-5948-6E48-9675-35A0F467E29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13</a:t>
            </a:r>
          </a:p>
        </p:txBody>
      </p:sp>
      <p:sp>
        <p:nvSpPr>
          <p:cNvPr id="1036" name="Rectangle: Rounded Corners 697">
            <a:extLst>
              <a:ext uri="{FF2B5EF4-FFF2-40B4-BE49-F238E27FC236}">
                <a16:creationId xmlns:a16="http://schemas.microsoft.com/office/drawing/2014/main" xmlns="" id="{C8F2E304-277E-114B-8679-70DC1AD5613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12</a:t>
            </a:r>
          </a:p>
        </p:txBody>
      </p:sp>
      <p:sp>
        <p:nvSpPr>
          <p:cNvPr id="1037" name="Rectangle: Rounded Corners 698">
            <a:extLst>
              <a:ext uri="{FF2B5EF4-FFF2-40B4-BE49-F238E27FC236}">
                <a16:creationId xmlns:a16="http://schemas.microsoft.com/office/drawing/2014/main" xmlns="" id="{4E0C8BB2-B3B3-2046-ADA0-EC4F3A81A90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11</a:t>
            </a:r>
          </a:p>
        </p:txBody>
      </p:sp>
      <p:sp>
        <p:nvSpPr>
          <p:cNvPr id="1038" name="Rectangle: Rounded Corners 699">
            <a:extLst>
              <a:ext uri="{FF2B5EF4-FFF2-40B4-BE49-F238E27FC236}">
                <a16:creationId xmlns:a16="http://schemas.microsoft.com/office/drawing/2014/main" xmlns="" id="{FCFF0757-ED0C-B84D-88B6-4BCF90074A8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10</a:t>
            </a:r>
          </a:p>
        </p:txBody>
      </p:sp>
      <p:sp>
        <p:nvSpPr>
          <p:cNvPr id="1039" name="Rectangle: Rounded Corners 700">
            <a:extLst>
              <a:ext uri="{FF2B5EF4-FFF2-40B4-BE49-F238E27FC236}">
                <a16:creationId xmlns:a16="http://schemas.microsoft.com/office/drawing/2014/main" xmlns="" id="{DB244D47-FB06-2D49-9BF6-578D1F9D43A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09</a:t>
            </a:r>
          </a:p>
        </p:txBody>
      </p:sp>
      <p:sp>
        <p:nvSpPr>
          <p:cNvPr id="1040" name="Rectangle: Rounded Corners 701">
            <a:extLst>
              <a:ext uri="{FF2B5EF4-FFF2-40B4-BE49-F238E27FC236}">
                <a16:creationId xmlns:a16="http://schemas.microsoft.com/office/drawing/2014/main" xmlns="" id="{511C2A2C-F0B0-024B-ADD5-E834441A5CF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08</a:t>
            </a:r>
          </a:p>
        </p:txBody>
      </p:sp>
      <p:sp>
        <p:nvSpPr>
          <p:cNvPr id="1041" name="Rectangle: Rounded Corners 702">
            <a:extLst>
              <a:ext uri="{FF2B5EF4-FFF2-40B4-BE49-F238E27FC236}">
                <a16:creationId xmlns:a16="http://schemas.microsoft.com/office/drawing/2014/main" xmlns="" id="{6034D957-BA92-C949-902B-54575A526C9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07</a:t>
            </a:r>
          </a:p>
        </p:txBody>
      </p:sp>
      <p:sp>
        <p:nvSpPr>
          <p:cNvPr id="1042" name="Rectangle: Rounded Corners 703">
            <a:extLst>
              <a:ext uri="{FF2B5EF4-FFF2-40B4-BE49-F238E27FC236}">
                <a16:creationId xmlns:a16="http://schemas.microsoft.com/office/drawing/2014/main" xmlns="" id="{484E3FE7-4B5F-8E4E-99A8-33DF1D89510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06</a:t>
            </a:r>
          </a:p>
        </p:txBody>
      </p:sp>
      <p:sp>
        <p:nvSpPr>
          <p:cNvPr id="1043" name="Rectangle: Rounded Corners 704">
            <a:extLst>
              <a:ext uri="{FF2B5EF4-FFF2-40B4-BE49-F238E27FC236}">
                <a16:creationId xmlns:a16="http://schemas.microsoft.com/office/drawing/2014/main" xmlns="" id="{B886048A-BA4C-9F45-B6A9-52174FDD6B4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05</a:t>
            </a:r>
          </a:p>
        </p:txBody>
      </p:sp>
      <p:sp>
        <p:nvSpPr>
          <p:cNvPr id="1044" name="Rectangle: Rounded Corners 705">
            <a:extLst>
              <a:ext uri="{FF2B5EF4-FFF2-40B4-BE49-F238E27FC236}">
                <a16:creationId xmlns:a16="http://schemas.microsoft.com/office/drawing/2014/main" xmlns="" id="{8EFB7100-C86E-3844-A3A1-8C48E365725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04</a:t>
            </a:r>
          </a:p>
        </p:txBody>
      </p:sp>
      <p:sp>
        <p:nvSpPr>
          <p:cNvPr id="1045" name="Rectangle: Rounded Corners 706">
            <a:extLst>
              <a:ext uri="{FF2B5EF4-FFF2-40B4-BE49-F238E27FC236}">
                <a16:creationId xmlns:a16="http://schemas.microsoft.com/office/drawing/2014/main" xmlns="" id="{92470C4B-5062-DA48-B174-55E15BDBCBD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03</a:t>
            </a:r>
          </a:p>
        </p:txBody>
      </p:sp>
      <p:sp>
        <p:nvSpPr>
          <p:cNvPr id="1046" name="Rectangle: Rounded Corners 707">
            <a:extLst>
              <a:ext uri="{FF2B5EF4-FFF2-40B4-BE49-F238E27FC236}">
                <a16:creationId xmlns:a16="http://schemas.microsoft.com/office/drawing/2014/main" xmlns="" id="{C1040BDA-0366-E54C-8411-D0523E7E03A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02</a:t>
            </a:r>
          </a:p>
        </p:txBody>
      </p:sp>
      <p:sp>
        <p:nvSpPr>
          <p:cNvPr id="1047" name="Rectangle: Rounded Corners 708">
            <a:extLst>
              <a:ext uri="{FF2B5EF4-FFF2-40B4-BE49-F238E27FC236}">
                <a16:creationId xmlns:a16="http://schemas.microsoft.com/office/drawing/2014/main" xmlns="" id="{7EA63F6B-704D-1F41-A4A9-6EC8B3F9FB5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01</a:t>
            </a:r>
          </a:p>
        </p:txBody>
      </p:sp>
      <p:sp>
        <p:nvSpPr>
          <p:cNvPr id="1048" name="Rectangle: Rounded Corners 709">
            <a:extLst>
              <a:ext uri="{FF2B5EF4-FFF2-40B4-BE49-F238E27FC236}">
                <a16:creationId xmlns:a16="http://schemas.microsoft.com/office/drawing/2014/main" xmlns="" id="{012B8F33-FDC3-7349-B790-B04DD83B819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00</a:t>
            </a:r>
          </a:p>
        </p:txBody>
      </p:sp>
      <p:sp>
        <p:nvSpPr>
          <p:cNvPr id="1049" name="Rectangle: Rounded Corners 710">
            <a:extLst>
              <a:ext uri="{FF2B5EF4-FFF2-40B4-BE49-F238E27FC236}">
                <a16:creationId xmlns:a16="http://schemas.microsoft.com/office/drawing/2014/main" xmlns="" id="{FA91D7AC-74C4-BF44-8E70-0223B0CBBF7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59</a:t>
            </a:r>
          </a:p>
        </p:txBody>
      </p:sp>
      <p:sp>
        <p:nvSpPr>
          <p:cNvPr id="1050" name="Rectangle: Rounded Corners 711">
            <a:extLst>
              <a:ext uri="{FF2B5EF4-FFF2-40B4-BE49-F238E27FC236}">
                <a16:creationId xmlns:a16="http://schemas.microsoft.com/office/drawing/2014/main" xmlns="" id="{490D4B01-AA9C-2348-B195-21041AAFB3E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58</a:t>
            </a:r>
          </a:p>
        </p:txBody>
      </p:sp>
      <p:sp>
        <p:nvSpPr>
          <p:cNvPr id="1051" name="Rectangle: Rounded Corners 712">
            <a:extLst>
              <a:ext uri="{FF2B5EF4-FFF2-40B4-BE49-F238E27FC236}">
                <a16:creationId xmlns:a16="http://schemas.microsoft.com/office/drawing/2014/main" xmlns="" id="{21B6DCC5-1C71-594C-B794-5E8F1E3EFF8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57</a:t>
            </a:r>
          </a:p>
        </p:txBody>
      </p:sp>
      <p:sp>
        <p:nvSpPr>
          <p:cNvPr id="1052" name="Rectangle: Rounded Corners 713">
            <a:extLst>
              <a:ext uri="{FF2B5EF4-FFF2-40B4-BE49-F238E27FC236}">
                <a16:creationId xmlns:a16="http://schemas.microsoft.com/office/drawing/2014/main" xmlns="" id="{4B6B71B2-6103-804E-A6AB-509533AE987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56</a:t>
            </a:r>
          </a:p>
        </p:txBody>
      </p:sp>
      <p:sp>
        <p:nvSpPr>
          <p:cNvPr id="1053" name="Rectangle: Rounded Corners 714">
            <a:extLst>
              <a:ext uri="{FF2B5EF4-FFF2-40B4-BE49-F238E27FC236}">
                <a16:creationId xmlns:a16="http://schemas.microsoft.com/office/drawing/2014/main" xmlns="" id="{EFCE96C2-4B7B-E844-BCEC-2F4039131AF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55</a:t>
            </a:r>
          </a:p>
        </p:txBody>
      </p:sp>
      <p:sp>
        <p:nvSpPr>
          <p:cNvPr id="1054" name="Rectangle: Rounded Corners 715">
            <a:extLst>
              <a:ext uri="{FF2B5EF4-FFF2-40B4-BE49-F238E27FC236}">
                <a16:creationId xmlns:a16="http://schemas.microsoft.com/office/drawing/2014/main" xmlns="" id="{E233040F-2AFF-704D-8359-E5E3F30F380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54</a:t>
            </a:r>
          </a:p>
        </p:txBody>
      </p:sp>
      <p:sp>
        <p:nvSpPr>
          <p:cNvPr id="1055" name="Rectangle: Rounded Corners 716">
            <a:extLst>
              <a:ext uri="{FF2B5EF4-FFF2-40B4-BE49-F238E27FC236}">
                <a16:creationId xmlns:a16="http://schemas.microsoft.com/office/drawing/2014/main" xmlns="" id="{83593FF3-6603-3A49-BD00-EBBDE438D38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53</a:t>
            </a:r>
          </a:p>
        </p:txBody>
      </p:sp>
      <p:sp>
        <p:nvSpPr>
          <p:cNvPr id="1056" name="Rectangle: Rounded Corners 717">
            <a:extLst>
              <a:ext uri="{FF2B5EF4-FFF2-40B4-BE49-F238E27FC236}">
                <a16:creationId xmlns:a16="http://schemas.microsoft.com/office/drawing/2014/main" xmlns="" id="{4913E88F-F6C7-1941-BEDA-072C7BEC2D7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52</a:t>
            </a:r>
          </a:p>
        </p:txBody>
      </p:sp>
      <p:sp>
        <p:nvSpPr>
          <p:cNvPr id="1057" name="Rectangle: Rounded Corners 718">
            <a:extLst>
              <a:ext uri="{FF2B5EF4-FFF2-40B4-BE49-F238E27FC236}">
                <a16:creationId xmlns:a16="http://schemas.microsoft.com/office/drawing/2014/main" xmlns="" id="{8EBF581E-89F0-A04C-978C-C12C1258D77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51</a:t>
            </a:r>
          </a:p>
        </p:txBody>
      </p:sp>
      <p:sp>
        <p:nvSpPr>
          <p:cNvPr id="1058" name="Rectangle: Rounded Corners 719">
            <a:extLst>
              <a:ext uri="{FF2B5EF4-FFF2-40B4-BE49-F238E27FC236}">
                <a16:creationId xmlns:a16="http://schemas.microsoft.com/office/drawing/2014/main" xmlns="" id="{7DAC3C77-8D88-B54D-8517-961A1225D60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50</a:t>
            </a:r>
          </a:p>
        </p:txBody>
      </p:sp>
      <p:sp>
        <p:nvSpPr>
          <p:cNvPr id="1059" name="Rectangle: Rounded Corners 720">
            <a:extLst>
              <a:ext uri="{FF2B5EF4-FFF2-40B4-BE49-F238E27FC236}">
                <a16:creationId xmlns:a16="http://schemas.microsoft.com/office/drawing/2014/main" xmlns="" id="{F00C25A1-72E9-044C-914B-2F03D8F9268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49</a:t>
            </a:r>
          </a:p>
        </p:txBody>
      </p:sp>
      <p:sp>
        <p:nvSpPr>
          <p:cNvPr id="1060" name="Rectangle: Rounded Corners 721">
            <a:extLst>
              <a:ext uri="{FF2B5EF4-FFF2-40B4-BE49-F238E27FC236}">
                <a16:creationId xmlns:a16="http://schemas.microsoft.com/office/drawing/2014/main" xmlns="" id="{6BF6C094-AC8B-D94A-BAC5-54336355865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48</a:t>
            </a:r>
          </a:p>
        </p:txBody>
      </p:sp>
      <p:sp>
        <p:nvSpPr>
          <p:cNvPr id="1061" name="Rectangle: Rounded Corners 722">
            <a:extLst>
              <a:ext uri="{FF2B5EF4-FFF2-40B4-BE49-F238E27FC236}">
                <a16:creationId xmlns:a16="http://schemas.microsoft.com/office/drawing/2014/main" xmlns="" id="{3DB45395-6AF2-804B-913B-10E57485B5F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47</a:t>
            </a:r>
          </a:p>
        </p:txBody>
      </p:sp>
      <p:sp>
        <p:nvSpPr>
          <p:cNvPr id="1062" name="Rectangle: Rounded Corners 723">
            <a:extLst>
              <a:ext uri="{FF2B5EF4-FFF2-40B4-BE49-F238E27FC236}">
                <a16:creationId xmlns:a16="http://schemas.microsoft.com/office/drawing/2014/main" xmlns="" id="{691CFE5B-9331-2E41-A328-5E8A24E1EF3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46</a:t>
            </a:r>
          </a:p>
        </p:txBody>
      </p:sp>
      <p:sp>
        <p:nvSpPr>
          <p:cNvPr id="1063" name="Rectangle: Rounded Corners 724">
            <a:extLst>
              <a:ext uri="{FF2B5EF4-FFF2-40B4-BE49-F238E27FC236}">
                <a16:creationId xmlns:a16="http://schemas.microsoft.com/office/drawing/2014/main" xmlns="" id="{CE2DF301-F270-DC46-B9D8-4D8297B9C8E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45</a:t>
            </a:r>
          </a:p>
        </p:txBody>
      </p:sp>
      <p:sp>
        <p:nvSpPr>
          <p:cNvPr id="1064" name="Rectangle: Rounded Corners 725">
            <a:extLst>
              <a:ext uri="{FF2B5EF4-FFF2-40B4-BE49-F238E27FC236}">
                <a16:creationId xmlns:a16="http://schemas.microsoft.com/office/drawing/2014/main" xmlns="" id="{F479BAC0-2B60-8B40-94FC-E34CF2476C6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44</a:t>
            </a:r>
          </a:p>
        </p:txBody>
      </p:sp>
      <p:sp>
        <p:nvSpPr>
          <p:cNvPr id="1065" name="Rectangle: Rounded Corners 726">
            <a:extLst>
              <a:ext uri="{FF2B5EF4-FFF2-40B4-BE49-F238E27FC236}">
                <a16:creationId xmlns:a16="http://schemas.microsoft.com/office/drawing/2014/main" xmlns="" id="{D90CBFCB-0086-2940-ABF9-F1E12AF7C8F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43</a:t>
            </a:r>
          </a:p>
        </p:txBody>
      </p:sp>
      <p:sp>
        <p:nvSpPr>
          <p:cNvPr id="1066" name="Rectangle: Rounded Corners 727">
            <a:extLst>
              <a:ext uri="{FF2B5EF4-FFF2-40B4-BE49-F238E27FC236}">
                <a16:creationId xmlns:a16="http://schemas.microsoft.com/office/drawing/2014/main" xmlns="" id="{9B3B056A-6757-B543-9FB2-634306D4714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42</a:t>
            </a:r>
          </a:p>
        </p:txBody>
      </p:sp>
      <p:sp>
        <p:nvSpPr>
          <p:cNvPr id="1067" name="Rectangle: Rounded Corners 728">
            <a:extLst>
              <a:ext uri="{FF2B5EF4-FFF2-40B4-BE49-F238E27FC236}">
                <a16:creationId xmlns:a16="http://schemas.microsoft.com/office/drawing/2014/main" xmlns="" id="{AE171AA2-D409-FA4C-9A5A-E9B0F5B60D9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41</a:t>
            </a:r>
          </a:p>
        </p:txBody>
      </p:sp>
      <p:sp>
        <p:nvSpPr>
          <p:cNvPr id="1068" name="Rectangle: Rounded Corners 729">
            <a:extLst>
              <a:ext uri="{FF2B5EF4-FFF2-40B4-BE49-F238E27FC236}">
                <a16:creationId xmlns:a16="http://schemas.microsoft.com/office/drawing/2014/main" xmlns="" id="{417A06FF-AF08-4844-8230-BAF5315E731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40</a:t>
            </a:r>
          </a:p>
        </p:txBody>
      </p:sp>
      <p:sp>
        <p:nvSpPr>
          <p:cNvPr id="1069" name="Rectangle: Rounded Corners 730">
            <a:extLst>
              <a:ext uri="{FF2B5EF4-FFF2-40B4-BE49-F238E27FC236}">
                <a16:creationId xmlns:a16="http://schemas.microsoft.com/office/drawing/2014/main" xmlns="" id="{596BFD2A-C558-9A4A-8D77-EAECA05554C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39</a:t>
            </a:r>
          </a:p>
        </p:txBody>
      </p:sp>
      <p:sp>
        <p:nvSpPr>
          <p:cNvPr id="1070" name="Rectangle: Rounded Corners 731">
            <a:extLst>
              <a:ext uri="{FF2B5EF4-FFF2-40B4-BE49-F238E27FC236}">
                <a16:creationId xmlns:a16="http://schemas.microsoft.com/office/drawing/2014/main" xmlns="" id="{9C5802DD-970A-8A44-B34E-4F78806F7DD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38</a:t>
            </a:r>
          </a:p>
        </p:txBody>
      </p:sp>
      <p:sp>
        <p:nvSpPr>
          <p:cNvPr id="1071" name="Rectangle: Rounded Corners 732">
            <a:extLst>
              <a:ext uri="{FF2B5EF4-FFF2-40B4-BE49-F238E27FC236}">
                <a16:creationId xmlns:a16="http://schemas.microsoft.com/office/drawing/2014/main" xmlns="" id="{63721B4A-94FF-E745-A6CF-A42644E648C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37</a:t>
            </a:r>
          </a:p>
        </p:txBody>
      </p:sp>
      <p:sp>
        <p:nvSpPr>
          <p:cNvPr id="1072" name="Rectangle: Rounded Corners 733">
            <a:extLst>
              <a:ext uri="{FF2B5EF4-FFF2-40B4-BE49-F238E27FC236}">
                <a16:creationId xmlns:a16="http://schemas.microsoft.com/office/drawing/2014/main" xmlns="" id="{C01E559B-DF4C-EA4E-BD04-60BC09FF591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36</a:t>
            </a:r>
          </a:p>
        </p:txBody>
      </p:sp>
      <p:sp>
        <p:nvSpPr>
          <p:cNvPr id="1073" name="Rectangle: Rounded Corners 734">
            <a:extLst>
              <a:ext uri="{FF2B5EF4-FFF2-40B4-BE49-F238E27FC236}">
                <a16:creationId xmlns:a16="http://schemas.microsoft.com/office/drawing/2014/main" xmlns="" id="{313DCA3C-A6F0-BB42-A085-A78E03D73B6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35</a:t>
            </a:r>
          </a:p>
        </p:txBody>
      </p:sp>
      <p:sp>
        <p:nvSpPr>
          <p:cNvPr id="1074" name="Rectangle: Rounded Corners 735">
            <a:extLst>
              <a:ext uri="{FF2B5EF4-FFF2-40B4-BE49-F238E27FC236}">
                <a16:creationId xmlns:a16="http://schemas.microsoft.com/office/drawing/2014/main" xmlns="" id="{95AD75D1-1EF0-6142-97EA-D04972700D6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34</a:t>
            </a:r>
          </a:p>
        </p:txBody>
      </p:sp>
      <p:sp>
        <p:nvSpPr>
          <p:cNvPr id="1075" name="Rectangle: Rounded Corners 736">
            <a:extLst>
              <a:ext uri="{FF2B5EF4-FFF2-40B4-BE49-F238E27FC236}">
                <a16:creationId xmlns:a16="http://schemas.microsoft.com/office/drawing/2014/main" xmlns="" id="{126CD90A-6AF0-E849-A580-B98C3990DDC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33</a:t>
            </a:r>
          </a:p>
        </p:txBody>
      </p:sp>
      <p:sp>
        <p:nvSpPr>
          <p:cNvPr id="1076" name="Rectangle: Rounded Corners 737">
            <a:extLst>
              <a:ext uri="{FF2B5EF4-FFF2-40B4-BE49-F238E27FC236}">
                <a16:creationId xmlns:a16="http://schemas.microsoft.com/office/drawing/2014/main" xmlns="" id="{7D1F8AE3-9527-8443-A4D8-1720EB7102C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32</a:t>
            </a:r>
          </a:p>
        </p:txBody>
      </p:sp>
      <p:sp>
        <p:nvSpPr>
          <p:cNvPr id="1077" name="Rectangle: Rounded Corners 738">
            <a:extLst>
              <a:ext uri="{FF2B5EF4-FFF2-40B4-BE49-F238E27FC236}">
                <a16:creationId xmlns:a16="http://schemas.microsoft.com/office/drawing/2014/main" xmlns="" id="{142D7C49-0E89-1049-9DC1-C68BF086F7A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31</a:t>
            </a:r>
          </a:p>
        </p:txBody>
      </p:sp>
      <p:sp>
        <p:nvSpPr>
          <p:cNvPr id="1078" name="Rectangle: Rounded Corners 739">
            <a:extLst>
              <a:ext uri="{FF2B5EF4-FFF2-40B4-BE49-F238E27FC236}">
                <a16:creationId xmlns:a16="http://schemas.microsoft.com/office/drawing/2014/main" xmlns="" id="{18400450-7E54-EF4A-9542-57DEA9234E6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30</a:t>
            </a:r>
          </a:p>
        </p:txBody>
      </p:sp>
      <p:sp>
        <p:nvSpPr>
          <p:cNvPr id="1079" name="Rectangle: Rounded Corners 740">
            <a:extLst>
              <a:ext uri="{FF2B5EF4-FFF2-40B4-BE49-F238E27FC236}">
                <a16:creationId xmlns:a16="http://schemas.microsoft.com/office/drawing/2014/main" xmlns="" id="{239003C5-CA05-1548-B514-22B3DFF1D02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29</a:t>
            </a:r>
          </a:p>
        </p:txBody>
      </p:sp>
      <p:sp>
        <p:nvSpPr>
          <p:cNvPr id="1080" name="Rectangle: Rounded Corners 741">
            <a:extLst>
              <a:ext uri="{FF2B5EF4-FFF2-40B4-BE49-F238E27FC236}">
                <a16:creationId xmlns:a16="http://schemas.microsoft.com/office/drawing/2014/main" xmlns="" id="{AD3F57F3-1A10-BB40-A0FC-0052A6B7425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28</a:t>
            </a:r>
          </a:p>
        </p:txBody>
      </p:sp>
      <p:sp>
        <p:nvSpPr>
          <p:cNvPr id="1081" name="Rectangle: Rounded Corners 742">
            <a:extLst>
              <a:ext uri="{FF2B5EF4-FFF2-40B4-BE49-F238E27FC236}">
                <a16:creationId xmlns:a16="http://schemas.microsoft.com/office/drawing/2014/main" xmlns="" id="{12CCFCAB-26A4-E746-8CE3-D09AEC313DC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27</a:t>
            </a:r>
          </a:p>
        </p:txBody>
      </p:sp>
      <p:sp>
        <p:nvSpPr>
          <p:cNvPr id="1082" name="Rectangle: Rounded Corners 743">
            <a:extLst>
              <a:ext uri="{FF2B5EF4-FFF2-40B4-BE49-F238E27FC236}">
                <a16:creationId xmlns:a16="http://schemas.microsoft.com/office/drawing/2014/main" xmlns="" id="{DF52A506-58E0-154B-923F-2E7DC9F1570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26</a:t>
            </a:r>
          </a:p>
        </p:txBody>
      </p:sp>
      <p:sp>
        <p:nvSpPr>
          <p:cNvPr id="1083" name="Rectangle: Rounded Corners 744">
            <a:extLst>
              <a:ext uri="{FF2B5EF4-FFF2-40B4-BE49-F238E27FC236}">
                <a16:creationId xmlns:a16="http://schemas.microsoft.com/office/drawing/2014/main" xmlns="" id="{E2877AAA-B2B9-6E47-9FFF-3BB8AF48A1B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25</a:t>
            </a:r>
          </a:p>
        </p:txBody>
      </p:sp>
      <p:sp>
        <p:nvSpPr>
          <p:cNvPr id="1084" name="Rectangle: Rounded Corners 745">
            <a:extLst>
              <a:ext uri="{FF2B5EF4-FFF2-40B4-BE49-F238E27FC236}">
                <a16:creationId xmlns:a16="http://schemas.microsoft.com/office/drawing/2014/main" xmlns="" id="{21B7DB6D-CF94-694F-8845-BCA591486C1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24</a:t>
            </a:r>
          </a:p>
        </p:txBody>
      </p:sp>
      <p:sp>
        <p:nvSpPr>
          <p:cNvPr id="1085" name="Rectangle: Rounded Corners 746">
            <a:extLst>
              <a:ext uri="{FF2B5EF4-FFF2-40B4-BE49-F238E27FC236}">
                <a16:creationId xmlns:a16="http://schemas.microsoft.com/office/drawing/2014/main" xmlns="" id="{49EA7801-D8F0-E141-8D25-82222EEBBA9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23</a:t>
            </a:r>
          </a:p>
        </p:txBody>
      </p:sp>
      <p:sp>
        <p:nvSpPr>
          <p:cNvPr id="1086" name="Rectangle: Rounded Corners 747">
            <a:extLst>
              <a:ext uri="{FF2B5EF4-FFF2-40B4-BE49-F238E27FC236}">
                <a16:creationId xmlns:a16="http://schemas.microsoft.com/office/drawing/2014/main" xmlns="" id="{7532F19B-CB1A-3143-BFD3-9FF7E9AA36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22</a:t>
            </a:r>
          </a:p>
        </p:txBody>
      </p:sp>
      <p:sp>
        <p:nvSpPr>
          <p:cNvPr id="1087" name="Rectangle: Rounded Corners 748">
            <a:extLst>
              <a:ext uri="{FF2B5EF4-FFF2-40B4-BE49-F238E27FC236}">
                <a16:creationId xmlns:a16="http://schemas.microsoft.com/office/drawing/2014/main" xmlns="" id="{0B97D538-16D8-5640-95B6-CD2D8729ACD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21</a:t>
            </a:r>
          </a:p>
        </p:txBody>
      </p:sp>
      <p:sp>
        <p:nvSpPr>
          <p:cNvPr id="1088" name="Rectangle: Rounded Corners 749">
            <a:extLst>
              <a:ext uri="{FF2B5EF4-FFF2-40B4-BE49-F238E27FC236}">
                <a16:creationId xmlns:a16="http://schemas.microsoft.com/office/drawing/2014/main" xmlns="" id="{CA769F2E-9F7D-494A-A4B4-244C3F3C086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20</a:t>
            </a:r>
          </a:p>
        </p:txBody>
      </p:sp>
      <p:sp>
        <p:nvSpPr>
          <p:cNvPr id="1089" name="Rectangle: Rounded Corners 750">
            <a:extLst>
              <a:ext uri="{FF2B5EF4-FFF2-40B4-BE49-F238E27FC236}">
                <a16:creationId xmlns:a16="http://schemas.microsoft.com/office/drawing/2014/main" xmlns="" id="{C09A1CE0-5627-9A4C-8C7F-2E12FDF31E3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19</a:t>
            </a:r>
          </a:p>
        </p:txBody>
      </p:sp>
      <p:sp>
        <p:nvSpPr>
          <p:cNvPr id="1090" name="Rectangle: Rounded Corners 751">
            <a:extLst>
              <a:ext uri="{FF2B5EF4-FFF2-40B4-BE49-F238E27FC236}">
                <a16:creationId xmlns:a16="http://schemas.microsoft.com/office/drawing/2014/main" xmlns="" id="{4ACB4D3D-624B-684D-AA09-FD4C358A508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18</a:t>
            </a:r>
          </a:p>
        </p:txBody>
      </p:sp>
      <p:sp>
        <p:nvSpPr>
          <p:cNvPr id="1091" name="Rectangle: Rounded Corners 752">
            <a:extLst>
              <a:ext uri="{FF2B5EF4-FFF2-40B4-BE49-F238E27FC236}">
                <a16:creationId xmlns:a16="http://schemas.microsoft.com/office/drawing/2014/main" xmlns="" id="{06A9D4B1-25B5-144B-AE62-A46A5ABD6F8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17</a:t>
            </a:r>
          </a:p>
        </p:txBody>
      </p:sp>
      <p:sp>
        <p:nvSpPr>
          <p:cNvPr id="1092" name="Rectangle: Rounded Corners 753">
            <a:extLst>
              <a:ext uri="{FF2B5EF4-FFF2-40B4-BE49-F238E27FC236}">
                <a16:creationId xmlns:a16="http://schemas.microsoft.com/office/drawing/2014/main" xmlns="" id="{266E7183-BF5D-0B49-894C-4FF76FE56DD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16</a:t>
            </a:r>
          </a:p>
        </p:txBody>
      </p:sp>
      <p:sp>
        <p:nvSpPr>
          <p:cNvPr id="1093" name="Rectangle: Rounded Corners 754">
            <a:extLst>
              <a:ext uri="{FF2B5EF4-FFF2-40B4-BE49-F238E27FC236}">
                <a16:creationId xmlns:a16="http://schemas.microsoft.com/office/drawing/2014/main" xmlns="" id="{967E8840-5709-7146-8FFC-32FB4BE5F4C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15</a:t>
            </a:r>
          </a:p>
        </p:txBody>
      </p:sp>
      <p:sp>
        <p:nvSpPr>
          <p:cNvPr id="1094" name="Rectangle: Rounded Corners 755">
            <a:extLst>
              <a:ext uri="{FF2B5EF4-FFF2-40B4-BE49-F238E27FC236}">
                <a16:creationId xmlns:a16="http://schemas.microsoft.com/office/drawing/2014/main" xmlns="" id="{881F386A-03C7-4B40-96D5-211E14D97BB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14</a:t>
            </a:r>
          </a:p>
        </p:txBody>
      </p:sp>
      <p:sp>
        <p:nvSpPr>
          <p:cNvPr id="1095" name="Rectangle: Rounded Corners 756">
            <a:extLst>
              <a:ext uri="{FF2B5EF4-FFF2-40B4-BE49-F238E27FC236}">
                <a16:creationId xmlns:a16="http://schemas.microsoft.com/office/drawing/2014/main" xmlns="" id="{700E2E1E-88AF-5B49-AC1D-2D8A1561D99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13</a:t>
            </a:r>
          </a:p>
        </p:txBody>
      </p:sp>
      <p:sp>
        <p:nvSpPr>
          <p:cNvPr id="1096" name="Rectangle: Rounded Corners 757">
            <a:extLst>
              <a:ext uri="{FF2B5EF4-FFF2-40B4-BE49-F238E27FC236}">
                <a16:creationId xmlns:a16="http://schemas.microsoft.com/office/drawing/2014/main" xmlns="" id="{CEAFF65A-A005-904C-8021-45C514730C0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12</a:t>
            </a:r>
          </a:p>
        </p:txBody>
      </p:sp>
      <p:sp>
        <p:nvSpPr>
          <p:cNvPr id="1097" name="Rectangle: Rounded Corners 758">
            <a:extLst>
              <a:ext uri="{FF2B5EF4-FFF2-40B4-BE49-F238E27FC236}">
                <a16:creationId xmlns:a16="http://schemas.microsoft.com/office/drawing/2014/main" xmlns="" id="{C0B6018C-B46A-184E-9058-9811F55E34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11</a:t>
            </a:r>
          </a:p>
        </p:txBody>
      </p:sp>
      <p:sp>
        <p:nvSpPr>
          <p:cNvPr id="1098" name="Rectangle: Rounded Corners 759">
            <a:extLst>
              <a:ext uri="{FF2B5EF4-FFF2-40B4-BE49-F238E27FC236}">
                <a16:creationId xmlns:a16="http://schemas.microsoft.com/office/drawing/2014/main" xmlns="" id="{DFBFB50B-B37A-DE41-9300-5BEB74754FA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10</a:t>
            </a:r>
          </a:p>
        </p:txBody>
      </p:sp>
      <p:sp>
        <p:nvSpPr>
          <p:cNvPr id="1099" name="Rectangle: Rounded Corners 760">
            <a:extLst>
              <a:ext uri="{FF2B5EF4-FFF2-40B4-BE49-F238E27FC236}">
                <a16:creationId xmlns:a16="http://schemas.microsoft.com/office/drawing/2014/main" xmlns="" id="{C1B7433F-82B2-1D4D-9F2A-DE9F7BBE0F6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09</a:t>
            </a:r>
          </a:p>
        </p:txBody>
      </p:sp>
      <p:sp>
        <p:nvSpPr>
          <p:cNvPr id="1100" name="Rectangle: Rounded Corners 761">
            <a:extLst>
              <a:ext uri="{FF2B5EF4-FFF2-40B4-BE49-F238E27FC236}">
                <a16:creationId xmlns:a16="http://schemas.microsoft.com/office/drawing/2014/main" xmlns="" id="{E2B90C01-62BA-7A4A-915B-DCCBF168F4D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08</a:t>
            </a:r>
          </a:p>
        </p:txBody>
      </p:sp>
      <p:sp>
        <p:nvSpPr>
          <p:cNvPr id="1101" name="Rectangle: Rounded Corners 762">
            <a:extLst>
              <a:ext uri="{FF2B5EF4-FFF2-40B4-BE49-F238E27FC236}">
                <a16:creationId xmlns:a16="http://schemas.microsoft.com/office/drawing/2014/main" xmlns="" id="{6CDB9C0C-2350-1440-9957-DDA6613A0E7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07</a:t>
            </a:r>
          </a:p>
        </p:txBody>
      </p:sp>
      <p:sp>
        <p:nvSpPr>
          <p:cNvPr id="1102" name="Rectangle: Rounded Corners 763">
            <a:extLst>
              <a:ext uri="{FF2B5EF4-FFF2-40B4-BE49-F238E27FC236}">
                <a16:creationId xmlns:a16="http://schemas.microsoft.com/office/drawing/2014/main" xmlns="" id="{A3B71B5F-9AC4-334E-8F79-6E7FDD002FB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06</a:t>
            </a:r>
          </a:p>
        </p:txBody>
      </p:sp>
      <p:sp>
        <p:nvSpPr>
          <p:cNvPr id="1103" name="Rectangle: Rounded Corners 764">
            <a:extLst>
              <a:ext uri="{FF2B5EF4-FFF2-40B4-BE49-F238E27FC236}">
                <a16:creationId xmlns:a16="http://schemas.microsoft.com/office/drawing/2014/main" xmlns="" id="{E3EB822E-5F99-AA4A-83F3-FBE59EBA46F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05</a:t>
            </a:r>
          </a:p>
        </p:txBody>
      </p:sp>
      <p:sp>
        <p:nvSpPr>
          <p:cNvPr id="1104" name="Rectangle: Rounded Corners 765">
            <a:extLst>
              <a:ext uri="{FF2B5EF4-FFF2-40B4-BE49-F238E27FC236}">
                <a16:creationId xmlns:a16="http://schemas.microsoft.com/office/drawing/2014/main" xmlns="" id="{D57ED011-7584-5F4A-A0B3-4705E095638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04</a:t>
            </a:r>
          </a:p>
        </p:txBody>
      </p:sp>
      <p:sp>
        <p:nvSpPr>
          <p:cNvPr id="1105" name="Rectangle: Rounded Corners 766">
            <a:extLst>
              <a:ext uri="{FF2B5EF4-FFF2-40B4-BE49-F238E27FC236}">
                <a16:creationId xmlns:a16="http://schemas.microsoft.com/office/drawing/2014/main" xmlns="" id="{40396303-19CD-A94B-8AF8-D672B2D9B36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03</a:t>
            </a:r>
          </a:p>
        </p:txBody>
      </p:sp>
      <p:sp>
        <p:nvSpPr>
          <p:cNvPr id="1106" name="Rectangle: Rounded Corners 767">
            <a:extLst>
              <a:ext uri="{FF2B5EF4-FFF2-40B4-BE49-F238E27FC236}">
                <a16:creationId xmlns:a16="http://schemas.microsoft.com/office/drawing/2014/main" xmlns="" id="{546D5ECB-CF36-4D44-A0EA-F2C2AC03DAD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02</a:t>
            </a:r>
          </a:p>
        </p:txBody>
      </p:sp>
      <p:sp>
        <p:nvSpPr>
          <p:cNvPr id="1107" name="Rectangle: Rounded Corners 768">
            <a:extLst>
              <a:ext uri="{FF2B5EF4-FFF2-40B4-BE49-F238E27FC236}">
                <a16:creationId xmlns:a16="http://schemas.microsoft.com/office/drawing/2014/main" xmlns="" id="{E03A61E6-5023-8E40-8F52-9545D0E85FF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01</a:t>
            </a:r>
          </a:p>
        </p:txBody>
      </p:sp>
      <p:sp>
        <p:nvSpPr>
          <p:cNvPr id="1108" name="Rectangle: Rounded Corners 769">
            <a:extLst>
              <a:ext uri="{FF2B5EF4-FFF2-40B4-BE49-F238E27FC236}">
                <a16:creationId xmlns:a16="http://schemas.microsoft.com/office/drawing/2014/main" xmlns="" id="{323A51A9-C416-4C41-8B46-63FB5D2FA12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00</a:t>
            </a:r>
          </a:p>
        </p:txBody>
      </p:sp>
      <p:sp>
        <p:nvSpPr>
          <p:cNvPr id="1109" name="Rectangle: Rounded Corners 770">
            <a:extLst>
              <a:ext uri="{FF2B5EF4-FFF2-40B4-BE49-F238E27FC236}">
                <a16:creationId xmlns:a16="http://schemas.microsoft.com/office/drawing/2014/main" xmlns="" id="{C9096930-18B2-5F41-82A8-4D3BACBFA74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59</a:t>
            </a:r>
          </a:p>
        </p:txBody>
      </p:sp>
      <p:sp>
        <p:nvSpPr>
          <p:cNvPr id="1110" name="Rectangle: Rounded Corners 771">
            <a:extLst>
              <a:ext uri="{FF2B5EF4-FFF2-40B4-BE49-F238E27FC236}">
                <a16:creationId xmlns:a16="http://schemas.microsoft.com/office/drawing/2014/main" xmlns="" id="{9809A460-6819-5B4A-8E23-63D63AEED39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58</a:t>
            </a:r>
          </a:p>
        </p:txBody>
      </p:sp>
      <p:sp>
        <p:nvSpPr>
          <p:cNvPr id="1111" name="Rectangle: Rounded Corners 772">
            <a:extLst>
              <a:ext uri="{FF2B5EF4-FFF2-40B4-BE49-F238E27FC236}">
                <a16:creationId xmlns:a16="http://schemas.microsoft.com/office/drawing/2014/main" xmlns="" id="{FE314D6B-C876-AC47-A265-57D31F7A9EC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57</a:t>
            </a:r>
          </a:p>
        </p:txBody>
      </p:sp>
      <p:sp>
        <p:nvSpPr>
          <p:cNvPr id="1112" name="Rectangle: Rounded Corners 773">
            <a:extLst>
              <a:ext uri="{FF2B5EF4-FFF2-40B4-BE49-F238E27FC236}">
                <a16:creationId xmlns:a16="http://schemas.microsoft.com/office/drawing/2014/main" xmlns="" id="{045F4592-EDF9-0C49-B594-528A754367C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56</a:t>
            </a:r>
          </a:p>
        </p:txBody>
      </p:sp>
      <p:sp>
        <p:nvSpPr>
          <p:cNvPr id="1113" name="Rectangle: Rounded Corners 774">
            <a:extLst>
              <a:ext uri="{FF2B5EF4-FFF2-40B4-BE49-F238E27FC236}">
                <a16:creationId xmlns:a16="http://schemas.microsoft.com/office/drawing/2014/main" xmlns="" id="{53C07B29-7FD6-204A-A46B-4243F55B6CC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55</a:t>
            </a:r>
          </a:p>
        </p:txBody>
      </p:sp>
      <p:sp>
        <p:nvSpPr>
          <p:cNvPr id="1114" name="Rectangle: Rounded Corners 775">
            <a:extLst>
              <a:ext uri="{FF2B5EF4-FFF2-40B4-BE49-F238E27FC236}">
                <a16:creationId xmlns:a16="http://schemas.microsoft.com/office/drawing/2014/main" xmlns="" id="{32BA8BA7-0844-3A42-8CE5-342D35FAD77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54</a:t>
            </a:r>
          </a:p>
        </p:txBody>
      </p:sp>
      <p:sp>
        <p:nvSpPr>
          <p:cNvPr id="1115" name="Rectangle: Rounded Corners 776">
            <a:extLst>
              <a:ext uri="{FF2B5EF4-FFF2-40B4-BE49-F238E27FC236}">
                <a16:creationId xmlns:a16="http://schemas.microsoft.com/office/drawing/2014/main" xmlns="" id="{CEB8C9D5-288C-044D-BCEF-29A34FAB676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53</a:t>
            </a:r>
          </a:p>
        </p:txBody>
      </p:sp>
      <p:sp>
        <p:nvSpPr>
          <p:cNvPr id="1116" name="Rectangle: Rounded Corners 777">
            <a:extLst>
              <a:ext uri="{FF2B5EF4-FFF2-40B4-BE49-F238E27FC236}">
                <a16:creationId xmlns:a16="http://schemas.microsoft.com/office/drawing/2014/main" xmlns="" id="{1105F274-9994-5E4B-903A-CCC88D14D88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52</a:t>
            </a:r>
          </a:p>
        </p:txBody>
      </p:sp>
      <p:sp>
        <p:nvSpPr>
          <p:cNvPr id="1117" name="Rectangle: Rounded Corners 778">
            <a:extLst>
              <a:ext uri="{FF2B5EF4-FFF2-40B4-BE49-F238E27FC236}">
                <a16:creationId xmlns:a16="http://schemas.microsoft.com/office/drawing/2014/main" xmlns="" id="{553908A8-892D-EB4C-8A77-3EA9BD90B36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51</a:t>
            </a:r>
          </a:p>
        </p:txBody>
      </p:sp>
      <p:sp>
        <p:nvSpPr>
          <p:cNvPr id="1118" name="Rectangle: Rounded Corners 779">
            <a:extLst>
              <a:ext uri="{FF2B5EF4-FFF2-40B4-BE49-F238E27FC236}">
                <a16:creationId xmlns:a16="http://schemas.microsoft.com/office/drawing/2014/main" xmlns="" id="{23F16AEF-61A7-0D46-991C-99C8A3911E9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50</a:t>
            </a:r>
          </a:p>
        </p:txBody>
      </p:sp>
      <p:sp>
        <p:nvSpPr>
          <p:cNvPr id="1119" name="Rectangle: Rounded Corners 780">
            <a:extLst>
              <a:ext uri="{FF2B5EF4-FFF2-40B4-BE49-F238E27FC236}">
                <a16:creationId xmlns:a16="http://schemas.microsoft.com/office/drawing/2014/main" xmlns="" id="{334370E3-C427-5542-9031-2E24B7BFE64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49</a:t>
            </a:r>
          </a:p>
        </p:txBody>
      </p:sp>
      <p:sp>
        <p:nvSpPr>
          <p:cNvPr id="1120" name="Rectangle: Rounded Corners 781">
            <a:extLst>
              <a:ext uri="{FF2B5EF4-FFF2-40B4-BE49-F238E27FC236}">
                <a16:creationId xmlns:a16="http://schemas.microsoft.com/office/drawing/2014/main" xmlns="" id="{923196FC-0FEE-F340-8DC7-663E1FE28EB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48</a:t>
            </a:r>
          </a:p>
        </p:txBody>
      </p:sp>
      <p:sp>
        <p:nvSpPr>
          <p:cNvPr id="1121" name="Rectangle: Rounded Corners 782">
            <a:extLst>
              <a:ext uri="{FF2B5EF4-FFF2-40B4-BE49-F238E27FC236}">
                <a16:creationId xmlns:a16="http://schemas.microsoft.com/office/drawing/2014/main" xmlns="" id="{C37B757E-1754-3540-BCEB-18F4D88538F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47</a:t>
            </a:r>
          </a:p>
        </p:txBody>
      </p:sp>
      <p:sp>
        <p:nvSpPr>
          <p:cNvPr id="1122" name="Rectangle: Rounded Corners 783">
            <a:extLst>
              <a:ext uri="{FF2B5EF4-FFF2-40B4-BE49-F238E27FC236}">
                <a16:creationId xmlns:a16="http://schemas.microsoft.com/office/drawing/2014/main" xmlns="" id="{95E745F6-D45E-3040-99F7-22664890FB0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46</a:t>
            </a:r>
          </a:p>
        </p:txBody>
      </p:sp>
      <p:sp>
        <p:nvSpPr>
          <p:cNvPr id="1123" name="Rectangle: Rounded Corners 784">
            <a:extLst>
              <a:ext uri="{FF2B5EF4-FFF2-40B4-BE49-F238E27FC236}">
                <a16:creationId xmlns:a16="http://schemas.microsoft.com/office/drawing/2014/main" xmlns="" id="{7181CEA1-B9D2-C64E-89C4-4C140E56B00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45</a:t>
            </a:r>
          </a:p>
        </p:txBody>
      </p:sp>
      <p:sp>
        <p:nvSpPr>
          <p:cNvPr id="1124" name="Rectangle: Rounded Corners 785">
            <a:extLst>
              <a:ext uri="{FF2B5EF4-FFF2-40B4-BE49-F238E27FC236}">
                <a16:creationId xmlns:a16="http://schemas.microsoft.com/office/drawing/2014/main" xmlns="" id="{9E83D210-69F1-5F4F-817D-38B268297C2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44</a:t>
            </a:r>
          </a:p>
        </p:txBody>
      </p:sp>
      <p:sp>
        <p:nvSpPr>
          <p:cNvPr id="1125" name="Rectangle: Rounded Corners 786">
            <a:extLst>
              <a:ext uri="{FF2B5EF4-FFF2-40B4-BE49-F238E27FC236}">
                <a16:creationId xmlns:a16="http://schemas.microsoft.com/office/drawing/2014/main" xmlns="" id="{60A69D4E-E246-A247-9738-EF81AB9BF7E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26" name="Rectangle: Rounded Corners 787">
            <a:extLst>
              <a:ext uri="{FF2B5EF4-FFF2-40B4-BE49-F238E27FC236}">
                <a16:creationId xmlns:a16="http://schemas.microsoft.com/office/drawing/2014/main" xmlns="" id="{1771D0FE-F41A-3C46-A34A-100E2F4F59F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42</a:t>
            </a:r>
          </a:p>
        </p:txBody>
      </p:sp>
      <p:sp>
        <p:nvSpPr>
          <p:cNvPr id="1127" name="Rectangle: Rounded Corners 788">
            <a:extLst>
              <a:ext uri="{FF2B5EF4-FFF2-40B4-BE49-F238E27FC236}">
                <a16:creationId xmlns:a16="http://schemas.microsoft.com/office/drawing/2014/main" xmlns="" id="{B9C4118F-1558-B443-A003-8B50F80138F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41</a:t>
            </a:r>
          </a:p>
        </p:txBody>
      </p:sp>
      <p:sp>
        <p:nvSpPr>
          <p:cNvPr id="1128" name="Rectangle: Rounded Corners 789">
            <a:extLst>
              <a:ext uri="{FF2B5EF4-FFF2-40B4-BE49-F238E27FC236}">
                <a16:creationId xmlns:a16="http://schemas.microsoft.com/office/drawing/2014/main" xmlns="" id="{C169B3E3-1232-E440-AC5C-F51B52C3D3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40</a:t>
            </a:r>
          </a:p>
        </p:txBody>
      </p:sp>
      <p:sp>
        <p:nvSpPr>
          <p:cNvPr id="1129" name="Rectangle: Rounded Corners 790">
            <a:extLst>
              <a:ext uri="{FF2B5EF4-FFF2-40B4-BE49-F238E27FC236}">
                <a16:creationId xmlns:a16="http://schemas.microsoft.com/office/drawing/2014/main" xmlns="" id="{829B753F-0E8C-3946-8FA8-EC276FA9A1C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39</a:t>
            </a:r>
          </a:p>
        </p:txBody>
      </p:sp>
      <p:sp>
        <p:nvSpPr>
          <p:cNvPr id="1130" name="Rectangle: Rounded Corners 791">
            <a:extLst>
              <a:ext uri="{FF2B5EF4-FFF2-40B4-BE49-F238E27FC236}">
                <a16:creationId xmlns:a16="http://schemas.microsoft.com/office/drawing/2014/main" xmlns="" id="{68C2F31D-0351-D84A-A24B-8E7A52CB9AB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38</a:t>
            </a:r>
          </a:p>
        </p:txBody>
      </p:sp>
      <p:sp>
        <p:nvSpPr>
          <p:cNvPr id="1131" name="Rectangle: Rounded Corners 792">
            <a:extLst>
              <a:ext uri="{FF2B5EF4-FFF2-40B4-BE49-F238E27FC236}">
                <a16:creationId xmlns:a16="http://schemas.microsoft.com/office/drawing/2014/main" xmlns="" id="{45229147-DAFD-F342-84A7-12F1F79BC65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37</a:t>
            </a:r>
          </a:p>
        </p:txBody>
      </p:sp>
      <p:sp>
        <p:nvSpPr>
          <p:cNvPr id="1132" name="Rectangle: Rounded Corners 793">
            <a:extLst>
              <a:ext uri="{FF2B5EF4-FFF2-40B4-BE49-F238E27FC236}">
                <a16:creationId xmlns:a16="http://schemas.microsoft.com/office/drawing/2014/main" xmlns="" id="{0179857C-7732-CA44-803E-C89467E0C29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36</a:t>
            </a:r>
          </a:p>
        </p:txBody>
      </p:sp>
      <p:sp>
        <p:nvSpPr>
          <p:cNvPr id="1133" name="Rectangle: Rounded Corners 794">
            <a:extLst>
              <a:ext uri="{FF2B5EF4-FFF2-40B4-BE49-F238E27FC236}">
                <a16:creationId xmlns:a16="http://schemas.microsoft.com/office/drawing/2014/main" xmlns="" id="{CAA368CD-D62B-B148-8C51-E4E86E17AA7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35</a:t>
            </a:r>
          </a:p>
        </p:txBody>
      </p:sp>
      <p:sp>
        <p:nvSpPr>
          <p:cNvPr id="1134" name="Rectangle: Rounded Corners 795">
            <a:extLst>
              <a:ext uri="{FF2B5EF4-FFF2-40B4-BE49-F238E27FC236}">
                <a16:creationId xmlns:a16="http://schemas.microsoft.com/office/drawing/2014/main" xmlns="" id="{BF9DFC3D-25F3-324E-99C2-619FF4E18A9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34</a:t>
            </a:r>
          </a:p>
        </p:txBody>
      </p:sp>
      <p:sp>
        <p:nvSpPr>
          <p:cNvPr id="1135" name="Rectangle: Rounded Corners 796">
            <a:extLst>
              <a:ext uri="{FF2B5EF4-FFF2-40B4-BE49-F238E27FC236}">
                <a16:creationId xmlns:a16="http://schemas.microsoft.com/office/drawing/2014/main" xmlns="" id="{094DA9FE-9235-D14F-955A-3BD5EEB5E26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36" name="Rectangle: Rounded Corners 797">
            <a:extLst>
              <a:ext uri="{FF2B5EF4-FFF2-40B4-BE49-F238E27FC236}">
                <a16:creationId xmlns:a16="http://schemas.microsoft.com/office/drawing/2014/main" xmlns="" id="{E44D5175-6D3E-4E46-B2F0-43A6DB18647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32</a:t>
            </a:r>
          </a:p>
        </p:txBody>
      </p:sp>
      <p:sp>
        <p:nvSpPr>
          <p:cNvPr id="1137" name="Rectangle: Rounded Corners 798">
            <a:extLst>
              <a:ext uri="{FF2B5EF4-FFF2-40B4-BE49-F238E27FC236}">
                <a16:creationId xmlns:a16="http://schemas.microsoft.com/office/drawing/2014/main" xmlns="" id="{022042A3-297B-134E-914F-0DF4DDE8BCB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31</a:t>
            </a:r>
          </a:p>
        </p:txBody>
      </p:sp>
      <p:sp>
        <p:nvSpPr>
          <p:cNvPr id="1138" name="Rectangle: Rounded Corners 799">
            <a:extLst>
              <a:ext uri="{FF2B5EF4-FFF2-40B4-BE49-F238E27FC236}">
                <a16:creationId xmlns:a16="http://schemas.microsoft.com/office/drawing/2014/main" xmlns="" id="{2EFAA50F-200B-F248-B2D4-33238404E57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30</a:t>
            </a:r>
          </a:p>
        </p:txBody>
      </p:sp>
      <p:sp>
        <p:nvSpPr>
          <p:cNvPr id="1139" name="Rectangle: Rounded Corners 800">
            <a:extLst>
              <a:ext uri="{FF2B5EF4-FFF2-40B4-BE49-F238E27FC236}">
                <a16:creationId xmlns:a16="http://schemas.microsoft.com/office/drawing/2014/main" xmlns="" id="{A74EE8F1-E17C-E148-81B8-CD8BE040AEE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29</a:t>
            </a:r>
          </a:p>
        </p:txBody>
      </p:sp>
      <p:sp>
        <p:nvSpPr>
          <p:cNvPr id="1140" name="Rectangle: Rounded Corners 801">
            <a:extLst>
              <a:ext uri="{FF2B5EF4-FFF2-40B4-BE49-F238E27FC236}">
                <a16:creationId xmlns:a16="http://schemas.microsoft.com/office/drawing/2014/main" xmlns="" id="{792AA273-CBB3-E440-98C1-0D2954349D0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28</a:t>
            </a:r>
          </a:p>
        </p:txBody>
      </p:sp>
      <p:sp>
        <p:nvSpPr>
          <p:cNvPr id="1141" name="Rectangle: Rounded Corners 802">
            <a:extLst>
              <a:ext uri="{FF2B5EF4-FFF2-40B4-BE49-F238E27FC236}">
                <a16:creationId xmlns:a16="http://schemas.microsoft.com/office/drawing/2014/main" xmlns="" id="{B94E7C5A-9E81-C545-B78A-0554032D66B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27</a:t>
            </a:r>
          </a:p>
        </p:txBody>
      </p:sp>
      <p:sp>
        <p:nvSpPr>
          <p:cNvPr id="1142" name="Rectangle: Rounded Corners 803">
            <a:extLst>
              <a:ext uri="{FF2B5EF4-FFF2-40B4-BE49-F238E27FC236}">
                <a16:creationId xmlns:a16="http://schemas.microsoft.com/office/drawing/2014/main" xmlns="" id="{A283768D-58E9-3942-AE02-6DBF18D8E22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26</a:t>
            </a:r>
          </a:p>
        </p:txBody>
      </p:sp>
      <p:sp>
        <p:nvSpPr>
          <p:cNvPr id="1143" name="Rectangle: Rounded Corners 804">
            <a:extLst>
              <a:ext uri="{FF2B5EF4-FFF2-40B4-BE49-F238E27FC236}">
                <a16:creationId xmlns:a16="http://schemas.microsoft.com/office/drawing/2014/main" xmlns="" id="{44B2212B-446E-0747-BA0B-35D43E424DE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25</a:t>
            </a:r>
          </a:p>
        </p:txBody>
      </p:sp>
      <p:sp>
        <p:nvSpPr>
          <p:cNvPr id="1144" name="Rectangle: Rounded Corners 805">
            <a:extLst>
              <a:ext uri="{FF2B5EF4-FFF2-40B4-BE49-F238E27FC236}">
                <a16:creationId xmlns:a16="http://schemas.microsoft.com/office/drawing/2014/main" xmlns="" id="{7A8217D0-8664-AC49-AE7A-7ECF9C84DBB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24</a:t>
            </a:r>
          </a:p>
        </p:txBody>
      </p:sp>
      <p:sp>
        <p:nvSpPr>
          <p:cNvPr id="1145" name="Rectangle: Rounded Corners 806">
            <a:extLst>
              <a:ext uri="{FF2B5EF4-FFF2-40B4-BE49-F238E27FC236}">
                <a16:creationId xmlns:a16="http://schemas.microsoft.com/office/drawing/2014/main" xmlns="" id="{3E23AB19-E620-2D46-A953-D0BBED3D1B9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23</a:t>
            </a:r>
          </a:p>
        </p:txBody>
      </p:sp>
      <p:sp>
        <p:nvSpPr>
          <p:cNvPr id="1146" name="Rectangle: Rounded Corners 807">
            <a:extLst>
              <a:ext uri="{FF2B5EF4-FFF2-40B4-BE49-F238E27FC236}">
                <a16:creationId xmlns:a16="http://schemas.microsoft.com/office/drawing/2014/main" xmlns="" id="{EF58DEFA-211B-4546-A3DA-1C243678E29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22</a:t>
            </a:r>
          </a:p>
        </p:txBody>
      </p:sp>
      <p:sp>
        <p:nvSpPr>
          <p:cNvPr id="1147" name="Rectangle: Rounded Corners 808">
            <a:extLst>
              <a:ext uri="{FF2B5EF4-FFF2-40B4-BE49-F238E27FC236}">
                <a16:creationId xmlns:a16="http://schemas.microsoft.com/office/drawing/2014/main" xmlns="" id="{0811B22A-FF0B-5E4F-BC4C-9BB0059013D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21</a:t>
            </a:r>
          </a:p>
        </p:txBody>
      </p:sp>
      <p:sp>
        <p:nvSpPr>
          <p:cNvPr id="1148" name="Rectangle: Rounded Corners 809">
            <a:extLst>
              <a:ext uri="{FF2B5EF4-FFF2-40B4-BE49-F238E27FC236}">
                <a16:creationId xmlns:a16="http://schemas.microsoft.com/office/drawing/2014/main" xmlns="" id="{65763048-D2FC-9641-B18E-268AE1A6C46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20</a:t>
            </a:r>
          </a:p>
        </p:txBody>
      </p:sp>
      <p:sp>
        <p:nvSpPr>
          <p:cNvPr id="1149" name="Rectangle: Rounded Corners 810">
            <a:extLst>
              <a:ext uri="{FF2B5EF4-FFF2-40B4-BE49-F238E27FC236}">
                <a16:creationId xmlns:a16="http://schemas.microsoft.com/office/drawing/2014/main" xmlns="" id="{98E927CA-C2B1-DA4F-B781-9CDA7E5256D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19</a:t>
            </a:r>
          </a:p>
        </p:txBody>
      </p:sp>
      <p:sp>
        <p:nvSpPr>
          <p:cNvPr id="1150" name="Rectangle: Rounded Corners 811">
            <a:extLst>
              <a:ext uri="{FF2B5EF4-FFF2-40B4-BE49-F238E27FC236}">
                <a16:creationId xmlns:a16="http://schemas.microsoft.com/office/drawing/2014/main" xmlns="" id="{F0A20440-362C-9C47-8C8A-14668B5AFD2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18</a:t>
            </a:r>
          </a:p>
        </p:txBody>
      </p:sp>
      <p:sp>
        <p:nvSpPr>
          <p:cNvPr id="1151" name="Rectangle: Rounded Corners 812">
            <a:extLst>
              <a:ext uri="{FF2B5EF4-FFF2-40B4-BE49-F238E27FC236}">
                <a16:creationId xmlns:a16="http://schemas.microsoft.com/office/drawing/2014/main" xmlns="" id="{23F3C93B-7718-BF46-91B9-47AAA69B5E0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17</a:t>
            </a:r>
          </a:p>
        </p:txBody>
      </p:sp>
      <p:sp>
        <p:nvSpPr>
          <p:cNvPr id="1152" name="Rectangle: Rounded Corners 813">
            <a:extLst>
              <a:ext uri="{FF2B5EF4-FFF2-40B4-BE49-F238E27FC236}">
                <a16:creationId xmlns:a16="http://schemas.microsoft.com/office/drawing/2014/main" xmlns="" id="{06522886-F34F-3641-AF5F-1BCDEB06F30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16</a:t>
            </a:r>
          </a:p>
        </p:txBody>
      </p:sp>
      <p:sp>
        <p:nvSpPr>
          <p:cNvPr id="1153" name="Rectangle: Rounded Corners 814">
            <a:extLst>
              <a:ext uri="{FF2B5EF4-FFF2-40B4-BE49-F238E27FC236}">
                <a16:creationId xmlns:a16="http://schemas.microsoft.com/office/drawing/2014/main" xmlns="" id="{52A6914D-C4AF-D946-A10D-4FA04EE66C6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15</a:t>
            </a:r>
          </a:p>
        </p:txBody>
      </p:sp>
      <p:sp>
        <p:nvSpPr>
          <p:cNvPr id="1154" name="Rectangle: Rounded Corners 815">
            <a:extLst>
              <a:ext uri="{FF2B5EF4-FFF2-40B4-BE49-F238E27FC236}">
                <a16:creationId xmlns:a16="http://schemas.microsoft.com/office/drawing/2014/main" xmlns="" id="{5FE26D71-23CE-7B4B-8E9B-F7285517F84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14</a:t>
            </a:r>
          </a:p>
        </p:txBody>
      </p:sp>
      <p:sp>
        <p:nvSpPr>
          <p:cNvPr id="1155" name="Rectangle: Rounded Corners 816">
            <a:extLst>
              <a:ext uri="{FF2B5EF4-FFF2-40B4-BE49-F238E27FC236}">
                <a16:creationId xmlns:a16="http://schemas.microsoft.com/office/drawing/2014/main" xmlns="" id="{179C5C43-E0FE-274B-8D71-60458A8D2C8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13</a:t>
            </a:r>
          </a:p>
        </p:txBody>
      </p:sp>
      <p:sp>
        <p:nvSpPr>
          <p:cNvPr id="1156" name="Rectangle: Rounded Corners 817">
            <a:extLst>
              <a:ext uri="{FF2B5EF4-FFF2-40B4-BE49-F238E27FC236}">
                <a16:creationId xmlns:a16="http://schemas.microsoft.com/office/drawing/2014/main" xmlns="" id="{698E5EDD-879A-EA4D-92FA-23DFF515C03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12</a:t>
            </a:r>
          </a:p>
        </p:txBody>
      </p:sp>
      <p:sp>
        <p:nvSpPr>
          <p:cNvPr id="1157" name="Rectangle: Rounded Corners 818">
            <a:extLst>
              <a:ext uri="{FF2B5EF4-FFF2-40B4-BE49-F238E27FC236}">
                <a16:creationId xmlns:a16="http://schemas.microsoft.com/office/drawing/2014/main" xmlns="" id="{FF0AEBC0-084A-6D41-B60A-F350616EFB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11</a:t>
            </a:r>
          </a:p>
        </p:txBody>
      </p:sp>
      <p:sp>
        <p:nvSpPr>
          <p:cNvPr id="1158" name="Rectangle: Rounded Corners 819">
            <a:extLst>
              <a:ext uri="{FF2B5EF4-FFF2-40B4-BE49-F238E27FC236}">
                <a16:creationId xmlns:a16="http://schemas.microsoft.com/office/drawing/2014/main" xmlns="" id="{1E709052-4FEF-D546-A48B-5BAC39416F1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10</a:t>
            </a:r>
          </a:p>
        </p:txBody>
      </p:sp>
      <p:sp>
        <p:nvSpPr>
          <p:cNvPr id="1159" name="Rectangle: Rounded Corners 820">
            <a:extLst>
              <a:ext uri="{FF2B5EF4-FFF2-40B4-BE49-F238E27FC236}">
                <a16:creationId xmlns:a16="http://schemas.microsoft.com/office/drawing/2014/main" xmlns="" id="{ED773E9F-D23F-9340-A006-955A9297E37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09</a:t>
            </a:r>
          </a:p>
        </p:txBody>
      </p:sp>
      <p:sp>
        <p:nvSpPr>
          <p:cNvPr id="1160" name="Rectangle: Rounded Corners 821">
            <a:extLst>
              <a:ext uri="{FF2B5EF4-FFF2-40B4-BE49-F238E27FC236}">
                <a16:creationId xmlns:a16="http://schemas.microsoft.com/office/drawing/2014/main" xmlns="" id="{C16C3499-7FE7-1545-BD0E-67C6CF734F3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08</a:t>
            </a:r>
          </a:p>
        </p:txBody>
      </p:sp>
      <p:sp>
        <p:nvSpPr>
          <p:cNvPr id="1161" name="Rectangle: Rounded Corners 822">
            <a:extLst>
              <a:ext uri="{FF2B5EF4-FFF2-40B4-BE49-F238E27FC236}">
                <a16:creationId xmlns:a16="http://schemas.microsoft.com/office/drawing/2014/main" xmlns="" id="{2B930272-9FA8-9045-B6E9-5D26005EA19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07</a:t>
            </a:r>
          </a:p>
        </p:txBody>
      </p:sp>
      <p:sp>
        <p:nvSpPr>
          <p:cNvPr id="1162" name="Rectangle: Rounded Corners 823">
            <a:extLst>
              <a:ext uri="{FF2B5EF4-FFF2-40B4-BE49-F238E27FC236}">
                <a16:creationId xmlns:a16="http://schemas.microsoft.com/office/drawing/2014/main" xmlns="" id="{2ABCD0C4-53D9-DC40-A91F-7563B75287F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06</a:t>
            </a:r>
          </a:p>
        </p:txBody>
      </p:sp>
      <p:sp>
        <p:nvSpPr>
          <p:cNvPr id="1163" name="Rectangle: Rounded Corners 824">
            <a:extLst>
              <a:ext uri="{FF2B5EF4-FFF2-40B4-BE49-F238E27FC236}">
                <a16:creationId xmlns:a16="http://schemas.microsoft.com/office/drawing/2014/main" xmlns="" id="{8D29670D-BFB0-5A4B-B6C0-FA330368354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05</a:t>
            </a:r>
          </a:p>
        </p:txBody>
      </p:sp>
      <p:sp>
        <p:nvSpPr>
          <p:cNvPr id="1164" name="Rectangle: Rounded Corners 825">
            <a:extLst>
              <a:ext uri="{FF2B5EF4-FFF2-40B4-BE49-F238E27FC236}">
                <a16:creationId xmlns:a16="http://schemas.microsoft.com/office/drawing/2014/main" xmlns="" id="{B06A47D4-C289-F142-807D-19257DD4591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04</a:t>
            </a:r>
          </a:p>
        </p:txBody>
      </p:sp>
      <p:sp>
        <p:nvSpPr>
          <p:cNvPr id="1165" name="Rectangle: Rounded Corners 826">
            <a:extLst>
              <a:ext uri="{FF2B5EF4-FFF2-40B4-BE49-F238E27FC236}">
                <a16:creationId xmlns:a16="http://schemas.microsoft.com/office/drawing/2014/main" xmlns="" id="{A2A63F6A-9B96-E14F-ABD3-43FE677F86FE}"/>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03</a:t>
            </a:r>
          </a:p>
        </p:txBody>
      </p:sp>
      <p:sp>
        <p:nvSpPr>
          <p:cNvPr id="1166" name="Rectangle: Rounded Corners 827">
            <a:extLst>
              <a:ext uri="{FF2B5EF4-FFF2-40B4-BE49-F238E27FC236}">
                <a16:creationId xmlns:a16="http://schemas.microsoft.com/office/drawing/2014/main" xmlns="" id="{5296F7A7-8A82-6C45-ADF5-4ABB073749D9}"/>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02</a:t>
            </a:r>
          </a:p>
        </p:txBody>
      </p:sp>
      <p:sp>
        <p:nvSpPr>
          <p:cNvPr id="1167" name="Rectangle: Rounded Corners 828">
            <a:extLst>
              <a:ext uri="{FF2B5EF4-FFF2-40B4-BE49-F238E27FC236}">
                <a16:creationId xmlns:a16="http://schemas.microsoft.com/office/drawing/2014/main" xmlns="" id="{690C7B51-5001-BF4E-B98A-7826189331EA}"/>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01</a:t>
            </a:r>
          </a:p>
        </p:txBody>
      </p:sp>
      <p:sp>
        <p:nvSpPr>
          <p:cNvPr id="1168" name="Rectangle: Rounded Corners 829">
            <a:extLst>
              <a:ext uri="{FF2B5EF4-FFF2-40B4-BE49-F238E27FC236}">
                <a16:creationId xmlns:a16="http://schemas.microsoft.com/office/drawing/2014/main" xmlns="" id="{9E73D024-219C-B449-A90C-E4DE2A85BFE1}"/>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00</a:t>
            </a:r>
          </a:p>
        </p:txBody>
      </p:sp>
      <p:sp>
        <p:nvSpPr>
          <p:cNvPr id="1169" name="Rectangle: Rounded Corners 830">
            <a:extLst>
              <a:ext uri="{FF2B5EF4-FFF2-40B4-BE49-F238E27FC236}">
                <a16:creationId xmlns:a16="http://schemas.microsoft.com/office/drawing/2014/main" xmlns="" id="{3BDAB2A4-1AEB-3F48-B3D0-A455C566DC94}"/>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latin typeface="Arial" panose="020B0604020202020204" pitchFamily="34" charset="0"/>
                <a:cs typeface="Arial" panose="020B0604020202020204" pitchFamily="34" charset="0"/>
              </a:rPr>
              <a:t>TIME’S UP!</a:t>
            </a:r>
            <a:endParaRPr lang="en-GB" sz="3200" dirty="0">
              <a:latin typeface="Arial" panose="020B0604020202020204" pitchFamily="34" charset="0"/>
              <a:cs typeface="Arial" panose="020B0604020202020204" pitchFamily="34" charset="0"/>
            </a:endParaRPr>
          </a:p>
        </p:txBody>
      </p:sp>
      <p:pic>
        <p:nvPicPr>
          <p:cNvPr id="189" name="图片 5"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xmlns="" id="{1FA027F3-76A0-EC8F-11BA-47E7FEF0001B}"/>
              </a:ext>
            </a:extLst>
          </p:cNvPr>
          <p:cNvPicPr>
            <a:picLocks noChangeAspect="1"/>
          </p:cNvPicPr>
          <p:nvPr/>
        </p:nvPicPr>
        <p:blipFill>
          <a:blip r:embed="rId3"/>
          <a:stretch>
            <a:fillRect/>
          </a:stretch>
        </p:blipFill>
        <p:spPr>
          <a:xfrm>
            <a:off x="1165218" y="809542"/>
            <a:ext cx="799624" cy="920115"/>
          </a:xfrm>
          <a:prstGeom prst="rect">
            <a:avLst/>
          </a:prstGeom>
        </p:spPr>
      </p:pic>
      <p:sp>
        <p:nvSpPr>
          <p:cNvPr id="190" name="矩形 1"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xmlns="" id="{FAF5EC1B-97B2-8A75-BDE2-66807E46D8A7}"/>
              </a:ext>
            </a:extLst>
          </p:cNvPr>
          <p:cNvSpPr/>
          <p:nvPr/>
        </p:nvSpPr>
        <p:spPr>
          <a:xfrm>
            <a:off x="3304903" y="952162"/>
            <a:ext cx="8203474" cy="3844677"/>
          </a:xfrm>
          <a:prstGeom prst="rect">
            <a:avLst/>
          </a:prstGeom>
          <a:noFill/>
          <a:ln w="57150">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1" name="图片 7"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xmlns="" id="{A4A09818-C611-9B6C-4BC3-E0F7D15C528F}"/>
              </a:ext>
            </a:extLst>
          </p:cNvPr>
          <p:cNvPicPr>
            <a:picLocks noChangeAspect="1"/>
          </p:cNvPicPr>
          <p:nvPr/>
        </p:nvPicPr>
        <p:blipFill>
          <a:blip r:embed="rId4" cstate="print"/>
          <a:stretch>
            <a:fillRect/>
          </a:stretch>
        </p:blipFill>
        <p:spPr>
          <a:xfrm>
            <a:off x="339734" y="3758910"/>
            <a:ext cx="2514123" cy="3352164"/>
          </a:xfrm>
          <a:prstGeom prst="rect">
            <a:avLst/>
          </a:prstGeom>
        </p:spPr>
      </p:pic>
      <p:sp>
        <p:nvSpPr>
          <p:cNvPr id="192" name="Hộp Văn bản 11"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xmlns="" id="{907C2A42-4F49-AC77-B433-54948A2F91F2}"/>
              </a:ext>
            </a:extLst>
          </p:cNvPr>
          <p:cNvSpPr txBox="1"/>
          <p:nvPr/>
        </p:nvSpPr>
        <p:spPr>
          <a:xfrm>
            <a:off x="2418699" y="279784"/>
            <a:ext cx="6703529" cy="587853"/>
          </a:xfrm>
          <a:prstGeom prst="rect">
            <a:avLst/>
          </a:prstGeom>
          <a:noFill/>
        </p:spPr>
        <p:txBody>
          <a:bodyPr wrap="square">
            <a:spAutoFit/>
          </a:bodyPr>
          <a:lstStyle/>
          <a:p>
            <a:pPr algn="ctr">
              <a:lnSpc>
                <a:spcPct val="115000"/>
              </a:lnSpc>
              <a:spcAft>
                <a:spcPts val="800"/>
              </a:spcAft>
            </a:pPr>
            <a:r>
              <a:rPr lang="en-US" sz="2800" b="1" dirty="0" err="1">
                <a:solidFill>
                  <a:schemeClr val="accent3">
                    <a:lumMod val="50000"/>
                  </a:schemeClr>
                </a:solidFill>
                <a:latin typeface="Calibri" panose="020F0502020204030204" pitchFamily="34" charset="0"/>
                <a:cs typeface="Calibri" panose="020F0502020204030204" pitchFamily="34" charset="0"/>
              </a:rPr>
              <a:t>Thảo</a:t>
            </a:r>
            <a:r>
              <a:rPr lang="en-US" sz="2800" b="1" dirty="0">
                <a:solidFill>
                  <a:schemeClr val="accent3">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50000"/>
                  </a:schemeClr>
                </a:solidFill>
                <a:latin typeface="Calibri" panose="020F0502020204030204" pitchFamily="34" charset="0"/>
                <a:cs typeface="Calibri" panose="020F0502020204030204" pitchFamily="34" charset="0"/>
              </a:rPr>
              <a:t>luận</a:t>
            </a:r>
            <a:r>
              <a:rPr lang="en-US" sz="2800" b="1" dirty="0">
                <a:solidFill>
                  <a:schemeClr val="accent3">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50000"/>
                  </a:schemeClr>
                </a:solidFill>
                <a:latin typeface="Calibri" panose="020F0502020204030204" pitchFamily="34" charset="0"/>
                <a:cs typeface="Calibri" panose="020F0502020204030204" pitchFamily="34" charset="0"/>
              </a:rPr>
              <a:t>nhóm</a:t>
            </a:r>
            <a:r>
              <a:rPr lang="en-US" sz="2800" b="1" dirty="0">
                <a:solidFill>
                  <a:schemeClr val="accent3">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50000"/>
                  </a:schemeClr>
                </a:solidFill>
                <a:latin typeface="Calibri" panose="020F0502020204030204" pitchFamily="34" charset="0"/>
                <a:cs typeface="Calibri" panose="020F0502020204030204" pitchFamily="34" charset="0"/>
              </a:rPr>
              <a:t>và</a:t>
            </a:r>
            <a:r>
              <a:rPr lang="en-US" sz="2800" b="1" dirty="0">
                <a:solidFill>
                  <a:schemeClr val="accent3">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50000"/>
                  </a:schemeClr>
                </a:solidFill>
                <a:latin typeface="Calibri" panose="020F0502020204030204" pitchFamily="34" charset="0"/>
                <a:cs typeface="Calibri" panose="020F0502020204030204" pitchFamily="34" charset="0"/>
              </a:rPr>
              <a:t>trả</a:t>
            </a:r>
            <a:r>
              <a:rPr lang="en-US" sz="2800" b="1" dirty="0">
                <a:solidFill>
                  <a:schemeClr val="accent3">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50000"/>
                  </a:schemeClr>
                </a:solidFill>
                <a:latin typeface="Calibri" panose="020F0502020204030204" pitchFamily="34" charset="0"/>
                <a:cs typeface="Calibri" panose="020F0502020204030204" pitchFamily="34" charset="0"/>
              </a:rPr>
              <a:t>lời</a:t>
            </a:r>
            <a:r>
              <a:rPr lang="en-US" sz="2800" b="1" dirty="0">
                <a:solidFill>
                  <a:schemeClr val="accent3">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50000"/>
                  </a:schemeClr>
                </a:solidFill>
                <a:latin typeface="Calibri" panose="020F0502020204030204" pitchFamily="34" charset="0"/>
                <a:cs typeface="Calibri" panose="020F0502020204030204" pitchFamily="34" charset="0"/>
              </a:rPr>
              <a:t>câu</a:t>
            </a:r>
            <a:r>
              <a:rPr lang="en-US" sz="2800" b="1" dirty="0">
                <a:solidFill>
                  <a:schemeClr val="accent3">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50000"/>
                  </a:schemeClr>
                </a:solidFill>
                <a:latin typeface="Calibri" panose="020F0502020204030204" pitchFamily="34" charset="0"/>
                <a:cs typeface="Calibri" panose="020F0502020204030204" pitchFamily="34" charset="0"/>
              </a:rPr>
              <a:t>hỏi</a:t>
            </a:r>
            <a:endParaRPr lang="vi-VN" sz="2000" b="1" dirty="0">
              <a:solidFill>
                <a:schemeClr val="accent3">
                  <a:lumMod val="50000"/>
                </a:schemeClr>
              </a:solidFill>
              <a:latin typeface="Calibri" panose="020F0502020204030204" pitchFamily="34" charset="0"/>
              <a:cs typeface="Calibri" panose="020F0502020204030204" pitchFamily="34" charset="0"/>
            </a:endParaRPr>
          </a:p>
        </p:txBody>
      </p:sp>
      <p:sp>
        <p:nvSpPr>
          <p:cNvPr id="193" name="Rectangle 192"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xmlns="" id="{82683908-8E3E-BACF-783A-E2551D7BBD66}"/>
              </a:ext>
            </a:extLst>
          </p:cNvPr>
          <p:cNvSpPr/>
          <p:nvPr/>
        </p:nvSpPr>
        <p:spPr>
          <a:xfrm>
            <a:off x="3415560" y="1163964"/>
            <a:ext cx="8001377" cy="3416320"/>
          </a:xfrm>
          <a:prstGeom prst="rect">
            <a:avLst/>
          </a:prstGeom>
        </p:spPr>
        <p:txBody>
          <a:bodyPr wrap="squar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nay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a:t>
            </a:r>
          </a:p>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a:t>
            </a:r>
          </a:p>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a:t>
            </a:r>
          </a:p>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proton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1152533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84"/>
                                        </p:tgtEl>
                                      </p:cBhvr>
                                    </p:animEffect>
                                    <p:animScale>
                                      <p:cBhvr>
                                        <p:cTn id="7" dur="250" autoRev="1" fill="hold"/>
                                        <p:tgtEl>
                                          <p:spTgt spid="98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999"/>
                                          </p:stCondLst>
                                        </p:cTn>
                                        <p:tgtEl>
                                          <p:spTgt spid="985"/>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999"/>
                                          </p:stCondLst>
                                        </p:cTn>
                                        <p:tgtEl>
                                          <p:spTgt spid="986"/>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999"/>
                                          </p:stCondLst>
                                        </p:cTn>
                                        <p:tgtEl>
                                          <p:spTgt spid="987"/>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988"/>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grpId="0" nodeType="afterEffect">
                                  <p:stCondLst>
                                    <p:cond delay="0"/>
                                  </p:stCondLst>
                                  <p:childTnLst>
                                    <p:set>
                                      <p:cBhvr>
                                        <p:cTn id="22" dur="1" fill="hold">
                                          <p:stCondLst>
                                            <p:cond delay="999"/>
                                          </p:stCondLst>
                                        </p:cTn>
                                        <p:tgtEl>
                                          <p:spTgt spid="989"/>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grpId="0" nodeType="afterEffect">
                                  <p:stCondLst>
                                    <p:cond delay="0"/>
                                  </p:stCondLst>
                                  <p:childTnLst>
                                    <p:set>
                                      <p:cBhvr>
                                        <p:cTn id="25" dur="1" fill="hold">
                                          <p:stCondLst>
                                            <p:cond delay="999"/>
                                          </p:stCondLst>
                                        </p:cTn>
                                        <p:tgtEl>
                                          <p:spTgt spid="990"/>
                                        </p:tgtEl>
                                        <p:attrNameLst>
                                          <p:attrName>style.visibility</p:attrName>
                                        </p:attrNameLst>
                                      </p:cBhvr>
                                      <p:to>
                                        <p:strVal val="visible"/>
                                      </p:to>
                                    </p:set>
                                  </p:childTnLst>
                                </p:cTn>
                              </p:par>
                            </p:childTnLst>
                          </p:cTn>
                        </p:par>
                        <p:par>
                          <p:cTn id="26" fill="hold">
                            <p:stCondLst>
                              <p:cond delay="6500"/>
                            </p:stCondLst>
                            <p:childTnLst>
                              <p:par>
                                <p:cTn id="27" presetID="1" presetClass="entr" presetSubtype="0" fill="hold" grpId="0" nodeType="afterEffect">
                                  <p:stCondLst>
                                    <p:cond delay="0"/>
                                  </p:stCondLst>
                                  <p:childTnLst>
                                    <p:set>
                                      <p:cBhvr>
                                        <p:cTn id="28" dur="1" fill="hold">
                                          <p:stCondLst>
                                            <p:cond delay="999"/>
                                          </p:stCondLst>
                                        </p:cTn>
                                        <p:tgtEl>
                                          <p:spTgt spid="991"/>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grpId="0" nodeType="afterEffect">
                                  <p:stCondLst>
                                    <p:cond delay="0"/>
                                  </p:stCondLst>
                                  <p:childTnLst>
                                    <p:set>
                                      <p:cBhvr>
                                        <p:cTn id="31" dur="1" fill="hold">
                                          <p:stCondLst>
                                            <p:cond delay="999"/>
                                          </p:stCondLst>
                                        </p:cTn>
                                        <p:tgtEl>
                                          <p:spTgt spid="992"/>
                                        </p:tgtEl>
                                        <p:attrNameLst>
                                          <p:attrName>style.visibility</p:attrName>
                                        </p:attrNameLst>
                                      </p:cBhvr>
                                      <p:to>
                                        <p:strVal val="visible"/>
                                      </p:to>
                                    </p:set>
                                  </p:childTnLst>
                                </p:cTn>
                              </p:par>
                            </p:childTnLst>
                          </p:cTn>
                        </p:par>
                        <p:par>
                          <p:cTn id="32" fill="hold">
                            <p:stCondLst>
                              <p:cond delay="8500"/>
                            </p:stCondLst>
                            <p:childTnLst>
                              <p:par>
                                <p:cTn id="33" presetID="1" presetClass="entr" presetSubtype="0" fill="hold" grpId="0" nodeType="afterEffect">
                                  <p:stCondLst>
                                    <p:cond delay="0"/>
                                  </p:stCondLst>
                                  <p:childTnLst>
                                    <p:set>
                                      <p:cBhvr>
                                        <p:cTn id="34" dur="1" fill="hold">
                                          <p:stCondLst>
                                            <p:cond delay="999"/>
                                          </p:stCondLst>
                                        </p:cTn>
                                        <p:tgtEl>
                                          <p:spTgt spid="993"/>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grpId="0" nodeType="afterEffect">
                                  <p:stCondLst>
                                    <p:cond delay="0"/>
                                  </p:stCondLst>
                                  <p:childTnLst>
                                    <p:set>
                                      <p:cBhvr>
                                        <p:cTn id="37" dur="1" fill="hold">
                                          <p:stCondLst>
                                            <p:cond delay="999"/>
                                          </p:stCondLst>
                                        </p:cTn>
                                        <p:tgtEl>
                                          <p:spTgt spid="994"/>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grpId="0" nodeType="afterEffect">
                                  <p:stCondLst>
                                    <p:cond delay="0"/>
                                  </p:stCondLst>
                                  <p:childTnLst>
                                    <p:set>
                                      <p:cBhvr>
                                        <p:cTn id="40" dur="1" fill="hold">
                                          <p:stCondLst>
                                            <p:cond delay="999"/>
                                          </p:stCondLst>
                                        </p:cTn>
                                        <p:tgtEl>
                                          <p:spTgt spid="995"/>
                                        </p:tgtEl>
                                        <p:attrNameLst>
                                          <p:attrName>style.visibility</p:attrName>
                                        </p:attrNameLst>
                                      </p:cBhvr>
                                      <p:to>
                                        <p:strVal val="visible"/>
                                      </p:to>
                                    </p:set>
                                  </p:childTnLst>
                                </p:cTn>
                              </p:par>
                            </p:childTnLst>
                          </p:cTn>
                        </p:par>
                        <p:par>
                          <p:cTn id="41" fill="hold">
                            <p:stCondLst>
                              <p:cond delay="11500"/>
                            </p:stCondLst>
                            <p:childTnLst>
                              <p:par>
                                <p:cTn id="42" presetID="1" presetClass="entr" presetSubtype="0" fill="hold" grpId="0" nodeType="afterEffect">
                                  <p:stCondLst>
                                    <p:cond delay="0"/>
                                  </p:stCondLst>
                                  <p:childTnLst>
                                    <p:set>
                                      <p:cBhvr>
                                        <p:cTn id="43" dur="1" fill="hold">
                                          <p:stCondLst>
                                            <p:cond delay="999"/>
                                          </p:stCondLst>
                                        </p:cTn>
                                        <p:tgtEl>
                                          <p:spTgt spid="996"/>
                                        </p:tgtEl>
                                        <p:attrNameLst>
                                          <p:attrName>style.visibility</p:attrName>
                                        </p:attrNameLst>
                                      </p:cBhvr>
                                      <p:to>
                                        <p:strVal val="visible"/>
                                      </p:to>
                                    </p:set>
                                  </p:childTnLst>
                                </p:cTn>
                              </p:par>
                            </p:childTnLst>
                          </p:cTn>
                        </p:par>
                        <p:par>
                          <p:cTn id="44" fill="hold">
                            <p:stCondLst>
                              <p:cond delay="12500"/>
                            </p:stCondLst>
                            <p:childTnLst>
                              <p:par>
                                <p:cTn id="45" presetID="1" presetClass="entr" presetSubtype="0" fill="hold" grpId="0" nodeType="afterEffect">
                                  <p:stCondLst>
                                    <p:cond delay="0"/>
                                  </p:stCondLst>
                                  <p:childTnLst>
                                    <p:set>
                                      <p:cBhvr>
                                        <p:cTn id="46" dur="1" fill="hold">
                                          <p:stCondLst>
                                            <p:cond delay="999"/>
                                          </p:stCondLst>
                                        </p:cTn>
                                        <p:tgtEl>
                                          <p:spTgt spid="997"/>
                                        </p:tgtEl>
                                        <p:attrNameLst>
                                          <p:attrName>style.visibility</p:attrName>
                                        </p:attrNameLst>
                                      </p:cBhvr>
                                      <p:to>
                                        <p:strVal val="visible"/>
                                      </p:to>
                                    </p:set>
                                  </p:childTnLst>
                                </p:cTn>
                              </p:par>
                            </p:childTnLst>
                          </p:cTn>
                        </p:par>
                        <p:par>
                          <p:cTn id="47" fill="hold">
                            <p:stCondLst>
                              <p:cond delay="13500"/>
                            </p:stCondLst>
                            <p:childTnLst>
                              <p:par>
                                <p:cTn id="48" presetID="1" presetClass="entr" presetSubtype="0" fill="hold" grpId="0" nodeType="afterEffect">
                                  <p:stCondLst>
                                    <p:cond delay="0"/>
                                  </p:stCondLst>
                                  <p:childTnLst>
                                    <p:set>
                                      <p:cBhvr>
                                        <p:cTn id="49" dur="1" fill="hold">
                                          <p:stCondLst>
                                            <p:cond delay="999"/>
                                          </p:stCondLst>
                                        </p:cTn>
                                        <p:tgtEl>
                                          <p:spTgt spid="998"/>
                                        </p:tgtEl>
                                        <p:attrNameLst>
                                          <p:attrName>style.visibility</p:attrName>
                                        </p:attrNameLst>
                                      </p:cBhvr>
                                      <p:to>
                                        <p:strVal val="visible"/>
                                      </p:to>
                                    </p:set>
                                  </p:childTnLst>
                                </p:cTn>
                              </p:par>
                            </p:childTnLst>
                          </p:cTn>
                        </p:par>
                        <p:par>
                          <p:cTn id="50" fill="hold">
                            <p:stCondLst>
                              <p:cond delay="14500"/>
                            </p:stCondLst>
                            <p:childTnLst>
                              <p:par>
                                <p:cTn id="51" presetID="1" presetClass="entr" presetSubtype="0" fill="hold" grpId="0" nodeType="afterEffect">
                                  <p:stCondLst>
                                    <p:cond delay="0"/>
                                  </p:stCondLst>
                                  <p:childTnLst>
                                    <p:set>
                                      <p:cBhvr>
                                        <p:cTn id="52" dur="1" fill="hold">
                                          <p:stCondLst>
                                            <p:cond delay="999"/>
                                          </p:stCondLst>
                                        </p:cTn>
                                        <p:tgtEl>
                                          <p:spTgt spid="999"/>
                                        </p:tgtEl>
                                        <p:attrNameLst>
                                          <p:attrName>style.visibility</p:attrName>
                                        </p:attrNameLst>
                                      </p:cBhvr>
                                      <p:to>
                                        <p:strVal val="visible"/>
                                      </p:to>
                                    </p:set>
                                  </p:childTnLst>
                                </p:cTn>
                              </p:par>
                            </p:childTnLst>
                          </p:cTn>
                        </p:par>
                        <p:par>
                          <p:cTn id="53" fill="hold">
                            <p:stCondLst>
                              <p:cond delay="15500"/>
                            </p:stCondLst>
                            <p:childTnLst>
                              <p:par>
                                <p:cTn id="54" presetID="1" presetClass="entr" presetSubtype="0" fill="hold" grpId="0" nodeType="afterEffect">
                                  <p:stCondLst>
                                    <p:cond delay="0"/>
                                  </p:stCondLst>
                                  <p:childTnLst>
                                    <p:set>
                                      <p:cBhvr>
                                        <p:cTn id="55" dur="1" fill="hold">
                                          <p:stCondLst>
                                            <p:cond delay="999"/>
                                          </p:stCondLst>
                                        </p:cTn>
                                        <p:tgtEl>
                                          <p:spTgt spid="1000"/>
                                        </p:tgtEl>
                                        <p:attrNameLst>
                                          <p:attrName>style.visibility</p:attrName>
                                        </p:attrNameLst>
                                      </p:cBhvr>
                                      <p:to>
                                        <p:strVal val="visible"/>
                                      </p:to>
                                    </p:set>
                                  </p:childTnLst>
                                </p:cTn>
                              </p:par>
                            </p:childTnLst>
                          </p:cTn>
                        </p:par>
                        <p:par>
                          <p:cTn id="56" fill="hold">
                            <p:stCondLst>
                              <p:cond delay="16500"/>
                            </p:stCondLst>
                            <p:childTnLst>
                              <p:par>
                                <p:cTn id="57" presetID="1" presetClass="entr" presetSubtype="0" fill="hold" grpId="0" nodeType="afterEffect">
                                  <p:stCondLst>
                                    <p:cond delay="0"/>
                                  </p:stCondLst>
                                  <p:childTnLst>
                                    <p:set>
                                      <p:cBhvr>
                                        <p:cTn id="58" dur="1" fill="hold">
                                          <p:stCondLst>
                                            <p:cond delay="999"/>
                                          </p:stCondLst>
                                        </p:cTn>
                                        <p:tgtEl>
                                          <p:spTgt spid="1001"/>
                                        </p:tgtEl>
                                        <p:attrNameLst>
                                          <p:attrName>style.visibility</p:attrName>
                                        </p:attrNameLst>
                                      </p:cBhvr>
                                      <p:to>
                                        <p:strVal val="visible"/>
                                      </p:to>
                                    </p:set>
                                  </p:childTnLst>
                                </p:cTn>
                              </p:par>
                            </p:childTnLst>
                          </p:cTn>
                        </p:par>
                        <p:par>
                          <p:cTn id="59" fill="hold">
                            <p:stCondLst>
                              <p:cond delay="17500"/>
                            </p:stCondLst>
                            <p:childTnLst>
                              <p:par>
                                <p:cTn id="60" presetID="1" presetClass="entr" presetSubtype="0" fill="hold" grpId="0" nodeType="afterEffect">
                                  <p:stCondLst>
                                    <p:cond delay="0"/>
                                  </p:stCondLst>
                                  <p:childTnLst>
                                    <p:set>
                                      <p:cBhvr>
                                        <p:cTn id="61" dur="1" fill="hold">
                                          <p:stCondLst>
                                            <p:cond delay="999"/>
                                          </p:stCondLst>
                                        </p:cTn>
                                        <p:tgtEl>
                                          <p:spTgt spid="1002"/>
                                        </p:tgtEl>
                                        <p:attrNameLst>
                                          <p:attrName>style.visibility</p:attrName>
                                        </p:attrNameLst>
                                      </p:cBhvr>
                                      <p:to>
                                        <p:strVal val="visible"/>
                                      </p:to>
                                    </p:set>
                                  </p:childTnLst>
                                </p:cTn>
                              </p:par>
                            </p:childTnLst>
                          </p:cTn>
                        </p:par>
                        <p:par>
                          <p:cTn id="62" fill="hold">
                            <p:stCondLst>
                              <p:cond delay="18500"/>
                            </p:stCondLst>
                            <p:childTnLst>
                              <p:par>
                                <p:cTn id="63" presetID="1" presetClass="entr" presetSubtype="0" fill="hold" grpId="0" nodeType="afterEffect">
                                  <p:stCondLst>
                                    <p:cond delay="0"/>
                                  </p:stCondLst>
                                  <p:childTnLst>
                                    <p:set>
                                      <p:cBhvr>
                                        <p:cTn id="64" dur="1" fill="hold">
                                          <p:stCondLst>
                                            <p:cond delay="999"/>
                                          </p:stCondLst>
                                        </p:cTn>
                                        <p:tgtEl>
                                          <p:spTgt spid="1003"/>
                                        </p:tgtEl>
                                        <p:attrNameLst>
                                          <p:attrName>style.visibility</p:attrName>
                                        </p:attrNameLst>
                                      </p:cBhvr>
                                      <p:to>
                                        <p:strVal val="visible"/>
                                      </p:to>
                                    </p:set>
                                  </p:childTnLst>
                                </p:cTn>
                              </p:par>
                            </p:childTnLst>
                          </p:cTn>
                        </p:par>
                        <p:par>
                          <p:cTn id="65" fill="hold">
                            <p:stCondLst>
                              <p:cond delay="19500"/>
                            </p:stCondLst>
                            <p:childTnLst>
                              <p:par>
                                <p:cTn id="66" presetID="1" presetClass="entr" presetSubtype="0" fill="hold" grpId="0" nodeType="afterEffect">
                                  <p:stCondLst>
                                    <p:cond delay="0"/>
                                  </p:stCondLst>
                                  <p:childTnLst>
                                    <p:set>
                                      <p:cBhvr>
                                        <p:cTn id="67" dur="1" fill="hold">
                                          <p:stCondLst>
                                            <p:cond delay="999"/>
                                          </p:stCondLst>
                                        </p:cTn>
                                        <p:tgtEl>
                                          <p:spTgt spid="1004"/>
                                        </p:tgtEl>
                                        <p:attrNameLst>
                                          <p:attrName>style.visibility</p:attrName>
                                        </p:attrNameLst>
                                      </p:cBhvr>
                                      <p:to>
                                        <p:strVal val="visible"/>
                                      </p:to>
                                    </p:set>
                                  </p:childTnLst>
                                </p:cTn>
                              </p:par>
                            </p:childTnLst>
                          </p:cTn>
                        </p:par>
                        <p:par>
                          <p:cTn id="68" fill="hold">
                            <p:stCondLst>
                              <p:cond delay="20500"/>
                            </p:stCondLst>
                            <p:childTnLst>
                              <p:par>
                                <p:cTn id="69" presetID="1" presetClass="entr" presetSubtype="0" fill="hold" grpId="0" nodeType="afterEffect">
                                  <p:stCondLst>
                                    <p:cond delay="0"/>
                                  </p:stCondLst>
                                  <p:childTnLst>
                                    <p:set>
                                      <p:cBhvr>
                                        <p:cTn id="70" dur="1" fill="hold">
                                          <p:stCondLst>
                                            <p:cond delay="999"/>
                                          </p:stCondLst>
                                        </p:cTn>
                                        <p:tgtEl>
                                          <p:spTgt spid="1005"/>
                                        </p:tgtEl>
                                        <p:attrNameLst>
                                          <p:attrName>style.visibility</p:attrName>
                                        </p:attrNameLst>
                                      </p:cBhvr>
                                      <p:to>
                                        <p:strVal val="visible"/>
                                      </p:to>
                                    </p:set>
                                  </p:childTnLst>
                                </p:cTn>
                              </p:par>
                            </p:childTnLst>
                          </p:cTn>
                        </p:par>
                        <p:par>
                          <p:cTn id="71" fill="hold">
                            <p:stCondLst>
                              <p:cond delay="21500"/>
                            </p:stCondLst>
                            <p:childTnLst>
                              <p:par>
                                <p:cTn id="72" presetID="1" presetClass="entr" presetSubtype="0" fill="hold" grpId="0" nodeType="afterEffect">
                                  <p:stCondLst>
                                    <p:cond delay="0"/>
                                  </p:stCondLst>
                                  <p:childTnLst>
                                    <p:set>
                                      <p:cBhvr>
                                        <p:cTn id="73" dur="1" fill="hold">
                                          <p:stCondLst>
                                            <p:cond delay="999"/>
                                          </p:stCondLst>
                                        </p:cTn>
                                        <p:tgtEl>
                                          <p:spTgt spid="1006"/>
                                        </p:tgtEl>
                                        <p:attrNameLst>
                                          <p:attrName>style.visibility</p:attrName>
                                        </p:attrNameLst>
                                      </p:cBhvr>
                                      <p:to>
                                        <p:strVal val="visible"/>
                                      </p:to>
                                    </p:set>
                                  </p:childTnLst>
                                </p:cTn>
                              </p:par>
                            </p:childTnLst>
                          </p:cTn>
                        </p:par>
                        <p:par>
                          <p:cTn id="74" fill="hold">
                            <p:stCondLst>
                              <p:cond delay="22500"/>
                            </p:stCondLst>
                            <p:childTnLst>
                              <p:par>
                                <p:cTn id="75" presetID="1" presetClass="entr" presetSubtype="0" fill="hold" grpId="0" nodeType="afterEffect">
                                  <p:stCondLst>
                                    <p:cond delay="0"/>
                                  </p:stCondLst>
                                  <p:childTnLst>
                                    <p:set>
                                      <p:cBhvr>
                                        <p:cTn id="76" dur="1" fill="hold">
                                          <p:stCondLst>
                                            <p:cond delay="999"/>
                                          </p:stCondLst>
                                        </p:cTn>
                                        <p:tgtEl>
                                          <p:spTgt spid="1007"/>
                                        </p:tgtEl>
                                        <p:attrNameLst>
                                          <p:attrName>style.visibility</p:attrName>
                                        </p:attrNameLst>
                                      </p:cBhvr>
                                      <p:to>
                                        <p:strVal val="visible"/>
                                      </p:to>
                                    </p:set>
                                  </p:childTnLst>
                                </p:cTn>
                              </p:par>
                            </p:childTnLst>
                          </p:cTn>
                        </p:par>
                        <p:par>
                          <p:cTn id="77" fill="hold">
                            <p:stCondLst>
                              <p:cond delay="23500"/>
                            </p:stCondLst>
                            <p:childTnLst>
                              <p:par>
                                <p:cTn id="78" presetID="1" presetClass="entr" presetSubtype="0" fill="hold" grpId="0" nodeType="afterEffect">
                                  <p:stCondLst>
                                    <p:cond delay="0"/>
                                  </p:stCondLst>
                                  <p:childTnLst>
                                    <p:set>
                                      <p:cBhvr>
                                        <p:cTn id="79" dur="1" fill="hold">
                                          <p:stCondLst>
                                            <p:cond delay="999"/>
                                          </p:stCondLst>
                                        </p:cTn>
                                        <p:tgtEl>
                                          <p:spTgt spid="1008"/>
                                        </p:tgtEl>
                                        <p:attrNameLst>
                                          <p:attrName>style.visibility</p:attrName>
                                        </p:attrNameLst>
                                      </p:cBhvr>
                                      <p:to>
                                        <p:strVal val="visible"/>
                                      </p:to>
                                    </p:set>
                                  </p:childTnLst>
                                </p:cTn>
                              </p:par>
                            </p:childTnLst>
                          </p:cTn>
                        </p:par>
                        <p:par>
                          <p:cTn id="80" fill="hold">
                            <p:stCondLst>
                              <p:cond delay="24500"/>
                            </p:stCondLst>
                            <p:childTnLst>
                              <p:par>
                                <p:cTn id="81" presetID="1" presetClass="entr" presetSubtype="0" fill="hold" grpId="0" nodeType="afterEffect">
                                  <p:stCondLst>
                                    <p:cond delay="0"/>
                                  </p:stCondLst>
                                  <p:childTnLst>
                                    <p:set>
                                      <p:cBhvr>
                                        <p:cTn id="82" dur="1" fill="hold">
                                          <p:stCondLst>
                                            <p:cond delay="999"/>
                                          </p:stCondLst>
                                        </p:cTn>
                                        <p:tgtEl>
                                          <p:spTgt spid="1009"/>
                                        </p:tgtEl>
                                        <p:attrNameLst>
                                          <p:attrName>style.visibility</p:attrName>
                                        </p:attrNameLst>
                                      </p:cBhvr>
                                      <p:to>
                                        <p:strVal val="visible"/>
                                      </p:to>
                                    </p:set>
                                  </p:childTnLst>
                                </p:cTn>
                              </p:par>
                            </p:childTnLst>
                          </p:cTn>
                        </p:par>
                        <p:par>
                          <p:cTn id="83" fill="hold">
                            <p:stCondLst>
                              <p:cond delay="25500"/>
                            </p:stCondLst>
                            <p:childTnLst>
                              <p:par>
                                <p:cTn id="84" presetID="1" presetClass="entr" presetSubtype="0" fill="hold" grpId="0" nodeType="afterEffect">
                                  <p:stCondLst>
                                    <p:cond delay="0"/>
                                  </p:stCondLst>
                                  <p:childTnLst>
                                    <p:set>
                                      <p:cBhvr>
                                        <p:cTn id="85" dur="1" fill="hold">
                                          <p:stCondLst>
                                            <p:cond delay="999"/>
                                          </p:stCondLst>
                                        </p:cTn>
                                        <p:tgtEl>
                                          <p:spTgt spid="1010"/>
                                        </p:tgtEl>
                                        <p:attrNameLst>
                                          <p:attrName>style.visibility</p:attrName>
                                        </p:attrNameLst>
                                      </p:cBhvr>
                                      <p:to>
                                        <p:strVal val="visible"/>
                                      </p:to>
                                    </p:set>
                                  </p:childTnLst>
                                </p:cTn>
                              </p:par>
                            </p:childTnLst>
                          </p:cTn>
                        </p:par>
                        <p:par>
                          <p:cTn id="86" fill="hold">
                            <p:stCondLst>
                              <p:cond delay="26500"/>
                            </p:stCondLst>
                            <p:childTnLst>
                              <p:par>
                                <p:cTn id="87" presetID="1" presetClass="entr" presetSubtype="0" fill="hold" grpId="0" nodeType="afterEffect">
                                  <p:stCondLst>
                                    <p:cond delay="0"/>
                                  </p:stCondLst>
                                  <p:childTnLst>
                                    <p:set>
                                      <p:cBhvr>
                                        <p:cTn id="88" dur="1" fill="hold">
                                          <p:stCondLst>
                                            <p:cond delay="999"/>
                                          </p:stCondLst>
                                        </p:cTn>
                                        <p:tgtEl>
                                          <p:spTgt spid="1011"/>
                                        </p:tgtEl>
                                        <p:attrNameLst>
                                          <p:attrName>style.visibility</p:attrName>
                                        </p:attrNameLst>
                                      </p:cBhvr>
                                      <p:to>
                                        <p:strVal val="visible"/>
                                      </p:to>
                                    </p:set>
                                  </p:childTnLst>
                                </p:cTn>
                              </p:par>
                            </p:childTnLst>
                          </p:cTn>
                        </p:par>
                        <p:par>
                          <p:cTn id="89" fill="hold">
                            <p:stCondLst>
                              <p:cond delay="27500"/>
                            </p:stCondLst>
                            <p:childTnLst>
                              <p:par>
                                <p:cTn id="90" presetID="1" presetClass="entr" presetSubtype="0" fill="hold" grpId="0" nodeType="afterEffect">
                                  <p:stCondLst>
                                    <p:cond delay="0"/>
                                  </p:stCondLst>
                                  <p:childTnLst>
                                    <p:set>
                                      <p:cBhvr>
                                        <p:cTn id="91" dur="1" fill="hold">
                                          <p:stCondLst>
                                            <p:cond delay="999"/>
                                          </p:stCondLst>
                                        </p:cTn>
                                        <p:tgtEl>
                                          <p:spTgt spid="1012"/>
                                        </p:tgtEl>
                                        <p:attrNameLst>
                                          <p:attrName>style.visibility</p:attrName>
                                        </p:attrNameLst>
                                      </p:cBhvr>
                                      <p:to>
                                        <p:strVal val="visible"/>
                                      </p:to>
                                    </p:set>
                                  </p:childTnLst>
                                </p:cTn>
                              </p:par>
                            </p:childTnLst>
                          </p:cTn>
                        </p:par>
                        <p:par>
                          <p:cTn id="92" fill="hold">
                            <p:stCondLst>
                              <p:cond delay="28500"/>
                            </p:stCondLst>
                            <p:childTnLst>
                              <p:par>
                                <p:cTn id="93" presetID="1" presetClass="entr" presetSubtype="0" fill="hold" grpId="0" nodeType="afterEffect">
                                  <p:stCondLst>
                                    <p:cond delay="0"/>
                                  </p:stCondLst>
                                  <p:childTnLst>
                                    <p:set>
                                      <p:cBhvr>
                                        <p:cTn id="94" dur="1" fill="hold">
                                          <p:stCondLst>
                                            <p:cond delay="999"/>
                                          </p:stCondLst>
                                        </p:cTn>
                                        <p:tgtEl>
                                          <p:spTgt spid="1013"/>
                                        </p:tgtEl>
                                        <p:attrNameLst>
                                          <p:attrName>style.visibility</p:attrName>
                                        </p:attrNameLst>
                                      </p:cBhvr>
                                      <p:to>
                                        <p:strVal val="visible"/>
                                      </p:to>
                                    </p:set>
                                  </p:childTnLst>
                                </p:cTn>
                              </p:par>
                            </p:childTnLst>
                          </p:cTn>
                        </p:par>
                        <p:par>
                          <p:cTn id="95" fill="hold">
                            <p:stCondLst>
                              <p:cond delay="29500"/>
                            </p:stCondLst>
                            <p:childTnLst>
                              <p:par>
                                <p:cTn id="96" presetID="1" presetClass="entr" presetSubtype="0" fill="hold" grpId="0" nodeType="afterEffect">
                                  <p:stCondLst>
                                    <p:cond delay="0"/>
                                  </p:stCondLst>
                                  <p:childTnLst>
                                    <p:set>
                                      <p:cBhvr>
                                        <p:cTn id="97" dur="1" fill="hold">
                                          <p:stCondLst>
                                            <p:cond delay="999"/>
                                          </p:stCondLst>
                                        </p:cTn>
                                        <p:tgtEl>
                                          <p:spTgt spid="1014"/>
                                        </p:tgtEl>
                                        <p:attrNameLst>
                                          <p:attrName>style.visibility</p:attrName>
                                        </p:attrNameLst>
                                      </p:cBhvr>
                                      <p:to>
                                        <p:strVal val="visible"/>
                                      </p:to>
                                    </p:set>
                                  </p:childTnLst>
                                </p:cTn>
                              </p:par>
                            </p:childTnLst>
                          </p:cTn>
                        </p:par>
                        <p:par>
                          <p:cTn id="98" fill="hold">
                            <p:stCondLst>
                              <p:cond delay="30500"/>
                            </p:stCondLst>
                            <p:childTnLst>
                              <p:par>
                                <p:cTn id="99" presetID="1" presetClass="entr" presetSubtype="0" fill="hold" grpId="0" nodeType="afterEffect">
                                  <p:stCondLst>
                                    <p:cond delay="0"/>
                                  </p:stCondLst>
                                  <p:childTnLst>
                                    <p:set>
                                      <p:cBhvr>
                                        <p:cTn id="100" dur="1" fill="hold">
                                          <p:stCondLst>
                                            <p:cond delay="999"/>
                                          </p:stCondLst>
                                        </p:cTn>
                                        <p:tgtEl>
                                          <p:spTgt spid="1015"/>
                                        </p:tgtEl>
                                        <p:attrNameLst>
                                          <p:attrName>style.visibility</p:attrName>
                                        </p:attrNameLst>
                                      </p:cBhvr>
                                      <p:to>
                                        <p:strVal val="visible"/>
                                      </p:to>
                                    </p:set>
                                  </p:childTnLst>
                                </p:cTn>
                              </p:par>
                            </p:childTnLst>
                          </p:cTn>
                        </p:par>
                        <p:par>
                          <p:cTn id="101" fill="hold">
                            <p:stCondLst>
                              <p:cond delay="31500"/>
                            </p:stCondLst>
                            <p:childTnLst>
                              <p:par>
                                <p:cTn id="102" presetID="1" presetClass="entr" presetSubtype="0" fill="hold" grpId="0" nodeType="afterEffect">
                                  <p:stCondLst>
                                    <p:cond delay="0"/>
                                  </p:stCondLst>
                                  <p:childTnLst>
                                    <p:set>
                                      <p:cBhvr>
                                        <p:cTn id="103" dur="1" fill="hold">
                                          <p:stCondLst>
                                            <p:cond delay="999"/>
                                          </p:stCondLst>
                                        </p:cTn>
                                        <p:tgtEl>
                                          <p:spTgt spid="1016"/>
                                        </p:tgtEl>
                                        <p:attrNameLst>
                                          <p:attrName>style.visibility</p:attrName>
                                        </p:attrNameLst>
                                      </p:cBhvr>
                                      <p:to>
                                        <p:strVal val="visible"/>
                                      </p:to>
                                    </p:set>
                                  </p:childTnLst>
                                </p:cTn>
                              </p:par>
                            </p:childTnLst>
                          </p:cTn>
                        </p:par>
                        <p:par>
                          <p:cTn id="104" fill="hold">
                            <p:stCondLst>
                              <p:cond delay="32500"/>
                            </p:stCondLst>
                            <p:childTnLst>
                              <p:par>
                                <p:cTn id="105" presetID="1" presetClass="entr" presetSubtype="0" fill="hold" grpId="0" nodeType="afterEffect">
                                  <p:stCondLst>
                                    <p:cond delay="0"/>
                                  </p:stCondLst>
                                  <p:childTnLst>
                                    <p:set>
                                      <p:cBhvr>
                                        <p:cTn id="106" dur="1" fill="hold">
                                          <p:stCondLst>
                                            <p:cond delay="999"/>
                                          </p:stCondLst>
                                        </p:cTn>
                                        <p:tgtEl>
                                          <p:spTgt spid="1017"/>
                                        </p:tgtEl>
                                        <p:attrNameLst>
                                          <p:attrName>style.visibility</p:attrName>
                                        </p:attrNameLst>
                                      </p:cBhvr>
                                      <p:to>
                                        <p:strVal val="visible"/>
                                      </p:to>
                                    </p:set>
                                  </p:childTnLst>
                                </p:cTn>
                              </p:par>
                            </p:childTnLst>
                          </p:cTn>
                        </p:par>
                        <p:par>
                          <p:cTn id="107" fill="hold">
                            <p:stCondLst>
                              <p:cond delay="33500"/>
                            </p:stCondLst>
                            <p:childTnLst>
                              <p:par>
                                <p:cTn id="108" presetID="1" presetClass="entr" presetSubtype="0" fill="hold" grpId="0" nodeType="afterEffect">
                                  <p:stCondLst>
                                    <p:cond delay="0"/>
                                  </p:stCondLst>
                                  <p:childTnLst>
                                    <p:set>
                                      <p:cBhvr>
                                        <p:cTn id="109" dur="1" fill="hold">
                                          <p:stCondLst>
                                            <p:cond delay="999"/>
                                          </p:stCondLst>
                                        </p:cTn>
                                        <p:tgtEl>
                                          <p:spTgt spid="1018"/>
                                        </p:tgtEl>
                                        <p:attrNameLst>
                                          <p:attrName>style.visibility</p:attrName>
                                        </p:attrNameLst>
                                      </p:cBhvr>
                                      <p:to>
                                        <p:strVal val="visible"/>
                                      </p:to>
                                    </p:set>
                                  </p:childTnLst>
                                </p:cTn>
                              </p:par>
                            </p:childTnLst>
                          </p:cTn>
                        </p:par>
                        <p:par>
                          <p:cTn id="110" fill="hold">
                            <p:stCondLst>
                              <p:cond delay="34500"/>
                            </p:stCondLst>
                            <p:childTnLst>
                              <p:par>
                                <p:cTn id="111" presetID="1" presetClass="entr" presetSubtype="0" fill="hold" grpId="0" nodeType="afterEffect">
                                  <p:stCondLst>
                                    <p:cond delay="0"/>
                                  </p:stCondLst>
                                  <p:childTnLst>
                                    <p:set>
                                      <p:cBhvr>
                                        <p:cTn id="112" dur="1" fill="hold">
                                          <p:stCondLst>
                                            <p:cond delay="999"/>
                                          </p:stCondLst>
                                        </p:cTn>
                                        <p:tgtEl>
                                          <p:spTgt spid="1019"/>
                                        </p:tgtEl>
                                        <p:attrNameLst>
                                          <p:attrName>style.visibility</p:attrName>
                                        </p:attrNameLst>
                                      </p:cBhvr>
                                      <p:to>
                                        <p:strVal val="visible"/>
                                      </p:to>
                                    </p:set>
                                  </p:childTnLst>
                                </p:cTn>
                              </p:par>
                            </p:childTnLst>
                          </p:cTn>
                        </p:par>
                        <p:par>
                          <p:cTn id="113" fill="hold">
                            <p:stCondLst>
                              <p:cond delay="35500"/>
                            </p:stCondLst>
                            <p:childTnLst>
                              <p:par>
                                <p:cTn id="114" presetID="1" presetClass="entr" presetSubtype="0" fill="hold" grpId="0" nodeType="afterEffect">
                                  <p:stCondLst>
                                    <p:cond delay="0"/>
                                  </p:stCondLst>
                                  <p:childTnLst>
                                    <p:set>
                                      <p:cBhvr>
                                        <p:cTn id="115" dur="1" fill="hold">
                                          <p:stCondLst>
                                            <p:cond delay="999"/>
                                          </p:stCondLst>
                                        </p:cTn>
                                        <p:tgtEl>
                                          <p:spTgt spid="1020"/>
                                        </p:tgtEl>
                                        <p:attrNameLst>
                                          <p:attrName>style.visibility</p:attrName>
                                        </p:attrNameLst>
                                      </p:cBhvr>
                                      <p:to>
                                        <p:strVal val="visible"/>
                                      </p:to>
                                    </p:set>
                                  </p:childTnLst>
                                </p:cTn>
                              </p:par>
                            </p:childTnLst>
                          </p:cTn>
                        </p:par>
                        <p:par>
                          <p:cTn id="116" fill="hold">
                            <p:stCondLst>
                              <p:cond delay="36500"/>
                            </p:stCondLst>
                            <p:childTnLst>
                              <p:par>
                                <p:cTn id="117" presetID="1" presetClass="entr" presetSubtype="0" fill="hold" grpId="0" nodeType="afterEffect">
                                  <p:stCondLst>
                                    <p:cond delay="0"/>
                                  </p:stCondLst>
                                  <p:childTnLst>
                                    <p:set>
                                      <p:cBhvr>
                                        <p:cTn id="118" dur="1" fill="hold">
                                          <p:stCondLst>
                                            <p:cond delay="999"/>
                                          </p:stCondLst>
                                        </p:cTn>
                                        <p:tgtEl>
                                          <p:spTgt spid="1021"/>
                                        </p:tgtEl>
                                        <p:attrNameLst>
                                          <p:attrName>style.visibility</p:attrName>
                                        </p:attrNameLst>
                                      </p:cBhvr>
                                      <p:to>
                                        <p:strVal val="visible"/>
                                      </p:to>
                                    </p:set>
                                  </p:childTnLst>
                                </p:cTn>
                              </p:par>
                            </p:childTnLst>
                          </p:cTn>
                        </p:par>
                        <p:par>
                          <p:cTn id="119" fill="hold">
                            <p:stCondLst>
                              <p:cond delay="37500"/>
                            </p:stCondLst>
                            <p:childTnLst>
                              <p:par>
                                <p:cTn id="120" presetID="1" presetClass="entr" presetSubtype="0" fill="hold" grpId="0" nodeType="afterEffect">
                                  <p:stCondLst>
                                    <p:cond delay="0"/>
                                  </p:stCondLst>
                                  <p:childTnLst>
                                    <p:set>
                                      <p:cBhvr>
                                        <p:cTn id="121" dur="1" fill="hold">
                                          <p:stCondLst>
                                            <p:cond delay="999"/>
                                          </p:stCondLst>
                                        </p:cTn>
                                        <p:tgtEl>
                                          <p:spTgt spid="1022"/>
                                        </p:tgtEl>
                                        <p:attrNameLst>
                                          <p:attrName>style.visibility</p:attrName>
                                        </p:attrNameLst>
                                      </p:cBhvr>
                                      <p:to>
                                        <p:strVal val="visible"/>
                                      </p:to>
                                    </p:set>
                                  </p:childTnLst>
                                </p:cTn>
                              </p:par>
                            </p:childTnLst>
                          </p:cTn>
                        </p:par>
                        <p:par>
                          <p:cTn id="122" fill="hold">
                            <p:stCondLst>
                              <p:cond delay="38500"/>
                            </p:stCondLst>
                            <p:childTnLst>
                              <p:par>
                                <p:cTn id="123" presetID="1" presetClass="entr" presetSubtype="0" fill="hold" grpId="0" nodeType="afterEffect">
                                  <p:stCondLst>
                                    <p:cond delay="0"/>
                                  </p:stCondLst>
                                  <p:childTnLst>
                                    <p:set>
                                      <p:cBhvr>
                                        <p:cTn id="124" dur="1" fill="hold">
                                          <p:stCondLst>
                                            <p:cond delay="999"/>
                                          </p:stCondLst>
                                        </p:cTn>
                                        <p:tgtEl>
                                          <p:spTgt spid="1023"/>
                                        </p:tgtEl>
                                        <p:attrNameLst>
                                          <p:attrName>style.visibility</p:attrName>
                                        </p:attrNameLst>
                                      </p:cBhvr>
                                      <p:to>
                                        <p:strVal val="visible"/>
                                      </p:to>
                                    </p:set>
                                  </p:childTnLst>
                                </p:cTn>
                              </p:par>
                            </p:childTnLst>
                          </p:cTn>
                        </p:par>
                        <p:par>
                          <p:cTn id="125" fill="hold">
                            <p:stCondLst>
                              <p:cond delay="39500"/>
                            </p:stCondLst>
                            <p:childTnLst>
                              <p:par>
                                <p:cTn id="126" presetID="1" presetClass="entr" presetSubtype="0" fill="hold" grpId="0" nodeType="afterEffect">
                                  <p:stCondLst>
                                    <p:cond delay="0"/>
                                  </p:stCondLst>
                                  <p:childTnLst>
                                    <p:set>
                                      <p:cBhvr>
                                        <p:cTn id="127" dur="1" fill="hold">
                                          <p:stCondLst>
                                            <p:cond delay="999"/>
                                          </p:stCondLst>
                                        </p:cTn>
                                        <p:tgtEl>
                                          <p:spTgt spid="1024"/>
                                        </p:tgtEl>
                                        <p:attrNameLst>
                                          <p:attrName>style.visibility</p:attrName>
                                        </p:attrNameLst>
                                      </p:cBhvr>
                                      <p:to>
                                        <p:strVal val="visible"/>
                                      </p:to>
                                    </p:set>
                                  </p:childTnLst>
                                </p:cTn>
                              </p:par>
                            </p:childTnLst>
                          </p:cTn>
                        </p:par>
                        <p:par>
                          <p:cTn id="128" fill="hold">
                            <p:stCondLst>
                              <p:cond delay="40500"/>
                            </p:stCondLst>
                            <p:childTnLst>
                              <p:par>
                                <p:cTn id="129" presetID="1" presetClass="entr" presetSubtype="0" fill="hold" grpId="0" nodeType="afterEffect">
                                  <p:stCondLst>
                                    <p:cond delay="0"/>
                                  </p:stCondLst>
                                  <p:childTnLst>
                                    <p:set>
                                      <p:cBhvr>
                                        <p:cTn id="130" dur="1" fill="hold">
                                          <p:stCondLst>
                                            <p:cond delay="999"/>
                                          </p:stCondLst>
                                        </p:cTn>
                                        <p:tgtEl>
                                          <p:spTgt spid="1025"/>
                                        </p:tgtEl>
                                        <p:attrNameLst>
                                          <p:attrName>style.visibility</p:attrName>
                                        </p:attrNameLst>
                                      </p:cBhvr>
                                      <p:to>
                                        <p:strVal val="visible"/>
                                      </p:to>
                                    </p:set>
                                  </p:childTnLst>
                                </p:cTn>
                              </p:par>
                            </p:childTnLst>
                          </p:cTn>
                        </p:par>
                        <p:par>
                          <p:cTn id="131" fill="hold">
                            <p:stCondLst>
                              <p:cond delay="41500"/>
                            </p:stCondLst>
                            <p:childTnLst>
                              <p:par>
                                <p:cTn id="132" presetID="1" presetClass="entr" presetSubtype="0" fill="hold" grpId="0" nodeType="afterEffect">
                                  <p:stCondLst>
                                    <p:cond delay="0"/>
                                  </p:stCondLst>
                                  <p:childTnLst>
                                    <p:set>
                                      <p:cBhvr>
                                        <p:cTn id="133" dur="1" fill="hold">
                                          <p:stCondLst>
                                            <p:cond delay="999"/>
                                          </p:stCondLst>
                                        </p:cTn>
                                        <p:tgtEl>
                                          <p:spTgt spid="1027"/>
                                        </p:tgtEl>
                                        <p:attrNameLst>
                                          <p:attrName>style.visibility</p:attrName>
                                        </p:attrNameLst>
                                      </p:cBhvr>
                                      <p:to>
                                        <p:strVal val="visible"/>
                                      </p:to>
                                    </p:set>
                                  </p:childTnLst>
                                </p:cTn>
                              </p:par>
                            </p:childTnLst>
                          </p:cTn>
                        </p:par>
                        <p:par>
                          <p:cTn id="134" fill="hold">
                            <p:stCondLst>
                              <p:cond delay="42500"/>
                            </p:stCondLst>
                            <p:childTnLst>
                              <p:par>
                                <p:cTn id="135" presetID="1" presetClass="entr" presetSubtype="0" fill="hold" grpId="0" nodeType="afterEffect">
                                  <p:stCondLst>
                                    <p:cond delay="0"/>
                                  </p:stCondLst>
                                  <p:childTnLst>
                                    <p:set>
                                      <p:cBhvr>
                                        <p:cTn id="136" dur="1" fill="hold">
                                          <p:stCondLst>
                                            <p:cond delay="999"/>
                                          </p:stCondLst>
                                        </p:cTn>
                                        <p:tgtEl>
                                          <p:spTgt spid="1029"/>
                                        </p:tgtEl>
                                        <p:attrNameLst>
                                          <p:attrName>style.visibility</p:attrName>
                                        </p:attrNameLst>
                                      </p:cBhvr>
                                      <p:to>
                                        <p:strVal val="visible"/>
                                      </p:to>
                                    </p:set>
                                  </p:childTnLst>
                                </p:cTn>
                              </p:par>
                            </p:childTnLst>
                          </p:cTn>
                        </p:par>
                        <p:par>
                          <p:cTn id="137" fill="hold">
                            <p:stCondLst>
                              <p:cond delay="43500"/>
                            </p:stCondLst>
                            <p:childTnLst>
                              <p:par>
                                <p:cTn id="138" presetID="1" presetClass="entr" presetSubtype="0" fill="hold" grpId="0" nodeType="afterEffect">
                                  <p:stCondLst>
                                    <p:cond delay="0"/>
                                  </p:stCondLst>
                                  <p:childTnLst>
                                    <p:set>
                                      <p:cBhvr>
                                        <p:cTn id="139" dur="1" fill="hold">
                                          <p:stCondLst>
                                            <p:cond delay="999"/>
                                          </p:stCondLst>
                                        </p:cTn>
                                        <p:tgtEl>
                                          <p:spTgt spid="1031"/>
                                        </p:tgtEl>
                                        <p:attrNameLst>
                                          <p:attrName>style.visibility</p:attrName>
                                        </p:attrNameLst>
                                      </p:cBhvr>
                                      <p:to>
                                        <p:strVal val="visible"/>
                                      </p:to>
                                    </p:set>
                                  </p:childTnLst>
                                </p:cTn>
                              </p:par>
                            </p:childTnLst>
                          </p:cTn>
                        </p:par>
                        <p:par>
                          <p:cTn id="140" fill="hold">
                            <p:stCondLst>
                              <p:cond delay="44500"/>
                            </p:stCondLst>
                            <p:childTnLst>
                              <p:par>
                                <p:cTn id="141" presetID="1" presetClass="entr" presetSubtype="0" fill="hold" grpId="0" nodeType="afterEffect">
                                  <p:stCondLst>
                                    <p:cond delay="0"/>
                                  </p:stCondLst>
                                  <p:childTnLst>
                                    <p:set>
                                      <p:cBhvr>
                                        <p:cTn id="142" dur="1" fill="hold">
                                          <p:stCondLst>
                                            <p:cond delay="999"/>
                                          </p:stCondLst>
                                        </p:cTn>
                                        <p:tgtEl>
                                          <p:spTgt spid="1032"/>
                                        </p:tgtEl>
                                        <p:attrNameLst>
                                          <p:attrName>style.visibility</p:attrName>
                                        </p:attrNameLst>
                                      </p:cBhvr>
                                      <p:to>
                                        <p:strVal val="visible"/>
                                      </p:to>
                                    </p:set>
                                  </p:childTnLst>
                                </p:cTn>
                              </p:par>
                            </p:childTnLst>
                          </p:cTn>
                        </p:par>
                        <p:par>
                          <p:cTn id="143" fill="hold">
                            <p:stCondLst>
                              <p:cond delay="45500"/>
                            </p:stCondLst>
                            <p:childTnLst>
                              <p:par>
                                <p:cTn id="144" presetID="1" presetClass="entr" presetSubtype="0" fill="hold" grpId="0" nodeType="afterEffect">
                                  <p:stCondLst>
                                    <p:cond delay="0"/>
                                  </p:stCondLst>
                                  <p:childTnLst>
                                    <p:set>
                                      <p:cBhvr>
                                        <p:cTn id="145" dur="1" fill="hold">
                                          <p:stCondLst>
                                            <p:cond delay="999"/>
                                          </p:stCondLst>
                                        </p:cTn>
                                        <p:tgtEl>
                                          <p:spTgt spid="1033"/>
                                        </p:tgtEl>
                                        <p:attrNameLst>
                                          <p:attrName>style.visibility</p:attrName>
                                        </p:attrNameLst>
                                      </p:cBhvr>
                                      <p:to>
                                        <p:strVal val="visible"/>
                                      </p:to>
                                    </p:set>
                                  </p:childTnLst>
                                </p:cTn>
                              </p:par>
                            </p:childTnLst>
                          </p:cTn>
                        </p:par>
                        <p:par>
                          <p:cTn id="146" fill="hold">
                            <p:stCondLst>
                              <p:cond delay="46500"/>
                            </p:stCondLst>
                            <p:childTnLst>
                              <p:par>
                                <p:cTn id="147" presetID="1" presetClass="entr" presetSubtype="0" fill="hold" grpId="0" nodeType="afterEffect">
                                  <p:stCondLst>
                                    <p:cond delay="0"/>
                                  </p:stCondLst>
                                  <p:childTnLst>
                                    <p:set>
                                      <p:cBhvr>
                                        <p:cTn id="148" dur="1" fill="hold">
                                          <p:stCondLst>
                                            <p:cond delay="999"/>
                                          </p:stCondLst>
                                        </p:cTn>
                                        <p:tgtEl>
                                          <p:spTgt spid="1034"/>
                                        </p:tgtEl>
                                        <p:attrNameLst>
                                          <p:attrName>style.visibility</p:attrName>
                                        </p:attrNameLst>
                                      </p:cBhvr>
                                      <p:to>
                                        <p:strVal val="visible"/>
                                      </p:to>
                                    </p:set>
                                  </p:childTnLst>
                                </p:cTn>
                              </p:par>
                            </p:childTnLst>
                          </p:cTn>
                        </p:par>
                        <p:par>
                          <p:cTn id="149" fill="hold">
                            <p:stCondLst>
                              <p:cond delay="47500"/>
                            </p:stCondLst>
                            <p:childTnLst>
                              <p:par>
                                <p:cTn id="150" presetID="1" presetClass="entr" presetSubtype="0" fill="hold" grpId="0" nodeType="afterEffect">
                                  <p:stCondLst>
                                    <p:cond delay="0"/>
                                  </p:stCondLst>
                                  <p:childTnLst>
                                    <p:set>
                                      <p:cBhvr>
                                        <p:cTn id="151" dur="1" fill="hold">
                                          <p:stCondLst>
                                            <p:cond delay="999"/>
                                          </p:stCondLst>
                                        </p:cTn>
                                        <p:tgtEl>
                                          <p:spTgt spid="1035"/>
                                        </p:tgtEl>
                                        <p:attrNameLst>
                                          <p:attrName>style.visibility</p:attrName>
                                        </p:attrNameLst>
                                      </p:cBhvr>
                                      <p:to>
                                        <p:strVal val="visible"/>
                                      </p:to>
                                    </p:set>
                                  </p:childTnLst>
                                </p:cTn>
                              </p:par>
                            </p:childTnLst>
                          </p:cTn>
                        </p:par>
                        <p:par>
                          <p:cTn id="152" fill="hold">
                            <p:stCondLst>
                              <p:cond delay="48500"/>
                            </p:stCondLst>
                            <p:childTnLst>
                              <p:par>
                                <p:cTn id="153" presetID="1" presetClass="entr" presetSubtype="0" fill="hold" grpId="0" nodeType="afterEffect">
                                  <p:stCondLst>
                                    <p:cond delay="0"/>
                                  </p:stCondLst>
                                  <p:childTnLst>
                                    <p:set>
                                      <p:cBhvr>
                                        <p:cTn id="154" dur="1" fill="hold">
                                          <p:stCondLst>
                                            <p:cond delay="999"/>
                                          </p:stCondLst>
                                        </p:cTn>
                                        <p:tgtEl>
                                          <p:spTgt spid="1036"/>
                                        </p:tgtEl>
                                        <p:attrNameLst>
                                          <p:attrName>style.visibility</p:attrName>
                                        </p:attrNameLst>
                                      </p:cBhvr>
                                      <p:to>
                                        <p:strVal val="visible"/>
                                      </p:to>
                                    </p:set>
                                  </p:childTnLst>
                                </p:cTn>
                              </p:par>
                            </p:childTnLst>
                          </p:cTn>
                        </p:par>
                        <p:par>
                          <p:cTn id="155" fill="hold">
                            <p:stCondLst>
                              <p:cond delay="49500"/>
                            </p:stCondLst>
                            <p:childTnLst>
                              <p:par>
                                <p:cTn id="156" presetID="1" presetClass="entr" presetSubtype="0" fill="hold" grpId="0" nodeType="afterEffect">
                                  <p:stCondLst>
                                    <p:cond delay="0"/>
                                  </p:stCondLst>
                                  <p:childTnLst>
                                    <p:set>
                                      <p:cBhvr>
                                        <p:cTn id="157" dur="1" fill="hold">
                                          <p:stCondLst>
                                            <p:cond delay="999"/>
                                          </p:stCondLst>
                                        </p:cTn>
                                        <p:tgtEl>
                                          <p:spTgt spid="1037"/>
                                        </p:tgtEl>
                                        <p:attrNameLst>
                                          <p:attrName>style.visibility</p:attrName>
                                        </p:attrNameLst>
                                      </p:cBhvr>
                                      <p:to>
                                        <p:strVal val="visible"/>
                                      </p:to>
                                    </p:set>
                                  </p:childTnLst>
                                </p:cTn>
                              </p:par>
                            </p:childTnLst>
                          </p:cTn>
                        </p:par>
                        <p:par>
                          <p:cTn id="158" fill="hold">
                            <p:stCondLst>
                              <p:cond delay="50500"/>
                            </p:stCondLst>
                            <p:childTnLst>
                              <p:par>
                                <p:cTn id="159" presetID="1" presetClass="entr" presetSubtype="0" fill="hold" grpId="0" nodeType="afterEffect">
                                  <p:stCondLst>
                                    <p:cond delay="0"/>
                                  </p:stCondLst>
                                  <p:childTnLst>
                                    <p:set>
                                      <p:cBhvr>
                                        <p:cTn id="160" dur="1" fill="hold">
                                          <p:stCondLst>
                                            <p:cond delay="999"/>
                                          </p:stCondLst>
                                        </p:cTn>
                                        <p:tgtEl>
                                          <p:spTgt spid="1038"/>
                                        </p:tgtEl>
                                        <p:attrNameLst>
                                          <p:attrName>style.visibility</p:attrName>
                                        </p:attrNameLst>
                                      </p:cBhvr>
                                      <p:to>
                                        <p:strVal val="visible"/>
                                      </p:to>
                                    </p:set>
                                  </p:childTnLst>
                                </p:cTn>
                              </p:par>
                            </p:childTnLst>
                          </p:cTn>
                        </p:par>
                        <p:par>
                          <p:cTn id="161" fill="hold">
                            <p:stCondLst>
                              <p:cond delay="51500"/>
                            </p:stCondLst>
                            <p:childTnLst>
                              <p:par>
                                <p:cTn id="162" presetID="1" presetClass="entr" presetSubtype="0" fill="hold" grpId="0" nodeType="afterEffect">
                                  <p:stCondLst>
                                    <p:cond delay="0"/>
                                  </p:stCondLst>
                                  <p:childTnLst>
                                    <p:set>
                                      <p:cBhvr>
                                        <p:cTn id="163" dur="1" fill="hold">
                                          <p:stCondLst>
                                            <p:cond delay="999"/>
                                          </p:stCondLst>
                                        </p:cTn>
                                        <p:tgtEl>
                                          <p:spTgt spid="1039"/>
                                        </p:tgtEl>
                                        <p:attrNameLst>
                                          <p:attrName>style.visibility</p:attrName>
                                        </p:attrNameLst>
                                      </p:cBhvr>
                                      <p:to>
                                        <p:strVal val="visible"/>
                                      </p:to>
                                    </p:set>
                                  </p:childTnLst>
                                </p:cTn>
                              </p:par>
                            </p:childTnLst>
                          </p:cTn>
                        </p:par>
                        <p:par>
                          <p:cTn id="164" fill="hold">
                            <p:stCondLst>
                              <p:cond delay="52500"/>
                            </p:stCondLst>
                            <p:childTnLst>
                              <p:par>
                                <p:cTn id="165" presetID="1" presetClass="entr" presetSubtype="0" fill="hold" grpId="0" nodeType="afterEffect">
                                  <p:stCondLst>
                                    <p:cond delay="0"/>
                                  </p:stCondLst>
                                  <p:childTnLst>
                                    <p:set>
                                      <p:cBhvr>
                                        <p:cTn id="166" dur="1" fill="hold">
                                          <p:stCondLst>
                                            <p:cond delay="999"/>
                                          </p:stCondLst>
                                        </p:cTn>
                                        <p:tgtEl>
                                          <p:spTgt spid="1040"/>
                                        </p:tgtEl>
                                        <p:attrNameLst>
                                          <p:attrName>style.visibility</p:attrName>
                                        </p:attrNameLst>
                                      </p:cBhvr>
                                      <p:to>
                                        <p:strVal val="visible"/>
                                      </p:to>
                                    </p:set>
                                  </p:childTnLst>
                                </p:cTn>
                              </p:par>
                            </p:childTnLst>
                          </p:cTn>
                        </p:par>
                        <p:par>
                          <p:cTn id="167" fill="hold">
                            <p:stCondLst>
                              <p:cond delay="53500"/>
                            </p:stCondLst>
                            <p:childTnLst>
                              <p:par>
                                <p:cTn id="168" presetID="1" presetClass="entr" presetSubtype="0" fill="hold" grpId="0" nodeType="afterEffect">
                                  <p:stCondLst>
                                    <p:cond delay="0"/>
                                  </p:stCondLst>
                                  <p:childTnLst>
                                    <p:set>
                                      <p:cBhvr>
                                        <p:cTn id="169" dur="1" fill="hold">
                                          <p:stCondLst>
                                            <p:cond delay="999"/>
                                          </p:stCondLst>
                                        </p:cTn>
                                        <p:tgtEl>
                                          <p:spTgt spid="1041"/>
                                        </p:tgtEl>
                                        <p:attrNameLst>
                                          <p:attrName>style.visibility</p:attrName>
                                        </p:attrNameLst>
                                      </p:cBhvr>
                                      <p:to>
                                        <p:strVal val="visible"/>
                                      </p:to>
                                    </p:set>
                                  </p:childTnLst>
                                </p:cTn>
                              </p:par>
                            </p:childTnLst>
                          </p:cTn>
                        </p:par>
                        <p:par>
                          <p:cTn id="170" fill="hold">
                            <p:stCondLst>
                              <p:cond delay="54500"/>
                            </p:stCondLst>
                            <p:childTnLst>
                              <p:par>
                                <p:cTn id="171" presetID="1" presetClass="entr" presetSubtype="0" fill="hold" grpId="0" nodeType="afterEffect">
                                  <p:stCondLst>
                                    <p:cond delay="0"/>
                                  </p:stCondLst>
                                  <p:childTnLst>
                                    <p:set>
                                      <p:cBhvr>
                                        <p:cTn id="172" dur="1" fill="hold">
                                          <p:stCondLst>
                                            <p:cond delay="999"/>
                                          </p:stCondLst>
                                        </p:cTn>
                                        <p:tgtEl>
                                          <p:spTgt spid="1042"/>
                                        </p:tgtEl>
                                        <p:attrNameLst>
                                          <p:attrName>style.visibility</p:attrName>
                                        </p:attrNameLst>
                                      </p:cBhvr>
                                      <p:to>
                                        <p:strVal val="visible"/>
                                      </p:to>
                                    </p:set>
                                  </p:childTnLst>
                                </p:cTn>
                              </p:par>
                            </p:childTnLst>
                          </p:cTn>
                        </p:par>
                        <p:par>
                          <p:cTn id="173" fill="hold">
                            <p:stCondLst>
                              <p:cond delay="55500"/>
                            </p:stCondLst>
                            <p:childTnLst>
                              <p:par>
                                <p:cTn id="174" presetID="1" presetClass="entr" presetSubtype="0" fill="hold" grpId="0" nodeType="afterEffect">
                                  <p:stCondLst>
                                    <p:cond delay="0"/>
                                  </p:stCondLst>
                                  <p:childTnLst>
                                    <p:set>
                                      <p:cBhvr>
                                        <p:cTn id="175" dur="1" fill="hold">
                                          <p:stCondLst>
                                            <p:cond delay="999"/>
                                          </p:stCondLst>
                                        </p:cTn>
                                        <p:tgtEl>
                                          <p:spTgt spid="1043"/>
                                        </p:tgtEl>
                                        <p:attrNameLst>
                                          <p:attrName>style.visibility</p:attrName>
                                        </p:attrNameLst>
                                      </p:cBhvr>
                                      <p:to>
                                        <p:strVal val="visible"/>
                                      </p:to>
                                    </p:set>
                                  </p:childTnLst>
                                </p:cTn>
                              </p:par>
                            </p:childTnLst>
                          </p:cTn>
                        </p:par>
                        <p:par>
                          <p:cTn id="176" fill="hold">
                            <p:stCondLst>
                              <p:cond delay="56500"/>
                            </p:stCondLst>
                            <p:childTnLst>
                              <p:par>
                                <p:cTn id="177" presetID="1" presetClass="entr" presetSubtype="0" fill="hold" grpId="0" nodeType="afterEffect">
                                  <p:stCondLst>
                                    <p:cond delay="0"/>
                                  </p:stCondLst>
                                  <p:childTnLst>
                                    <p:set>
                                      <p:cBhvr>
                                        <p:cTn id="178" dur="1" fill="hold">
                                          <p:stCondLst>
                                            <p:cond delay="999"/>
                                          </p:stCondLst>
                                        </p:cTn>
                                        <p:tgtEl>
                                          <p:spTgt spid="1044"/>
                                        </p:tgtEl>
                                        <p:attrNameLst>
                                          <p:attrName>style.visibility</p:attrName>
                                        </p:attrNameLst>
                                      </p:cBhvr>
                                      <p:to>
                                        <p:strVal val="visible"/>
                                      </p:to>
                                    </p:set>
                                  </p:childTnLst>
                                </p:cTn>
                              </p:par>
                            </p:childTnLst>
                          </p:cTn>
                        </p:par>
                        <p:par>
                          <p:cTn id="179" fill="hold">
                            <p:stCondLst>
                              <p:cond delay="57500"/>
                            </p:stCondLst>
                            <p:childTnLst>
                              <p:par>
                                <p:cTn id="180" presetID="1" presetClass="entr" presetSubtype="0" fill="hold" grpId="0" nodeType="afterEffect">
                                  <p:stCondLst>
                                    <p:cond delay="0"/>
                                  </p:stCondLst>
                                  <p:childTnLst>
                                    <p:set>
                                      <p:cBhvr>
                                        <p:cTn id="181" dur="1" fill="hold">
                                          <p:stCondLst>
                                            <p:cond delay="999"/>
                                          </p:stCondLst>
                                        </p:cTn>
                                        <p:tgtEl>
                                          <p:spTgt spid="1045"/>
                                        </p:tgtEl>
                                        <p:attrNameLst>
                                          <p:attrName>style.visibility</p:attrName>
                                        </p:attrNameLst>
                                      </p:cBhvr>
                                      <p:to>
                                        <p:strVal val="visible"/>
                                      </p:to>
                                    </p:set>
                                  </p:childTnLst>
                                </p:cTn>
                              </p:par>
                            </p:childTnLst>
                          </p:cTn>
                        </p:par>
                        <p:par>
                          <p:cTn id="182" fill="hold">
                            <p:stCondLst>
                              <p:cond delay="58500"/>
                            </p:stCondLst>
                            <p:childTnLst>
                              <p:par>
                                <p:cTn id="183" presetID="1" presetClass="entr" presetSubtype="0" fill="hold" grpId="0" nodeType="afterEffect">
                                  <p:stCondLst>
                                    <p:cond delay="0"/>
                                  </p:stCondLst>
                                  <p:childTnLst>
                                    <p:set>
                                      <p:cBhvr>
                                        <p:cTn id="184" dur="1" fill="hold">
                                          <p:stCondLst>
                                            <p:cond delay="999"/>
                                          </p:stCondLst>
                                        </p:cTn>
                                        <p:tgtEl>
                                          <p:spTgt spid="1046"/>
                                        </p:tgtEl>
                                        <p:attrNameLst>
                                          <p:attrName>style.visibility</p:attrName>
                                        </p:attrNameLst>
                                      </p:cBhvr>
                                      <p:to>
                                        <p:strVal val="visible"/>
                                      </p:to>
                                    </p:set>
                                  </p:childTnLst>
                                </p:cTn>
                              </p:par>
                            </p:childTnLst>
                          </p:cTn>
                        </p:par>
                        <p:par>
                          <p:cTn id="185" fill="hold">
                            <p:stCondLst>
                              <p:cond delay="59500"/>
                            </p:stCondLst>
                            <p:childTnLst>
                              <p:par>
                                <p:cTn id="186" presetID="1" presetClass="entr" presetSubtype="0" fill="hold" grpId="0" nodeType="afterEffect">
                                  <p:stCondLst>
                                    <p:cond delay="0"/>
                                  </p:stCondLst>
                                  <p:childTnLst>
                                    <p:set>
                                      <p:cBhvr>
                                        <p:cTn id="187" dur="1" fill="hold">
                                          <p:stCondLst>
                                            <p:cond delay="999"/>
                                          </p:stCondLst>
                                        </p:cTn>
                                        <p:tgtEl>
                                          <p:spTgt spid="1047"/>
                                        </p:tgtEl>
                                        <p:attrNameLst>
                                          <p:attrName>style.visibility</p:attrName>
                                        </p:attrNameLst>
                                      </p:cBhvr>
                                      <p:to>
                                        <p:strVal val="visible"/>
                                      </p:to>
                                    </p:set>
                                  </p:childTnLst>
                                </p:cTn>
                              </p:par>
                            </p:childTnLst>
                          </p:cTn>
                        </p:par>
                        <p:par>
                          <p:cTn id="188" fill="hold">
                            <p:stCondLst>
                              <p:cond delay="60500"/>
                            </p:stCondLst>
                            <p:childTnLst>
                              <p:par>
                                <p:cTn id="189" presetID="1" presetClass="entr" presetSubtype="0" fill="hold" grpId="0" nodeType="afterEffect">
                                  <p:stCondLst>
                                    <p:cond delay="0"/>
                                  </p:stCondLst>
                                  <p:childTnLst>
                                    <p:set>
                                      <p:cBhvr>
                                        <p:cTn id="190" dur="1" fill="hold">
                                          <p:stCondLst>
                                            <p:cond delay="999"/>
                                          </p:stCondLst>
                                        </p:cTn>
                                        <p:tgtEl>
                                          <p:spTgt spid="1048"/>
                                        </p:tgtEl>
                                        <p:attrNameLst>
                                          <p:attrName>style.visibility</p:attrName>
                                        </p:attrNameLst>
                                      </p:cBhvr>
                                      <p:to>
                                        <p:strVal val="visible"/>
                                      </p:to>
                                    </p:set>
                                  </p:childTnLst>
                                </p:cTn>
                              </p:par>
                            </p:childTnLst>
                          </p:cTn>
                        </p:par>
                        <p:par>
                          <p:cTn id="191" fill="hold">
                            <p:stCondLst>
                              <p:cond delay="61500"/>
                            </p:stCondLst>
                            <p:childTnLst>
                              <p:par>
                                <p:cTn id="192" presetID="1" presetClass="entr" presetSubtype="0" fill="hold" grpId="0" nodeType="afterEffect">
                                  <p:stCondLst>
                                    <p:cond delay="0"/>
                                  </p:stCondLst>
                                  <p:childTnLst>
                                    <p:set>
                                      <p:cBhvr>
                                        <p:cTn id="193" dur="1" fill="hold">
                                          <p:stCondLst>
                                            <p:cond delay="999"/>
                                          </p:stCondLst>
                                        </p:cTn>
                                        <p:tgtEl>
                                          <p:spTgt spid="1049"/>
                                        </p:tgtEl>
                                        <p:attrNameLst>
                                          <p:attrName>style.visibility</p:attrName>
                                        </p:attrNameLst>
                                      </p:cBhvr>
                                      <p:to>
                                        <p:strVal val="visible"/>
                                      </p:to>
                                    </p:set>
                                  </p:childTnLst>
                                </p:cTn>
                              </p:par>
                            </p:childTnLst>
                          </p:cTn>
                        </p:par>
                        <p:par>
                          <p:cTn id="194" fill="hold">
                            <p:stCondLst>
                              <p:cond delay="62500"/>
                            </p:stCondLst>
                            <p:childTnLst>
                              <p:par>
                                <p:cTn id="195" presetID="1" presetClass="entr" presetSubtype="0" fill="hold" grpId="0" nodeType="afterEffect">
                                  <p:stCondLst>
                                    <p:cond delay="0"/>
                                  </p:stCondLst>
                                  <p:childTnLst>
                                    <p:set>
                                      <p:cBhvr>
                                        <p:cTn id="196" dur="1" fill="hold">
                                          <p:stCondLst>
                                            <p:cond delay="999"/>
                                          </p:stCondLst>
                                        </p:cTn>
                                        <p:tgtEl>
                                          <p:spTgt spid="1050"/>
                                        </p:tgtEl>
                                        <p:attrNameLst>
                                          <p:attrName>style.visibility</p:attrName>
                                        </p:attrNameLst>
                                      </p:cBhvr>
                                      <p:to>
                                        <p:strVal val="visible"/>
                                      </p:to>
                                    </p:set>
                                  </p:childTnLst>
                                </p:cTn>
                              </p:par>
                            </p:childTnLst>
                          </p:cTn>
                        </p:par>
                        <p:par>
                          <p:cTn id="197" fill="hold">
                            <p:stCondLst>
                              <p:cond delay="63500"/>
                            </p:stCondLst>
                            <p:childTnLst>
                              <p:par>
                                <p:cTn id="198" presetID="1" presetClass="entr" presetSubtype="0" fill="hold" grpId="0" nodeType="afterEffect">
                                  <p:stCondLst>
                                    <p:cond delay="0"/>
                                  </p:stCondLst>
                                  <p:childTnLst>
                                    <p:set>
                                      <p:cBhvr>
                                        <p:cTn id="199" dur="1" fill="hold">
                                          <p:stCondLst>
                                            <p:cond delay="999"/>
                                          </p:stCondLst>
                                        </p:cTn>
                                        <p:tgtEl>
                                          <p:spTgt spid="1051"/>
                                        </p:tgtEl>
                                        <p:attrNameLst>
                                          <p:attrName>style.visibility</p:attrName>
                                        </p:attrNameLst>
                                      </p:cBhvr>
                                      <p:to>
                                        <p:strVal val="visible"/>
                                      </p:to>
                                    </p:set>
                                  </p:childTnLst>
                                </p:cTn>
                              </p:par>
                            </p:childTnLst>
                          </p:cTn>
                        </p:par>
                        <p:par>
                          <p:cTn id="200" fill="hold">
                            <p:stCondLst>
                              <p:cond delay="64500"/>
                            </p:stCondLst>
                            <p:childTnLst>
                              <p:par>
                                <p:cTn id="201" presetID="1" presetClass="entr" presetSubtype="0" fill="hold" grpId="0" nodeType="afterEffect">
                                  <p:stCondLst>
                                    <p:cond delay="0"/>
                                  </p:stCondLst>
                                  <p:childTnLst>
                                    <p:set>
                                      <p:cBhvr>
                                        <p:cTn id="202" dur="1" fill="hold">
                                          <p:stCondLst>
                                            <p:cond delay="999"/>
                                          </p:stCondLst>
                                        </p:cTn>
                                        <p:tgtEl>
                                          <p:spTgt spid="1052"/>
                                        </p:tgtEl>
                                        <p:attrNameLst>
                                          <p:attrName>style.visibility</p:attrName>
                                        </p:attrNameLst>
                                      </p:cBhvr>
                                      <p:to>
                                        <p:strVal val="visible"/>
                                      </p:to>
                                    </p:set>
                                  </p:childTnLst>
                                </p:cTn>
                              </p:par>
                            </p:childTnLst>
                          </p:cTn>
                        </p:par>
                        <p:par>
                          <p:cTn id="203" fill="hold">
                            <p:stCondLst>
                              <p:cond delay="65500"/>
                            </p:stCondLst>
                            <p:childTnLst>
                              <p:par>
                                <p:cTn id="204" presetID="1" presetClass="entr" presetSubtype="0" fill="hold" grpId="0" nodeType="afterEffect">
                                  <p:stCondLst>
                                    <p:cond delay="0"/>
                                  </p:stCondLst>
                                  <p:childTnLst>
                                    <p:set>
                                      <p:cBhvr>
                                        <p:cTn id="205" dur="1" fill="hold">
                                          <p:stCondLst>
                                            <p:cond delay="999"/>
                                          </p:stCondLst>
                                        </p:cTn>
                                        <p:tgtEl>
                                          <p:spTgt spid="1053"/>
                                        </p:tgtEl>
                                        <p:attrNameLst>
                                          <p:attrName>style.visibility</p:attrName>
                                        </p:attrNameLst>
                                      </p:cBhvr>
                                      <p:to>
                                        <p:strVal val="visible"/>
                                      </p:to>
                                    </p:set>
                                  </p:childTnLst>
                                </p:cTn>
                              </p:par>
                            </p:childTnLst>
                          </p:cTn>
                        </p:par>
                        <p:par>
                          <p:cTn id="206" fill="hold">
                            <p:stCondLst>
                              <p:cond delay="66500"/>
                            </p:stCondLst>
                            <p:childTnLst>
                              <p:par>
                                <p:cTn id="207" presetID="1" presetClass="entr" presetSubtype="0" fill="hold" grpId="0" nodeType="afterEffect">
                                  <p:stCondLst>
                                    <p:cond delay="0"/>
                                  </p:stCondLst>
                                  <p:childTnLst>
                                    <p:set>
                                      <p:cBhvr>
                                        <p:cTn id="208" dur="1" fill="hold">
                                          <p:stCondLst>
                                            <p:cond delay="999"/>
                                          </p:stCondLst>
                                        </p:cTn>
                                        <p:tgtEl>
                                          <p:spTgt spid="1054"/>
                                        </p:tgtEl>
                                        <p:attrNameLst>
                                          <p:attrName>style.visibility</p:attrName>
                                        </p:attrNameLst>
                                      </p:cBhvr>
                                      <p:to>
                                        <p:strVal val="visible"/>
                                      </p:to>
                                    </p:set>
                                  </p:childTnLst>
                                </p:cTn>
                              </p:par>
                            </p:childTnLst>
                          </p:cTn>
                        </p:par>
                        <p:par>
                          <p:cTn id="209" fill="hold">
                            <p:stCondLst>
                              <p:cond delay="67500"/>
                            </p:stCondLst>
                            <p:childTnLst>
                              <p:par>
                                <p:cTn id="210" presetID="1" presetClass="entr" presetSubtype="0" fill="hold" grpId="0" nodeType="afterEffect">
                                  <p:stCondLst>
                                    <p:cond delay="0"/>
                                  </p:stCondLst>
                                  <p:childTnLst>
                                    <p:set>
                                      <p:cBhvr>
                                        <p:cTn id="211" dur="1" fill="hold">
                                          <p:stCondLst>
                                            <p:cond delay="999"/>
                                          </p:stCondLst>
                                        </p:cTn>
                                        <p:tgtEl>
                                          <p:spTgt spid="1055"/>
                                        </p:tgtEl>
                                        <p:attrNameLst>
                                          <p:attrName>style.visibility</p:attrName>
                                        </p:attrNameLst>
                                      </p:cBhvr>
                                      <p:to>
                                        <p:strVal val="visible"/>
                                      </p:to>
                                    </p:set>
                                  </p:childTnLst>
                                </p:cTn>
                              </p:par>
                            </p:childTnLst>
                          </p:cTn>
                        </p:par>
                        <p:par>
                          <p:cTn id="212" fill="hold">
                            <p:stCondLst>
                              <p:cond delay="68500"/>
                            </p:stCondLst>
                            <p:childTnLst>
                              <p:par>
                                <p:cTn id="213" presetID="1" presetClass="entr" presetSubtype="0" fill="hold" grpId="0" nodeType="afterEffect">
                                  <p:stCondLst>
                                    <p:cond delay="0"/>
                                  </p:stCondLst>
                                  <p:childTnLst>
                                    <p:set>
                                      <p:cBhvr>
                                        <p:cTn id="214" dur="1" fill="hold">
                                          <p:stCondLst>
                                            <p:cond delay="999"/>
                                          </p:stCondLst>
                                        </p:cTn>
                                        <p:tgtEl>
                                          <p:spTgt spid="1056"/>
                                        </p:tgtEl>
                                        <p:attrNameLst>
                                          <p:attrName>style.visibility</p:attrName>
                                        </p:attrNameLst>
                                      </p:cBhvr>
                                      <p:to>
                                        <p:strVal val="visible"/>
                                      </p:to>
                                    </p:set>
                                  </p:childTnLst>
                                </p:cTn>
                              </p:par>
                            </p:childTnLst>
                          </p:cTn>
                        </p:par>
                        <p:par>
                          <p:cTn id="215" fill="hold">
                            <p:stCondLst>
                              <p:cond delay="69500"/>
                            </p:stCondLst>
                            <p:childTnLst>
                              <p:par>
                                <p:cTn id="216" presetID="1" presetClass="entr" presetSubtype="0" fill="hold" grpId="0" nodeType="afterEffect">
                                  <p:stCondLst>
                                    <p:cond delay="0"/>
                                  </p:stCondLst>
                                  <p:childTnLst>
                                    <p:set>
                                      <p:cBhvr>
                                        <p:cTn id="217" dur="1" fill="hold">
                                          <p:stCondLst>
                                            <p:cond delay="999"/>
                                          </p:stCondLst>
                                        </p:cTn>
                                        <p:tgtEl>
                                          <p:spTgt spid="1057"/>
                                        </p:tgtEl>
                                        <p:attrNameLst>
                                          <p:attrName>style.visibility</p:attrName>
                                        </p:attrNameLst>
                                      </p:cBhvr>
                                      <p:to>
                                        <p:strVal val="visible"/>
                                      </p:to>
                                    </p:set>
                                  </p:childTnLst>
                                </p:cTn>
                              </p:par>
                            </p:childTnLst>
                          </p:cTn>
                        </p:par>
                        <p:par>
                          <p:cTn id="218" fill="hold">
                            <p:stCondLst>
                              <p:cond delay="70500"/>
                            </p:stCondLst>
                            <p:childTnLst>
                              <p:par>
                                <p:cTn id="219" presetID="1" presetClass="entr" presetSubtype="0" fill="hold" grpId="0" nodeType="afterEffect">
                                  <p:stCondLst>
                                    <p:cond delay="0"/>
                                  </p:stCondLst>
                                  <p:childTnLst>
                                    <p:set>
                                      <p:cBhvr>
                                        <p:cTn id="220" dur="1" fill="hold">
                                          <p:stCondLst>
                                            <p:cond delay="999"/>
                                          </p:stCondLst>
                                        </p:cTn>
                                        <p:tgtEl>
                                          <p:spTgt spid="1058"/>
                                        </p:tgtEl>
                                        <p:attrNameLst>
                                          <p:attrName>style.visibility</p:attrName>
                                        </p:attrNameLst>
                                      </p:cBhvr>
                                      <p:to>
                                        <p:strVal val="visible"/>
                                      </p:to>
                                    </p:set>
                                  </p:childTnLst>
                                </p:cTn>
                              </p:par>
                            </p:childTnLst>
                          </p:cTn>
                        </p:par>
                        <p:par>
                          <p:cTn id="221" fill="hold">
                            <p:stCondLst>
                              <p:cond delay="71500"/>
                            </p:stCondLst>
                            <p:childTnLst>
                              <p:par>
                                <p:cTn id="222" presetID="1" presetClass="entr" presetSubtype="0" fill="hold" grpId="0" nodeType="afterEffect">
                                  <p:stCondLst>
                                    <p:cond delay="0"/>
                                  </p:stCondLst>
                                  <p:childTnLst>
                                    <p:set>
                                      <p:cBhvr>
                                        <p:cTn id="223" dur="1" fill="hold">
                                          <p:stCondLst>
                                            <p:cond delay="999"/>
                                          </p:stCondLst>
                                        </p:cTn>
                                        <p:tgtEl>
                                          <p:spTgt spid="1059"/>
                                        </p:tgtEl>
                                        <p:attrNameLst>
                                          <p:attrName>style.visibility</p:attrName>
                                        </p:attrNameLst>
                                      </p:cBhvr>
                                      <p:to>
                                        <p:strVal val="visible"/>
                                      </p:to>
                                    </p:set>
                                  </p:childTnLst>
                                </p:cTn>
                              </p:par>
                            </p:childTnLst>
                          </p:cTn>
                        </p:par>
                        <p:par>
                          <p:cTn id="224" fill="hold">
                            <p:stCondLst>
                              <p:cond delay="72500"/>
                            </p:stCondLst>
                            <p:childTnLst>
                              <p:par>
                                <p:cTn id="225" presetID="1" presetClass="entr" presetSubtype="0" fill="hold" grpId="0" nodeType="afterEffect">
                                  <p:stCondLst>
                                    <p:cond delay="0"/>
                                  </p:stCondLst>
                                  <p:childTnLst>
                                    <p:set>
                                      <p:cBhvr>
                                        <p:cTn id="226" dur="1" fill="hold">
                                          <p:stCondLst>
                                            <p:cond delay="999"/>
                                          </p:stCondLst>
                                        </p:cTn>
                                        <p:tgtEl>
                                          <p:spTgt spid="1060"/>
                                        </p:tgtEl>
                                        <p:attrNameLst>
                                          <p:attrName>style.visibility</p:attrName>
                                        </p:attrNameLst>
                                      </p:cBhvr>
                                      <p:to>
                                        <p:strVal val="visible"/>
                                      </p:to>
                                    </p:set>
                                  </p:childTnLst>
                                </p:cTn>
                              </p:par>
                            </p:childTnLst>
                          </p:cTn>
                        </p:par>
                        <p:par>
                          <p:cTn id="227" fill="hold">
                            <p:stCondLst>
                              <p:cond delay="73500"/>
                            </p:stCondLst>
                            <p:childTnLst>
                              <p:par>
                                <p:cTn id="228" presetID="1" presetClass="entr" presetSubtype="0" fill="hold" grpId="0" nodeType="afterEffect">
                                  <p:stCondLst>
                                    <p:cond delay="0"/>
                                  </p:stCondLst>
                                  <p:childTnLst>
                                    <p:set>
                                      <p:cBhvr>
                                        <p:cTn id="229" dur="1" fill="hold">
                                          <p:stCondLst>
                                            <p:cond delay="999"/>
                                          </p:stCondLst>
                                        </p:cTn>
                                        <p:tgtEl>
                                          <p:spTgt spid="1061"/>
                                        </p:tgtEl>
                                        <p:attrNameLst>
                                          <p:attrName>style.visibility</p:attrName>
                                        </p:attrNameLst>
                                      </p:cBhvr>
                                      <p:to>
                                        <p:strVal val="visible"/>
                                      </p:to>
                                    </p:set>
                                  </p:childTnLst>
                                </p:cTn>
                              </p:par>
                            </p:childTnLst>
                          </p:cTn>
                        </p:par>
                        <p:par>
                          <p:cTn id="230" fill="hold">
                            <p:stCondLst>
                              <p:cond delay="74500"/>
                            </p:stCondLst>
                            <p:childTnLst>
                              <p:par>
                                <p:cTn id="231" presetID="1" presetClass="entr" presetSubtype="0" fill="hold" grpId="0" nodeType="afterEffect">
                                  <p:stCondLst>
                                    <p:cond delay="0"/>
                                  </p:stCondLst>
                                  <p:childTnLst>
                                    <p:set>
                                      <p:cBhvr>
                                        <p:cTn id="232" dur="1" fill="hold">
                                          <p:stCondLst>
                                            <p:cond delay="999"/>
                                          </p:stCondLst>
                                        </p:cTn>
                                        <p:tgtEl>
                                          <p:spTgt spid="1062"/>
                                        </p:tgtEl>
                                        <p:attrNameLst>
                                          <p:attrName>style.visibility</p:attrName>
                                        </p:attrNameLst>
                                      </p:cBhvr>
                                      <p:to>
                                        <p:strVal val="visible"/>
                                      </p:to>
                                    </p:set>
                                  </p:childTnLst>
                                </p:cTn>
                              </p:par>
                            </p:childTnLst>
                          </p:cTn>
                        </p:par>
                        <p:par>
                          <p:cTn id="233" fill="hold">
                            <p:stCondLst>
                              <p:cond delay="75500"/>
                            </p:stCondLst>
                            <p:childTnLst>
                              <p:par>
                                <p:cTn id="234" presetID="1" presetClass="entr" presetSubtype="0" fill="hold" grpId="0" nodeType="afterEffect">
                                  <p:stCondLst>
                                    <p:cond delay="0"/>
                                  </p:stCondLst>
                                  <p:childTnLst>
                                    <p:set>
                                      <p:cBhvr>
                                        <p:cTn id="235" dur="1" fill="hold">
                                          <p:stCondLst>
                                            <p:cond delay="999"/>
                                          </p:stCondLst>
                                        </p:cTn>
                                        <p:tgtEl>
                                          <p:spTgt spid="1063"/>
                                        </p:tgtEl>
                                        <p:attrNameLst>
                                          <p:attrName>style.visibility</p:attrName>
                                        </p:attrNameLst>
                                      </p:cBhvr>
                                      <p:to>
                                        <p:strVal val="visible"/>
                                      </p:to>
                                    </p:set>
                                  </p:childTnLst>
                                </p:cTn>
                              </p:par>
                            </p:childTnLst>
                          </p:cTn>
                        </p:par>
                        <p:par>
                          <p:cTn id="236" fill="hold">
                            <p:stCondLst>
                              <p:cond delay="76500"/>
                            </p:stCondLst>
                            <p:childTnLst>
                              <p:par>
                                <p:cTn id="237" presetID="1" presetClass="entr" presetSubtype="0" fill="hold" grpId="0" nodeType="afterEffect">
                                  <p:stCondLst>
                                    <p:cond delay="0"/>
                                  </p:stCondLst>
                                  <p:childTnLst>
                                    <p:set>
                                      <p:cBhvr>
                                        <p:cTn id="238" dur="1" fill="hold">
                                          <p:stCondLst>
                                            <p:cond delay="999"/>
                                          </p:stCondLst>
                                        </p:cTn>
                                        <p:tgtEl>
                                          <p:spTgt spid="1064"/>
                                        </p:tgtEl>
                                        <p:attrNameLst>
                                          <p:attrName>style.visibility</p:attrName>
                                        </p:attrNameLst>
                                      </p:cBhvr>
                                      <p:to>
                                        <p:strVal val="visible"/>
                                      </p:to>
                                    </p:set>
                                  </p:childTnLst>
                                </p:cTn>
                              </p:par>
                            </p:childTnLst>
                          </p:cTn>
                        </p:par>
                        <p:par>
                          <p:cTn id="239" fill="hold">
                            <p:stCondLst>
                              <p:cond delay="77500"/>
                            </p:stCondLst>
                            <p:childTnLst>
                              <p:par>
                                <p:cTn id="240" presetID="1" presetClass="entr" presetSubtype="0" fill="hold" grpId="0" nodeType="afterEffect">
                                  <p:stCondLst>
                                    <p:cond delay="0"/>
                                  </p:stCondLst>
                                  <p:childTnLst>
                                    <p:set>
                                      <p:cBhvr>
                                        <p:cTn id="241" dur="1" fill="hold">
                                          <p:stCondLst>
                                            <p:cond delay="999"/>
                                          </p:stCondLst>
                                        </p:cTn>
                                        <p:tgtEl>
                                          <p:spTgt spid="1065"/>
                                        </p:tgtEl>
                                        <p:attrNameLst>
                                          <p:attrName>style.visibility</p:attrName>
                                        </p:attrNameLst>
                                      </p:cBhvr>
                                      <p:to>
                                        <p:strVal val="visible"/>
                                      </p:to>
                                    </p:set>
                                  </p:childTnLst>
                                </p:cTn>
                              </p:par>
                            </p:childTnLst>
                          </p:cTn>
                        </p:par>
                        <p:par>
                          <p:cTn id="242" fill="hold">
                            <p:stCondLst>
                              <p:cond delay="78500"/>
                            </p:stCondLst>
                            <p:childTnLst>
                              <p:par>
                                <p:cTn id="243" presetID="1" presetClass="entr" presetSubtype="0" fill="hold" grpId="0" nodeType="afterEffect">
                                  <p:stCondLst>
                                    <p:cond delay="0"/>
                                  </p:stCondLst>
                                  <p:childTnLst>
                                    <p:set>
                                      <p:cBhvr>
                                        <p:cTn id="244" dur="1" fill="hold">
                                          <p:stCondLst>
                                            <p:cond delay="999"/>
                                          </p:stCondLst>
                                        </p:cTn>
                                        <p:tgtEl>
                                          <p:spTgt spid="1066"/>
                                        </p:tgtEl>
                                        <p:attrNameLst>
                                          <p:attrName>style.visibility</p:attrName>
                                        </p:attrNameLst>
                                      </p:cBhvr>
                                      <p:to>
                                        <p:strVal val="visible"/>
                                      </p:to>
                                    </p:set>
                                  </p:childTnLst>
                                </p:cTn>
                              </p:par>
                            </p:childTnLst>
                          </p:cTn>
                        </p:par>
                        <p:par>
                          <p:cTn id="245" fill="hold">
                            <p:stCondLst>
                              <p:cond delay="79500"/>
                            </p:stCondLst>
                            <p:childTnLst>
                              <p:par>
                                <p:cTn id="246" presetID="1" presetClass="entr" presetSubtype="0" fill="hold" grpId="0" nodeType="afterEffect">
                                  <p:stCondLst>
                                    <p:cond delay="0"/>
                                  </p:stCondLst>
                                  <p:childTnLst>
                                    <p:set>
                                      <p:cBhvr>
                                        <p:cTn id="247" dur="1" fill="hold">
                                          <p:stCondLst>
                                            <p:cond delay="999"/>
                                          </p:stCondLst>
                                        </p:cTn>
                                        <p:tgtEl>
                                          <p:spTgt spid="1067"/>
                                        </p:tgtEl>
                                        <p:attrNameLst>
                                          <p:attrName>style.visibility</p:attrName>
                                        </p:attrNameLst>
                                      </p:cBhvr>
                                      <p:to>
                                        <p:strVal val="visible"/>
                                      </p:to>
                                    </p:set>
                                  </p:childTnLst>
                                </p:cTn>
                              </p:par>
                            </p:childTnLst>
                          </p:cTn>
                        </p:par>
                        <p:par>
                          <p:cTn id="248" fill="hold">
                            <p:stCondLst>
                              <p:cond delay="80500"/>
                            </p:stCondLst>
                            <p:childTnLst>
                              <p:par>
                                <p:cTn id="249" presetID="1" presetClass="entr" presetSubtype="0" fill="hold" grpId="0" nodeType="afterEffect">
                                  <p:stCondLst>
                                    <p:cond delay="0"/>
                                  </p:stCondLst>
                                  <p:childTnLst>
                                    <p:set>
                                      <p:cBhvr>
                                        <p:cTn id="250" dur="1" fill="hold">
                                          <p:stCondLst>
                                            <p:cond delay="999"/>
                                          </p:stCondLst>
                                        </p:cTn>
                                        <p:tgtEl>
                                          <p:spTgt spid="1068"/>
                                        </p:tgtEl>
                                        <p:attrNameLst>
                                          <p:attrName>style.visibility</p:attrName>
                                        </p:attrNameLst>
                                      </p:cBhvr>
                                      <p:to>
                                        <p:strVal val="visible"/>
                                      </p:to>
                                    </p:set>
                                  </p:childTnLst>
                                </p:cTn>
                              </p:par>
                            </p:childTnLst>
                          </p:cTn>
                        </p:par>
                        <p:par>
                          <p:cTn id="251" fill="hold">
                            <p:stCondLst>
                              <p:cond delay="81500"/>
                            </p:stCondLst>
                            <p:childTnLst>
                              <p:par>
                                <p:cTn id="252" presetID="1" presetClass="entr" presetSubtype="0" fill="hold" grpId="0" nodeType="afterEffect">
                                  <p:stCondLst>
                                    <p:cond delay="0"/>
                                  </p:stCondLst>
                                  <p:childTnLst>
                                    <p:set>
                                      <p:cBhvr>
                                        <p:cTn id="253" dur="1" fill="hold">
                                          <p:stCondLst>
                                            <p:cond delay="999"/>
                                          </p:stCondLst>
                                        </p:cTn>
                                        <p:tgtEl>
                                          <p:spTgt spid="1069"/>
                                        </p:tgtEl>
                                        <p:attrNameLst>
                                          <p:attrName>style.visibility</p:attrName>
                                        </p:attrNameLst>
                                      </p:cBhvr>
                                      <p:to>
                                        <p:strVal val="visible"/>
                                      </p:to>
                                    </p:set>
                                  </p:childTnLst>
                                </p:cTn>
                              </p:par>
                            </p:childTnLst>
                          </p:cTn>
                        </p:par>
                        <p:par>
                          <p:cTn id="254" fill="hold">
                            <p:stCondLst>
                              <p:cond delay="82500"/>
                            </p:stCondLst>
                            <p:childTnLst>
                              <p:par>
                                <p:cTn id="255" presetID="1" presetClass="entr" presetSubtype="0" fill="hold" grpId="0" nodeType="afterEffect">
                                  <p:stCondLst>
                                    <p:cond delay="0"/>
                                  </p:stCondLst>
                                  <p:childTnLst>
                                    <p:set>
                                      <p:cBhvr>
                                        <p:cTn id="256" dur="1" fill="hold">
                                          <p:stCondLst>
                                            <p:cond delay="999"/>
                                          </p:stCondLst>
                                        </p:cTn>
                                        <p:tgtEl>
                                          <p:spTgt spid="1070"/>
                                        </p:tgtEl>
                                        <p:attrNameLst>
                                          <p:attrName>style.visibility</p:attrName>
                                        </p:attrNameLst>
                                      </p:cBhvr>
                                      <p:to>
                                        <p:strVal val="visible"/>
                                      </p:to>
                                    </p:set>
                                  </p:childTnLst>
                                </p:cTn>
                              </p:par>
                            </p:childTnLst>
                          </p:cTn>
                        </p:par>
                        <p:par>
                          <p:cTn id="257" fill="hold">
                            <p:stCondLst>
                              <p:cond delay="83500"/>
                            </p:stCondLst>
                            <p:childTnLst>
                              <p:par>
                                <p:cTn id="258" presetID="1" presetClass="entr" presetSubtype="0" fill="hold" grpId="0" nodeType="afterEffect">
                                  <p:stCondLst>
                                    <p:cond delay="0"/>
                                  </p:stCondLst>
                                  <p:childTnLst>
                                    <p:set>
                                      <p:cBhvr>
                                        <p:cTn id="259" dur="1" fill="hold">
                                          <p:stCondLst>
                                            <p:cond delay="999"/>
                                          </p:stCondLst>
                                        </p:cTn>
                                        <p:tgtEl>
                                          <p:spTgt spid="1071"/>
                                        </p:tgtEl>
                                        <p:attrNameLst>
                                          <p:attrName>style.visibility</p:attrName>
                                        </p:attrNameLst>
                                      </p:cBhvr>
                                      <p:to>
                                        <p:strVal val="visible"/>
                                      </p:to>
                                    </p:set>
                                  </p:childTnLst>
                                </p:cTn>
                              </p:par>
                            </p:childTnLst>
                          </p:cTn>
                        </p:par>
                        <p:par>
                          <p:cTn id="260" fill="hold">
                            <p:stCondLst>
                              <p:cond delay="84500"/>
                            </p:stCondLst>
                            <p:childTnLst>
                              <p:par>
                                <p:cTn id="261" presetID="1" presetClass="entr" presetSubtype="0" fill="hold" grpId="0" nodeType="afterEffect">
                                  <p:stCondLst>
                                    <p:cond delay="0"/>
                                  </p:stCondLst>
                                  <p:childTnLst>
                                    <p:set>
                                      <p:cBhvr>
                                        <p:cTn id="262" dur="1" fill="hold">
                                          <p:stCondLst>
                                            <p:cond delay="999"/>
                                          </p:stCondLst>
                                        </p:cTn>
                                        <p:tgtEl>
                                          <p:spTgt spid="1072"/>
                                        </p:tgtEl>
                                        <p:attrNameLst>
                                          <p:attrName>style.visibility</p:attrName>
                                        </p:attrNameLst>
                                      </p:cBhvr>
                                      <p:to>
                                        <p:strVal val="visible"/>
                                      </p:to>
                                    </p:set>
                                  </p:childTnLst>
                                </p:cTn>
                              </p:par>
                            </p:childTnLst>
                          </p:cTn>
                        </p:par>
                        <p:par>
                          <p:cTn id="263" fill="hold">
                            <p:stCondLst>
                              <p:cond delay="85500"/>
                            </p:stCondLst>
                            <p:childTnLst>
                              <p:par>
                                <p:cTn id="264" presetID="1" presetClass="entr" presetSubtype="0" fill="hold" grpId="0" nodeType="afterEffect">
                                  <p:stCondLst>
                                    <p:cond delay="0"/>
                                  </p:stCondLst>
                                  <p:childTnLst>
                                    <p:set>
                                      <p:cBhvr>
                                        <p:cTn id="265" dur="1" fill="hold">
                                          <p:stCondLst>
                                            <p:cond delay="999"/>
                                          </p:stCondLst>
                                        </p:cTn>
                                        <p:tgtEl>
                                          <p:spTgt spid="1073"/>
                                        </p:tgtEl>
                                        <p:attrNameLst>
                                          <p:attrName>style.visibility</p:attrName>
                                        </p:attrNameLst>
                                      </p:cBhvr>
                                      <p:to>
                                        <p:strVal val="visible"/>
                                      </p:to>
                                    </p:set>
                                  </p:childTnLst>
                                </p:cTn>
                              </p:par>
                            </p:childTnLst>
                          </p:cTn>
                        </p:par>
                        <p:par>
                          <p:cTn id="266" fill="hold">
                            <p:stCondLst>
                              <p:cond delay="86500"/>
                            </p:stCondLst>
                            <p:childTnLst>
                              <p:par>
                                <p:cTn id="267" presetID="1" presetClass="entr" presetSubtype="0" fill="hold" grpId="0" nodeType="afterEffect">
                                  <p:stCondLst>
                                    <p:cond delay="0"/>
                                  </p:stCondLst>
                                  <p:childTnLst>
                                    <p:set>
                                      <p:cBhvr>
                                        <p:cTn id="268" dur="1" fill="hold">
                                          <p:stCondLst>
                                            <p:cond delay="999"/>
                                          </p:stCondLst>
                                        </p:cTn>
                                        <p:tgtEl>
                                          <p:spTgt spid="1074"/>
                                        </p:tgtEl>
                                        <p:attrNameLst>
                                          <p:attrName>style.visibility</p:attrName>
                                        </p:attrNameLst>
                                      </p:cBhvr>
                                      <p:to>
                                        <p:strVal val="visible"/>
                                      </p:to>
                                    </p:set>
                                  </p:childTnLst>
                                </p:cTn>
                              </p:par>
                            </p:childTnLst>
                          </p:cTn>
                        </p:par>
                        <p:par>
                          <p:cTn id="269" fill="hold">
                            <p:stCondLst>
                              <p:cond delay="87500"/>
                            </p:stCondLst>
                            <p:childTnLst>
                              <p:par>
                                <p:cTn id="270" presetID="1" presetClass="entr" presetSubtype="0" fill="hold" grpId="0" nodeType="afterEffect">
                                  <p:stCondLst>
                                    <p:cond delay="0"/>
                                  </p:stCondLst>
                                  <p:childTnLst>
                                    <p:set>
                                      <p:cBhvr>
                                        <p:cTn id="271" dur="1" fill="hold">
                                          <p:stCondLst>
                                            <p:cond delay="999"/>
                                          </p:stCondLst>
                                        </p:cTn>
                                        <p:tgtEl>
                                          <p:spTgt spid="1075"/>
                                        </p:tgtEl>
                                        <p:attrNameLst>
                                          <p:attrName>style.visibility</p:attrName>
                                        </p:attrNameLst>
                                      </p:cBhvr>
                                      <p:to>
                                        <p:strVal val="visible"/>
                                      </p:to>
                                    </p:set>
                                  </p:childTnLst>
                                </p:cTn>
                              </p:par>
                            </p:childTnLst>
                          </p:cTn>
                        </p:par>
                        <p:par>
                          <p:cTn id="272" fill="hold">
                            <p:stCondLst>
                              <p:cond delay="88500"/>
                            </p:stCondLst>
                            <p:childTnLst>
                              <p:par>
                                <p:cTn id="273" presetID="1" presetClass="entr" presetSubtype="0" fill="hold" grpId="0" nodeType="afterEffect">
                                  <p:stCondLst>
                                    <p:cond delay="0"/>
                                  </p:stCondLst>
                                  <p:childTnLst>
                                    <p:set>
                                      <p:cBhvr>
                                        <p:cTn id="274" dur="1" fill="hold">
                                          <p:stCondLst>
                                            <p:cond delay="999"/>
                                          </p:stCondLst>
                                        </p:cTn>
                                        <p:tgtEl>
                                          <p:spTgt spid="1076"/>
                                        </p:tgtEl>
                                        <p:attrNameLst>
                                          <p:attrName>style.visibility</p:attrName>
                                        </p:attrNameLst>
                                      </p:cBhvr>
                                      <p:to>
                                        <p:strVal val="visible"/>
                                      </p:to>
                                    </p:set>
                                  </p:childTnLst>
                                </p:cTn>
                              </p:par>
                            </p:childTnLst>
                          </p:cTn>
                        </p:par>
                        <p:par>
                          <p:cTn id="275" fill="hold">
                            <p:stCondLst>
                              <p:cond delay="89500"/>
                            </p:stCondLst>
                            <p:childTnLst>
                              <p:par>
                                <p:cTn id="276" presetID="1" presetClass="entr" presetSubtype="0" fill="hold" grpId="0" nodeType="afterEffect">
                                  <p:stCondLst>
                                    <p:cond delay="0"/>
                                  </p:stCondLst>
                                  <p:childTnLst>
                                    <p:set>
                                      <p:cBhvr>
                                        <p:cTn id="277" dur="1" fill="hold">
                                          <p:stCondLst>
                                            <p:cond delay="999"/>
                                          </p:stCondLst>
                                        </p:cTn>
                                        <p:tgtEl>
                                          <p:spTgt spid="1077"/>
                                        </p:tgtEl>
                                        <p:attrNameLst>
                                          <p:attrName>style.visibility</p:attrName>
                                        </p:attrNameLst>
                                      </p:cBhvr>
                                      <p:to>
                                        <p:strVal val="visible"/>
                                      </p:to>
                                    </p:set>
                                  </p:childTnLst>
                                </p:cTn>
                              </p:par>
                            </p:childTnLst>
                          </p:cTn>
                        </p:par>
                        <p:par>
                          <p:cTn id="278" fill="hold">
                            <p:stCondLst>
                              <p:cond delay="90500"/>
                            </p:stCondLst>
                            <p:childTnLst>
                              <p:par>
                                <p:cTn id="279" presetID="1" presetClass="entr" presetSubtype="0" fill="hold" grpId="0" nodeType="afterEffect">
                                  <p:stCondLst>
                                    <p:cond delay="0"/>
                                  </p:stCondLst>
                                  <p:childTnLst>
                                    <p:set>
                                      <p:cBhvr>
                                        <p:cTn id="280" dur="1" fill="hold">
                                          <p:stCondLst>
                                            <p:cond delay="999"/>
                                          </p:stCondLst>
                                        </p:cTn>
                                        <p:tgtEl>
                                          <p:spTgt spid="1078"/>
                                        </p:tgtEl>
                                        <p:attrNameLst>
                                          <p:attrName>style.visibility</p:attrName>
                                        </p:attrNameLst>
                                      </p:cBhvr>
                                      <p:to>
                                        <p:strVal val="visible"/>
                                      </p:to>
                                    </p:set>
                                  </p:childTnLst>
                                </p:cTn>
                              </p:par>
                            </p:childTnLst>
                          </p:cTn>
                        </p:par>
                        <p:par>
                          <p:cTn id="281" fill="hold">
                            <p:stCondLst>
                              <p:cond delay="91500"/>
                            </p:stCondLst>
                            <p:childTnLst>
                              <p:par>
                                <p:cTn id="282" presetID="1" presetClass="entr" presetSubtype="0" fill="hold" grpId="0" nodeType="afterEffect">
                                  <p:stCondLst>
                                    <p:cond delay="0"/>
                                  </p:stCondLst>
                                  <p:childTnLst>
                                    <p:set>
                                      <p:cBhvr>
                                        <p:cTn id="283" dur="1" fill="hold">
                                          <p:stCondLst>
                                            <p:cond delay="999"/>
                                          </p:stCondLst>
                                        </p:cTn>
                                        <p:tgtEl>
                                          <p:spTgt spid="1079"/>
                                        </p:tgtEl>
                                        <p:attrNameLst>
                                          <p:attrName>style.visibility</p:attrName>
                                        </p:attrNameLst>
                                      </p:cBhvr>
                                      <p:to>
                                        <p:strVal val="visible"/>
                                      </p:to>
                                    </p:set>
                                  </p:childTnLst>
                                </p:cTn>
                              </p:par>
                            </p:childTnLst>
                          </p:cTn>
                        </p:par>
                        <p:par>
                          <p:cTn id="284" fill="hold">
                            <p:stCondLst>
                              <p:cond delay="92500"/>
                            </p:stCondLst>
                            <p:childTnLst>
                              <p:par>
                                <p:cTn id="285" presetID="1" presetClass="entr" presetSubtype="0" fill="hold" grpId="0" nodeType="afterEffect">
                                  <p:stCondLst>
                                    <p:cond delay="0"/>
                                  </p:stCondLst>
                                  <p:childTnLst>
                                    <p:set>
                                      <p:cBhvr>
                                        <p:cTn id="286" dur="1" fill="hold">
                                          <p:stCondLst>
                                            <p:cond delay="999"/>
                                          </p:stCondLst>
                                        </p:cTn>
                                        <p:tgtEl>
                                          <p:spTgt spid="1080"/>
                                        </p:tgtEl>
                                        <p:attrNameLst>
                                          <p:attrName>style.visibility</p:attrName>
                                        </p:attrNameLst>
                                      </p:cBhvr>
                                      <p:to>
                                        <p:strVal val="visible"/>
                                      </p:to>
                                    </p:set>
                                  </p:childTnLst>
                                </p:cTn>
                              </p:par>
                            </p:childTnLst>
                          </p:cTn>
                        </p:par>
                        <p:par>
                          <p:cTn id="287" fill="hold">
                            <p:stCondLst>
                              <p:cond delay="93500"/>
                            </p:stCondLst>
                            <p:childTnLst>
                              <p:par>
                                <p:cTn id="288" presetID="1" presetClass="entr" presetSubtype="0" fill="hold" grpId="0" nodeType="afterEffect">
                                  <p:stCondLst>
                                    <p:cond delay="0"/>
                                  </p:stCondLst>
                                  <p:childTnLst>
                                    <p:set>
                                      <p:cBhvr>
                                        <p:cTn id="289" dur="1" fill="hold">
                                          <p:stCondLst>
                                            <p:cond delay="999"/>
                                          </p:stCondLst>
                                        </p:cTn>
                                        <p:tgtEl>
                                          <p:spTgt spid="1081"/>
                                        </p:tgtEl>
                                        <p:attrNameLst>
                                          <p:attrName>style.visibility</p:attrName>
                                        </p:attrNameLst>
                                      </p:cBhvr>
                                      <p:to>
                                        <p:strVal val="visible"/>
                                      </p:to>
                                    </p:set>
                                  </p:childTnLst>
                                </p:cTn>
                              </p:par>
                            </p:childTnLst>
                          </p:cTn>
                        </p:par>
                        <p:par>
                          <p:cTn id="290" fill="hold">
                            <p:stCondLst>
                              <p:cond delay="94500"/>
                            </p:stCondLst>
                            <p:childTnLst>
                              <p:par>
                                <p:cTn id="291" presetID="1" presetClass="entr" presetSubtype="0" fill="hold" grpId="0" nodeType="afterEffect">
                                  <p:stCondLst>
                                    <p:cond delay="0"/>
                                  </p:stCondLst>
                                  <p:childTnLst>
                                    <p:set>
                                      <p:cBhvr>
                                        <p:cTn id="292" dur="1" fill="hold">
                                          <p:stCondLst>
                                            <p:cond delay="999"/>
                                          </p:stCondLst>
                                        </p:cTn>
                                        <p:tgtEl>
                                          <p:spTgt spid="1082"/>
                                        </p:tgtEl>
                                        <p:attrNameLst>
                                          <p:attrName>style.visibility</p:attrName>
                                        </p:attrNameLst>
                                      </p:cBhvr>
                                      <p:to>
                                        <p:strVal val="visible"/>
                                      </p:to>
                                    </p:set>
                                  </p:childTnLst>
                                </p:cTn>
                              </p:par>
                            </p:childTnLst>
                          </p:cTn>
                        </p:par>
                        <p:par>
                          <p:cTn id="293" fill="hold">
                            <p:stCondLst>
                              <p:cond delay="95500"/>
                            </p:stCondLst>
                            <p:childTnLst>
                              <p:par>
                                <p:cTn id="294" presetID="1" presetClass="entr" presetSubtype="0" fill="hold" grpId="0" nodeType="afterEffect">
                                  <p:stCondLst>
                                    <p:cond delay="0"/>
                                  </p:stCondLst>
                                  <p:childTnLst>
                                    <p:set>
                                      <p:cBhvr>
                                        <p:cTn id="295" dur="1" fill="hold">
                                          <p:stCondLst>
                                            <p:cond delay="999"/>
                                          </p:stCondLst>
                                        </p:cTn>
                                        <p:tgtEl>
                                          <p:spTgt spid="1083"/>
                                        </p:tgtEl>
                                        <p:attrNameLst>
                                          <p:attrName>style.visibility</p:attrName>
                                        </p:attrNameLst>
                                      </p:cBhvr>
                                      <p:to>
                                        <p:strVal val="visible"/>
                                      </p:to>
                                    </p:set>
                                  </p:childTnLst>
                                </p:cTn>
                              </p:par>
                            </p:childTnLst>
                          </p:cTn>
                        </p:par>
                        <p:par>
                          <p:cTn id="296" fill="hold">
                            <p:stCondLst>
                              <p:cond delay="96500"/>
                            </p:stCondLst>
                            <p:childTnLst>
                              <p:par>
                                <p:cTn id="297" presetID="1" presetClass="entr" presetSubtype="0" fill="hold" grpId="0" nodeType="afterEffect">
                                  <p:stCondLst>
                                    <p:cond delay="0"/>
                                  </p:stCondLst>
                                  <p:childTnLst>
                                    <p:set>
                                      <p:cBhvr>
                                        <p:cTn id="298" dur="1" fill="hold">
                                          <p:stCondLst>
                                            <p:cond delay="999"/>
                                          </p:stCondLst>
                                        </p:cTn>
                                        <p:tgtEl>
                                          <p:spTgt spid="1084"/>
                                        </p:tgtEl>
                                        <p:attrNameLst>
                                          <p:attrName>style.visibility</p:attrName>
                                        </p:attrNameLst>
                                      </p:cBhvr>
                                      <p:to>
                                        <p:strVal val="visible"/>
                                      </p:to>
                                    </p:set>
                                  </p:childTnLst>
                                </p:cTn>
                              </p:par>
                            </p:childTnLst>
                          </p:cTn>
                        </p:par>
                        <p:par>
                          <p:cTn id="299" fill="hold">
                            <p:stCondLst>
                              <p:cond delay="97500"/>
                            </p:stCondLst>
                            <p:childTnLst>
                              <p:par>
                                <p:cTn id="300" presetID="1" presetClass="entr" presetSubtype="0" fill="hold" grpId="0" nodeType="afterEffect">
                                  <p:stCondLst>
                                    <p:cond delay="0"/>
                                  </p:stCondLst>
                                  <p:childTnLst>
                                    <p:set>
                                      <p:cBhvr>
                                        <p:cTn id="301" dur="1" fill="hold">
                                          <p:stCondLst>
                                            <p:cond delay="999"/>
                                          </p:stCondLst>
                                        </p:cTn>
                                        <p:tgtEl>
                                          <p:spTgt spid="1085"/>
                                        </p:tgtEl>
                                        <p:attrNameLst>
                                          <p:attrName>style.visibility</p:attrName>
                                        </p:attrNameLst>
                                      </p:cBhvr>
                                      <p:to>
                                        <p:strVal val="visible"/>
                                      </p:to>
                                    </p:set>
                                  </p:childTnLst>
                                </p:cTn>
                              </p:par>
                            </p:childTnLst>
                          </p:cTn>
                        </p:par>
                        <p:par>
                          <p:cTn id="302" fill="hold">
                            <p:stCondLst>
                              <p:cond delay="98500"/>
                            </p:stCondLst>
                            <p:childTnLst>
                              <p:par>
                                <p:cTn id="303" presetID="1" presetClass="entr" presetSubtype="0" fill="hold" grpId="0" nodeType="afterEffect">
                                  <p:stCondLst>
                                    <p:cond delay="0"/>
                                  </p:stCondLst>
                                  <p:childTnLst>
                                    <p:set>
                                      <p:cBhvr>
                                        <p:cTn id="304" dur="1" fill="hold">
                                          <p:stCondLst>
                                            <p:cond delay="999"/>
                                          </p:stCondLst>
                                        </p:cTn>
                                        <p:tgtEl>
                                          <p:spTgt spid="1086"/>
                                        </p:tgtEl>
                                        <p:attrNameLst>
                                          <p:attrName>style.visibility</p:attrName>
                                        </p:attrNameLst>
                                      </p:cBhvr>
                                      <p:to>
                                        <p:strVal val="visible"/>
                                      </p:to>
                                    </p:set>
                                  </p:childTnLst>
                                </p:cTn>
                              </p:par>
                            </p:childTnLst>
                          </p:cTn>
                        </p:par>
                        <p:par>
                          <p:cTn id="305" fill="hold">
                            <p:stCondLst>
                              <p:cond delay="99500"/>
                            </p:stCondLst>
                            <p:childTnLst>
                              <p:par>
                                <p:cTn id="306" presetID="1" presetClass="entr" presetSubtype="0" fill="hold" grpId="0" nodeType="afterEffect">
                                  <p:stCondLst>
                                    <p:cond delay="0"/>
                                  </p:stCondLst>
                                  <p:childTnLst>
                                    <p:set>
                                      <p:cBhvr>
                                        <p:cTn id="307" dur="1" fill="hold">
                                          <p:stCondLst>
                                            <p:cond delay="999"/>
                                          </p:stCondLst>
                                        </p:cTn>
                                        <p:tgtEl>
                                          <p:spTgt spid="1087"/>
                                        </p:tgtEl>
                                        <p:attrNameLst>
                                          <p:attrName>style.visibility</p:attrName>
                                        </p:attrNameLst>
                                      </p:cBhvr>
                                      <p:to>
                                        <p:strVal val="visible"/>
                                      </p:to>
                                    </p:set>
                                  </p:childTnLst>
                                </p:cTn>
                              </p:par>
                            </p:childTnLst>
                          </p:cTn>
                        </p:par>
                        <p:par>
                          <p:cTn id="308" fill="hold">
                            <p:stCondLst>
                              <p:cond delay="100500"/>
                            </p:stCondLst>
                            <p:childTnLst>
                              <p:par>
                                <p:cTn id="309" presetID="1" presetClass="entr" presetSubtype="0" fill="hold" grpId="0" nodeType="afterEffect">
                                  <p:stCondLst>
                                    <p:cond delay="0"/>
                                  </p:stCondLst>
                                  <p:childTnLst>
                                    <p:set>
                                      <p:cBhvr>
                                        <p:cTn id="310" dur="1" fill="hold">
                                          <p:stCondLst>
                                            <p:cond delay="999"/>
                                          </p:stCondLst>
                                        </p:cTn>
                                        <p:tgtEl>
                                          <p:spTgt spid="1088"/>
                                        </p:tgtEl>
                                        <p:attrNameLst>
                                          <p:attrName>style.visibility</p:attrName>
                                        </p:attrNameLst>
                                      </p:cBhvr>
                                      <p:to>
                                        <p:strVal val="visible"/>
                                      </p:to>
                                    </p:set>
                                  </p:childTnLst>
                                </p:cTn>
                              </p:par>
                            </p:childTnLst>
                          </p:cTn>
                        </p:par>
                        <p:par>
                          <p:cTn id="311" fill="hold">
                            <p:stCondLst>
                              <p:cond delay="101500"/>
                            </p:stCondLst>
                            <p:childTnLst>
                              <p:par>
                                <p:cTn id="312" presetID="1" presetClass="entr" presetSubtype="0" fill="hold" grpId="0" nodeType="afterEffect">
                                  <p:stCondLst>
                                    <p:cond delay="0"/>
                                  </p:stCondLst>
                                  <p:childTnLst>
                                    <p:set>
                                      <p:cBhvr>
                                        <p:cTn id="313" dur="1" fill="hold">
                                          <p:stCondLst>
                                            <p:cond delay="999"/>
                                          </p:stCondLst>
                                        </p:cTn>
                                        <p:tgtEl>
                                          <p:spTgt spid="1089"/>
                                        </p:tgtEl>
                                        <p:attrNameLst>
                                          <p:attrName>style.visibility</p:attrName>
                                        </p:attrNameLst>
                                      </p:cBhvr>
                                      <p:to>
                                        <p:strVal val="visible"/>
                                      </p:to>
                                    </p:set>
                                  </p:childTnLst>
                                </p:cTn>
                              </p:par>
                            </p:childTnLst>
                          </p:cTn>
                        </p:par>
                        <p:par>
                          <p:cTn id="314" fill="hold">
                            <p:stCondLst>
                              <p:cond delay="102500"/>
                            </p:stCondLst>
                            <p:childTnLst>
                              <p:par>
                                <p:cTn id="315" presetID="1" presetClass="entr" presetSubtype="0" fill="hold" grpId="0" nodeType="afterEffect">
                                  <p:stCondLst>
                                    <p:cond delay="0"/>
                                  </p:stCondLst>
                                  <p:childTnLst>
                                    <p:set>
                                      <p:cBhvr>
                                        <p:cTn id="316" dur="1" fill="hold">
                                          <p:stCondLst>
                                            <p:cond delay="999"/>
                                          </p:stCondLst>
                                        </p:cTn>
                                        <p:tgtEl>
                                          <p:spTgt spid="1090"/>
                                        </p:tgtEl>
                                        <p:attrNameLst>
                                          <p:attrName>style.visibility</p:attrName>
                                        </p:attrNameLst>
                                      </p:cBhvr>
                                      <p:to>
                                        <p:strVal val="visible"/>
                                      </p:to>
                                    </p:set>
                                  </p:childTnLst>
                                </p:cTn>
                              </p:par>
                            </p:childTnLst>
                          </p:cTn>
                        </p:par>
                        <p:par>
                          <p:cTn id="317" fill="hold">
                            <p:stCondLst>
                              <p:cond delay="103500"/>
                            </p:stCondLst>
                            <p:childTnLst>
                              <p:par>
                                <p:cTn id="318" presetID="1" presetClass="entr" presetSubtype="0" fill="hold" grpId="0" nodeType="afterEffect">
                                  <p:stCondLst>
                                    <p:cond delay="0"/>
                                  </p:stCondLst>
                                  <p:childTnLst>
                                    <p:set>
                                      <p:cBhvr>
                                        <p:cTn id="319" dur="1" fill="hold">
                                          <p:stCondLst>
                                            <p:cond delay="999"/>
                                          </p:stCondLst>
                                        </p:cTn>
                                        <p:tgtEl>
                                          <p:spTgt spid="1091"/>
                                        </p:tgtEl>
                                        <p:attrNameLst>
                                          <p:attrName>style.visibility</p:attrName>
                                        </p:attrNameLst>
                                      </p:cBhvr>
                                      <p:to>
                                        <p:strVal val="visible"/>
                                      </p:to>
                                    </p:set>
                                  </p:childTnLst>
                                </p:cTn>
                              </p:par>
                            </p:childTnLst>
                          </p:cTn>
                        </p:par>
                        <p:par>
                          <p:cTn id="320" fill="hold">
                            <p:stCondLst>
                              <p:cond delay="104500"/>
                            </p:stCondLst>
                            <p:childTnLst>
                              <p:par>
                                <p:cTn id="321" presetID="1" presetClass="entr" presetSubtype="0" fill="hold" grpId="0" nodeType="afterEffect">
                                  <p:stCondLst>
                                    <p:cond delay="0"/>
                                  </p:stCondLst>
                                  <p:childTnLst>
                                    <p:set>
                                      <p:cBhvr>
                                        <p:cTn id="322" dur="1" fill="hold">
                                          <p:stCondLst>
                                            <p:cond delay="999"/>
                                          </p:stCondLst>
                                        </p:cTn>
                                        <p:tgtEl>
                                          <p:spTgt spid="1092"/>
                                        </p:tgtEl>
                                        <p:attrNameLst>
                                          <p:attrName>style.visibility</p:attrName>
                                        </p:attrNameLst>
                                      </p:cBhvr>
                                      <p:to>
                                        <p:strVal val="visible"/>
                                      </p:to>
                                    </p:set>
                                  </p:childTnLst>
                                </p:cTn>
                              </p:par>
                            </p:childTnLst>
                          </p:cTn>
                        </p:par>
                        <p:par>
                          <p:cTn id="323" fill="hold">
                            <p:stCondLst>
                              <p:cond delay="105500"/>
                            </p:stCondLst>
                            <p:childTnLst>
                              <p:par>
                                <p:cTn id="324" presetID="1" presetClass="entr" presetSubtype="0" fill="hold" grpId="0" nodeType="afterEffect">
                                  <p:stCondLst>
                                    <p:cond delay="0"/>
                                  </p:stCondLst>
                                  <p:childTnLst>
                                    <p:set>
                                      <p:cBhvr>
                                        <p:cTn id="325" dur="1" fill="hold">
                                          <p:stCondLst>
                                            <p:cond delay="999"/>
                                          </p:stCondLst>
                                        </p:cTn>
                                        <p:tgtEl>
                                          <p:spTgt spid="1093"/>
                                        </p:tgtEl>
                                        <p:attrNameLst>
                                          <p:attrName>style.visibility</p:attrName>
                                        </p:attrNameLst>
                                      </p:cBhvr>
                                      <p:to>
                                        <p:strVal val="visible"/>
                                      </p:to>
                                    </p:set>
                                  </p:childTnLst>
                                </p:cTn>
                              </p:par>
                            </p:childTnLst>
                          </p:cTn>
                        </p:par>
                        <p:par>
                          <p:cTn id="326" fill="hold">
                            <p:stCondLst>
                              <p:cond delay="106500"/>
                            </p:stCondLst>
                            <p:childTnLst>
                              <p:par>
                                <p:cTn id="327" presetID="1" presetClass="entr" presetSubtype="0" fill="hold" grpId="0" nodeType="afterEffect">
                                  <p:stCondLst>
                                    <p:cond delay="0"/>
                                  </p:stCondLst>
                                  <p:childTnLst>
                                    <p:set>
                                      <p:cBhvr>
                                        <p:cTn id="328" dur="1" fill="hold">
                                          <p:stCondLst>
                                            <p:cond delay="999"/>
                                          </p:stCondLst>
                                        </p:cTn>
                                        <p:tgtEl>
                                          <p:spTgt spid="1094"/>
                                        </p:tgtEl>
                                        <p:attrNameLst>
                                          <p:attrName>style.visibility</p:attrName>
                                        </p:attrNameLst>
                                      </p:cBhvr>
                                      <p:to>
                                        <p:strVal val="visible"/>
                                      </p:to>
                                    </p:set>
                                  </p:childTnLst>
                                </p:cTn>
                              </p:par>
                            </p:childTnLst>
                          </p:cTn>
                        </p:par>
                        <p:par>
                          <p:cTn id="329" fill="hold">
                            <p:stCondLst>
                              <p:cond delay="107500"/>
                            </p:stCondLst>
                            <p:childTnLst>
                              <p:par>
                                <p:cTn id="330" presetID="1" presetClass="entr" presetSubtype="0" fill="hold" grpId="0" nodeType="afterEffect">
                                  <p:stCondLst>
                                    <p:cond delay="0"/>
                                  </p:stCondLst>
                                  <p:childTnLst>
                                    <p:set>
                                      <p:cBhvr>
                                        <p:cTn id="331" dur="1" fill="hold">
                                          <p:stCondLst>
                                            <p:cond delay="999"/>
                                          </p:stCondLst>
                                        </p:cTn>
                                        <p:tgtEl>
                                          <p:spTgt spid="1095"/>
                                        </p:tgtEl>
                                        <p:attrNameLst>
                                          <p:attrName>style.visibility</p:attrName>
                                        </p:attrNameLst>
                                      </p:cBhvr>
                                      <p:to>
                                        <p:strVal val="visible"/>
                                      </p:to>
                                    </p:set>
                                  </p:childTnLst>
                                </p:cTn>
                              </p:par>
                            </p:childTnLst>
                          </p:cTn>
                        </p:par>
                        <p:par>
                          <p:cTn id="332" fill="hold">
                            <p:stCondLst>
                              <p:cond delay="108500"/>
                            </p:stCondLst>
                            <p:childTnLst>
                              <p:par>
                                <p:cTn id="333" presetID="1" presetClass="entr" presetSubtype="0" fill="hold" grpId="0" nodeType="afterEffect">
                                  <p:stCondLst>
                                    <p:cond delay="0"/>
                                  </p:stCondLst>
                                  <p:childTnLst>
                                    <p:set>
                                      <p:cBhvr>
                                        <p:cTn id="334" dur="1" fill="hold">
                                          <p:stCondLst>
                                            <p:cond delay="999"/>
                                          </p:stCondLst>
                                        </p:cTn>
                                        <p:tgtEl>
                                          <p:spTgt spid="1096"/>
                                        </p:tgtEl>
                                        <p:attrNameLst>
                                          <p:attrName>style.visibility</p:attrName>
                                        </p:attrNameLst>
                                      </p:cBhvr>
                                      <p:to>
                                        <p:strVal val="visible"/>
                                      </p:to>
                                    </p:set>
                                  </p:childTnLst>
                                </p:cTn>
                              </p:par>
                            </p:childTnLst>
                          </p:cTn>
                        </p:par>
                        <p:par>
                          <p:cTn id="335" fill="hold">
                            <p:stCondLst>
                              <p:cond delay="109500"/>
                            </p:stCondLst>
                            <p:childTnLst>
                              <p:par>
                                <p:cTn id="336" presetID="1" presetClass="entr" presetSubtype="0" fill="hold" grpId="0" nodeType="afterEffect">
                                  <p:stCondLst>
                                    <p:cond delay="0"/>
                                  </p:stCondLst>
                                  <p:childTnLst>
                                    <p:set>
                                      <p:cBhvr>
                                        <p:cTn id="337" dur="1" fill="hold">
                                          <p:stCondLst>
                                            <p:cond delay="999"/>
                                          </p:stCondLst>
                                        </p:cTn>
                                        <p:tgtEl>
                                          <p:spTgt spid="1097"/>
                                        </p:tgtEl>
                                        <p:attrNameLst>
                                          <p:attrName>style.visibility</p:attrName>
                                        </p:attrNameLst>
                                      </p:cBhvr>
                                      <p:to>
                                        <p:strVal val="visible"/>
                                      </p:to>
                                    </p:set>
                                  </p:childTnLst>
                                </p:cTn>
                              </p:par>
                            </p:childTnLst>
                          </p:cTn>
                        </p:par>
                        <p:par>
                          <p:cTn id="338" fill="hold">
                            <p:stCondLst>
                              <p:cond delay="110500"/>
                            </p:stCondLst>
                            <p:childTnLst>
                              <p:par>
                                <p:cTn id="339" presetID="1" presetClass="entr" presetSubtype="0" fill="hold" grpId="0" nodeType="afterEffect">
                                  <p:stCondLst>
                                    <p:cond delay="0"/>
                                  </p:stCondLst>
                                  <p:childTnLst>
                                    <p:set>
                                      <p:cBhvr>
                                        <p:cTn id="340" dur="1" fill="hold">
                                          <p:stCondLst>
                                            <p:cond delay="999"/>
                                          </p:stCondLst>
                                        </p:cTn>
                                        <p:tgtEl>
                                          <p:spTgt spid="1098"/>
                                        </p:tgtEl>
                                        <p:attrNameLst>
                                          <p:attrName>style.visibility</p:attrName>
                                        </p:attrNameLst>
                                      </p:cBhvr>
                                      <p:to>
                                        <p:strVal val="visible"/>
                                      </p:to>
                                    </p:set>
                                  </p:childTnLst>
                                </p:cTn>
                              </p:par>
                            </p:childTnLst>
                          </p:cTn>
                        </p:par>
                        <p:par>
                          <p:cTn id="341" fill="hold">
                            <p:stCondLst>
                              <p:cond delay="111500"/>
                            </p:stCondLst>
                            <p:childTnLst>
                              <p:par>
                                <p:cTn id="342" presetID="1" presetClass="entr" presetSubtype="0" fill="hold" grpId="0" nodeType="afterEffect">
                                  <p:stCondLst>
                                    <p:cond delay="0"/>
                                  </p:stCondLst>
                                  <p:childTnLst>
                                    <p:set>
                                      <p:cBhvr>
                                        <p:cTn id="343" dur="1" fill="hold">
                                          <p:stCondLst>
                                            <p:cond delay="999"/>
                                          </p:stCondLst>
                                        </p:cTn>
                                        <p:tgtEl>
                                          <p:spTgt spid="1099"/>
                                        </p:tgtEl>
                                        <p:attrNameLst>
                                          <p:attrName>style.visibility</p:attrName>
                                        </p:attrNameLst>
                                      </p:cBhvr>
                                      <p:to>
                                        <p:strVal val="visible"/>
                                      </p:to>
                                    </p:set>
                                  </p:childTnLst>
                                </p:cTn>
                              </p:par>
                            </p:childTnLst>
                          </p:cTn>
                        </p:par>
                        <p:par>
                          <p:cTn id="344" fill="hold">
                            <p:stCondLst>
                              <p:cond delay="112500"/>
                            </p:stCondLst>
                            <p:childTnLst>
                              <p:par>
                                <p:cTn id="345" presetID="1" presetClass="entr" presetSubtype="0" fill="hold" grpId="0" nodeType="afterEffect">
                                  <p:stCondLst>
                                    <p:cond delay="0"/>
                                  </p:stCondLst>
                                  <p:childTnLst>
                                    <p:set>
                                      <p:cBhvr>
                                        <p:cTn id="346" dur="1" fill="hold">
                                          <p:stCondLst>
                                            <p:cond delay="999"/>
                                          </p:stCondLst>
                                        </p:cTn>
                                        <p:tgtEl>
                                          <p:spTgt spid="1100"/>
                                        </p:tgtEl>
                                        <p:attrNameLst>
                                          <p:attrName>style.visibility</p:attrName>
                                        </p:attrNameLst>
                                      </p:cBhvr>
                                      <p:to>
                                        <p:strVal val="visible"/>
                                      </p:to>
                                    </p:set>
                                  </p:childTnLst>
                                </p:cTn>
                              </p:par>
                            </p:childTnLst>
                          </p:cTn>
                        </p:par>
                        <p:par>
                          <p:cTn id="347" fill="hold">
                            <p:stCondLst>
                              <p:cond delay="113500"/>
                            </p:stCondLst>
                            <p:childTnLst>
                              <p:par>
                                <p:cTn id="348" presetID="1" presetClass="entr" presetSubtype="0" fill="hold" grpId="0" nodeType="afterEffect">
                                  <p:stCondLst>
                                    <p:cond delay="0"/>
                                  </p:stCondLst>
                                  <p:childTnLst>
                                    <p:set>
                                      <p:cBhvr>
                                        <p:cTn id="349" dur="1" fill="hold">
                                          <p:stCondLst>
                                            <p:cond delay="999"/>
                                          </p:stCondLst>
                                        </p:cTn>
                                        <p:tgtEl>
                                          <p:spTgt spid="1101"/>
                                        </p:tgtEl>
                                        <p:attrNameLst>
                                          <p:attrName>style.visibility</p:attrName>
                                        </p:attrNameLst>
                                      </p:cBhvr>
                                      <p:to>
                                        <p:strVal val="visible"/>
                                      </p:to>
                                    </p:set>
                                  </p:childTnLst>
                                </p:cTn>
                              </p:par>
                            </p:childTnLst>
                          </p:cTn>
                        </p:par>
                        <p:par>
                          <p:cTn id="350" fill="hold">
                            <p:stCondLst>
                              <p:cond delay="114500"/>
                            </p:stCondLst>
                            <p:childTnLst>
                              <p:par>
                                <p:cTn id="351" presetID="1" presetClass="entr" presetSubtype="0" fill="hold" grpId="0" nodeType="afterEffect">
                                  <p:stCondLst>
                                    <p:cond delay="0"/>
                                  </p:stCondLst>
                                  <p:childTnLst>
                                    <p:set>
                                      <p:cBhvr>
                                        <p:cTn id="352" dur="1" fill="hold">
                                          <p:stCondLst>
                                            <p:cond delay="999"/>
                                          </p:stCondLst>
                                        </p:cTn>
                                        <p:tgtEl>
                                          <p:spTgt spid="1102"/>
                                        </p:tgtEl>
                                        <p:attrNameLst>
                                          <p:attrName>style.visibility</p:attrName>
                                        </p:attrNameLst>
                                      </p:cBhvr>
                                      <p:to>
                                        <p:strVal val="visible"/>
                                      </p:to>
                                    </p:set>
                                  </p:childTnLst>
                                </p:cTn>
                              </p:par>
                            </p:childTnLst>
                          </p:cTn>
                        </p:par>
                        <p:par>
                          <p:cTn id="353" fill="hold">
                            <p:stCondLst>
                              <p:cond delay="115500"/>
                            </p:stCondLst>
                            <p:childTnLst>
                              <p:par>
                                <p:cTn id="354" presetID="1" presetClass="entr" presetSubtype="0" fill="hold" grpId="0" nodeType="afterEffect">
                                  <p:stCondLst>
                                    <p:cond delay="0"/>
                                  </p:stCondLst>
                                  <p:childTnLst>
                                    <p:set>
                                      <p:cBhvr>
                                        <p:cTn id="355" dur="1" fill="hold">
                                          <p:stCondLst>
                                            <p:cond delay="999"/>
                                          </p:stCondLst>
                                        </p:cTn>
                                        <p:tgtEl>
                                          <p:spTgt spid="1103"/>
                                        </p:tgtEl>
                                        <p:attrNameLst>
                                          <p:attrName>style.visibility</p:attrName>
                                        </p:attrNameLst>
                                      </p:cBhvr>
                                      <p:to>
                                        <p:strVal val="visible"/>
                                      </p:to>
                                    </p:set>
                                  </p:childTnLst>
                                </p:cTn>
                              </p:par>
                            </p:childTnLst>
                          </p:cTn>
                        </p:par>
                        <p:par>
                          <p:cTn id="356" fill="hold">
                            <p:stCondLst>
                              <p:cond delay="116500"/>
                            </p:stCondLst>
                            <p:childTnLst>
                              <p:par>
                                <p:cTn id="357" presetID="1" presetClass="entr" presetSubtype="0" fill="hold" grpId="0" nodeType="afterEffect">
                                  <p:stCondLst>
                                    <p:cond delay="0"/>
                                  </p:stCondLst>
                                  <p:childTnLst>
                                    <p:set>
                                      <p:cBhvr>
                                        <p:cTn id="358" dur="1" fill="hold">
                                          <p:stCondLst>
                                            <p:cond delay="999"/>
                                          </p:stCondLst>
                                        </p:cTn>
                                        <p:tgtEl>
                                          <p:spTgt spid="1104"/>
                                        </p:tgtEl>
                                        <p:attrNameLst>
                                          <p:attrName>style.visibility</p:attrName>
                                        </p:attrNameLst>
                                      </p:cBhvr>
                                      <p:to>
                                        <p:strVal val="visible"/>
                                      </p:to>
                                    </p:set>
                                  </p:childTnLst>
                                </p:cTn>
                              </p:par>
                            </p:childTnLst>
                          </p:cTn>
                        </p:par>
                        <p:par>
                          <p:cTn id="359" fill="hold">
                            <p:stCondLst>
                              <p:cond delay="117500"/>
                            </p:stCondLst>
                            <p:childTnLst>
                              <p:par>
                                <p:cTn id="360" presetID="1" presetClass="entr" presetSubtype="0" fill="hold" grpId="0" nodeType="afterEffect">
                                  <p:stCondLst>
                                    <p:cond delay="0"/>
                                  </p:stCondLst>
                                  <p:childTnLst>
                                    <p:set>
                                      <p:cBhvr>
                                        <p:cTn id="361" dur="1" fill="hold">
                                          <p:stCondLst>
                                            <p:cond delay="999"/>
                                          </p:stCondLst>
                                        </p:cTn>
                                        <p:tgtEl>
                                          <p:spTgt spid="1105"/>
                                        </p:tgtEl>
                                        <p:attrNameLst>
                                          <p:attrName>style.visibility</p:attrName>
                                        </p:attrNameLst>
                                      </p:cBhvr>
                                      <p:to>
                                        <p:strVal val="visible"/>
                                      </p:to>
                                    </p:set>
                                  </p:childTnLst>
                                </p:cTn>
                              </p:par>
                            </p:childTnLst>
                          </p:cTn>
                        </p:par>
                        <p:par>
                          <p:cTn id="362" fill="hold">
                            <p:stCondLst>
                              <p:cond delay="118500"/>
                            </p:stCondLst>
                            <p:childTnLst>
                              <p:par>
                                <p:cTn id="363" presetID="1" presetClass="entr" presetSubtype="0" fill="hold" grpId="0" nodeType="afterEffect">
                                  <p:stCondLst>
                                    <p:cond delay="0"/>
                                  </p:stCondLst>
                                  <p:childTnLst>
                                    <p:set>
                                      <p:cBhvr>
                                        <p:cTn id="364" dur="1" fill="hold">
                                          <p:stCondLst>
                                            <p:cond delay="999"/>
                                          </p:stCondLst>
                                        </p:cTn>
                                        <p:tgtEl>
                                          <p:spTgt spid="1106"/>
                                        </p:tgtEl>
                                        <p:attrNameLst>
                                          <p:attrName>style.visibility</p:attrName>
                                        </p:attrNameLst>
                                      </p:cBhvr>
                                      <p:to>
                                        <p:strVal val="visible"/>
                                      </p:to>
                                    </p:set>
                                  </p:childTnLst>
                                </p:cTn>
                              </p:par>
                            </p:childTnLst>
                          </p:cTn>
                        </p:par>
                        <p:par>
                          <p:cTn id="365" fill="hold">
                            <p:stCondLst>
                              <p:cond delay="119500"/>
                            </p:stCondLst>
                            <p:childTnLst>
                              <p:par>
                                <p:cTn id="366" presetID="1" presetClass="entr" presetSubtype="0" fill="hold" grpId="0" nodeType="afterEffect">
                                  <p:stCondLst>
                                    <p:cond delay="0"/>
                                  </p:stCondLst>
                                  <p:childTnLst>
                                    <p:set>
                                      <p:cBhvr>
                                        <p:cTn id="367" dur="1" fill="hold">
                                          <p:stCondLst>
                                            <p:cond delay="999"/>
                                          </p:stCondLst>
                                        </p:cTn>
                                        <p:tgtEl>
                                          <p:spTgt spid="1107"/>
                                        </p:tgtEl>
                                        <p:attrNameLst>
                                          <p:attrName>style.visibility</p:attrName>
                                        </p:attrNameLst>
                                      </p:cBhvr>
                                      <p:to>
                                        <p:strVal val="visible"/>
                                      </p:to>
                                    </p:set>
                                  </p:childTnLst>
                                </p:cTn>
                              </p:par>
                            </p:childTnLst>
                          </p:cTn>
                        </p:par>
                        <p:par>
                          <p:cTn id="368" fill="hold">
                            <p:stCondLst>
                              <p:cond delay="120500"/>
                            </p:stCondLst>
                            <p:childTnLst>
                              <p:par>
                                <p:cTn id="369" presetID="1" presetClass="entr" presetSubtype="0" fill="hold" grpId="0" nodeType="afterEffect">
                                  <p:stCondLst>
                                    <p:cond delay="0"/>
                                  </p:stCondLst>
                                  <p:childTnLst>
                                    <p:set>
                                      <p:cBhvr>
                                        <p:cTn id="370" dur="1" fill="hold">
                                          <p:stCondLst>
                                            <p:cond delay="999"/>
                                          </p:stCondLst>
                                        </p:cTn>
                                        <p:tgtEl>
                                          <p:spTgt spid="1108"/>
                                        </p:tgtEl>
                                        <p:attrNameLst>
                                          <p:attrName>style.visibility</p:attrName>
                                        </p:attrNameLst>
                                      </p:cBhvr>
                                      <p:to>
                                        <p:strVal val="visible"/>
                                      </p:to>
                                    </p:set>
                                  </p:childTnLst>
                                </p:cTn>
                              </p:par>
                            </p:childTnLst>
                          </p:cTn>
                        </p:par>
                        <p:par>
                          <p:cTn id="371" fill="hold">
                            <p:stCondLst>
                              <p:cond delay="121500"/>
                            </p:stCondLst>
                            <p:childTnLst>
                              <p:par>
                                <p:cTn id="372" presetID="1" presetClass="entr" presetSubtype="0" fill="hold" grpId="0" nodeType="afterEffect">
                                  <p:stCondLst>
                                    <p:cond delay="0"/>
                                  </p:stCondLst>
                                  <p:childTnLst>
                                    <p:set>
                                      <p:cBhvr>
                                        <p:cTn id="373" dur="1" fill="hold">
                                          <p:stCondLst>
                                            <p:cond delay="999"/>
                                          </p:stCondLst>
                                        </p:cTn>
                                        <p:tgtEl>
                                          <p:spTgt spid="1109"/>
                                        </p:tgtEl>
                                        <p:attrNameLst>
                                          <p:attrName>style.visibility</p:attrName>
                                        </p:attrNameLst>
                                      </p:cBhvr>
                                      <p:to>
                                        <p:strVal val="visible"/>
                                      </p:to>
                                    </p:set>
                                  </p:childTnLst>
                                </p:cTn>
                              </p:par>
                            </p:childTnLst>
                          </p:cTn>
                        </p:par>
                        <p:par>
                          <p:cTn id="374" fill="hold">
                            <p:stCondLst>
                              <p:cond delay="122500"/>
                            </p:stCondLst>
                            <p:childTnLst>
                              <p:par>
                                <p:cTn id="375" presetID="1" presetClass="entr" presetSubtype="0" fill="hold" grpId="0" nodeType="afterEffect">
                                  <p:stCondLst>
                                    <p:cond delay="0"/>
                                  </p:stCondLst>
                                  <p:childTnLst>
                                    <p:set>
                                      <p:cBhvr>
                                        <p:cTn id="376" dur="1" fill="hold">
                                          <p:stCondLst>
                                            <p:cond delay="999"/>
                                          </p:stCondLst>
                                        </p:cTn>
                                        <p:tgtEl>
                                          <p:spTgt spid="1110"/>
                                        </p:tgtEl>
                                        <p:attrNameLst>
                                          <p:attrName>style.visibility</p:attrName>
                                        </p:attrNameLst>
                                      </p:cBhvr>
                                      <p:to>
                                        <p:strVal val="visible"/>
                                      </p:to>
                                    </p:set>
                                  </p:childTnLst>
                                </p:cTn>
                              </p:par>
                            </p:childTnLst>
                          </p:cTn>
                        </p:par>
                        <p:par>
                          <p:cTn id="377" fill="hold">
                            <p:stCondLst>
                              <p:cond delay="123500"/>
                            </p:stCondLst>
                            <p:childTnLst>
                              <p:par>
                                <p:cTn id="378" presetID="1" presetClass="entr" presetSubtype="0" fill="hold" grpId="0" nodeType="afterEffect">
                                  <p:stCondLst>
                                    <p:cond delay="0"/>
                                  </p:stCondLst>
                                  <p:childTnLst>
                                    <p:set>
                                      <p:cBhvr>
                                        <p:cTn id="379" dur="1" fill="hold">
                                          <p:stCondLst>
                                            <p:cond delay="999"/>
                                          </p:stCondLst>
                                        </p:cTn>
                                        <p:tgtEl>
                                          <p:spTgt spid="1111"/>
                                        </p:tgtEl>
                                        <p:attrNameLst>
                                          <p:attrName>style.visibility</p:attrName>
                                        </p:attrNameLst>
                                      </p:cBhvr>
                                      <p:to>
                                        <p:strVal val="visible"/>
                                      </p:to>
                                    </p:set>
                                  </p:childTnLst>
                                </p:cTn>
                              </p:par>
                            </p:childTnLst>
                          </p:cTn>
                        </p:par>
                        <p:par>
                          <p:cTn id="380" fill="hold">
                            <p:stCondLst>
                              <p:cond delay="124500"/>
                            </p:stCondLst>
                            <p:childTnLst>
                              <p:par>
                                <p:cTn id="381" presetID="1" presetClass="entr" presetSubtype="0" fill="hold" grpId="0" nodeType="afterEffect">
                                  <p:stCondLst>
                                    <p:cond delay="0"/>
                                  </p:stCondLst>
                                  <p:childTnLst>
                                    <p:set>
                                      <p:cBhvr>
                                        <p:cTn id="382" dur="1" fill="hold">
                                          <p:stCondLst>
                                            <p:cond delay="999"/>
                                          </p:stCondLst>
                                        </p:cTn>
                                        <p:tgtEl>
                                          <p:spTgt spid="1112"/>
                                        </p:tgtEl>
                                        <p:attrNameLst>
                                          <p:attrName>style.visibility</p:attrName>
                                        </p:attrNameLst>
                                      </p:cBhvr>
                                      <p:to>
                                        <p:strVal val="visible"/>
                                      </p:to>
                                    </p:set>
                                  </p:childTnLst>
                                </p:cTn>
                              </p:par>
                            </p:childTnLst>
                          </p:cTn>
                        </p:par>
                        <p:par>
                          <p:cTn id="383" fill="hold">
                            <p:stCondLst>
                              <p:cond delay="125500"/>
                            </p:stCondLst>
                            <p:childTnLst>
                              <p:par>
                                <p:cTn id="384" presetID="1" presetClass="entr" presetSubtype="0" fill="hold" grpId="0" nodeType="afterEffect">
                                  <p:stCondLst>
                                    <p:cond delay="0"/>
                                  </p:stCondLst>
                                  <p:childTnLst>
                                    <p:set>
                                      <p:cBhvr>
                                        <p:cTn id="385" dur="1" fill="hold">
                                          <p:stCondLst>
                                            <p:cond delay="999"/>
                                          </p:stCondLst>
                                        </p:cTn>
                                        <p:tgtEl>
                                          <p:spTgt spid="1113"/>
                                        </p:tgtEl>
                                        <p:attrNameLst>
                                          <p:attrName>style.visibility</p:attrName>
                                        </p:attrNameLst>
                                      </p:cBhvr>
                                      <p:to>
                                        <p:strVal val="visible"/>
                                      </p:to>
                                    </p:set>
                                  </p:childTnLst>
                                </p:cTn>
                              </p:par>
                            </p:childTnLst>
                          </p:cTn>
                        </p:par>
                        <p:par>
                          <p:cTn id="386" fill="hold">
                            <p:stCondLst>
                              <p:cond delay="126500"/>
                            </p:stCondLst>
                            <p:childTnLst>
                              <p:par>
                                <p:cTn id="387" presetID="1" presetClass="entr" presetSubtype="0" fill="hold" grpId="0" nodeType="afterEffect">
                                  <p:stCondLst>
                                    <p:cond delay="0"/>
                                  </p:stCondLst>
                                  <p:childTnLst>
                                    <p:set>
                                      <p:cBhvr>
                                        <p:cTn id="388" dur="1" fill="hold">
                                          <p:stCondLst>
                                            <p:cond delay="999"/>
                                          </p:stCondLst>
                                        </p:cTn>
                                        <p:tgtEl>
                                          <p:spTgt spid="1114"/>
                                        </p:tgtEl>
                                        <p:attrNameLst>
                                          <p:attrName>style.visibility</p:attrName>
                                        </p:attrNameLst>
                                      </p:cBhvr>
                                      <p:to>
                                        <p:strVal val="visible"/>
                                      </p:to>
                                    </p:set>
                                  </p:childTnLst>
                                </p:cTn>
                              </p:par>
                            </p:childTnLst>
                          </p:cTn>
                        </p:par>
                        <p:par>
                          <p:cTn id="389" fill="hold">
                            <p:stCondLst>
                              <p:cond delay="127500"/>
                            </p:stCondLst>
                            <p:childTnLst>
                              <p:par>
                                <p:cTn id="390" presetID="1" presetClass="entr" presetSubtype="0" fill="hold" grpId="0" nodeType="afterEffect">
                                  <p:stCondLst>
                                    <p:cond delay="0"/>
                                  </p:stCondLst>
                                  <p:childTnLst>
                                    <p:set>
                                      <p:cBhvr>
                                        <p:cTn id="391" dur="1" fill="hold">
                                          <p:stCondLst>
                                            <p:cond delay="999"/>
                                          </p:stCondLst>
                                        </p:cTn>
                                        <p:tgtEl>
                                          <p:spTgt spid="1115"/>
                                        </p:tgtEl>
                                        <p:attrNameLst>
                                          <p:attrName>style.visibility</p:attrName>
                                        </p:attrNameLst>
                                      </p:cBhvr>
                                      <p:to>
                                        <p:strVal val="visible"/>
                                      </p:to>
                                    </p:set>
                                  </p:childTnLst>
                                </p:cTn>
                              </p:par>
                            </p:childTnLst>
                          </p:cTn>
                        </p:par>
                        <p:par>
                          <p:cTn id="392" fill="hold">
                            <p:stCondLst>
                              <p:cond delay="128500"/>
                            </p:stCondLst>
                            <p:childTnLst>
                              <p:par>
                                <p:cTn id="393" presetID="1" presetClass="entr" presetSubtype="0" fill="hold" grpId="0" nodeType="afterEffect">
                                  <p:stCondLst>
                                    <p:cond delay="0"/>
                                  </p:stCondLst>
                                  <p:childTnLst>
                                    <p:set>
                                      <p:cBhvr>
                                        <p:cTn id="394" dur="1" fill="hold">
                                          <p:stCondLst>
                                            <p:cond delay="999"/>
                                          </p:stCondLst>
                                        </p:cTn>
                                        <p:tgtEl>
                                          <p:spTgt spid="1116"/>
                                        </p:tgtEl>
                                        <p:attrNameLst>
                                          <p:attrName>style.visibility</p:attrName>
                                        </p:attrNameLst>
                                      </p:cBhvr>
                                      <p:to>
                                        <p:strVal val="visible"/>
                                      </p:to>
                                    </p:set>
                                  </p:childTnLst>
                                </p:cTn>
                              </p:par>
                            </p:childTnLst>
                          </p:cTn>
                        </p:par>
                        <p:par>
                          <p:cTn id="395" fill="hold">
                            <p:stCondLst>
                              <p:cond delay="129500"/>
                            </p:stCondLst>
                            <p:childTnLst>
                              <p:par>
                                <p:cTn id="396" presetID="1" presetClass="entr" presetSubtype="0" fill="hold" grpId="0" nodeType="afterEffect">
                                  <p:stCondLst>
                                    <p:cond delay="0"/>
                                  </p:stCondLst>
                                  <p:childTnLst>
                                    <p:set>
                                      <p:cBhvr>
                                        <p:cTn id="397" dur="1" fill="hold">
                                          <p:stCondLst>
                                            <p:cond delay="999"/>
                                          </p:stCondLst>
                                        </p:cTn>
                                        <p:tgtEl>
                                          <p:spTgt spid="1117"/>
                                        </p:tgtEl>
                                        <p:attrNameLst>
                                          <p:attrName>style.visibility</p:attrName>
                                        </p:attrNameLst>
                                      </p:cBhvr>
                                      <p:to>
                                        <p:strVal val="visible"/>
                                      </p:to>
                                    </p:set>
                                  </p:childTnLst>
                                </p:cTn>
                              </p:par>
                            </p:childTnLst>
                          </p:cTn>
                        </p:par>
                        <p:par>
                          <p:cTn id="398" fill="hold">
                            <p:stCondLst>
                              <p:cond delay="130500"/>
                            </p:stCondLst>
                            <p:childTnLst>
                              <p:par>
                                <p:cTn id="399" presetID="1" presetClass="entr" presetSubtype="0" fill="hold" grpId="0" nodeType="afterEffect">
                                  <p:stCondLst>
                                    <p:cond delay="0"/>
                                  </p:stCondLst>
                                  <p:childTnLst>
                                    <p:set>
                                      <p:cBhvr>
                                        <p:cTn id="400" dur="1" fill="hold">
                                          <p:stCondLst>
                                            <p:cond delay="999"/>
                                          </p:stCondLst>
                                        </p:cTn>
                                        <p:tgtEl>
                                          <p:spTgt spid="1118"/>
                                        </p:tgtEl>
                                        <p:attrNameLst>
                                          <p:attrName>style.visibility</p:attrName>
                                        </p:attrNameLst>
                                      </p:cBhvr>
                                      <p:to>
                                        <p:strVal val="visible"/>
                                      </p:to>
                                    </p:set>
                                  </p:childTnLst>
                                </p:cTn>
                              </p:par>
                            </p:childTnLst>
                          </p:cTn>
                        </p:par>
                        <p:par>
                          <p:cTn id="401" fill="hold">
                            <p:stCondLst>
                              <p:cond delay="131500"/>
                            </p:stCondLst>
                            <p:childTnLst>
                              <p:par>
                                <p:cTn id="402" presetID="1" presetClass="entr" presetSubtype="0" fill="hold" grpId="0" nodeType="afterEffect">
                                  <p:stCondLst>
                                    <p:cond delay="0"/>
                                  </p:stCondLst>
                                  <p:childTnLst>
                                    <p:set>
                                      <p:cBhvr>
                                        <p:cTn id="403" dur="1" fill="hold">
                                          <p:stCondLst>
                                            <p:cond delay="999"/>
                                          </p:stCondLst>
                                        </p:cTn>
                                        <p:tgtEl>
                                          <p:spTgt spid="1119"/>
                                        </p:tgtEl>
                                        <p:attrNameLst>
                                          <p:attrName>style.visibility</p:attrName>
                                        </p:attrNameLst>
                                      </p:cBhvr>
                                      <p:to>
                                        <p:strVal val="visible"/>
                                      </p:to>
                                    </p:set>
                                  </p:childTnLst>
                                </p:cTn>
                              </p:par>
                            </p:childTnLst>
                          </p:cTn>
                        </p:par>
                        <p:par>
                          <p:cTn id="404" fill="hold">
                            <p:stCondLst>
                              <p:cond delay="132500"/>
                            </p:stCondLst>
                            <p:childTnLst>
                              <p:par>
                                <p:cTn id="405" presetID="1" presetClass="entr" presetSubtype="0" fill="hold" grpId="0" nodeType="afterEffect">
                                  <p:stCondLst>
                                    <p:cond delay="0"/>
                                  </p:stCondLst>
                                  <p:childTnLst>
                                    <p:set>
                                      <p:cBhvr>
                                        <p:cTn id="406" dur="1" fill="hold">
                                          <p:stCondLst>
                                            <p:cond delay="999"/>
                                          </p:stCondLst>
                                        </p:cTn>
                                        <p:tgtEl>
                                          <p:spTgt spid="1120"/>
                                        </p:tgtEl>
                                        <p:attrNameLst>
                                          <p:attrName>style.visibility</p:attrName>
                                        </p:attrNameLst>
                                      </p:cBhvr>
                                      <p:to>
                                        <p:strVal val="visible"/>
                                      </p:to>
                                    </p:set>
                                  </p:childTnLst>
                                </p:cTn>
                              </p:par>
                            </p:childTnLst>
                          </p:cTn>
                        </p:par>
                        <p:par>
                          <p:cTn id="407" fill="hold">
                            <p:stCondLst>
                              <p:cond delay="133500"/>
                            </p:stCondLst>
                            <p:childTnLst>
                              <p:par>
                                <p:cTn id="408" presetID="1" presetClass="entr" presetSubtype="0" fill="hold" grpId="0" nodeType="afterEffect">
                                  <p:stCondLst>
                                    <p:cond delay="0"/>
                                  </p:stCondLst>
                                  <p:childTnLst>
                                    <p:set>
                                      <p:cBhvr>
                                        <p:cTn id="409" dur="1" fill="hold">
                                          <p:stCondLst>
                                            <p:cond delay="999"/>
                                          </p:stCondLst>
                                        </p:cTn>
                                        <p:tgtEl>
                                          <p:spTgt spid="1121"/>
                                        </p:tgtEl>
                                        <p:attrNameLst>
                                          <p:attrName>style.visibility</p:attrName>
                                        </p:attrNameLst>
                                      </p:cBhvr>
                                      <p:to>
                                        <p:strVal val="visible"/>
                                      </p:to>
                                    </p:set>
                                  </p:childTnLst>
                                </p:cTn>
                              </p:par>
                            </p:childTnLst>
                          </p:cTn>
                        </p:par>
                        <p:par>
                          <p:cTn id="410" fill="hold">
                            <p:stCondLst>
                              <p:cond delay="134500"/>
                            </p:stCondLst>
                            <p:childTnLst>
                              <p:par>
                                <p:cTn id="411" presetID="1" presetClass="entr" presetSubtype="0" fill="hold" grpId="0" nodeType="afterEffect">
                                  <p:stCondLst>
                                    <p:cond delay="0"/>
                                  </p:stCondLst>
                                  <p:childTnLst>
                                    <p:set>
                                      <p:cBhvr>
                                        <p:cTn id="412" dur="1" fill="hold">
                                          <p:stCondLst>
                                            <p:cond delay="999"/>
                                          </p:stCondLst>
                                        </p:cTn>
                                        <p:tgtEl>
                                          <p:spTgt spid="1122"/>
                                        </p:tgtEl>
                                        <p:attrNameLst>
                                          <p:attrName>style.visibility</p:attrName>
                                        </p:attrNameLst>
                                      </p:cBhvr>
                                      <p:to>
                                        <p:strVal val="visible"/>
                                      </p:to>
                                    </p:set>
                                  </p:childTnLst>
                                </p:cTn>
                              </p:par>
                            </p:childTnLst>
                          </p:cTn>
                        </p:par>
                        <p:par>
                          <p:cTn id="413" fill="hold">
                            <p:stCondLst>
                              <p:cond delay="135500"/>
                            </p:stCondLst>
                            <p:childTnLst>
                              <p:par>
                                <p:cTn id="414" presetID="1" presetClass="entr" presetSubtype="0" fill="hold" grpId="0" nodeType="afterEffect">
                                  <p:stCondLst>
                                    <p:cond delay="0"/>
                                  </p:stCondLst>
                                  <p:childTnLst>
                                    <p:set>
                                      <p:cBhvr>
                                        <p:cTn id="415" dur="1" fill="hold">
                                          <p:stCondLst>
                                            <p:cond delay="999"/>
                                          </p:stCondLst>
                                        </p:cTn>
                                        <p:tgtEl>
                                          <p:spTgt spid="1123"/>
                                        </p:tgtEl>
                                        <p:attrNameLst>
                                          <p:attrName>style.visibility</p:attrName>
                                        </p:attrNameLst>
                                      </p:cBhvr>
                                      <p:to>
                                        <p:strVal val="visible"/>
                                      </p:to>
                                    </p:set>
                                  </p:childTnLst>
                                </p:cTn>
                              </p:par>
                            </p:childTnLst>
                          </p:cTn>
                        </p:par>
                        <p:par>
                          <p:cTn id="416" fill="hold">
                            <p:stCondLst>
                              <p:cond delay="136500"/>
                            </p:stCondLst>
                            <p:childTnLst>
                              <p:par>
                                <p:cTn id="417" presetID="1" presetClass="entr" presetSubtype="0" fill="hold" grpId="0" nodeType="afterEffect">
                                  <p:stCondLst>
                                    <p:cond delay="0"/>
                                  </p:stCondLst>
                                  <p:childTnLst>
                                    <p:set>
                                      <p:cBhvr>
                                        <p:cTn id="418" dur="1" fill="hold">
                                          <p:stCondLst>
                                            <p:cond delay="999"/>
                                          </p:stCondLst>
                                        </p:cTn>
                                        <p:tgtEl>
                                          <p:spTgt spid="1124"/>
                                        </p:tgtEl>
                                        <p:attrNameLst>
                                          <p:attrName>style.visibility</p:attrName>
                                        </p:attrNameLst>
                                      </p:cBhvr>
                                      <p:to>
                                        <p:strVal val="visible"/>
                                      </p:to>
                                    </p:set>
                                  </p:childTnLst>
                                </p:cTn>
                              </p:par>
                            </p:childTnLst>
                          </p:cTn>
                        </p:par>
                        <p:par>
                          <p:cTn id="419" fill="hold">
                            <p:stCondLst>
                              <p:cond delay="137500"/>
                            </p:stCondLst>
                            <p:childTnLst>
                              <p:par>
                                <p:cTn id="420" presetID="1" presetClass="entr" presetSubtype="0" fill="hold" grpId="0" nodeType="afterEffect">
                                  <p:stCondLst>
                                    <p:cond delay="0"/>
                                  </p:stCondLst>
                                  <p:childTnLst>
                                    <p:set>
                                      <p:cBhvr>
                                        <p:cTn id="421" dur="1" fill="hold">
                                          <p:stCondLst>
                                            <p:cond delay="999"/>
                                          </p:stCondLst>
                                        </p:cTn>
                                        <p:tgtEl>
                                          <p:spTgt spid="1125"/>
                                        </p:tgtEl>
                                        <p:attrNameLst>
                                          <p:attrName>style.visibility</p:attrName>
                                        </p:attrNameLst>
                                      </p:cBhvr>
                                      <p:to>
                                        <p:strVal val="visible"/>
                                      </p:to>
                                    </p:set>
                                  </p:childTnLst>
                                </p:cTn>
                              </p:par>
                            </p:childTnLst>
                          </p:cTn>
                        </p:par>
                        <p:par>
                          <p:cTn id="422" fill="hold">
                            <p:stCondLst>
                              <p:cond delay="138500"/>
                            </p:stCondLst>
                            <p:childTnLst>
                              <p:par>
                                <p:cTn id="423" presetID="1" presetClass="entr" presetSubtype="0" fill="hold" grpId="0" nodeType="afterEffect">
                                  <p:stCondLst>
                                    <p:cond delay="0"/>
                                  </p:stCondLst>
                                  <p:childTnLst>
                                    <p:set>
                                      <p:cBhvr>
                                        <p:cTn id="424" dur="1" fill="hold">
                                          <p:stCondLst>
                                            <p:cond delay="999"/>
                                          </p:stCondLst>
                                        </p:cTn>
                                        <p:tgtEl>
                                          <p:spTgt spid="1126"/>
                                        </p:tgtEl>
                                        <p:attrNameLst>
                                          <p:attrName>style.visibility</p:attrName>
                                        </p:attrNameLst>
                                      </p:cBhvr>
                                      <p:to>
                                        <p:strVal val="visible"/>
                                      </p:to>
                                    </p:set>
                                  </p:childTnLst>
                                </p:cTn>
                              </p:par>
                            </p:childTnLst>
                          </p:cTn>
                        </p:par>
                        <p:par>
                          <p:cTn id="425" fill="hold">
                            <p:stCondLst>
                              <p:cond delay="139500"/>
                            </p:stCondLst>
                            <p:childTnLst>
                              <p:par>
                                <p:cTn id="426" presetID="1" presetClass="entr" presetSubtype="0" fill="hold" grpId="0" nodeType="afterEffect">
                                  <p:stCondLst>
                                    <p:cond delay="0"/>
                                  </p:stCondLst>
                                  <p:childTnLst>
                                    <p:set>
                                      <p:cBhvr>
                                        <p:cTn id="427" dur="1" fill="hold">
                                          <p:stCondLst>
                                            <p:cond delay="999"/>
                                          </p:stCondLst>
                                        </p:cTn>
                                        <p:tgtEl>
                                          <p:spTgt spid="1127"/>
                                        </p:tgtEl>
                                        <p:attrNameLst>
                                          <p:attrName>style.visibility</p:attrName>
                                        </p:attrNameLst>
                                      </p:cBhvr>
                                      <p:to>
                                        <p:strVal val="visible"/>
                                      </p:to>
                                    </p:set>
                                  </p:childTnLst>
                                </p:cTn>
                              </p:par>
                            </p:childTnLst>
                          </p:cTn>
                        </p:par>
                        <p:par>
                          <p:cTn id="428" fill="hold">
                            <p:stCondLst>
                              <p:cond delay="140500"/>
                            </p:stCondLst>
                            <p:childTnLst>
                              <p:par>
                                <p:cTn id="429" presetID="1" presetClass="entr" presetSubtype="0" fill="hold" grpId="0" nodeType="afterEffect">
                                  <p:stCondLst>
                                    <p:cond delay="0"/>
                                  </p:stCondLst>
                                  <p:childTnLst>
                                    <p:set>
                                      <p:cBhvr>
                                        <p:cTn id="430" dur="1" fill="hold">
                                          <p:stCondLst>
                                            <p:cond delay="999"/>
                                          </p:stCondLst>
                                        </p:cTn>
                                        <p:tgtEl>
                                          <p:spTgt spid="1128"/>
                                        </p:tgtEl>
                                        <p:attrNameLst>
                                          <p:attrName>style.visibility</p:attrName>
                                        </p:attrNameLst>
                                      </p:cBhvr>
                                      <p:to>
                                        <p:strVal val="visible"/>
                                      </p:to>
                                    </p:set>
                                  </p:childTnLst>
                                </p:cTn>
                              </p:par>
                            </p:childTnLst>
                          </p:cTn>
                        </p:par>
                        <p:par>
                          <p:cTn id="431" fill="hold">
                            <p:stCondLst>
                              <p:cond delay="141500"/>
                            </p:stCondLst>
                            <p:childTnLst>
                              <p:par>
                                <p:cTn id="432" presetID="1" presetClass="entr" presetSubtype="0" fill="hold" grpId="0" nodeType="afterEffect">
                                  <p:stCondLst>
                                    <p:cond delay="0"/>
                                  </p:stCondLst>
                                  <p:childTnLst>
                                    <p:set>
                                      <p:cBhvr>
                                        <p:cTn id="433" dur="1" fill="hold">
                                          <p:stCondLst>
                                            <p:cond delay="999"/>
                                          </p:stCondLst>
                                        </p:cTn>
                                        <p:tgtEl>
                                          <p:spTgt spid="1129"/>
                                        </p:tgtEl>
                                        <p:attrNameLst>
                                          <p:attrName>style.visibility</p:attrName>
                                        </p:attrNameLst>
                                      </p:cBhvr>
                                      <p:to>
                                        <p:strVal val="visible"/>
                                      </p:to>
                                    </p:set>
                                  </p:childTnLst>
                                </p:cTn>
                              </p:par>
                            </p:childTnLst>
                          </p:cTn>
                        </p:par>
                        <p:par>
                          <p:cTn id="434" fill="hold">
                            <p:stCondLst>
                              <p:cond delay="142500"/>
                            </p:stCondLst>
                            <p:childTnLst>
                              <p:par>
                                <p:cTn id="435" presetID="1" presetClass="entr" presetSubtype="0" fill="hold" grpId="0" nodeType="afterEffect">
                                  <p:stCondLst>
                                    <p:cond delay="0"/>
                                  </p:stCondLst>
                                  <p:childTnLst>
                                    <p:set>
                                      <p:cBhvr>
                                        <p:cTn id="436" dur="1" fill="hold">
                                          <p:stCondLst>
                                            <p:cond delay="999"/>
                                          </p:stCondLst>
                                        </p:cTn>
                                        <p:tgtEl>
                                          <p:spTgt spid="1130"/>
                                        </p:tgtEl>
                                        <p:attrNameLst>
                                          <p:attrName>style.visibility</p:attrName>
                                        </p:attrNameLst>
                                      </p:cBhvr>
                                      <p:to>
                                        <p:strVal val="visible"/>
                                      </p:to>
                                    </p:set>
                                  </p:childTnLst>
                                </p:cTn>
                              </p:par>
                            </p:childTnLst>
                          </p:cTn>
                        </p:par>
                        <p:par>
                          <p:cTn id="437" fill="hold">
                            <p:stCondLst>
                              <p:cond delay="143500"/>
                            </p:stCondLst>
                            <p:childTnLst>
                              <p:par>
                                <p:cTn id="438" presetID="1" presetClass="entr" presetSubtype="0" fill="hold" grpId="0" nodeType="afterEffect">
                                  <p:stCondLst>
                                    <p:cond delay="0"/>
                                  </p:stCondLst>
                                  <p:childTnLst>
                                    <p:set>
                                      <p:cBhvr>
                                        <p:cTn id="439" dur="1" fill="hold">
                                          <p:stCondLst>
                                            <p:cond delay="999"/>
                                          </p:stCondLst>
                                        </p:cTn>
                                        <p:tgtEl>
                                          <p:spTgt spid="1131"/>
                                        </p:tgtEl>
                                        <p:attrNameLst>
                                          <p:attrName>style.visibility</p:attrName>
                                        </p:attrNameLst>
                                      </p:cBhvr>
                                      <p:to>
                                        <p:strVal val="visible"/>
                                      </p:to>
                                    </p:set>
                                  </p:childTnLst>
                                </p:cTn>
                              </p:par>
                            </p:childTnLst>
                          </p:cTn>
                        </p:par>
                        <p:par>
                          <p:cTn id="440" fill="hold">
                            <p:stCondLst>
                              <p:cond delay="144500"/>
                            </p:stCondLst>
                            <p:childTnLst>
                              <p:par>
                                <p:cTn id="441" presetID="1" presetClass="entr" presetSubtype="0" fill="hold" grpId="0" nodeType="afterEffect">
                                  <p:stCondLst>
                                    <p:cond delay="0"/>
                                  </p:stCondLst>
                                  <p:childTnLst>
                                    <p:set>
                                      <p:cBhvr>
                                        <p:cTn id="442" dur="1" fill="hold">
                                          <p:stCondLst>
                                            <p:cond delay="999"/>
                                          </p:stCondLst>
                                        </p:cTn>
                                        <p:tgtEl>
                                          <p:spTgt spid="1132"/>
                                        </p:tgtEl>
                                        <p:attrNameLst>
                                          <p:attrName>style.visibility</p:attrName>
                                        </p:attrNameLst>
                                      </p:cBhvr>
                                      <p:to>
                                        <p:strVal val="visible"/>
                                      </p:to>
                                    </p:set>
                                  </p:childTnLst>
                                </p:cTn>
                              </p:par>
                            </p:childTnLst>
                          </p:cTn>
                        </p:par>
                        <p:par>
                          <p:cTn id="443" fill="hold">
                            <p:stCondLst>
                              <p:cond delay="145500"/>
                            </p:stCondLst>
                            <p:childTnLst>
                              <p:par>
                                <p:cTn id="444" presetID="1" presetClass="entr" presetSubtype="0" fill="hold" grpId="0" nodeType="afterEffect">
                                  <p:stCondLst>
                                    <p:cond delay="0"/>
                                  </p:stCondLst>
                                  <p:childTnLst>
                                    <p:set>
                                      <p:cBhvr>
                                        <p:cTn id="445" dur="1" fill="hold">
                                          <p:stCondLst>
                                            <p:cond delay="999"/>
                                          </p:stCondLst>
                                        </p:cTn>
                                        <p:tgtEl>
                                          <p:spTgt spid="1133"/>
                                        </p:tgtEl>
                                        <p:attrNameLst>
                                          <p:attrName>style.visibility</p:attrName>
                                        </p:attrNameLst>
                                      </p:cBhvr>
                                      <p:to>
                                        <p:strVal val="visible"/>
                                      </p:to>
                                    </p:set>
                                  </p:childTnLst>
                                </p:cTn>
                              </p:par>
                            </p:childTnLst>
                          </p:cTn>
                        </p:par>
                        <p:par>
                          <p:cTn id="446" fill="hold">
                            <p:stCondLst>
                              <p:cond delay="146500"/>
                            </p:stCondLst>
                            <p:childTnLst>
                              <p:par>
                                <p:cTn id="447" presetID="1" presetClass="entr" presetSubtype="0" fill="hold" grpId="0" nodeType="afterEffect">
                                  <p:stCondLst>
                                    <p:cond delay="0"/>
                                  </p:stCondLst>
                                  <p:childTnLst>
                                    <p:set>
                                      <p:cBhvr>
                                        <p:cTn id="448" dur="1" fill="hold">
                                          <p:stCondLst>
                                            <p:cond delay="999"/>
                                          </p:stCondLst>
                                        </p:cTn>
                                        <p:tgtEl>
                                          <p:spTgt spid="1134"/>
                                        </p:tgtEl>
                                        <p:attrNameLst>
                                          <p:attrName>style.visibility</p:attrName>
                                        </p:attrNameLst>
                                      </p:cBhvr>
                                      <p:to>
                                        <p:strVal val="visible"/>
                                      </p:to>
                                    </p:set>
                                  </p:childTnLst>
                                </p:cTn>
                              </p:par>
                            </p:childTnLst>
                          </p:cTn>
                        </p:par>
                        <p:par>
                          <p:cTn id="449" fill="hold">
                            <p:stCondLst>
                              <p:cond delay="147500"/>
                            </p:stCondLst>
                            <p:childTnLst>
                              <p:par>
                                <p:cTn id="450" presetID="1" presetClass="entr" presetSubtype="0" fill="hold" grpId="0" nodeType="afterEffect">
                                  <p:stCondLst>
                                    <p:cond delay="0"/>
                                  </p:stCondLst>
                                  <p:childTnLst>
                                    <p:set>
                                      <p:cBhvr>
                                        <p:cTn id="451" dur="1" fill="hold">
                                          <p:stCondLst>
                                            <p:cond delay="999"/>
                                          </p:stCondLst>
                                        </p:cTn>
                                        <p:tgtEl>
                                          <p:spTgt spid="1135"/>
                                        </p:tgtEl>
                                        <p:attrNameLst>
                                          <p:attrName>style.visibility</p:attrName>
                                        </p:attrNameLst>
                                      </p:cBhvr>
                                      <p:to>
                                        <p:strVal val="visible"/>
                                      </p:to>
                                    </p:set>
                                  </p:childTnLst>
                                </p:cTn>
                              </p:par>
                            </p:childTnLst>
                          </p:cTn>
                        </p:par>
                        <p:par>
                          <p:cTn id="452" fill="hold">
                            <p:stCondLst>
                              <p:cond delay="148500"/>
                            </p:stCondLst>
                            <p:childTnLst>
                              <p:par>
                                <p:cTn id="453" presetID="1" presetClass="entr" presetSubtype="0" fill="hold" grpId="0" nodeType="afterEffect">
                                  <p:stCondLst>
                                    <p:cond delay="0"/>
                                  </p:stCondLst>
                                  <p:childTnLst>
                                    <p:set>
                                      <p:cBhvr>
                                        <p:cTn id="454" dur="1" fill="hold">
                                          <p:stCondLst>
                                            <p:cond delay="999"/>
                                          </p:stCondLst>
                                        </p:cTn>
                                        <p:tgtEl>
                                          <p:spTgt spid="1136"/>
                                        </p:tgtEl>
                                        <p:attrNameLst>
                                          <p:attrName>style.visibility</p:attrName>
                                        </p:attrNameLst>
                                      </p:cBhvr>
                                      <p:to>
                                        <p:strVal val="visible"/>
                                      </p:to>
                                    </p:set>
                                  </p:childTnLst>
                                </p:cTn>
                              </p:par>
                            </p:childTnLst>
                          </p:cTn>
                        </p:par>
                        <p:par>
                          <p:cTn id="455" fill="hold">
                            <p:stCondLst>
                              <p:cond delay="149500"/>
                            </p:stCondLst>
                            <p:childTnLst>
                              <p:par>
                                <p:cTn id="456" presetID="1" presetClass="entr" presetSubtype="0" fill="hold" grpId="0" nodeType="afterEffect">
                                  <p:stCondLst>
                                    <p:cond delay="0"/>
                                  </p:stCondLst>
                                  <p:childTnLst>
                                    <p:set>
                                      <p:cBhvr>
                                        <p:cTn id="457" dur="1" fill="hold">
                                          <p:stCondLst>
                                            <p:cond delay="999"/>
                                          </p:stCondLst>
                                        </p:cTn>
                                        <p:tgtEl>
                                          <p:spTgt spid="1137"/>
                                        </p:tgtEl>
                                        <p:attrNameLst>
                                          <p:attrName>style.visibility</p:attrName>
                                        </p:attrNameLst>
                                      </p:cBhvr>
                                      <p:to>
                                        <p:strVal val="visible"/>
                                      </p:to>
                                    </p:set>
                                  </p:childTnLst>
                                </p:cTn>
                              </p:par>
                            </p:childTnLst>
                          </p:cTn>
                        </p:par>
                        <p:par>
                          <p:cTn id="458" fill="hold">
                            <p:stCondLst>
                              <p:cond delay="150500"/>
                            </p:stCondLst>
                            <p:childTnLst>
                              <p:par>
                                <p:cTn id="459" presetID="1" presetClass="entr" presetSubtype="0" fill="hold" grpId="0" nodeType="afterEffect">
                                  <p:stCondLst>
                                    <p:cond delay="0"/>
                                  </p:stCondLst>
                                  <p:childTnLst>
                                    <p:set>
                                      <p:cBhvr>
                                        <p:cTn id="460" dur="1" fill="hold">
                                          <p:stCondLst>
                                            <p:cond delay="999"/>
                                          </p:stCondLst>
                                        </p:cTn>
                                        <p:tgtEl>
                                          <p:spTgt spid="1138"/>
                                        </p:tgtEl>
                                        <p:attrNameLst>
                                          <p:attrName>style.visibility</p:attrName>
                                        </p:attrNameLst>
                                      </p:cBhvr>
                                      <p:to>
                                        <p:strVal val="visible"/>
                                      </p:to>
                                    </p:set>
                                  </p:childTnLst>
                                </p:cTn>
                              </p:par>
                            </p:childTnLst>
                          </p:cTn>
                        </p:par>
                        <p:par>
                          <p:cTn id="461" fill="hold">
                            <p:stCondLst>
                              <p:cond delay="151500"/>
                            </p:stCondLst>
                            <p:childTnLst>
                              <p:par>
                                <p:cTn id="462" presetID="1" presetClass="entr" presetSubtype="0" fill="hold" grpId="0" nodeType="afterEffect">
                                  <p:stCondLst>
                                    <p:cond delay="0"/>
                                  </p:stCondLst>
                                  <p:childTnLst>
                                    <p:set>
                                      <p:cBhvr>
                                        <p:cTn id="463" dur="1" fill="hold">
                                          <p:stCondLst>
                                            <p:cond delay="999"/>
                                          </p:stCondLst>
                                        </p:cTn>
                                        <p:tgtEl>
                                          <p:spTgt spid="1139"/>
                                        </p:tgtEl>
                                        <p:attrNameLst>
                                          <p:attrName>style.visibility</p:attrName>
                                        </p:attrNameLst>
                                      </p:cBhvr>
                                      <p:to>
                                        <p:strVal val="visible"/>
                                      </p:to>
                                    </p:set>
                                  </p:childTnLst>
                                </p:cTn>
                              </p:par>
                            </p:childTnLst>
                          </p:cTn>
                        </p:par>
                        <p:par>
                          <p:cTn id="464" fill="hold">
                            <p:stCondLst>
                              <p:cond delay="152500"/>
                            </p:stCondLst>
                            <p:childTnLst>
                              <p:par>
                                <p:cTn id="465" presetID="1" presetClass="entr" presetSubtype="0" fill="hold" grpId="0" nodeType="afterEffect">
                                  <p:stCondLst>
                                    <p:cond delay="0"/>
                                  </p:stCondLst>
                                  <p:childTnLst>
                                    <p:set>
                                      <p:cBhvr>
                                        <p:cTn id="466" dur="1" fill="hold">
                                          <p:stCondLst>
                                            <p:cond delay="999"/>
                                          </p:stCondLst>
                                        </p:cTn>
                                        <p:tgtEl>
                                          <p:spTgt spid="1140"/>
                                        </p:tgtEl>
                                        <p:attrNameLst>
                                          <p:attrName>style.visibility</p:attrName>
                                        </p:attrNameLst>
                                      </p:cBhvr>
                                      <p:to>
                                        <p:strVal val="visible"/>
                                      </p:to>
                                    </p:set>
                                  </p:childTnLst>
                                </p:cTn>
                              </p:par>
                            </p:childTnLst>
                          </p:cTn>
                        </p:par>
                        <p:par>
                          <p:cTn id="467" fill="hold">
                            <p:stCondLst>
                              <p:cond delay="153500"/>
                            </p:stCondLst>
                            <p:childTnLst>
                              <p:par>
                                <p:cTn id="468" presetID="1" presetClass="entr" presetSubtype="0" fill="hold" grpId="0" nodeType="afterEffect">
                                  <p:stCondLst>
                                    <p:cond delay="0"/>
                                  </p:stCondLst>
                                  <p:childTnLst>
                                    <p:set>
                                      <p:cBhvr>
                                        <p:cTn id="469" dur="1" fill="hold">
                                          <p:stCondLst>
                                            <p:cond delay="999"/>
                                          </p:stCondLst>
                                        </p:cTn>
                                        <p:tgtEl>
                                          <p:spTgt spid="1141"/>
                                        </p:tgtEl>
                                        <p:attrNameLst>
                                          <p:attrName>style.visibility</p:attrName>
                                        </p:attrNameLst>
                                      </p:cBhvr>
                                      <p:to>
                                        <p:strVal val="visible"/>
                                      </p:to>
                                    </p:set>
                                  </p:childTnLst>
                                </p:cTn>
                              </p:par>
                            </p:childTnLst>
                          </p:cTn>
                        </p:par>
                        <p:par>
                          <p:cTn id="470" fill="hold">
                            <p:stCondLst>
                              <p:cond delay="154500"/>
                            </p:stCondLst>
                            <p:childTnLst>
                              <p:par>
                                <p:cTn id="471" presetID="1" presetClass="entr" presetSubtype="0" fill="hold" grpId="0" nodeType="afterEffect">
                                  <p:stCondLst>
                                    <p:cond delay="0"/>
                                  </p:stCondLst>
                                  <p:childTnLst>
                                    <p:set>
                                      <p:cBhvr>
                                        <p:cTn id="472" dur="1" fill="hold">
                                          <p:stCondLst>
                                            <p:cond delay="999"/>
                                          </p:stCondLst>
                                        </p:cTn>
                                        <p:tgtEl>
                                          <p:spTgt spid="1142"/>
                                        </p:tgtEl>
                                        <p:attrNameLst>
                                          <p:attrName>style.visibility</p:attrName>
                                        </p:attrNameLst>
                                      </p:cBhvr>
                                      <p:to>
                                        <p:strVal val="visible"/>
                                      </p:to>
                                    </p:set>
                                  </p:childTnLst>
                                </p:cTn>
                              </p:par>
                            </p:childTnLst>
                          </p:cTn>
                        </p:par>
                        <p:par>
                          <p:cTn id="473" fill="hold">
                            <p:stCondLst>
                              <p:cond delay="155500"/>
                            </p:stCondLst>
                            <p:childTnLst>
                              <p:par>
                                <p:cTn id="474" presetID="1" presetClass="entr" presetSubtype="0" fill="hold" grpId="0" nodeType="afterEffect">
                                  <p:stCondLst>
                                    <p:cond delay="0"/>
                                  </p:stCondLst>
                                  <p:childTnLst>
                                    <p:set>
                                      <p:cBhvr>
                                        <p:cTn id="475" dur="1" fill="hold">
                                          <p:stCondLst>
                                            <p:cond delay="999"/>
                                          </p:stCondLst>
                                        </p:cTn>
                                        <p:tgtEl>
                                          <p:spTgt spid="1143"/>
                                        </p:tgtEl>
                                        <p:attrNameLst>
                                          <p:attrName>style.visibility</p:attrName>
                                        </p:attrNameLst>
                                      </p:cBhvr>
                                      <p:to>
                                        <p:strVal val="visible"/>
                                      </p:to>
                                    </p:set>
                                  </p:childTnLst>
                                </p:cTn>
                              </p:par>
                            </p:childTnLst>
                          </p:cTn>
                        </p:par>
                        <p:par>
                          <p:cTn id="476" fill="hold">
                            <p:stCondLst>
                              <p:cond delay="156500"/>
                            </p:stCondLst>
                            <p:childTnLst>
                              <p:par>
                                <p:cTn id="477" presetID="1" presetClass="entr" presetSubtype="0" fill="hold" grpId="0" nodeType="afterEffect">
                                  <p:stCondLst>
                                    <p:cond delay="0"/>
                                  </p:stCondLst>
                                  <p:childTnLst>
                                    <p:set>
                                      <p:cBhvr>
                                        <p:cTn id="478" dur="1" fill="hold">
                                          <p:stCondLst>
                                            <p:cond delay="999"/>
                                          </p:stCondLst>
                                        </p:cTn>
                                        <p:tgtEl>
                                          <p:spTgt spid="1144"/>
                                        </p:tgtEl>
                                        <p:attrNameLst>
                                          <p:attrName>style.visibility</p:attrName>
                                        </p:attrNameLst>
                                      </p:cBhvr>
                                      <p:to>
                                        <p:strVal val="visible"/>
                                      </p:to>
                                    </p:set>
                                  </p:childTnLst>
                                </p:cTn>
                              </p:par>
                            </p:childTnLst>
                          </p:cTn>
                        </p:par>
                        <p:par>
                          <p:cTn id="479" fill="hold">
                            <p:stCondLst>
                              <p:cond delay="157500"/>
                            </p:stCondLst>
                            <p:childTnLst>
                              <p:par>
                                <p:cTn id="480" presetID="1" presetClass="entr" presetSubtype="0" fill="hold" grpId="0" nodeType="afterEffect">
                                  <p:stCondLst>
                                    <p:cond delay="0"/>
                                  </p:stCondLst>
                                  <p:childTnLst>
                                    <p:set>
                                      <p:cBhvr>
                                        <p:cTn id="481" dur="1" fill="hold">
                                          <p:stCondLst>
                                            <p:cond delay="999"/>
                                          </p:stCondLst>
                                        </p:cTn>
                                        <p:tgtEl>
                                          <p:spTgt spid="1145"/>
                                        </p:tgtEl>
                                        <p:attrNameLst>
                                          <p:attrName>style.visibility</p:attrName>
                                        </p:attrNameLst>
                                      </p:cBhvr>
                                      <p:to>
                                        <p:strVal val="visible"/>
                                      </p:to>
                                    </p:set>
                                  </p:childTnLst>
                                </p:cTn>
                              </p:par>
                            </p:childTnLst>
                          </p:cTn>
                        </p:par>
                        <p:par>
                          <p:cTn id="482" fill="hold">
                            <p:stCondLst>
                              <p:cond delay="158500"/>
                            </p:stCondLst>
                            <p:childTnLst>
                              <p:par>
                                <p:cTn id="483" presetID="1" presetClass="entr" presetSubtype="0" fill="hold" grpId="0" nodeType="afterEffect">
                                  <p:stCondLst>
                                    <p:cond delay="0"/>
                                  </p:stCondLst>
                                  <p:childTnLst>
                                    <p:set>
                                      <p:cBhvr>
                                        <p:cTn id="484" dur="1" fill="hold">
                                          <p:stCondLst>
                                            <p:cond delay="999"/>
                                          </p:stCondLst>
                                        </p:cTn>
                                        <p:tgtEl>
                                          <p:spTgt spid="1146"/>
                                        </p:tgtEl>
                                        <p:attrNameLst>
                                          <p:attrName>style.visibility</p:attrName>
                                        </p:attrNameLst>
                                      </p:cBhvr>
                                      <p:to>
                                        <p:strVal val="visible"/>
                                      </p:to>
                                    </p:set>
                                  </p:childTnLst>
                                </p:cTn>
                              </p:par>
                            </p:childTnLst>
                          </p:cTn>
                        </p:par>
                        <p:par>
                          <p:cTn id="485" fill="hold">
                            <p:stCondLst>
                              <p:cond delay="159500"/>
                            </p:stCondLst>
                            <p:childTnLst>
                              <p:par>
                                <p:cTn id="486" presetID="1" presetClass="entr" presetSubtype="0" fill="hold" grpId="0" nodeType="afterEffect">
                                  <p:stCondLst>
                                    <p:cond delay="0"/>
                                  </p:stCondLst>
                                  <p:childTnLst>
                                    <p:set>
                                      <p:cBhvr>
                                        <p:cTn id="487" dur="1" fill="hold">
                                          <p:stCondLst>
                                            <p:cond delay="999"/>
                                          </p:stCondLst>
                                        </p:cTn>
                                        <p:tgtEl>
                                          <p:spTgt spid="1147"/>
                                        </p:tgtEl>
                                        <p:attrNameLst>
                                          <p:attrName>style.visibility</p:attrName>
                                        </p:attrNameLst>
                                      </p:cBhvr>
                                      <p:to>
                                        <p:strVal val="visible"/>
                                      </p:to>
                                    </p:set>
                                  </p:childTnLst>
                                </p:cTn>
                              </p:par>
                            </p:childTnLst>
                          </p:cTn>
                        </p:par>
                        <p:par>
                          <p:cTn id="488" fill="hold">
                            <p:stCondLst>
                              <p:cond delay="160500"/>
                            </p:stCondLst>
                            <p:childTnLst>
                              <p:par>
                                <p:cTn id="489" presetID="1" presetClass="entr" presetSubtype="0" fill="hold" grpId="0" nodeType="afterEffect">
                                  <p:stCondLst>
                                    <p:cond delay="0"/>
                                  </p:stCondLst>
                                  <p:childTnLst>
                                    <p:set>
                                      <p:cBhvr>
                                        <p:cTn id="490" dur="1" fill="hold">
                                          <p:stCondLst>
                                            <p:cond delay="999"/>
                                          </p:stCondLst>
                                        </p:cTn>
                                        <p:tgtEl>
                                          <p:spTgt spid="1148"/>
                                        </p:tgtEl>
                                        <p:attrNameLst>
                                          <p:attrName>style.visibility</p:attrName>
                                        </p:attrNameLst>
                                      </p:cBhvr>
                                      <p:to>
                                        <p:strVal val="visible"/>
                                      </p:to>
                                    </p:set>
                                  </p:childTnLst>
                                </p:cTn>
                              </p:par>
                            </p:childTnLst>
                          </p:cTn>
                        </p:par>
                        <p:par>
                          <p:cTn id="491" fill="hold">
                            <p:stCondLst>
                              <p:cond delay="161500"/>
                            </p:stCondLst>
                            <p:childTnLst>
                              <p:par>
                                <p:cTn id="492" presetID="1" presetClass="entr" presetSubtype="0" fill="hold" grpId="0" nodeType="afterEffect">
                                  <p:stCondLst>
                                    <p:cond delay="0"/>
                                  </p:stCondLst>
                                  <p:childTnLst>
                                    <p:set>
                                      <p:cBhvr>
                                        <p:cTn id="493" dur="1" fill="hold">
                                          <p:stCondLst>
                                            <p:cond delay="999"/>
                                          </p:stCondLst>
                                        </p:cTn>
                                        <p:tgtEl>
                                          <p:spTgt spid="1149"/>
                                        </p:tgtEl>
                                        <p:attrNameLst>
                                          <p:attrName>style.visibility</p:attrName>
                                        </p:attrNameLst>
                                      </p:cBhvr>
                                      <p:to>
                                        <p:strVal val="visible"/>
                                      </p:to>
                                    </p:set>
                                  </p:childTnLst>
                                </p:cTn>
                              </p:par>
                            </p:childTnLst>
                          </p:cTn>
                        </p:par>
                        <p:par>
                          <p:cTn id="494" fill="hold">
                            <p:stCondLst>
                              <p:cond delay="162500"/>
                            </p:stCondLst>
                            <p:childTnLst>
                              <p:par>
                                <p:cTn id="495" presetID="1" presetClass="entr" presetSubtype="0" fill="hold" grpId="0" nodeType="afterEffect">
                                  <p:stCondLst>
                                    <p:cond delay="0"/>
                                  </p:stCondLst>
                                  <p:childTnLst>
                                    <p:set>
                                      <p:cBhvr>
                                        <p:cTn id="496" dur="1" fill="hold">
                                          <p:stCondLst>
                                            <p:cond delay="999"/>
                                          </p:stCondLst>
                                        </p:cTn>
                                        <p:tgtEl>
                                          <p:spTgt spid="1150"/>
                                        </p:tgtEl>
                                        <p:attrNameLst>
                                          <p:attrName>style.visibility</p:attrName>
                                        </p:attrNameLst>
                                      </p:cBhvr>
                                      <p:to>
                                        <p:strVal val="visible"/>
                                      </p:to>
                                    </p:set>
                                  </p:childTnLst>
                                </p:cTn>
                              </p:par>
                            </p:childTnLst>
                          </p:cTn>
                        </p:par>
                        <p:par>
                          <p:cTn id="497" fill="hold">
                            <p:stCondLst>
                              <p:cond delay="163500"/>
                            </p:stCondLst>
                            <p:childTnLst>
                              <p:par>
                                <p:cTn id="498" presetID="1" presetClass="entr" presetSubtype="0" fill="hold" grpId="0" nodeType="afterEffect">
                                  <p:stCondLst>
                                    <p:cond delay="0"/>
                                  </p:stCondLst>
                                  <p:childTnLst>
                                    <p:set>
                                      <p:cBhvr>
                                        <p:cTn id="499" dur="1" fill="hold">
                                          <p:stCondLst>
                                            <p:cond delay="999"/>
                                          </p:stCondLst>
                                        </p:cTn>
                                        <p:tgtEl>
                                          <p:spTgt spid="1151"/>
                                        </p:tgtEl>
                                        <p:attrNameLst>
                                          <p:attrName>style.visibility</p:attrName>
                                        </p:attrNameLst>
                                      </p:cBhvr>
                                      <p:to>
                                        <p:strVal val="visible"/>
                                      </p:to>
                                    </p:set>
                                  </p:childTnLst>
                                </p:cTn>
                              </p:par>
                            </p:childTnLst>
                          </p:cTn>
                        </p:par>
                        <p:par>
                          <p:cTn id="500" fill="hold">
                            <p:stCondLst>
                              <p:cond delay="164500"/>
                            </p:stCondLst>
                            <p:childTnLst>
                              <p:par>
                                <p:cTn id="501" presetID="1" presetClass="entr" presetSubtype="0" fill="hold" grpId="0" nodeType="afterEffect">
                                  <p:stCondLst>
                                    <p:cond delay="0"/>
                                  </p:stCondLst>
                                  <p:childTnLst>
                                    <p:set>
                                      <p:cBhvr>
                                        <p:cTn id="502" dur="1" fill="hold">
                                          <p:stCondLst>
                                            <p:cond delay="999"/>
                                          </p:stCondLst>
                                        </p:cTn>
                                        <p:tgtEl>
                                          <p:spTgt spid="1152"/>
                                        </p:tgtEl>
                                        <p:attrNameLst>
                                          <p:attrName>style.visibility</p:attrName>
                                        </p:attrNameLst>
                                      </p:cBhvr>
                                      <p:to>
                                        <p:strVal val="visible"/>
                                      </p:to>
                                    </p:set>
                                  </p:childTnLst>
                                </p:cTn>
                              </p:par>
                            </p:childTnLst>
                          </p:cTn>
                        </p:par>
                        <p:par>
                          <p:cTn id="503" fill="hold">
                            <p:stCondLst>
                              <p:cond delay="165500"/>
                            </p:stCondLst>
                            <p:childTnLst>
                              <p:par>
                                <p:cTn id="504" presetID="1" presetClass="entr" presetSubtype="0" fill="hold" grpId="0" nodeType="afterEffect">
                                  <p:stCondLst>
                                    <p:cond delay="0"/>
                                  </p:stCondLst>
                                  <p:childTnLst>
                                    <p:set>
                                      <p:cBhvr>
                                        <p:cTn id="505" dur="1" fill="hold">
                                          <p:stCondLst>
                                            <p:cond delay="999"/>
                                          </p:stCondLst>
                                        </p:cTn>
                                        <p:tgtEl>
                                          <p:spTgt spid="1153"/>
                                        </p:tgtEl>
                                        <p:attrNameLst>
                                          <p:attrName>style.visibility</p:attrName>
                                        </p:attrNameLst>
                                      </p:cBhvr>
                                      <p:to>
                                        <p:strVal val="visible"/>
                                      </p:to>
                                    </p:set>
                                  </p:childTnLst>
                                </p:cTn>
                              </p:par>
                            </p:childTnLst>
                          </p:cTn>
                        </p:par>
                        <p:par>
                          <p:cTn id="506" fill="hold">
                            <p:stCondLst>
                              <p:cond delay="166500"/>
                            </p:stCondLst>
                            <p:childTnLst>
                              <p:par>
                                <p:cTn id="507" presetID="1" presetClass="entr" presetSubtype="0" fill="hold" grpId="0" nodeType="afterEffect">
                                  <p:stCondLst>
                                    <p:cond delay="0"/>
                                  </p:stCondLst>
                                  <p:childTnLst>
                                    <p:set>
                                      <p:cBhvr>
                                        <p:cTn id="508" dur="1" fill="hold">
                                          <p:stCondLst>
                                            <p:cond delay="999"/>
                                          </p:stCondLst>
                                        </p:cTn>
                                        <p:tgtEl>
                                          <p:spTgt spid="1154"/>
                                        </p:tgtEl>
                                        <p:attrNameLst>
                                          <p:attrName>style.visibility</p:attrName>
                                        </p:attrNameLst>
                                      </p:cBhvr>
                                      <p:to>
                                        <p:strVal val="visible"/>
                                      </p:to>
                                    </p:set>
                                  </p:childTnLst>
                                </p:cTn>
                              </p:par>
                            </p:childTnLst>
                          </p:cTn>
                        </p:par>
                        <p:par>
                          <p:cTn id="509" fill="hold">
                            <p:stCondLst>
                              <p:cond delay="167500"/>
                            </p:stCondLst>
                            <p:childTnLst>
                              <p:par>
                                <p:cTn id="510" presetID="1" presetClass="entr" presetSubtype="0" fill="hold" grpId="0" nodeType="afterEffect">
                                  <p:stCondLst>
                                    <p:cond delay="0"/>
                                  </p:stCondLst>
                                  <p:childTnLst>
                                    <p:set>
                                      <p:cBhvr>
                                        <p:cTn id="511" dur="1" fill="hold">
                                          <p:stCondLst>
                                            <p:cond delay="999"/>
                                          </p:stCondLst>
                                        </p:cTn>
                                        <p:tgtEl>
                                          <p:spTgt spid="1155"/>
                                        </p:tgtEl>
                                        <p:attrNameLst>
                                          <p:attrName>style.visibility</p:attrName>
                                        </p:attrNameLst>
                                      </p:cBhvr>
                                      <p:to>
                                        <p:strVal val="visible"/>
                                      </p:to>
                                    </p:set>
                                  </p:childTnLst>
                                </p:cTn>
                              </p:par>
                            </p:childTnLst>
                          </p:cTn>
                        </p:par>
                        <p:par>
                          <p:cTn id="512" fill="hold">
                            <p:stCondLst>
                              <p:cond delay="168500"/>
                            </p:stCondLst>
                            <p:childTnLst>
                              <p:par>
                                <p:cTn id="513" presetID="1" presetClass="entr" presetSubtype="0" fill="hold" grpId="0" nodeType="afterEffect">
                                  <p:stCondLst>
                                    <p:cond delay="0"/>
                                  </p:stCondLst>
                                  <p:childTnLst>
                                    <p:set>
                                      <p:cBhvr>
                                        <p:cTn id="514" dur="1" fill="hold">
                                          <p:stCondLst>
                                            <p:cond delay="999"/>
                                          </p:stCondLst>
                                        </p:cTn>
                                        <p:tgtEl>
                                          <p:spTgt spid="1156"/>
                                        </p:tgtEl>
                                        <p:attrNameLst>
                                          <p:attrName>style.visibility</p:attrName>
                                        </p:attrNameLst>
                                      </p:cBhvr>
                                      <p:to>
                                        <p:strVal val="visible"/>
                                      </p:to>
                                    </p:set>
                                  </p:childTnLst>
                                </p:cTn>
                              </p:par>
                            </p:childTnLst>
                          </p:cTn>
                        </p:par>
                        <p:par>
                          <p:cTn id="515" fill="hold">
                            <p:stCondLst>
                              <p:cond delay="169500"/>
                            </p:stCondLst>
                            <p:childTnLst>
                              <p:par>
                                <p:cTn id="516" presetID="1" presetClass="entr" presetSubtype="0" fill="hold" grpId="0" nodeType="afterEffect">
                                  <p:stCondLst>
                                    <p:cond delay="0"/>
                                  </p:stCondLst>
                                  <p:childTnLst>
                                    <p:set>
                                      <p:cBhvr>
                                        <p:cTn id="517" dur="1" fill="hold">
                                          <p:stCondLst>
                                            <p:cond delay="999"/>
                                          </p:stCondLst>
                                        </p:cTn>
                                        <p:tgtEl>
                                          <p:spTgt spid="1157"/>
                                        </p:tgtEl>
                                        <p:attrNameLst>
                                          <p:attrName>style.visibility</p:attrName>
                                        </p:attrNameLst>
                                      </p:cBhvr>
                                      <p:to>
                                        <p:strVal val="visible"/>
                                      </p:to>
                                    </p:set>
                                  </p:childTnLst>
                                </p:cTn>
                              </p:par>
                            </p:childTnLst>
                          </p:cTn>
                        </p:par>
                        <p:par>
                          <p:cTn id="518" fill="hold">
                            <p:stCondLst>
                              <p:cond delay="170500"/>
                            </p:stCondLst>
                            <p:childTnLst>
                              <p:par>
                                <p:cTn id="519" presetID="1" presetClass="entr" presetSubtype="0" fill="hold" grpId="0" nodeType="afterEffect">
                                  <p:stCondLst>
                                    <p:cond delay="0"/>
                                  </p:stCondLst>
                                  <p:childTnLst>
                                    <p:set>
                                      <p:cBhvr>
                                        <p:cTn id="520" dur="1" fill="hold">
                                          <p:stCondLst>
                                            <p:cond delay="999"/>
                                          </p:stCondLst>
                                        </p:cTn>
                                        <p:tgtEl>
                                          <p:spTgt spid="1158"/>
                                        </p:tgtEl>
                                        <p:attrNameLst>
                                          <p:attrName>style.visibility</p:attrName>
                                        </p:attrNameLst>
                                      </p:cBhvr>
                                      <p:to>
                                        <p:strVal val="visible"/>
                                      </p:to>
                                    </p:set>
                                  </p:childTnLst>
                                </p:cTn>
                              </p:par>
                            </p:childTnLst>
                          </p:cTn>
                        </p:par>
                        <p:par>
                          <p:cTn id="521" fill="hold">
                            <p:stCondLst>
                              <p:cond delay="171500"/>
                            </p:stCondLst>
                            <p:childTnLst>
                              <p:par>
                                <p:cTn id="522" presetID="1" presetClass="entr" presetSubtype="0" fill="hold" grpId="0" nodeType="afterEffect">
                                  <p:stCondLst>
                                    <p:cond delay="0"/>
                                  </p:stCondLst>
                                  <p:childTnLst>
                                    <p:set>
                                      <p:cBhvr>
                                        <p:cTn id="523" dur="1" fill="hold">
                                          <p:stCondLst>
                                            <p:cond delay="999"/>
                                          </p:stCondLst>
                                        </p:cTn>
                                        <p:tgtEl>
                                          <p:spTgt spid="1159"/>
                                        </p:tgtEl>
                                        <p:attrNameLst>
                                          <p:attrName>style.visibility</p:attrName>
                                        </p:attrNameLst>
                                      </p:cBhvr>
                                      <p:to>
                                        <p:strVal val="visible"/>
                                      </p:to>
                                    </p:set>
                                  </p:childTnLst>
                                </p:cTn>
                              </p:par>
                            </p:childTnLst>
                          </p:cTn>
                        </p:par>
                        <p:par>
                          <p:cTn id="524" fill="hold">
                            <p:stCondLst>
                              <p:cond delay="172500"/>
                            </p:stCondLst>
                            <p:childTnLst>
                              <p:par>
                                <p:cTn id="525" presetID="1" presetClass="entr" presetSubtype="0" fill="hold" grpId="0" nodeType="afterEffect">
                                  <p:stCondLst>
                                    <p:cond delay="0"/>
                                  </p:stCondLst>
                                  <p:childTnLst>
                                    <p:set>
                                      <p:cBhvr>
                                        <p:cTn id="526" dur="1" fill="hold">
                                          <p:stCondLst>
                                            <p:cond delay="999"/>
                                          </p:stCondLst>
                                        </p:cTn>
                                        <p:tgtEl>
                                          <p:spTgt spid="1160"/>
                                        </p:tgtEl>
                                        <p:attrNameLst>
                                          <p:attrName>style.visibility</p:attrName>
                                        </p:attrNameLst>
                                      </p:cBhvr>
                                      <p:to>
                                        <p:strVal val="visible"/>
                                      </p:to>
                                    </p:set>
                                  </p:childTnLst>
                                </p:cTn>
                              </p:par>
                            </p:childTnLst>
                          </p:cTn>
                        </p:par>
                        <p:par>
                          <p:cTn id="527" fill="hold">
                            <p:stCondLst>
                              <p:cond delay="173500"/>
                            </p:stCondLst>
                            <p:childTnLst>
                              <p:par>
                                <p:cTn id="528" presetID="1" presetClass="entr" presetSubtype="0" fill="hold" grpId="0" nodeType="afterEffect">
                                  <p:stCondLst>
                                    <p:cond delay="0"/>
                                  </p:stCondLst>
                                  <p:childTnLst>
                                    <p:set>
                                      <p:cBhvr>
                                        <p:cTn id="529" dur="1" fill="hold">
                                          <p:stCondLst>
                                            <p:cond delay="999"/>
                                          </p:stCondLst>
                                        </p:cTn>
                                        <p:tgtEl>
                                          <p:spTgt spid="1161"/>
                                        </p:tgtEl>
                                        <p:attrNameLst>
                                          <p:attrName>style.visibility</p:attrName>
                                        </p:attrNameLst>
                                      </p:cBhvr>
                                      <p:to>
                                        <p:strVal val="visible"/>
                                      </p:to>
                                    </p:set>
                                  </p:childTnLst>
                                </p:cTn>
                              </p:par>
                            </p:childTnLst>
                          </p:cTn>
                        </p:par>
                        <p:par>
                          <p:cTn id="530" fill="hold">
                            <p:stCondLst>
                              <p:cond delay="174500"/>
                            </p:stCondLst>
                            <p:childTnLst>
                              <p:par>
                                <p:cTn id="531" presetID="1" presetClass="entr" presetSubtype="0" fill="hold" grpId="0" nodeType="afterEffect">
                                  <p:stCondLst>
                                    <p:cond delay="0"/>
                                  </p:stCondLst>
                                  <p:childTnLst>
                                    <p:set>
                                      <p:cBhvr>
                                        <p:cTn id="532" dur="1" fill="hold">
                                          <p:stCondLst>
                                            <p:cond delay="999"/>
                                          </p:stCondLst>
                                        </p:cTn>
                                        <p:tgtEl>
                                          <p:spTgt spid="1162"/>
                                        </p:tgtEl>
                                        <p:attrNameLst>
                                          <p:attrName>style.visibility</p:attrName>
                                        </p:attrNameLst>
                                      </p:cBhvr>
                                      <p:to>
                                        <p:strVal val="visible"/>
                                      </p:to>
                                    </p:set>
                                  </p:childTnLst>
                                </p:cTn>
                              </p:par>
                            </p:childTnLst>
                          </p:cTn>
                        </p:par>
                        <p:par>
                          <p:cTn id="533" fill="hold">
                            <p:stCondLst>
                              <p:cond delay="175500"/>
                            </p:stCondLst>
                            <p:childTnLst>
                              <p:par>
                                <p:cTn id="534" presetID="1" presetClass="entr" presetSubtype="0" fill="hold" grpId="0" nodeType="afterEffect">
                                  <p:stCondLst>
                                    <p:cond delay="0"/>
                                  </p:stCondLst>
                                  <p:childTnLst>
                                    <p:set>
                                      <p:cBhvr>
                                        <p:cTn id="535" dur="1" fill="hold">
                                          <p:stCondLst>
                                            <p:cond delay="999"/>
                                          </p:stCondLst>
                                        </p:cTn>
                                        <p:tgtEl>
                                          <p:spTgt spid="1163"/>
                                        </p:tgtEl>
                                        <p:attrNameLst>
                                          <p:attrName>style.visibility</p:attrName>
                                        </p:attrNameLst>
                                      </p:cBhvr>
                                      <p:to>
                                        <p:strVal val="visible"/>
                                      </p:to>
                                    </p:set>
                                  </p:childTnLst>
                                </p:cTn>
                              </p:par>
                            </p:childTnLst>
                          </p:cTn>
                        </p:par>
                        <p:par>
                          <p:cTn id="536" fill="hold">
                            <p:stCondLst>
                              <p:cond delay="176500"/>
                            </p:stCondLst>
                            <p:childTnLst>
                              <p:par>
                                <p:cTn id="537" presetID="1" presetClass="entr" presetSubtype="0" fill="hold" grpId="0" nodeType="afterEffect">
                                  <p:stCondLst>
                                    <p:cond delay="0"/>
                                  </p:stCondLst>
                                  <p:childTnLst>
                                    <p:set>
                                      <p:cBhvr>
                                        <p:cTn id="538" dur="1" fill="hold">
                                          <p:stCondLst>
                                            <p:cond delay="999"/>
                                          </p:stCondLst>
                                        </p:cTn>
                                        <p:tgtEl>
                                          <p:spTgt spid="1164"/>
                                        </p:tgtEl>
                                        <p:attrNameLst>
                                          <p:attrName>style.visibility</p:attrName>
                                        </p:attrNameLst>
                                      </p:cBhvr>
                                      <p:to>
                                        <p:strVal val="visible"/>
                                      </p:to>
                                    </p:set>
                                  </p:childTnLst>
                                </p:cTn>
                              </p:par>
                            </p:childTnLst>
                          </p:cTn>
                        </p:par>
                        <p:par>
                          <p:cTn id="539" fill="hold">
                            <p:stCondLst>
                              <p:cond delay="177500"/>
                            </p:stCondLst>
                            <p:childTnLst>
                              <p:par>
                                <p:cTn id="540" presetID="1" presetClass="entr" presetSubtype="0" fill="hold" grpId="0" nodeType="afterEffect">
                                  <p:stCondLst>
                                    <p:cond delay="0"/>
                                  </p:stCondLst>
                                  <p:childTnLst>
                                    <p:set>
                                      <p:cBhvr>
                                        <p:cTn id="541" dur="1" fill="hold">
                                          <p:stCondLst>
                                            <p:cond delay="999"/>
                                          </p:stCondLst>
                                        </p:cTn>
                                        <p:tgtEl>
                                          <p:spTgt spid="1165"/>
                                        </p:tgtEl>
                                        <p:attrNameLst>
                                          <p:attrName>style.visibility</p:attrName>
                                        </p:attrNameLst>
                                      </p:cBhvr>
                                      <p:to>
                                        <p:strVal val="visible"/>
                                      </p:to>
                                    </p:set>
                                  </p:childTnLst>
                                </p:cTn>
                              </p:par>
                            </p:childTnLst>
                          </p:cTn>
                        </p:par>
                        <p:par>
                          <p:cTn id="542" fill="hold">
                            <p:stCondLst>
                              <p:cond delay="178500"/>
                            </p:stCondLst>
                            <p:childTnLst>
                              <p:par>
                                <p:cTn id="543" presetID="1" presetClass="entr" presetSubtype="0" fill="hold" grpId="0" nodeType="afterEffect">
                                  <p:stCondLst>
                                    <p:cond delay="0"/>
                                  </p:stCondLst>
                                  <p:childTnLst>
                                    <p:set>
                                      <p:cBhvr>
                                        <p:cTn id="544" dur="1" fill="hold">
                                          <p:stCondLst>
                                            <p:cond delay="999"/>
                                          </p:stCondLst>
                                        </p:cTn>
                                        <p:tgtEl>
                                          <p:spTgt spid="1166"/>
                                        </p:tgtEl>
                                        <p:attrNameLst>
                                          <p:attrName>style.visibility</p:attrName>
                                        </p:attrNameLst>
                                      </p:cBhvr>
                                      <p:to>
                                        <p:strVal val="visible"/>
                                      </p:to>
                                    </p:set>
                                  </p:childTnLst>
                                </p:cTn>
                              </p:par>
                            </p:childTnLst>
                          </p:cTn>
                        </p:par>
                        <p:par>
                          <p:cTn id="545" fill="hold">
                            <p:stCondLst>
                              <p:cond delay="179500"/>
                            </p:stCondLst>
                            <p:childTnLst>
                              <p:par>
                                <p:cTn id="546" presetID="1" presetClass="entr" presetSubtype="0" fill="hold" grpId="0" nodeType="afterEffect">
                                  <p:stCondLst>
                                    <p:cond delay="0"/>
                                  </p:stCondLst>
                                  <p:childTnLst>
                                    <p:set>
                                      <p:cBhvr>
                                        <p:cTn id="547" dur="1" fill="hold">
                                          <p:stCondLst>
                                            <p:cond delay="999"/>
                                          </p:stCondLst>
                                        </p:cTn>
                                        <p:tgtEl>
                                          <p:spTgt spid="1167"/>
                                        </p:tgtEl>
                                        <p:attrNameLst>
                                          <p:attrName>style.visibility</p:attrName>
                                        </p:attrNameLst>
                                      </p:cBhvr>
                                      <p:to>
                                        <p:strVal val="visible"/>
                                      </p:to>
                                    </p:set>
                                  </p:childTnLst>
                                </p:cTn>
                              </p:par>
                            </p:childTnLst>
                          </p:cTn>
                        </p:par>
                        <p:par>
                          <p:cTn id="548" fill="hold">
                            <p:stCondLst>
                              <p:cond delay="180500"/>
                            </p:stCondLst>
                            <p:childTnLst>
                              <p:par>
                                <p:cTn id="549" presetID="1" presetClass="entr" presetSubtype="0" fill="hold" grpId="0" nodeType="afterEffect">
                                  <p:stCondLst>
                                    <p:cond delay="0"/>
                                  </p:stCondLst>
                                  <p:childTnLst>
                                    <p:set>
                                      <p:cBhvr>
                                        <p:cTn id="550" dur="1" fill="hold">
                                          <p:stCondLst>
                                            <p:cond delay="999"/>
                                          </p:stCondLst>
                                        </p:cTn>
                                        <p:tgtEl>
                                          <p:spTgt spid="1168"/>
                                        </p:tgtEl>
                                        <p:attrNameLst>
                                          <p:attrName>style.visibility</p:attrName>
                                        </p:attrNameLst>
                                      </p:cBhvr>
                                      <p:to>
                                        <p:strVal val="visible"/>
                                      </p:to>
                                    </p:set>
                                  </p:childTnLst>
                                </p:cTn>
                              </p:par>
                            </p:childTnLst>
                          </p:cTn>
                        </p:par>
                        <p:par>
                          <p:cTn id="551" fill="hold">
                            <p:stCondLst>
                              <p:cond delay="181500"/>
                            </p:stCondLst>
                            <p:childTnLst>
                              <p:par>
                                <p:cTn id="552" presetID="1" presetClass="entr" presetSubtype="0" fill="hold" grpId="0" nodeType="afterEffect">
                                  <p:stCondLst>
                                    <p:cond delay="0"/>
                                  </p:stCondLst>
                                  <p:childTnLst>
                                    <p:set>
                                      <p:cBhvr>
                                        <p:cTn id="553" dur="1" fill="hold">
                                          <p:stCondLst>
                                            <p:cond delay="999"/>
                                          </p:stCondLst>
                                        </p:cTn>
                                        <p:tgtEl>
                                          <p:spTgt spid="1169"/>
                                        </p:tgtEl>
                                        <p:attrNameLst>
                                          <p:attrName>style.visibility</p:attrName>
                                        </p:attrNameLst>
                                      </p:cBhvr>
                                      <p:to>
                                        <p:strVal val="visible"/>
                                      </p:to>
                                    </p:set>
                                  </p:childTnLst>
                                  <p:subTnLst>
                                    <p:audio>
                                      <p:cMediaNode>
                                        <p:cTn display="0" masterRel="sameClick">
                                          <p:stCondLst>
                                            <p:cond evt="begin" delay="0">
                                              <p:tn val="552"/>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984"/>
                  </p:tgtEl>
                </p:cond>
              </p:nextCondLst>
            </p:seq>
          </p:childTnLst>
        </p:cTn>
      </p:par>
    </p:tnLst>
    <p:bldLst>
      <p:bldP spid="984" grpId="0" animBg="1"/>
      <p:bldP spid="985" grpId="0" animBg="1"/>
      <p:bldP spid="986" grpId="0" animBg="1"/>
      <p:bldP spid="987" grpId="0" animBg="1"/>
      <p:bldP spid="988" grpId="0" animBg="1"/>
      <p:bldP spid="989" grpId="0" animBg="1"/>
      <p:bldP spid="990" grpId="0" animBg="1"/>
      <p:bldP spid="991" grpId="0" animBg="1"/>
      <p:bldP spid="992" grpId="0" animBg="1"/>
      <p:bldP spid="993" grpId="0" animBg="1"/>
      <p:bldP spid="994" grpId="0" animBg="1"/>
      <p:bldP spid="995" grpId="0" animBg="1"/>
      <p:bldP spid="996" grpId="0" animBg="1"/>
      <p:bldP spid="997" grpId="0" animBg="1"/>
      <p:bldP spid="998" grpId="0" animBg="1"/>
      <p:bldP spid="999" grpId="0" animBg="1"/>
      <p:bldP spid="1000" grpId="0" animBg="1"/>
      <p:bldP spid="1001" grpId="0" animBg="1"/>
      <p:bldP spid="1002" grpId="0" animBg="1"/>
      <p:bldP spid="1003" grpId="0" animBg="1"/>
      <p:bldP spid="1004" grpId="0" animBg="1"/>
      <p:bldP spid="1005" grpId="0" animBg="1"/>
      <p:bldP spid="1006" grpId="0" animBg="1"/>
      <p:bldP spid="1007" grpId="0" animBg="1"/>
      <p:bldP spid="1008" grpId="0" animBg="1"/>
      <p:bldP spid="1009" grpId="0" animBg="1"/>
      <p:bldP spid="1010" grpId="0" animBg="1"/>
      <p:bldP spid="1011" grpId="0" animBg="1"/>
      <p:bldP spid="1012" grpId="0" animBg="1"/>
      <p:bldP spid="1013" grpId="0" animBg="1"/>
      <p:bldP spid="1014" grpId="0" animBg="1"/>
      <p:bldP spid="1015" grpId="0" animBg="1"/>
      <p:bldP spid="1016" grpId="0" animBg="1"/>
      <p:bldP spid="1017" grpId="0" animBg="1"/>
      <p:bldP spid="1018" grpId="0" animBg="1"/>
      <p:bldP spid="1019" grpId="0" animBg="1"/>
      <p:bldP spid="1020" grpId="0" animBg="1"/>
      <p:bldP spid="1021" grpId="0" animBg="1"/>
      <p:bldP spid="1022" grpId="0" animBg="1"/>
      <p:bldP spid="1023" grpId="0" animBg="1"/>
      <p:bldP spid="1024" grpId="0" animBg="1"/>
      <p:bldP spid="1025" grpId="0" animBg="1"/>
      <p:bldP spid="1027" grpId="0" animBg="1"/>
      <p:bldP spid="1029" grpId="0" animBg="1"/>
      <p:bldP spid="1031" grpId="0" animBg="1"/>
      <p:bldP spid="1032" grpId="0" animBg="1"/>
      <p:bldP spid="1033" grpId="0" animBg="1"/>
      <p:bldP spid="1034" grpId="0" animBg="1"/>
      <p:bldP spid="1035" grpId="0" animBg="1"/>
      <p:bldP spid="1036" grpId="0" animBg="1"/>
      <p:bldP spid="1037" grpId="0" animBg="1"/>
      <p:bldP spid="1038" grpId="0" animBg="1"/>
      <p:bldP spid="1039" grpId="0" animBg="1"/>
      <p:bldP spid="1040" grpId="0" animBg="1"/>
      <p:bldP spid="1041" grpId="0" animBg="1"/>
      <p:bldP spid="1042" grpId="0" animBg="1"/>
      <p:bldP spid="1043" grpId="0" animBg="1"/>
      <p:bldP spid="1044" grpId="0" animBg="1"/>
      <p:bldP spid="1045" grpId="0" animBg="1"/>
      <p:bldP spid="1046" grpId="0" animBg="1"/>
      <p:bldP spid="1047" grpId="0" animBg="1"/>
      <p:bldP spid="1048" grpId="0" animBg="1"/>
      <p:bldP spid="1049" grpId="0" animBg="1"/>
      <p:bldP spid="1050" grpId="0" animBg="1"/>
      <p:bldP spid="1051" grpId="0" animBg="1"/>
      <p:bldP spid="1052" grpId="0" animBg="1"/>
      <p:bldP spid="1053"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P spid="1070" grpId="0" animBg="1"/>
      <p:bldP spid="1071" grpId="0" animBg="1"/>
      <p:bldP spid="1072" grpId="0" animBg="1"/>
      <p:bldP spid="1073" grpId="0" animBg="1"/>
      <p:bldP spid="1074" grpId="0" animBg="1"/>
      <p:bldP spid="1075" grpId="0" animBg="1"/>
      <p:bldP spid="1076" grpId="0" animBg="1"/>
      <p:bldP spid="1077" grpId="0" animBg="1"/>
      <p:bldP spid="1078" grpId="0" animBg="1"/>
      <p:bldP spid="1079" grpId="0" animBg="1"/>
      <p:bldP spid="1080" grpId="0" animBg="1"/>
      <p:bldP spid="1081" grpId="0" animBg="1"/>
      <p:bldP spid="1082" grpId="0" animBg="1"/>
      <p:bldP spid="1083" grpId="0" animBg="1"/>
      <p:bldP spid="1084"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P spid="110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P spid="1121" grpId="0" animBg="1"/>
      <p:bldP spid="1122" grpId="0" animBg="1"/>
      <p:bldP spid="1123" grpId="0" animBg="1"/>
      <p:bldP spid="1124" grpId="0" animBg="1"/>
      <p:bldP spid="1125" grpId="0" animBg="1"/>
      <p:bldP spid="1126" grpId="0" animBg="1"/>
      <p:bldP spid="1127" grpId="0" animBg="1"/>
      <p:bldP spid="1128" grpId="0" animBg="1"/>
      <p:bldP spid="1129" grpId="0" animBg="1"/>
      <p:bldP spid="1130" grpId="0" animBg="1"/>
      <p:bldP spid="1131" grpId="0" animBg="1"/>
      <p:bldP spid="1132" grpId="0" animBg="1"/>
      <p:bldP spid="1133" grpId="0" animBg="1"/>
      <p:bldP spid="1134" grpId="0" animBg="1"/>
      <p:bldP spid="1135" grpId="0" animBg="1"/>
      <p:bldP spid="1136" grpId="0" animBg="1"/>
      <p:bldP spid="1137" grpId="0" animBg="1"/>
      <p:bldP spid="1138" grpId="0" animBg="1"/>
      <p:bldP spid="1139" grpId="0" animBg="1"/>
      <p:bldP spid="1140" grpId="0" animBg="1"/>
      <p:bldP spid="1141" grpId="0" animBg="1"/>
      <p:bldP spid="1142" grpId="0" animBg="1"/>
      <p:bldP spid="1143" grpId="0" animBg="1"/>
      <p:bldP spid="1144" grpId="0" animBg="1"/>
      <p:bldP spid="1145" grpId="0" animBg="1"/>
      <p:bldP spid="1146" grpId="0" animBg="1"/>
      <p:bldP spid="1147" grpId="0" animBg="1"/>
      <p:bldP spid="1148" grpId="0" animBg="1"/>
      <p:bldP spid="1149" grpId="0" animBg="1"/>
      <p:bldP spid="1150" grpId="0" animBg="1"/>
      <p:bldP spid="1151" grpId="0" animBg="1"/>
      <p:bldP spid="1152" grpId="0" animBg="1"/>
      <p:bldP spid="1153" grpId="0" animBg="1"/>
      <p:bldP spid="1154" grpId="0" animBg="1"/>
      <p:bldP spid="1155" grpId="0" animBg="1"/>
      <p:bldP spid="1156" grpId="0" animBg="1"/>
      <p:bldP spid="1157" grpId="0" animBg="1"/>
      <p:bldP spid="1158" grpId="0" animBg="1"/>
      <p:bldP spid="1159" grpId="0" animBg="1"/>
      <p:bldP spid="1160" grpId="0" animBg="1"/>
      <p:bldP spid="1161" grpId="0" animBg="1"/>
      <p:bldP spid="1162" grpId="0" animBg="1"/>
      <p:bldP spid="1163" grpId="0" animBg="1"/>
      <p:bldP spid="1164" grpId="0" animBg="1"/>
      <p:bldP spid="1165" grpId="0" animBg="1"/>
      <p:bldP spid="1166" grpId="0" animBg="1"/>
      <p:bldP spid="1167" grpId="0" animBg="1"/>
      <p:bldP spid="1168" grpId="0" animBg="1"/>
      <p:bldP spid="116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ublic\Pictures\Sample Pictures\Capture9.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27908" y="522867"/>
            <a:ext cx="8216537" cy="4741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8492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ipe(down)">
                                      <p:cBhvr>
                                        <p:cTn id="7"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OPL20U25GSXzBJYl68kk8uQGfFKzs7yb1M4KJWUiLk6ZEvGF+qCIPSnY57AbBFCvTW$21.2022.70$70+K4lPs7H94VUqPe2XwIsfPRnrXQE//QTEXxb8/8N4CNc6FpgZahzpTjFhMzSA7T/nHJa11DE8Ng2TP3iAmRczFlmslSuUNOgUeb6yRvs0="/>
          <p:cNvSpPr txBox="1"/>
          <p:nvPr/>
        </p:nvSpPr>
        <p:spPr>
          <a:xfrm>
            <a:off x="1004416" y="428906"/>
            <a:ext cx="9663584" cy="892552"/>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2</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Mỗi</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nguyên</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tố</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hóa</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học</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có</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đặc</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điểm</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gì</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Lấy</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ví</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dụ</a:t>
            </a:r>
            <a:r>
              <a:rPr lang="en-US" sz="2400" b="1" dirty="0">
                <a:solidFill>
                  <a:schemeClr val="accent5">
                    <a:lumMod val="75000"/>
                  </a:schemeClr>
                </a:solidFill>
                <a:latin typeface="Times New Roman" panose="02020603050405020304" pitchFamily="18" charset="0"/>
                <a:cs typeface="Times New Roman" panose="02020603050405020304" pitchFamily="18" charset="0"/>
              </a:rPr>
              <a:t>?</a:t>
            </a:r>
          </a:p>
          <a:p>
            <a:endParaRPr lang="en-US" sz="2800" b="1" dirty="0">
              <a:solidFill>
                <a:schemeClr val="accent5">
                  <a:lumMod val="75000"/>
                </a:schemeClr>
              </a:solidFill>
            </a:endParaRPr>
          </a:p>
        </p:txBody>
      </p:sp>
      <p:sp>
        <p:nvSpPr>
          <p:cNvPr id="7" name="Rectangle 6" descr="OPL20U25GSXzBJYl68kk8uQGfFKzs7yb1M4KJWUiLk6ZEvGF+qCIPSnY57AbBFCvTW$21.2022.70$70+K4lPs7H94VUqPe2XwIsfPRnrXQE//QTEXxb8/8N4CNc6FpgZahzpTjFhMzSA7T/nHJa11DE8Ng2TP3iAmRczFlmslSuUNOgUeb6yRvs0="/>
          <p:cNvSpPr/>
          <p:nvPr/>
        </p:nvSpPr>
        <p:spPr>
          <a:xfrm>
            <a:off x="822960" y="1066801"/>
            <a:ext cx="9845040" cy="1200329"/>
          </a:xfrm>
          <a:prstGeom prst="rect">
            <a:avLst/>
          </a:prstGeom>
          <a:solidFill>
            <a:schemeClr val="bg1"/>
          </a:solidFill>
        </p:spPr>
        <p:txBody>
          <a:bodyPr wrap="square">
            <a:spAutoFit/>
          </a:bodyPr>
          <a:lstStyle/>
          <a:p>
            <a:pPr algn="just"/>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Mỗi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nguyên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tố</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tính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chất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riêng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biệt</a:t>
            </a:r>
            <a:r>
              <a:rPr lang="fr-FR" sz="2400" dirty="0">
                <a:latin typeface="Times New Roman" panose="02020603050405020304" pitchFamily="18" charset="0"/>
                <a:cs typeface="Times New Roman" panose="02020603050405020304" pitchFamily="18" charset="0"/>
              </a:rPr>
              <a:t> do </a:t>
            </a:r>
            <a:r>
              <a:rPr lang="fr-FR" sz="2400" dirty="0" err="1">
                <a:latin typeface="Times New Roman" panose="02020603050405020304" pitchFamily="18" charset="0"/>
                <a:cs typeface="Times New Roman" panose="02020603050405020304" pitchFamily="18" charset="0"/>
              </a:rPr>
              <a:t>được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hình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thành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từ</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các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nguyên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số</a:t>
            </a:r>
            <a:r>
              <a:rPr lang="fr-FR" sz="2400" dirty="0">
                <a:latin typeface="Times New Roman" panose="02020603050405020304" pitchFamily="18" charset="0"/>
                <a:cs typeface="Times New Roman" panose="02020603050405020304" pitchFamily="18" charset="0"/>
              </a:rPr>
              <a:t> proton </a:t>
            </a:r>
            <a:r>
              <a:rPr lang="fr-FR" sz="2400" dirty="0" err="1">
                <a:latin typeface="Times New Roman" panose="02020603050405020304" pitchFamily="18" charset="0"/>
                <a:cs typeface="Times New Roman" panose="02020603050405020304" pitchFamily="18" charset="0"/>
              </a:rPr>
              <a:t>xác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định</a:t>
            </a:r>
            <a:r>
              <a:rPr lang="fr-FR" sz="2400" dirty="0">
                <a:latin typeface="Times New Roman" panose="02020603050405020304" pitchFamily="18" charset="0"/>
                <a:cs typeface="Times New Roman" panose="02020603050405020304" pitchFamily="18" charset="0"/>
              </a:rPr>
              <a:t>. </a:t>
            </a:r>
          </a:p>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dụ</a:t>
            </a:r>
            <a:r>
              <a:rPr lang="fr-FR"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6" name="Picture 5" descr="OPL20U25GSXzBJYl68kk8uQGfFKzs7yb1M4KJWUiLk6ZEvGF+qCIPSnY57AbBFCvTW$21.2022.70$70+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016618" y="2458749"/>
            <a:ext cx="3588833" cy="2886020"/>
          </a:xfrm>
          <a:prstGeom prst="rect">
            <a:avLst/>
          </a:prstGeom>
        </p:spPr>
      </p:pic>
      <p:pic>
        <p:nvPicPr>
          <p:cNvPr id="8" name="Picture 7" descr="OPL20U25GSXzBJYl68kk8uQGfFKzs7yb1M4KJWUiLk6ZEvGF+qCIPSnY57AbBFCvTW$21.2022.70$70+K4lPs7H94VUqPe2XwIsfPRnrXQE//QTEXxb8/8N4CNc6FpgZahzpTjFhMzSA7T/nHJa11DE8Ng2TP3iAmRczFlmslSuUNOgUeb6yRvs0="/>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918918" y="2458749"/>
            <a:ext cx="3588833" cy="2886020"/>
          </a:xfrm>
          <a:prstGeom prst="rect">
            <a:avLst/>
          </a:prstGeom>
        </p:spPr>
      </p:pic>
      <p:sp>
        <p:nvSpPr>
          <p:cNvPr id="10" name="Line Callout 1 9" descr="OPL20U25GSXzBJYl68kk8uQGfFKzs7yb1M4KJWUiLk6ZEvGF+qCIPSnY57AbBFCvTW$21.2022.70$70+K4lPs7H94VUqPe2XwIsfPRnrXQE//QTEXxb8/8N4CNc6FpgZahzpTjFhMzSA7T/nHJa11DE8Ng2TP3iAmRczFlmslSuUNOgUeb6yRvs0="/>
          <p:cNvSpPr/>
          <p:nvPr/>
        </p:nvSpPr>
        <p:spPr>
          <a:xfrm>
            <a:off x="3895673" y="5502122"/>
            <a:ext cx="981127" cy="612648"/>
          </a:xfrm>
          <a:prstGeom prst="borderCallout1">
            <a:avLst>
              <a:gd name="adj1" fmla="val 43976"/>
              <a:gd name="adj2" fmla="val 118"/>
              <a:gd name="adj3" fmla="val -30447"/>
              <a:gd name="adj4" fmla="val -341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Chì</a:t>
            </a:r>
            <a:endParaRPr lang="en-US" sz="2800" dirty="0">
              <a:latin typeface="Times New Roman" panose="02020603050405020304" pitchFamily="18" charset="0"/>
              <a:cs typeface="Times New Roman" panose="02020603050405020304" pitchFamily="18" charset="0"/>
            </a:endParaRPr>
          </a:p>
        </p:txBody>
      </p:sp>
      <p:sp>
        <p:nvSpPr>
          <p:cNvPr id="11" name="Line Callout 1 10" descr="OPL20U25GSXzBJYl68kk8uQGfFKzs7yb1M4KJWUiLk6ZEvGF+qCIPSnY57AbBFCvTW$21.2022.70$70+K4lPs7H94VUqPe2XwIsfPRnrXQE//QTEXxb8/8N4CNc6FpgZahzpTjFhMzSA7T/nHJa11DE8Ng2TP3iAmRczFlmslSuUNOgUeb6yRvs0="/>
          <p:cNvSpPr/>
          <p:nvPr/>
        </p:nvSpPr>
        <p:spPr>
          <a:xfrm>
            <a:off x="8024611" y="5502122"/>
            <a:ext cx="1347989" cy="612648"/>
          </a:xfrm>
          <a:prstGeom prst="borderCallout1">
            <a:avLst>
              <a:gd name="adj1" fmla="val 43976"/>
              <a:gd name="adj2" fmla="val 118"/>
              <a:gd name="adj3" fmla="val -28345"/>
              <a:gd name="adj4" fmla="val -665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47701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á vàng vẫn ở mức thấp: Có nên &quot;nắm dao rơi&quot;?"/>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94085" y="653848"/>
            <a:ext cx="5715000" cy="406717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430307" y="5082988"/>
            <a:ext cx="11442556" cy="954107"/>
          </a:xfrm>
          <a:prstGeom prst="rect">
            <a:avLst/>
          </a:prstGeom>
          <a:noFill/>
        </p:spPr>
        <p:txBody>
          <a:bodyPr wrap="none" rtlCol="0">
            <a:spAutoFit/>
          </a:bodyPr>
          <a:lstStyle/>
          <a:p>
            <a:r>
              <a:rPr lang="en-US" sz="2800" dirty="0" err="1" smtClean="0">
                <a:solidFill>
                  <a:srgbClr val="002060"/>
                </a:solidFill>
                <a:latin typeface="Times New Roman" panose="02020603050405020304" pitchFamily="18" charset="0"/>
                <a:cs typeface="Times New Roman" panose="02020603050405020304" pitchFamily="18" charset="0"/>
              </a:rPr>
              <a:t>Một</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mẩu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vàng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nguyên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chất</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chỉ</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chứa</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các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nguyên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tử</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vàng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mỗi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nguyên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tử</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vàng</a:t>
            </a:r>
            <a:r>
              <a:rPr lang="en-US" sz="2800" dirty="0" smtClean="0">
                <a:solidFill>
                  <a:srgbClr val="002060"/>
                </a:solidFill>
                <a:latin typeface="Times New Roman" panose="02020603050405020304" pitchFamily="18" charset="0"/>
                <a:cs typeface="Times New Roman" panose="02020603050405020304" pitchFamily="18" charset="0"/>
              </a:rPr>
              <a:t> </a:t>
            </a:r>
          </a:p>
          <a:p>
            <a:r>
              <a:rPr lang="en-US" sz="2800" dirty="0" err="1" smtClean="0">
                <a:solidFill>
                  <a:srgbClr val="002060"/>
                </a:solidFill>
                <a:latin typeface="Times New Roman" panose="02020603050405020304" pitchFamily="18" charset="0"/>
                <a:cs typeface="Times New Roman" panose="02020603050405020304" pitchFamily="18" charset="0"/>
              </a:rPr>
              <a:t>có</a:t>
            </a:r>
            <a:r>
              <a:rPr lang="en-US" sz="2800" dirty="0" smtClean="0">
                <a:solidFill>
                  <a:srgbClr val="002060"/>
                </a:solidFill>
                <a:latin typeface="Times New Roman" panose="02020603050405020304" pitchFamily="18" charset="0"/>
                <a:cs typeface="Times New Roman" panose="02020603050405020304" pitchFamily="18" charset="0"/>
              </a:rPr>
              <a:t> 70 proton </a:t>
            </a:r>
            <a:r>
              <a:rPr lang="en-US" sz="2800" dirty="0" err="1" smtClean="0">
                <a:solidFill>
                  <a:srgbClr val="002060"/>
                </a:solidFill>
                <a:latin typeface="Times New Roman" panose="02020603050405020304" pitchFamily="18" charset="0"/>
                <a:cs typeface="Times New Roman" panose="02020603050405020304" pitchFamily="18" charset="0"/>
              </a:rPr>
              <a:t>trong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hạt</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nhân</a:t>
            </a:r>
            <a:r>
              <a:rPr lang="en-US" sz="2800" dirty="0" smtClean="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4667105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ublic\Pictures\Sample Pictures\Capture2.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66010" y="967061"/>
            <a:ext cx="8786812" cy="43445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ounded Rectangle 2"/>
          <p:cNvSpPr/>
          <p:nvPr/>
        </p:nvSpPr>
        <p:spPr>
          <a:xfrm>
            <a:off x="3752010" y="413685"/>
            <a:ext cx="4214812" cy="729554"/>
          </a:xfrm>
          <a:prstGeom prst="roundRect">
            <a:avLst/>
          </a:prstGeom>
          <a:solidFill>
            <a:schemeClr val="bg1"/>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err="1">
                <a:solidFill>
                  <a:schemeClr val="tx2"/>
                </a:solidFill>
              </a:rPr>
              <a:t>Nguyên</a:t>
            </a:r>
            <a:r>
              <a:rPr lang="en-US" sz="4000" b="1" dirty="0">
                <a:solidFill>
                  <a:schemeClr val="tx2"/>
                </a:solidFill>
              </a:rPr>
              <a:t> </a:t>
            </a:r>
            <a:r>
              <a:rPr lang="en-US" sz="4000" b="1" dirty="0" err="1" smtClean="0">
                <a:solidFill>
                  <a:schemeClr val="tx2"/>
                </a:solidFill>
              </a:rPr>
              <a:t>tử</a:t>
            </a:r>
            <a:r>
              <a:rPr lang="en-US" sz="4000" b="1" dirty="0" smtClean="0">
                <a:solidFill>
                  <a:schemeClr val="tx2"/>
                </a:solidFill>
              </a:rPr>
              <a:t> </a:t>
            </a:r>
            <a:r>
              <a:rPr lang="en-US" sz="4000" b="1" dirty="0" err="1" smtClean="0">
                <a:solidFill>
                  <a:schemeClr val="tx2"/>
                </a:solidFill>
              </a:rPr>
              <a:t>chì</a:t>
            </a:r>
            <a:endParaRPr lang="vi-VN" sz="4000" b="1" dirty="0">
              <a:solidFill>
                <a:schemeClr val="tx2"/>
              </a:solidFill>
            </a:endParaRPr>
          </a:p>
        </p:txBody>
      </p:sp>
      <p:sp>
        <p:nvSpPr>
          <p:cNvPr id="7173" name="TextBox 4"/>
          <p:cNvSpPr txBox="1">
            <a:spLocks noChangeArrowheads="1"/>
          </p:cNvSpPr>
          <p:nvPr/>
        </p:nvSpPr>
        <p:spPr bwMode="auto">
          <a:xfrm>
            <a:off x="542493" y="5474639"/>
            <a:ext cx="112014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err="1" smtClean="0">
                <a:solidFill>
                  <a:srgbClr val="002060"/>
                </a:solidFill>
                <a:latin typeface="Times New Roman" panose="02020603050405020304" pitchFamily="18" charset="0"/>
                <a:cs typeface="Times New Roman" panose="02020603050405020304" pitchFamily="18" charset="0"/>
              </a:rPr>
              <a:t>Một</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mẩu</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chì</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nguyên</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chất</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chỉ</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chứa</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các</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nguyên</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tử</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chì</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mỗi</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nguyên</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tử</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chì</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có</a:t>
            </a:r>
            <a:r>
              <a:rPr lang="en-US" altLang="en-US" sz="2400" b="1" dirty="0" smtClean="0">
                <a:solidFill>
                  <a:srgbClr val="002060"/>
                </a:solidFill>
                <a:latin typeface="Times New Roman" panose="02020603050405020304" pitchFamily="18" charset="0"/>
                <a:cs typeface="Times New Roman" panose="02020603050405020304" pitchFamily="18" charset="0"/>
              </a:rPr>
              <a:t> 82 proton </a:t>
            </a:r>
            <a:r>
              <a:rPr lang="en-US" altLang="en-US" sz="2400" b="1" dirty="0" err="1" smtClean="0">
                <a:solidFill>
                  <a:srgbClr val="002060"/>
                </a:solidFill>
                <a:latin typeface="Times New Roman" panose="02020603050405020304" pitchFamily="18" charset="0"/>
                <a:cs typeface="Times New Roman" panose="02020603050405020304" pitchFamily="18" charset="0"/>
              </a:rPr>
              <a:t>trong</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hạt</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nhân</a:t>
            </a:r>
            <a:endParaRPr lang="vi-VN" altLang="en-US" sz="2400" b="1" dirty="0">
              <a:solidFill>
                <a:srgbClr val="002060"/>
              </a:solidFill>
              <a:latin typeface="Times New Roman" panose="02020603050405020304" pitchFamily="18" charset="0"/>
              <a:cs typeface="Times New Roman" panose="02020603050405020304" pitchFamily="18" charset="0"/>
            </a:endParaRPr>
          </a:p>
        </p:txBody>
      </p:sp>
      <p:pic>
        <p:nvPicPr>
          <p:cNvPr id="3074" name="Picture 2" descr="Chì – Wikipedia tiếng Việt"/>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944906" y="1545611"/>
            <a:ext cx="3025588" cy="329471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95340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diamond(in)">
                                      <p:cBhvr>
                                        <p:cTn id="7" dur="2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EFE87D20-620F-47A5-9057-73D9651F6DC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3920F4F4-7316-4034-A76A-7FD403DD2657}"/>
              </a:ext>
            </a:extLst>
          </p:cNvPr>
          <p:cNvPicPr/>
          <p:nvPr/>
        </p:nvPicPr>
        <p:blipFill>
          <a:blip r:embed="rId2"/>
          <a:stretch>
            <a:fillRect/>
          </a:stretch>
        </p:blipFill>
        <p:spPr>
          <a:xfrm>
            <a:off x="2560320" y="352698"/>
            <a:ext cx="7859486" cy="4937760"/>
          </a:xfrm>
          <a:prstGeom prst="rect">
            <a:avLst/>
          </a:prstGeom>
        </p:spPr>
      </p:pic>
      <p:sp>
        <p:nvSpPr>
          <p:cNvPr id="4" name="Rectangle 3"/>
          <p:cNvSpPr/>
          <p:nvPr/>
        </p:nvSpPr>
        <p:spPr>
          <a:xfrm>
            <a:off x="971006" y="5163233"/>
            <a:ext cx="9975668" cy="954107"/>
          </a:xfrm>
          <a:prstGeom prst="rect">
            <a:avLst/>
          </a:prstGeom>
        </p:spPr>
        <p:txBody>
          <a:bodyPr wrap="square">
            <a:spAutoFit/>
          </a:bodyPr>
          <a:lstStyle/>
          <a:p>
            <a:pPr marL="342900" indent="-342900">
              <a:spcBef>
                <a:spcPct val="0"/>
              </a:spcBef>
              <a:buFontTx/>
              <a:buChar char="-"/>
            </a:pP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nguyên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tử</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proton </a:t>
            </a:r>
            <a:r>
              <a:rPr lang="en-US" altLang="en-US" sz="2800" b="1" dirty="0" err="1">
                <a:latin typeface="Times New Roman" panose="02020603050405020304" pitchFamily="18" charset="0"/>
                <a:cs typeface="Times New Roman" panose="02020603050405020304" pitchFamily="18" charset="0"/>
              </a:rPr>
              <a:t>trong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hạt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nhân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thuộc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một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nguyên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hoá</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42592779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OPL20U25GSXzBJYl68kk8uQGfFKzs7yb1M4KJWUiLk6ZEvGF+qCIPSnY57AbBFCvTW$21.2022.70$70+K4lPs7H94VUqPe2XwIsfPRnrXQE//QTEXxb8/8N4CNc6FpgZahzpTjFhMzSA7T/nHJa11DE8Ng2TP3iAmRczFlmslSuUNOgUeb6yRvs0="/>
          <p:cNvSpPr txBox="1"/>
          <p:nvPr/>
        </p:nvSpPr>
        <p:spPr>
          <a:xfrm>
            <a:off x="6683450" y="115353"/>
            <a:ext cx="3189767" cy="523220"/>
          </a:xfrm>
          <a:prstGeom prst="rect">
            <a:avLst/>
          </a:prstGeom>
          <a:noFill/>
        </p:spPr>
        <p:txBody>
          <a:bodyPr wrap="square" rtlCol="0">
            <a:spAutoFit/>
          </a:bodyPr>
          <a:lstStyle/>
          <a:p>
            <a:pPr algn="ctr"/>
            <a:r>
              <a:rPr lang="en-US" sz="2800" b="1" dirty="0">
                <a:latin typeface="Times New Roman" panose="02020603050405020304" pitchFamily="18" charset="0"/>
                <a:ea typeface="Arial" panose="020B0604020202020204" pitchFamily="34" charset="0"/>
                <a:cs typeface="Arial" panose="020B0604020202020204" pitchFamily="34" charset="0"/>
              </a:rPr>
              <a:t> </a:t>
            </a:r>
            <a:endParaRPr lang="en-US" sz="2800" b="1" dirty="0">
              <a:latin typeface="Calibri" panose="020F0502020204030204" pitchFamily="34" charset="0"/>
              <a:ea typeface="Calibri" panose="020F0502020204030204" pitchFamily="34" charset="0"/>
              <a:cs typeface="Arial" panose="020B0604020202020204" pitchFamily="34" charset="0"/>
            </a:endParaRPr>
          </a:p>
        </p:txBody>
      </p:sp>
      <p:sp>
        <p:nvSpPr>
          <p:cNvPr id="9" name="Rectangle 8" descr="OPL20U25GSXzBJYl68kk8uQGfFKzs7yb1M4KJWUiLk6ZEvGF+qCIPSnY57AbBFCvTW$21.2022.70$70+K4lPs7H94VUqPe2XwIsfPRnrXQE//QTEXxb8/8N4CNc6FpgZahzpTjFhMzSA7T/nHJa11DE8Ng2TP3iAmRczFlmslSuUNOgUeb6yRvs0="/>
          <p:cNvSpPr/>
          <p:nvPr/>
        </p:nvSpPr>
        <p:spPr>
          <a:xfrm>
            <a:off x="553492" y="216869"/>
            <a:ext cx="7132163" cy="523220"/>
          </a:xfrm>
          <a:prstGeom prst="rect">
            <a:avLst/>
          </a:prstGeom>
        </p:spPr>
        <p:txBody>
          <a:bodyPr wrap="square">
            <a:spAutoFit/>
          </a:bodyPr>
          <a:lstStyle/>
          <a:p>
            <a:pPr algn="ct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proton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0" name="Picture 9" descr="OPL20U25GSXzBJYl68kk8uQGfFKzs7yb1M4KJWUiLk6ZEvGF+qCIPSnY57AbBFCvTW$21.2022.70$70+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421228" y="1777286"/>
            <a:ext cx="7620000" cy="4340627"/>
          </a:xfrm>
          <a:prstGeom prst="rect">
            <a:avLst/>
          </a:prstGeom>
        </p:spPr>
      </p:pic>
      <p:sp>
        <p:nvSpPr>
          <p:cNvPr id="8" name="TextBox 7"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xmlns="" id="{F8C84719-1292-C377-1AF0-8C14B0E5EA7F}"/>
              </a:ext>
            </a:extLst>
          </p:cNvPr>
          <p:cNvSpPr txBox="1"/>
          <p:nvPr/>
        </p:nvSpPr>
        <p:spPr>
          <a:xfrm>
            <a:off x="2421228" y="924695"/>
            <a:ext cx="9439468" cy="954107"/>
          </a:xfrm>
          <a:prstGeom prst="rect">
            <a:avLst/>
          </a:prstGeom>
          <a:noFill/>
        </p:spPr>
        <p:txBody>
          <a:bodyPr wrap="square">
            <a:spAutoFit/>
          </a:bodyPr>
          <a:lstStyle/>
          <a:p>
            <a:pPr defTabSz="457200">
              <a:defRPr/>
            </a:pP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Số</a:t>
            </a:r>
            <a:r>
              <a:rPr lang="fr-FR"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proton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chính</a:t>
            </a:r>
            <a:r>
              <a:rPr lang="fr-FR" sz="2800" dirty="0">
                <a:latin typeface="Times New Roman" panose="02020603050405020304" pitchFamily="18" charset="0"/>
                <a:cs typeface="Times New Roman" panose="02020603050405020304" pitchFamily="18" charset="0"/>
              </a:rPr>
              <a:t> là </a:t>
            </a:r>
            <a:r>
              <a:rPr lang="fr-FR" sz="2800" dirty="0" err="1">
                <a:latin typeface="Times New Roman" panose="02020603050405020304" pitchFamily="18" charset="0"/>
                <a:cs typeface="Times New Roman" panose="02020603050405020304" pitchFamily="18" charset="0"/>
              </a:rPr>
              <a:t>số</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hiệu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nguyên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tử</a:t>
            </a:r>
            <a:r>
              <a:rPr lang="fr-FR" sz="2800" dirty="0">
                <a:latin typeface="Times New Roman" panose="02020603050405020304" pitchFamily="18" charset="0"/>
                <a:cs typeface="Times New Roman" panose="02020603050405020304" pitchFamily="18" charset="0"/>
              </a:rPr>
              <a:t>. </a:t>
            </a:r>
          </a:p>
          <a:p>
            <a:pPr defTabSz="457200">
              <a:defRPr/>
            </a:pP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Mỗi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nguyên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tố</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hóa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học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có</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duy</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nhất</a:t>
            </a:r>
            <a:r>
              <a:rPr lang="fr-FR" sz="2800" dirty="0">
                <a:latin typeface="Times New Roman" panose="02020603050405020304" pitchFamily="18" charset="0"/>
                <a:cs typeface="Times New Roman" panose="02020603050405020304" pitchFamily="18" charset="0"/>
              </a:rPr>
              <a:t> 1 </a:t>
            </a:r>
            <a:r>
              <a:rPr lang="fr-FR" sz="2800" dirty="0" err="1">
                <a:latin typeface="Times New Roman" panose="02020603050405020304" pitchFamily="18" charset="0"/>
                <a:cs typeface="Times New Roman" panose="02020603050405020304" pitchFamily="18" charset="0"/>
              </a:rPr>
              <a:t>số</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hiệu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nguyên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tử</a:t>
            </a:r>
            <a:r>
              <a:rPr lang="fr-F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57388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ảng tuần hoàn nguyên tố hoá học ĐẦY ĐỦ nhất LỚP 8,9,10,1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17723" y="1561963"/>
            <a:ext cx="5715000" cy="3524251"/>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Bảng tuần hoàn nguyên tố hóa học lớp 8, 9, 1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510655" y="1147990"/>
            <a:ext cx="4248150" cy="34671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660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500"/>
                                        <p:tgtEl>
                                          <p:spTgt spid="2052"/>
                                        </p:tgtEl>
                                      </p:cBhvr>
                                    </p:animEffect>
                                  </p:childTnLst>
                                </p:cTn>
                              </p:par>
                              <p:par>
                                <p:cTn id="8" presetID="22" presetClass="entr" presetSubtype="4" fill="hold" nodeType="withEffect">
                                  <p:stCondLst>
                                    <p:cond delay="0"/>
                                  </p:stCondLst>
                                  <p:childTnLst>
                                    <p:set>
                                      <p:cBhvr>
                                        <p:cTn id="9" dur="1" fill="hold">
                                          <p:stCondLst>
                                            <p:cond delay="0"/>
                                          </p:stCondLst>
                                        </p:cTn>
                                        <p:tgtEl>
                                          <p:spTgt spid="2056"/>
                                        </p:tgtEl>
                                        <p:attrNameLst>
                                          <p:attrName>style.visibility</p:attrName>
                                        </p:attrNameLst>
                                      </p:cBhvr>
                                      <p:to>
                                        <p:strVal val="visible"/>
                                      </p:to>
                                    </p:set>
                                    <p:animEffect transition="in" filter="wipe(down)">
                                      <p:cBhvr>
                                        <p:cTn id="10"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ài 3: Sơ lược về bảng tuần hoàn các nguyên tố hoá học - Hoc2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18010" y="1094784"/>
            <a:ext cx="5447212" cy="4718187"/>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KHTN Lớp 7 Bài 4: Sơ lược về bảng tuần hoàn các nguyên tố hóa học Giải sách  Khoa học tự nhiên 7 Kết nối tri thức với cuộc sống trang 23 -"/>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865222" y="731520"/>
            <a:ext cx="5930538" cy="50814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827022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50 Mẫu hình nền powerpoint dễ thương cho bạn tham khảo"/>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ounded Rectangle 2"/>
          <p:cNvSpPr/>
          <p:nvPr/>
        </p:nvSpPr>
        <p:spPr>
          <a:xfrm>
            <a:off x="1750898" y="1468756"/>
            <a:ext cx="8690203" cy="34298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Tx/>
              <a:buChar char="-"/>
              <a:defRPr/>
            </a:pPr>
            <a:r>
              <a:rPr lang="en-US" sz="2800" b="1" dirty="0" err="1" smtClean="0">
                <a:solidFill>
                  <a:schemeClr val="tx1"/>
                </a:solidFill>
                <a:latin typeface="Times New Roman" panose="02020603050405020304" pitchFamily="18" charset="0"/>
                <a:cs typeface="Times New Roman" panose="02020603050405020304" pitchFamily="18" charset="0"/>
              </a:rPr>
              <a:t>Nguyên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hóa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học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hợp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nguyên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tử</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cùng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loại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cùng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số</a:t>
            </a:r>
            <a:r>
              <a:rPr lang="en-US" sz="2800" b="1" dirty="0">
                <a:solidFill>
                  <a:schemeClr val="tx1"/>
                </a:solidFill>
                <a:latin typeface="Times New Roman" panose="02020603050405020304" pitchFamily="18" charset="0"/>
                <a:cs typeface="Times New Roman" panose="02020603050405020304" pitchFamily="18" charset="0"/>
              </a:rPr>
              <a:t> proton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hạt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a:t>
            </a:r>
          </a:p>
          <a:p>
            <a:pPr marL="342900" indent="-342900">
              <a:buFontTx/>
              <a:buChar char="-"/>
              <a:defRPr/>
            </a:pP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nguyên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tử</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cùng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một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nguyên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hóa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học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đều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tính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hóa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học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giống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nhau</a:t>
            </a:r>
            <a:r>
              <a:rPr lang="en-US" sz="2800" b="1" dirty="0">
                <a:solidFill>
                  <a:schemeClr val="tx1"/>
                </a:solidFill>
                <a:latin typeface="Times New Roman" panose="02020603050405020304" pitchFamily="18" charset="0"/>
                <a:cs typeface="Times New Roman" panose="02020603050405020304" pitchFamily="18" charset="0"/>
              </a:rPr>
              <a:t>. </a:t>
            </a:r>
            <a:endParaRPr lang="vi-VN" sz="2800" b="1" dirty="0">
              <a:solidFill>
                <a:schemeClr val="tx1"/>
              </a:solidFill>
              <a:latin typeface="Times New Roman" panose="02020603050405020304" pitchFamily="18" charset="0"/>
              <a:cs typeface="Times New Roman" panose="02020603050405020304" pitchFamily="18" charset="0"/>
            </a:endParaRPr>
          </a:p>
        </p:txBody>
      </p:sp>
      <p:pic>
        <p:nvPicPr>
          <p:cNvPr id="5" name="Picture 21" descr="Tay viÕt "/>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533399" y="1918018"/>
            <a:ext cx="990600"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6307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043DF43-B6F7-425E-8276-999CE3FBE39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76102" y="0"/>
            <a:ext cx="10202091" cy="6858000"/>
          </a:xfrm>
          <a:prstGeom prst="rect">
            <a:avLst/>
          </a:prstGeom>
        </p:spPr>
      </p:pic>
      <p:pic>
        <p:nvPicPr>
          <p:cNvPr id="29" name="Ghen-Co-Vy-MIN-ERIK">
            <a:hlinkClick r:id="" action="ppaction://media"/>
            <a:extLst>
              <a:ext uri="{FF2B5EF4-FFF2-40B4-BE49-F238E27FC236}">
                <a16:creationId xmlns:a16="http://schemas.microsoft.com/office/drawing/2014/main" xmlns="" id="{A165C587-C185-454F-9968-B20130E6B81C}"/>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748937" y="591051"/>
            <a:ext cx="609600" cy="609600"/>
          </a:xfrm>
          <a:prstGeom prst="rect">
            <a:avLst/>
          </a:prstGeom>
        </p:spPr>
      </p:pic>
      <p:pic>
        <p:nvPicPr>
          <p:cNvPr id="31" name="Picture 30">
            <a:hlinkClick r:id="rId6" action="ppaction://hlinksldjump"/>
            <a:extLst>
              <a:ext uri="{FF2B5EF4-FFF2-40B4-BE49-F238E27FC236}">
                <a16:creationId xmlns:a16="http://schemas.microsoft.com/office/drawing/2014/main" xmlns="" id="{80E3ADB4-6837-4F51-B3B2-FB7C939C4BE2}"/>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l="39315" t="62197" r="38456" b="16132"/>
          <a:stretch/>
        </p:blipFill>
        <p:spPr>
          <a:xfrm>
            <a:off x="4767451" y="2896461"/>
            <a:ext cx="2657098" cy="1276008"/>
          </a:xfrm>
          <a:prstGeom prst="rect">
            <a:avLst/>
          </a:prstGeom>
        </p:spPr>
      </p:pic>
    </p:spTree>
    <p:extLst>
      <p:ext uri="{BB962C8B-B14F-4D97-AF65-F5344CB8AC3E}">
        <p14:creationId xmlns:p14="http://schemas.microsoft.com/office/powerpoint/2010/main" xmlns="" val="185578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32" presetClass="emph" presetSubtype="0" repeatCount="indefinite" nodeType="withEffect">
                                  <p:stCondLst>
                                    <p:cond delay="0"/>
                                  </p:stCondLst>
                                  <p:endCondLst>
                                    <p:cond evt="onNext" delay="0">
                                      <p:tgtEl>
                                        <p:sldTgt/>
                                      </p:tgtEl>
                                    </p:cond>
                                  </p:endCondLst>
                                  <p:childTnLst>
                                    <p:animRot by="120000">
                                      <p:cBhvr>
                                        <p:cTn id="8" dur="100" fill="hold">
                                          <p:stCondLst>
                                            <p:cond delay="0"/>
                                          </p:stCondLst>
                                        </p:cTn>
                                        <p:tgtEl>
                                          <p:spTgt spid="31"/>
                                        </p:tgtEl>
                                        <p:attrNameLst>
                                          <p:attrName>r</p:attrName>
                                        </p:attrNameLst>
                                      </p:cBhvr>
                                    </p:animRot>
                                    <p:animRot by="-240000">
                                      <p:cBhvr>
                                        <p:cTn id="9" dur="200" fill="hold">
                                          <p:stCondLst>
                                            <p:cond delay="200"/>
                                          </p:stCondLst>
                                        </p:cTn>
                                        <p:tgtEl>
                                          <p:spTgt spid="31"/>
                                        </p:tgtEl>
                                        <p:attrNameLst>
                                          <p:attrName>r</p:attrName>
                                        </p:attrNameLst>
                                      </p:cBhvr>
                                    </p:animRot>
                                    <p:animRot by="240000">
                                      <p:cBhvr>
                                        <p:cTn id="10" dur="200" fill="hold">
                                          <p:stCondLst>
                                            <p:cond delay="400"/>
                                          </p:stCondLst>
                                        </p:cTn>
                                        <p:tgtEl>
                                          <p:spTgt spid="31"/>
                                        </p:tgtEl>
                                        <p:attrNameLst>
                                          <p:attrName>r</p:attrName>
                                        </p:attrNameLst>
                                      </p:cBhvr>
                                    </p:animRot>
                                    <p:animRot by="-240000">
                                      <p:cBhvr>
                                        <p:cTn id="11" dur="200" fill="hold">
                                          <p:stCondLst>
                                            <p:cond delay="600"/>
                                          </p:stCondLst>
                                        </p:cTn>
                                        <p:tgtEl>
                                          <p:spTgt spid="31"/>
                                        </p:tgtEl>
                                        <p:attrNameLst>
                                          <p:attrName>r</p:attrName>
                                        </p:attrNameLst>
                                      </p:cBhvr>
                                    </p:animRot>
                                    <p:animRot by="120000">
                                      <p:cBhvr>
                                        <p:cTn id="12"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13" repeatCount="indefinite" fill="hold" display="0">
                  <p:stCondLst>
                    <p:cond delay="indefinite"/>
                  </p:stCondLst>
                  <p:endCondLst>
                    <p:cond evt="onStopAudio" delay="0">
                      <p:tgtEl>
                        <p:sldTgt/>
                      </p:tgtEl>
                    </p:cond>
                  </p:endCondLst>
                </p:cTn>
                <p:tgtEl>
                  <p:spTgt spid="2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Hãy gọi tên vật thể, tên chất trong các hình ảnh dưới đây: - Quế Anh"/>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43" name="AutoShape 4" descr="Hãy gọi tên vật thể, tên chất trong các hình ảnh dưới đây: - Quế Anh"/>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44" name="AutoShape 6" descr="Tập Hợp Lớn Các Động Vật Khác Nhau Và Các Vật Thể Khác Trên Nền Trắng Hình  minh họa Sẵn có - Tải xuống Hình ảnh Ngay bây giờ - iStock"/>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245" name="Picture 7" descr="C:\Users\Admin\Pictures\istockphoto-1214896264-1024x1024.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09750" y="928688"/>
            <a:ext cx="8643938"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6" name="TextBox 5"/>
          <p:cNvSpPr txBox="1">
            <a:spLocks noChangeArrowheads="1"/>
          </p:cNvSpPr>
          <p:nvPr/>
        </p:nvSpPr>
        <p:spPr bwMode="auto">
          <a:xfrm>
            <a:off x="1831975" y="359569"/>
            <a:ext cx="792956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err="1">
                <a:solidFill>
                  <a:srgbClr val="002060"/>
                </a:solidFill>
              </a:rPr>
              <a:t>Các</a:t>
            </a:r>
            <a:r>
              <a:rPr lang="en-US" altLang="en-US" sz="1800" b="1" dirty="0">
                <a:solidFill>
                  <a:srgbClr val="002060"/>
                </a:solidFill>
              </a:rPr>
              <a:t> </a:t>
            </a:r>
            <a:r>
              <a:rPr lang="en-US" altLang="en-US" sz="1800" b="1" dirty="0" err="1">
                <a:solidFill>
                  <a:srgbClr val="002060"/>
                </a:solidFill>
              </a:rPr>
              <a:t>vật</a:t>
            </a:r>
            <a:r>
              <a:rPr lang="en-US" altLang="en-US" sz="1800" b="1" dirty="0">
                <a:solidFill>
                  <a:srgbClr val="002060"/>
                </a:solidFill>
              </a:rPr>
              <a:t> </a:t>
            </a:r>
            <a:r>
              <a:rPr lang="en-US" altLang="en-US" sz="1800" b="1" dirty="0" err="1">
                <a:solidFill>
                  <a:srgbClr val="002060"/>
                </a:solidFill>
              </a:rPr>
              <a:t>thể</a:t>
            </a:r>
            <a:r>
              <a:rPr lang="en-US" altLang="en-US" sz="1800" b="1" dirty="0">
                <a:solidFill>
                  <a:srgbClr val="002060"/>
                </a:solidFill>
              </a:rPr>
              <a:t> </a:t>
            </a:r>
            <a:r>
              <a:rPr lang="en-US" altLang="en-US" sz="1800" b="1" dirty="0" err="1">
                <a:solidFill>
                  <a:srgbClr val="002060"/>
                </a:solidFill>
              </a:rPr>
              <a:t>xung</a:t>
            </a:r>
            <a:r>
              <a:rPr lang="en-US" altLang="en-US" sz="1800" b="1" dirty="0">
                <a:solidFill>
                  <a:srgbClr val="002060"/>
                </a:solidFill>
              </a:rPr>
              <a:t> </a:t>
            </a:r>
            <a:r>
              <a:rPr lang="en-US" altLang="en-US" sz="1800" b="1" dirty="0" err="1">
                <a:solidFill>
                  <a:srgbClr val="002060"/>
                </a:solidFill>
              </a:rPr>
              <a:t>quanh</a:t>
            </a:r>
            <a:r>
              <a:rPr lang="en-US" altLang="en-US" sz="1800" b="1" dirty="0">
                <a:solidFill>
                  <a:srgbClr val="002060"/>
                </a:solidFill>
              </a:rPr>
              <a:t> </a:t>
            </a:r>
            <a:r>
              <a:rPr lang="en-US" altLang="en-US" sz="1800" b="1" dirty="0" err="1">
                <a:solidFill>
                  <a:srgbClr val="002060"/>
                </a:solidFill>
              </a:rPr>
              <a:t>chúng</a:t>
            </a:r>
            <a:r>
              <a:rPr lang="en-US" altLang="en-US" sz="1800" b="1" dirty="0">
                <a:solidFill>
                  <a:srgbClr val="002060"/>
                </a:solidFill>
              </a:rPr>
              <a:t> ta </a:t>
            </a:r>
            <a:r>
              <a:rPr lang="en-US" altLang="en-US" sz="1800" b="1" dirty="0" err="1">
                <a:solidFill>
                  <a:srgbClr val="002060"/>
                </a:solidFill>
              </a:rPr>
              <a:t>được</a:t>
            </a:r>
            <a:r>
              <a:rPr lang="en-US" altLang="en-US" sz="1800" b="1" dirty="0">
                <a:solidFill>
                  <a:srgbClr val="002060"/>
                </a:solidFill>
              </a:rPr>
              <a:t> </a:t>
            </a:r>
            <a:r>
              <a:rPr lang="en-US" altLang="en-US" sz="1800" b="1" dirty="0" err="1">
                <a:solidFill>
                  <a:srgbClr val="002060"/>
                </a:solidFill>
              </a:rPr>
              <a:t>tạo</a:t>
            </a:r>
            <a:r>
              <a:rPr lang="en-US" altLang="en-US" sz="1800" b="1" dirty="0">
                <a:solidFill>
                  <a:srgbClr val="002060"/>
                </a:solidFill>
              </a:rPr>
              <a:t> </a:t>
            </a:r>
            <a:r>
              <a:rPr lang="en-US" altLang="en-US" sz="1800" b="1" dirty="0" err="1">
                <a:solidFill>
                  <a:srgbClr val="002060"/>
                </a:solidFill>
              </a:rPr>
              <a:t>nên</a:t>
            </a:r>
            <a:r>
              <a:rPr lang="en-US" altLang="en-US" sz="1800" b="1" dirty="0">
                <a:solidFill>
                  <a:srgbClr val="002060"/>
                </a:solidFill>
              </a:rPr>
              <a:t> </a:t>
            </a:r>
            <a:r>
              <a:rPr lang="en-US" altLang="en-US" sz="1800" b="1" dirty="0" err="1">
                <a:solidFill>
                  <a:srgbClr val="002060"/>
                </a:solidFill>
              </a:rPr>
              <a:t>từ</a:t>
            </a:r>
            <a:r>
              <a:rPr lang="en-US" altLang="en-US" sz="1800" b="1" dirty="0">
                <a:solidFill>
                  <a:srgbClr val="002060"/>
                </a:solidFill>
              </a:rPr>
              <a:t> </a:t>
            </a:r>
            <a:r>
              <a:rPr lang="en-US" altLang="en-US" sz="1800" b="1" dirty="0" err="1">
                <a:solidFill>
                  <a:srgbClr val="002060"/>
                </a:solidFill>
              </a:rPr>
              <a:t>rất</a:t>
            </a:r>
            <a:r>
              <a:rPr lang="en-US" altLang="en-US" sz="1800" b="1" dirty="0">
                <a:solidFill>
                  <a:srgbClr val="002060"/>
                </a:solidFill>
              </a:rPr>
              <a:t> </a:t>
            </a:r>
            <a:r>
              <a:rPr lang="en-US" altLang="en-US" sz="1800" b="1" dirty="0" err="1">
                <a:solidFill>
                  <a:srgbClr val="002060"/>
                </a:solidFill>
              </a:rPr>
              <a:t>nhiều</a:t>
            </a:r>
            <a:r>
              <a:rPr lang="en-US" altLang="en-US" sz="1800" b="1" dirty="0">
                <a:solidFill>
                  <a:srgbClr val="002060"/>
                </a:solidFill>
              </a:rPr>
              <a:t> </a:t>
            </a:r>
            <a:r>
              <a:rPr lang="en-US" altLang="en-US" sz="1800" b="1" dirty="0" err="1">
                <a:solidFill>
                  <a:srgbClr val="002060"/>
                </a:solidFill>
              </a:rPr>
              <a:t>nguyên</a:t>
            </a:r>
            <a:r>
              <a:rPr lang="en-US" altLang="en-US" sz="1800" b="1" dirty="0">
                <a:solidFill>
                  <a:srgbClr val="002060"/>
                </a:solidFill>
              </a:rPr>
              <a:t> </a:t>
            </a:r>
            <a:r>
              <a:rPr lang="en-US" altLang="en-US" sz="1800" b="1" dirty="0" err="1">
                <a:solidFill>
                  <a:srgbClr val="002060"/>
                </a:solidFill>
              </a:rPr>
              <a:t>tử</a:t>
            </a:r>
            <a:r>
              <a:rPr lang="en-US" altLang="en-US" sz="1800" b="1" dirty="0">
                <a:solidFill>
                  <a:srgbClr val="002060"/>
                </a:solidFill>
              </a:rPr>
              <a:t> </a:t>
            </a:r>
            <a:endParaRPr lang="vi-VN" altLang="en-US" sz="1800" b="1" dirty="0">
              <a:solidFill>
                <a:srgbClr val="002060"/>
              </a:solidFill>
            </a:endParaRPr>
          </a:p>
        </p:txBody>
      </p:sp>
    </p:spTree>
    <p:extLst>
      <p:ext uri="{BB962C8B-B14F-4D97-AF65-F5344CB8AC3E}">
        <p14:creationId xmlns:p14="http://schemas.microsoft.com/office/powerpoint/2010/main" xmlns="" val="20833201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Phân loại chất Mô hình hạt của đồng ở thể rắn, khí oxygen, khí hiếm helium,  khí carbon dioxide và muối ăn"/>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1267" name="Picture 3" descr="C:\Users\Public\Pictures\Sample Pictures\Capture6.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66938" y="500063"/>
            <a:ext cx="3700462" cy="400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8" name="Picture 4" descr="C:\Users\Public\Pictures\Sample Pictures\Capture7.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38876" y="500063"/>
            <a:ext cx="3929063" cy="400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9" name="TextBox 4"/>
          <p:cNvSpPr txBox="1">
            <a:spLocks noChangeArrowheads="1"/>
          </p:cNvSpPr>
          <p:nvPr/>
        </p:nvSpPr>
        <p:spPr bwMode="auto">
          <a:xfrm>
            <a:off x="3139306" y="4909186"/>
            <a:ext cx="5786437"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dirty="0" err="1">
                <a:solidFill>
                  <a:srgbClr val="002060"/>
                </a:solidFill>
              </a:rPr>
              <a:t>Nguyên</a:t>
            </a:r>
            <a:r>
              <a:rPr lang="en-US" altLang="en-US" sz="4000" b="1" dirty="0">
                <a:solidFill>
                  <a:srgbClr val="002060"/>
                </a:solidFill>
              </a:rPr>
              <a:t> </a:t>
            </a:r>
            <a:r>
              <a:rPr lang="en-US" altLang="en-US" sz="4000" b="1" dirty="0" err="1">
                <a:solidFill>
                  <a:srgbClr val="002060"/>
                </a:solidFill>
              </a:rPr>
              <a:t>tử</a:t>
            </a:r>
            <a:r>
              <a:rPr lang="en-US" altLang="en-US" sz="4000" b="1" dirty="0">
                <a:solidFill>
                  <a:srgbClr val="002060"/>
                </a:solidFill>
              </a:rPr>
              <a:t> </a:t>
            </a:r>
            <a:r>
              <a:rPr lang="en-US" altLang="en-US" sz="4000" b="1" dirty="0" err="1">
                <a:solidFill>
                  <a:srgbClr val="002060"/>
                </a:solidFill>
              </a:rPr>
              <a:t>cùng</a:t>
            </a:r>
            <a:r>
              <a:rPr lang="en-US" altLang="en-US" sz="4000" b="1" dirty="0">
                <a:solidFill>
                  <a:srgbClr val="002060"/>
                </a:solidFill>
              </a:rPr>
              <a:t> </a:t>
            </a:r>
            <a:r>
              <a:rPr lang="en-US" altLang="en-US" sz="4000" b="1" dirty="0" err="1">
                <a:solidFill>
                  <a:srgbClr val="002060"/>
                </a:solidFill>
              </a:rPr>
              <a:t>loại</a:t>
            </a:r>
            <a:r>
              <a:rPr lang="en-US" altLang="en-US" sz="4000" b="1" dirty="0">
                <a:solidFill>
                  <a:srgbClr val="002060"/>
                </a:solidFill>
              </a:rPr>
              <a:t> </a:t>
            </a:r>
            <a:endParaRPr lang="vi-VN" altLang="en-US" sz="4000" b="1" dirty="0">
              <a:solidFill>
                <a:srgbClr val="002060"/>
              </a:solidFill>
            </a:endParaRPr>
          </a:p>
        </p:txBody>
      </p:sp>
    </p:spTree>
    <p:extLst>
      <p:ext uri="{BB962C8B-B14F-4D97-AF65-F5344CB8AC3E}">
        <p14:creationId xmlns:p14="http://schemas.microsoft.com/office/powerpoint/2010/main" xmlns="" val="2435541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diamond(in)">
                                      <p:cBhvr>
                                        <p:cTn id="7" dur="20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16304" y="785073"/>
            <a:ext cx="862148" cy="705395"/>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4"/>
          <p:cNvSpPr txBox="1">
            <a:spLocks noChangeArrowheads="1"/>
          </p:cNvSpPr>
          <p:nvPr/>
        </p:nvSpPr>
        <p:spPr bwMode="auto">
          <a:xfrm>
            <a:off x="1214847" y="613954"/>
            <a:ext cx="10554787"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342900" indent="-342900" eaLnBrk="1" hangingPunct="1">
              <a:spcBef>
                <a:spcPct val="0"/>
              </a:spcBef>
              <a:buFontTx/>
              <a:buChar char="-"/>
            </a:pPr>
            <a:r>
              <a:rPr lang="en-US" altLang="en-US" sz="2400" b="1" dirty="0" smtClean="0">
                <a:solidFill>
                  <a:srgbClr val="002060"/>
                </a:solidFill>
                <a:latin typeface="Times New Roman" panose="02020603050405020304" pitchFamily="18" charset="0"/>
                <a:cs typeface="Times New Roman" panose="02020603050405020304" pitchFamily="18" charset="0"/>
              </a:rPr>
              <a:t>Ở </a:t>
            </a:r>
            <a:r>
              <a:rPr lang="en-US" altLang="en-US" sz="2400" b="1" dirty="0" err="1" smtClean="0">
                <a:solidFill>
                  <a:srgbClr val="002060"/>
                </a:solidFill>
                <a:latin typeface="Times New Roman" panose="02020603050405020304" pitchFamily="18" charset="0"/>
                <a:cs typeface="Times New Roman" panose="02020603050405020304" pitchFamily="18" charset="0"/>
              </a:rPr>
              <a:t>Hy</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lạp</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cổ</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đại</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người</a:t>
            </a:r>
            <a:r>
              <a:rPr lang="en-US" altLang="en-US" sz="2400" b="1" dirty="0" smtClean="0">
                <a:solidFill>
                  <a:srgbClr val="002060"/>
                </a:solidFill>
                <a:latin typeface="Times New Roman" panose="02020603050405020304" pitchFamily="18" charset="0"/>
                <a:cs typeface="Times New Roman" panose="02020603050405020304" pitchFamily="18" charset="0"/>
              </a:rPr>
              <a:t> ta tin </a:t>
            </a:r>
            <a:r>
              <a:rPr lang="en-US" altLang="en-US" sz="2400" b="1" dirty="0" err="1" smtClean="0">
                <a:solidFill>
                  <a:srgbClr val="002060"/>
                </a:solidFill>
                <a:latin typeface="Times New Roman" panose="02020603050405020304" pitchFamily="18" charset="0"/>
                <a:cs typeface="Times New Roman" panose="02020603050405020304" pitchFamily="18" charset="0"/>
              </a:rPr>
              <a:t>rằng</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mọi</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thứ</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đều</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được</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tạo</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ra</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từ</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một</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hoặc</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nhiều</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nguyên</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tố</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là</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lửa</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không</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khí</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nước</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và</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đất</a:t>
            </a:r>
            <a:r>
              <a:rPr lang="en-US" altLang="en-US" sz="2400" b="1" dirty="0" smtClean="0">
                <a:solidFill>
                  <a:srgbClr val="002060"/>
                </a:solidFill>
                <a:latin typeface="Times New Roman" panose="02020603050405020304" pitchFamily="18" charset="0"/>
                <a:cs typeface="Times New Roman" panose="02020603050405020304" pitchFamily="18" charset="0"/>
              </a:rPr>
              <a:t>.</a:t>
            </a:r>
          </a:p>
          <a:p>
            <a:pPr marL="342900" indent="-342900" eaLnBrk="1" hangingPunct="1">
              <a:spcBef>
                <a:spcPct val="0"/>
              </a:spcBef>
              <a:buFontTx/>
              <a:buChar char="-"/>
            </a:pPr>
            <a:endParaRPr lang="en-US" altLang="en-US" sz="2400" b="1" dirty="0" smtClean="0">
              <a:solidFill>
                <a:srgbClr val="002060"/>
              </a:solidFill>
              <a:latin typeface="Times New Roman" panose="02020603050405020304" pitchFamily="18" charset="0"/>
              <a:cs typeface="Times New Roman" panose="02020603050405020304" pitchFamily="18" charset="0"/>
            </a:endParaRPr>
          </a:p>
          <a:p>
            <a:pPr marL="342900" indent="-342900" eaLnBrk="1" hangingPunct="1">
              <a:spcBef>
                <a:spcPct val="0"/>
              </a:spcBef>
              <a:buFontTx/>
              <a:buChar char="-"/>
            </a:pPr>
            <a:endParaRPr lang="en-US" altLang="en-US" sz="2400" b="1" dirty="0">
              <a:solidFill>
                <a:srgbClr val="002060"/>
              </a:solidFill>
              <a:latin typeface="Times New Roman" panose="02020603050405020304" pitchFamily="18" charset="0"/>
              <a:cs typeface="Times New Roman" panose="02020603050405020304" pitchFamily="18" charset="0"/>
            </a:endParaRPr>
          </a:p>
          <a:p>
            <a:pPr marL="342900" indent="-342900" eaLnBrk="1" hangingPunct="1">
              <a:spcBef>
                <a:spcPct val="0"/>
              </a:spcBef>
              <a:buFontTx/>
              <a:buChar char="-"/>
            </a:pPr>
            <a:endParaRPr lang="en-US" altLang="en-US" sz="2400" b="1" dirty="0" smtClean="0">
              <a:solidFill>
                <a:srgbClr val="002060"/>
              </a:solidFill>
              <a:latin typeface="Times New Roman" panose="02020603050405020304" pitchFamily="18" charset="0"/>
              <a:cs typeface="Times New Roman" panose="02020603050405020304" pitchFamily="18" charset="0"/>
            </a:endParaRPr>
          </a:p>
          <a:p>
            <a:pPr marL="342900" indent="-342900" eaLnBrk="1" hangingPunct="1">
              <a:spcBef>
                <a:spcPct val="0"/>
              </a:spcBef>
              <a:buFontTx/>
              <a:buChar char="-"/>
            </a:pPr>
            <a:endParaRPr lang="en-US" altLang="en-US" sz="2400" b="1" dirty="0">
              <a:solidFill>
                <a:srgbClr val="002060"/>
              </a:solidFill>
              <a:latin typeface="Times New Roman" panose="02020603050405020304" pitchFamily="18" charset="0"/>
              <a:cs typeface="Times New Roman" panose="02020603050405020304" pitchFamily="18" charset="0"/>
            </a:endParaRPr>
          </a:p>
          <a:p>
            <a:pPr marL="342900" indent="-342900" eaLnBrk="1" hangingPunct="1">
              <a:spcBef>
                <a:spcPct val="0"/>
              </a:spcBef>
              <a:buFontTx/>
              <a:buChar char="-"/>
            </a:pPr>
            <a:endParaRPr lang="en-US" altLang="en-US" sz="2400" b="1" dirty="0" smtClean="0">
              <a:solidFill>
                <a:srgbClr val="002060"/>
              </a:solidFill>
              <a:latin typeface="Times New Roman" panose="02020603050405020304" pitchFamily="18" charset="0"/>
              <a:cs typeface="Times New Roman" panose="02020603050405020304" pitchFamily="18" charset="0"/>
            </a:endParaRPr>
          </a:p>
        </p:txBody>
      </p:sp>
      <p:pic>
        <p:nvPicPr>
          <p:cNvPr id="1026" name="Picture 2" descr="Ống nhòm – Wikipedia tiếng Việt"/>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6389" y="785073"/>
            <a:ext cx="582063" cy="508149"/>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ình ảnh Ngọn Lửa đỏ Rực PNG , đốt Cháy, Cháy, Ngọn Lửa PNG ..."/>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14847" y="2438240"/>
            <a:ext cx="2246810" cy="2408079"/>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ình ảnh : đám mây, Bầu trời, Ánh sáng mặt trời, không khí ..."/>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74274" y="2378683"/>
            <a:ext cx="2246812" cy="2297820"/>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Đất Nông Nghiệp Với Đất Đai Màu Mỡ Ở Asturias Tây Ban Nha Hình ảnh Sẵn có -  Tải xuống Hình ảnh Ngay bây giờ - iStock"/>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794981" y="2378683"/>
            <a:ext cx="2448604" cy="2297820"/>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Hình nền đơn Giản Và Tươi đẹp Mỹ Phẩm Hình ảnh Chính Ảnh Nền ..."/>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513250" y="2378683"/>
            <a:ext cx="2281730" cy="22978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0765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Kim mộc thủy hỏa thổ là gì? Mối liên hệ giữa chúng ra sao?"/>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64379" y="1136469"/>
            <a:ext cx="6662056" cy="512064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853440" y="437887"/>
            <a:ext cx="10419806" cy="830997"/>
          </a:xfrm>
          <a:prstGeom prst="rect">
            <a:avLst/>
          </a:prstGeom>
        </p:spPr>
        <p:txBody>
          <a:bodyPr wrap="square">
            <a:spAutoFit/>
          </a:bodyPr>
          <a:lstStyle/>
          <a:p>
            <a:pPr>
              <a:spcBef>
                <a:spcPct val="0"/>
              </a:spcBef>
              <a:buNone/>
            </a:pPr>
            <a:r>
              <a:rPr lang="en-US" altLang="en-US" sz="2400" b="1" dirty="0">
                <a:solidFill>
                  <a:srgbClr val="002060"/>
                </a:solidFill>
                <a:latin typeface="Times New Roman" panose="02020603050405020304" pitchFamily="18" charset="0"/>
                <a:cs typeface="Times New Roman" panose="02020603050405020304" pitchFamily="18" charset="0"/>
              </a:rPr>
              <a:t>- Ở </a:t>
            </a:r>
            <a:r>
              <a:rPr lang="en-US" altLang="en-US" sz="2400" b="1" dirty="0" err="1">
                <a:solidFill>
                  <a:srgbClr val="002060"/>
                </a:solidFill>
                <a:latin typeface="Times New Roman" panose="02020603050405020304" pitchFamily="18" charset="0"/>
                <a:cs typeface="Times New Roman" panose="02020603050405020304" pitchFamily="18" charset="0"/>
              </a:rPr>
              <a:t>Trung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Hoa</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cổ</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đại</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họ</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sử</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dụng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năm</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nguyên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tố</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đó</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là</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kim</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mộc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thuỷ</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hoả</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và</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thổ</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để</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giải</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thích</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các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hiện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tượng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của</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giới</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tự</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nhiên</a:t>
            </a:r>
            <a:r>
              <a:rPr lang="en-US" altLang="en-US" sz="2400" b="1" dirty="0">
                <a:solidFill>
                  <a:srgbClr val="002060"/>
                </a:solidFill>
                <a:latin typeface="Times New Roman" panose="02020603050405020304" pitchFamily="18" charset="0"/>
                <a:cs typeface="Times New Roman" panose="02020603050405020304" pitchFamily="18" charset="0"/>
              </a:rPr>
              <a:t>.</a:t>
            </a:r>
            <a:endParaRPr lang="vi-VN" alt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1197755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ublic\Pictures\Sample Pictures\Capture5.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11234" y="296862"/>
            <a:ext cx="8194360" cy="29051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TextBox 2"/>
          <p:cNvSpPr txBox="1">
            <a:spLocks noChangeArrowheads="1"/>
          </p:cNvSpPr>
          <p:nvPr/>
        </p:nvSpPr>
        <p:spPr bwMode="auto">
          <a:xfrm>
            <a:off x="1242946" y="2390029"/>
            <a:ext cx="18573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err="1"/>
              <a:t>Nguyên</a:t>
            </a:r>
            <a:r>
              <a:rPr lang="en-US" altLang="en-US" sz="1800" b="1" dirty="0"/>
              <a:t> </a:t>
            </a:r>
            <a:r>
              <a:rPr lang="en-US" altLang="en-US" sz="1800" b="1" dirty="0" err="1"/>
              <a:t>tử</a:t>
            </a:r>
            <a:r>
              <a:rPr lang="en-US" altLang="en-US" sz="1800" b="1" dirty="0"/>
              <a:t> 1</a:t>
            </a:r>
            <a:endParaRPr lang="vi-VN" altLang="en-US" sz="1800" b="1" dirty="0"/>
          </a:p>
        </p:txBody>
      </p:sp>
      <p:sp>
        <p:nvSpPr>
          <p:cNvPr id="13316" name="TextBox 3"/>
          <p:cNvSpPr txBox="1">
            <a:spLocks noChangeArrowheads="1"/>
          </p:cNvSpPr>
          <p:nvPr/>
        </p:nvSpPr>
        <p:spPr bwMode="auto">
          <a:xfrm>
            <a:off x="3881439" y="2398354"/>
            <a:ext cx="18573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err="1"/>
              <a:t>Nguyên</a:t>
            </a:r>
            <a:r>
              <a:rPr lang="en-US" altLang="en-US" sz="1800" b="1" dirty="0"/>
              <a:t> </a:t>
            </a:r>
            <a:r>
              <a:rPr lang="en-US" altLang="en-US" sz="1800" b="1" dirty="0" err="1"/>
              <a:t>tử</a:t>
            </a:r>
            <a:r>
              <a:rPr lang="en-US" altLang="en-US" sz="1800" b="1" dirty="0"/>
              <a:t> 2</a:t>
            </a:r>
            <a:endParaRPr lang="vi-VN" altLang="en-US" sz="1800" b="1" dirty="0"/>
          </a:p>
        </p:txBody>
      </p:sp>
      <p:sp>
        <p:nvSpPr>
          <p:cNvPr id="13317" name="TextBox 4"/>
          <p:cNvSpPr txBox="1">
            <a:spLocks noChangeArrowheads="1"/>
          </p:cNvSpPr>
          <p:nvPr/>
        </p:nvSpPr>
        <p:spPr bwMode="auto">
          <a:xfrm>
            <a:off x="6381751" y="2381458"/>
            <a:ext cx="18573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err="1"/>
              <a:t>Nguyên</a:t>
            </a:r>
            <a:r>
              <a:rPr lang="en-US" altLang="en-US" sz="1800" b="1" dirty="0"/>
              <a:t> </a:t>
            </a:r>
            <a:r>
              <a:rPr lang="en-US" altLang="en-US" sz="1800" b="1" dirty="0" err="1"/>
              <a:t>tử</a:t>
            </a:r>
            <a:r>
              <a:rPr lang="en-US" altLang="en-US" sz="1800" b="1" dirty="0"/>
              <a:t> 3</a:t>
            </a:r>
            <a:endParaRPr lang="vi-VN" altLang="en-US" sz="1800" b="1" dirty="0"/>
          </a:p>
        </p:txBody>
      </p:sp>
      <p:sp>
        <p:nvSpPr>
          <p:cNvPr id="6" name="Oval 5"/>
          <p:cNvSpPr/>
          <p:nvPr/>
        </p:nvSpPr>
        <p:spPr>
          <a:xfrm>
            <a:off x="2381250" y="3714751"/>
            <a:ext cx="285750" cy="21431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7" name="Oval 6"/>
          <p:cNvSpPr/>
          <p:nvPr/>
        </p:nvSpPr>
        <p:spPr>
          <a:xfrm>
            <a:off x="2381250" y="4071938"/>
            <a:ext cx="285750" cy="214312"/>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8" name="Oval 7"/>
          <p:cNvSpPr/>
          <p:nvPr/>
        </p:nvSpPr>
        <p:spPr>
          <a:xfrm>
            <a:off x="3452814" y="1500189"/>
            <a:ext cx="428625" cy="42862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9" name="Oval 8"/>
          <p:cNvSpPr/>
          <p:nvPr/>
        </p:nvSpPr>
        <p:spPr>
          <a:xfrm>
            <a:off x="5738814" y="1500189"/>
            <a:ext cx="428625" cy="42862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0" name="Oval 9"/>
          <p:cNvSpPr/>
          <p:nvPr/>
        </p:nvSpPr>
        <p:spPr>
          <a:xfrm>
            <a:off x="8024814" y="1500189"/>
            <a:ext cx="428625" cy="42862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1" name="Oval 10"/>
          <p:cNvSpPr/>
          <p:nvPr/>
        </p:nvSpPr>
        <p:spPr>
          <a:xfrm>
            <a:off x="2381250" y="4429126"/>
            <a:ext cx="285750" cy="214313"/>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3324" name="TextBox 11"/>
          <p:cNvSpPr txBox="1">
            <a:spLocks noChangeArrowheads="1"/>
          </p:cNvSpPr>
          <p:nvPr/>
        </p:nvSpPr>
        <p:spPr bwMode="auto">
          <a:xfrm>
            <a:off x="2881314" y="3643314"/>
            <a:ext cx="18573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electron</a:t>
            </a:r>
            <a:endParaRPr lang="vi-VN" altLang="en-US" sz="1800" b="1"/>
          </a:p>
        </p:txBody>
      </p:sp>
      <p:sp>
        <p:nvSpPr>
          <p:cNvPr id="13325" name="TextBox 12"/>
          <p:cNvSpPr txBox="1">
            <a:spLocks noChangeArrowheads="1"/>
          </p:cNvSpPr>
          <p:nvPr/>
        </p:nvSpPr>
        <p:spPr bwMode="auto">
          <a:xfrm>
            <a:off x="2890839" y="3987800"/>
            <a:ext cx="18573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t>proton</a:t>
            </a:r>
            <a:endParaRPr lang="vi-VN" altLang="en-US" sz="1800" b="1" dirty="0"/>
          </a:p>
        </p:txBody>
      </p:sp>
      <p:sp>
        <p:nvSpPr>
          <p:cNvPr id="13326" name="TextBox 13"/>
          <p:cNvSpPr txBox="1">
            <a:spLocks noChangeArrowheads="1"/>
          </p:cNvSpPr>
          <p:nvPr/>
        </p:nvSpPr>
        <p:spPr bwMode="auto">
          <a:xfrm>
            <a:off x="2881314" y="4344989"/>
            <a:ext cx="18573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neutron</a:t>
            </a:r>
            <a:endParaRPr lang="vi-VN" altLang="en-US" sz="1800" b="1"/>
          </a:p>
        </p:txBody>
      </p:sp>
      <p:graphicFrame>
        <p:nvGraphicFramePr>
          <p:cNvPr id="15" name="Table 14"/>
          <p:cNvGraphicFramePr>
            <a:graphicFrameLocks noGrp="1"/>
          </p:cNvGraphicFramePr>
          <p:nvPr>
            <p:extLst>
              <p:ext uri="{D42A27DB-BD31-4B8C-83A1-F6EECF244321}">
                <p14:modId xmlns:p14="http://schemas.microsoft.com/office/powerpoint/2010/main" xmlns="" val="1209085005"/>
              </p:ext>
            </p:extLst>
          </p:nvPr>
        </p:nvGraphicFramePr>
        <p:xfrm>
          <a:off x="4262438" y="3725754"/>
          <a:ext cx="6096000" cy="2500312"/>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xmlns="" val="20000"/>
                    </a:ext>
                  </a:extLst>
                </a:gridCol>
                <a:gridCol w="1524000">
                  <a:extLst>
                    <a:ext uri="{9D8B030D-6E8A-4147-A177-3AD203B41FA5}">
                      <a16:colId xmlns:a16="http://schemas.microsoft.com/office/drawing/2014/main" xmlns="" val="20001"/>
                    </a:ext>
                  </a:extLst>
                </a:gridCol>
                <a:gridCol w="1524000">
                  <a:extLst>
                    <a:ext uri="{9D8B030D-6E8A-4147-A177-3AD203B41FA5}">
                      <a16:colId xmlns:a16="http://schemas.microsoft.com/office/drawing/2014/main" xmlns="" val="20002"/>
                    </a:ext>
                  </a:extLst>
                </a:gridCol>
                <a:gridCol w="1524000">
                  <a:extLst>
                    <a:ext uri="{9D8B030D-6E8A-4147-A177-3AD203B41FA5}">
                      <a16:colId xmlns:a16="http://schemas.microsoft.com/office/drawing/2014/main" xmlns="" val="20003"/>
                    </a:ext>
                  </a:extLst>
                </a:gridCol>
              </a:tblGrid>
              <a:tr h="625078">
                <a:tc>
                  <a:txBody>
                    <a:bodyPr/>
                    <a:lstStyle/>
                    <a:p>
                      <a:endParaRPr lang="vi-VN" sz="1800" b="1">
                        <a:solidFill>
                          <a:schemeClr val="tx2"/>
                        </a:solidFill>
                      </a:endParaRPr>
                    </a:p>
                  </a:txBody>
                  <a:tcPr marT="45719" marB="45719"/>
                </a:tc>
                <a:tc>
                  <a:txBody>
                    <a:bodyPr/>
                    <a:lstStyle/>
                    <a:p>
                      <a:r>
                        <a:rPr lang="en-US" sz="1800" b="1" dirty="0" err="1" smtClean="0">
                          <a:solidFill>
                            <a:schemeClr val="bg1"/>
                          </a:solidFill>
                        </a:rPr>
                        <a:t>Số</a:t>
                      </a:r>
                      <a:r>
                        <a:rPr lang="en-US" sz="1800" b="1" baseline="0" dirty="0" smtClean="0">
                          <a:solidFill>
                            <a:schemeClr val="bg1"/>
                          </a:solidFill>
                        </a:rPr>
                        <a:t> proton</a:t>
                      </a:r>
                      <a:endParaRPr lang="vi-VN" sz="1800" b="1" dirty="0">
                        <a:solidFill>
                          <a:schemeClr val="bg1"/>
                        </a:solidFill>
                      </a:endParaRPr>
                    </a:p>
                  </a:txBody>
                  <a:tcPr marT="45719" marB="45719"/>
                </a:tc>
                <a:tc>
                  <a:txBody>
                    <a:bodyPr/>
                    <a:lstStyle/>
                    <a:p>
                      <a:r>
                        <a:rPr lang="en-US" sz="1800" b="1" smtClean="0">
                          <a:solidFill>
                            <a:schemeClr val="bg1"/>
                          </a:solidFill>
                        </a:rPr>
                        <a:t>Số</a:t>
                      </a:r>
                      <a:r>
                        <a:rPr lang="en-US" sz="1800" b="1" baseline="0" smtClean="0">
                          <a:solidFill>
                            <a:schemeClr val="bg1"/>
                          </a:solidFill>
                        </a:rPr>
                        <a:t> electron</a:t>
                      </a:r>
                      <a:endParaRPr lang="vi-VN" sz="1800" b="1">
                        <a:solidFill>
                          <a:schemeClr val="bg1"/>
                        </a:solidFill>
                      </a:endParaRPr>
                    </a:p>
                  </a:txBody>
                  <a:tcPr marT="45719" marB="45719"/>
                </a:tc>
                <a:tc>
                  <a:txBody>
                    <a:bodyPr/>
                    <a:lstStyle/>
                    <a:p>
                      <a:r>
                        <a:rPr lang="en-US" sz="1800" b="1" smtClean="0">
                          <a:solidFill>
                            <a:schemeClr val="bg1"/>
                          </a:solidFill>
                        </a:rPr>
                        <a:t>Số</a:t>
                      </a:r>
                      <a:r>
                        <a:rPr lang="en-US" sz="1800" b="1" baseline="0" smtClean="0">
                          <a:solidFill>
                            <a:schemeClr val="bg1"/>
                          </a:solidFill>
                        </a:rPr>
                        <a:t>  neutron</a:t>
                      </a:r>
                      <a:endParaRPr lang="vi-VN" sz="1800" b="1">
                        <a:solidFill>
                          <a:schemeClr val="bg1"/>
                        </a:solidFill>
                      </a:endParaRPr>
                    </a:p>
                  </a:txBody>
                  <a:tcPr marT="45719" marB="45719"/>
                </a:tc>
                <a:extLst>
                  <a:ext uri="{0D108BD9-81ED-4DB2-BD59-A6C34878D82A}">
                    <a16:rowId xmlns:a16="http://schemas.microsoft.com/office/drawing/2014/main" xmlns="" val="10000"/>
                  </a:ext>
                </a:extLst>
              </a:tr>
              <a:tr h="625078">
                <a:tc>
                  <a:txBody>
                    <a:bodyPr/>
                    <a:lstStyle/>
                    <a:p>
                      <a:r>
                        <a:rPr lang="en-US" sz="1800" b="1" dirty="0" err="1" smtClean="0">
                          <a:solidFill>
                            <a:schemeClr val="tx2"/>
                          </a:solidFill>
                        </a:rPr>
                        <a:t>Nguyên</a:t>
                      </a:r>
                      <a:r>
                        <a:rPr lang="en-US" sz="1800" b="1" baseline="0" dirty="0" smtClean="0">
                          <a:solidFill>
                            <a:schemeClr val="tx2"/>
                          </a:solidFill>
                        </a:rPr>
                        <a:t> </a:t>
                      </a:r>
                      <a:r>
                        <a:rPr lang="en-US" sz="1800" b="1" baseline="0" dirty="0" err="1" smtClean="0">
                          <a:solidFill>
                            <a:schemeClr val="tx2"/>
                          </a:solidFill>
                        </a:rPr>
                        <a:t>tử</a:t>
                      </a:r>
                      <a:r>
                        <a:rPr lang="en-US" sz="1800" b="1" baseline="0" dirty="0" smtClean="0">
                          <a:solidFill>
                            <a:schemeClr val="tx2"/>
                          </a:solidFill>
                        </a:rPr>
                        <a:t> 1</a:t>
                      </a:r>
                      <a:endParaRPr lang="vi-VN" sz="1800" b="1" dirty="0">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extLst>
                  <a:ext uri="{0D108BD9-81ED-4DB2-BD59-A6C34878D82A}">
                    <a16:rowId xmlns:a16="http://schemas.microsoft.com/office/drawing/2014/main" xmlns="" val="10001"/>
                  </a:ext>
                </a:extLst>
              </a:tr>
              <a:tr h="625078">
                <a:tc>
                  <a:txBody>
                    <a:bodyPr/>
                    <a:lstStyle/>
                    <a:p>
                      <a:r>
                        <a:rPr lang="en-US" sz="1800" b="1" dirty="0" err="1" smtClean="0">
                          <a:solidFill>
                            <a:schemeClr val="tx2"/>
                          </a:solidFill>
                        </a:rPr>
                        <a:t>Nguyên</a:t>
                      </a:r>
                      <a:r>
                        <a:rPr lang="en-US" sz="1800" b="1" baseline="0" dirty="0" smtClean="0">
                          <a:solidFill>
                            <a:schemeClr val="tx2"/>
                          </a:solidFill>
                        </a:rPr>
                        <a:t> </a:t>
                      </a:r>
                      <a:r>
                        <a:rPr lang="en-US" sz="1800" b="1" baseline="0" dirty="0" err="1" smtClean="0">
                          <a:solidFill>
                            <a:schemeClr val="tx2"/>
                          </a:solidFill>
                        </a:rPr>
                        <a:t>tử</a:t>
                      </a:r>
                      <a:r>
                        <a:rPr lang="en-US" sz="1800" b="1" baseline="0" dirty="0" smtClean="0">
                          <a:solidFill>
                            <a:schemeClr val="tx2"/>
                          </a:solidFill>
                        </a:rPr>
                        <a:t> 2</a:t>
                      </a:r>
                      <a:endParaRPr lang="vi-VN" sz="1800" b="1" dirty="0">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extLst>
                  <a:ext uri="{0D108BD9-81ED-4DB2-BD59-A6C34878D82A}">
                    <a16:rowId xmlns:a16="http://schemas.microsoft.com/office/drawing/2014/main" xmlns="" val="10002"/>
                  </a:ext>
                </a:extLst>
              </a:tr>
              <a:tr h="625078">
                <a:tc>
                  <a:txBody>
                    <a:bodyPr/>
                    <a:lstStyle/>
                    <a:p>
                      <a:r>
                        <a:rPr lang="en-US" sz="1800" b="1" smtClean="0">
                          <a:solidFill>
                            <a:schemeClr val="tx2"/>
                          </a:solidFill>
                        </a:rPr>
                        <a:t>Nguyên</a:t>
                      </a:r>
                      <a:r>
                        <a:rPr lang="en-US" sz="1800" b="1" baseline="0" smtClean="0">
                          <a:solidFill>
                            <a:schemeClr val="tx2"/>
                          </a:solidFill>
                        </a:rPr>
                        <a:t> tử 3</a:t>
                      </a:r>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dirty="0">
                        <a:solidFill>
                          <a:schemeClr val="tx2"/>
                        </a:solidFill>
                      </a:endParaRPr>
                    </a:p>
                  </a:txBody>
                  <a:tcPr marT="45719" marB="45719"/>
                </a:tc>
                <a:extLst>
                  <a:ext uri="{0D108BD9-81ED-4DB2-BD59-A6C34878D82A}">
                    <a16:rowId xmlns:a16="http://schemas.microsoft.com/office/drawing/2014/main" xmlns="" val="10003"/>
                  </a:ext>
                </a:extLst>
              </a:tr>
            </a:tbl>
          </a:graphicData>
        </a:graphic>
      </p:graphicFrame>
      <p:sp>
        <p:nvSpPr>
          <p:cNvPr id="16" name="Rounded Rectangle 15"/>
          <p:cNvSpPr/>
          <p:nvPr/>
        </p:nvSpPr>
        <p:spPr>
          <a:xfrm>
            <a:off x="6056812" y="3258165"/>
            <a:ext cx="3000375" cy="35718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chemeClr val="tx1"/>
                </a:solidFill>
              </a:rPr>
              <a:t>PHIẾU HỌC TẬP 1</a:t>
            </a:r>
            <a:endParaRPr lang="vi-VN" sz="2800" b="1" dirty="0">
              <a:solidFill>
                <a:schemeClr val="tx1"/>
              </a:solidFill>
            </a:endParaRPr>
          </a:p>
        </p:txBody>
      </p:sp>
      <p:sp>
        <p:nvSpPr>
          <p:cNvPr id="17" name="TextBox 16"/>
          <p:cNvSpPr txBox="1"/>
          <p:nvPr/>
        </p:nvSpPr>
        <p:spPr>
          <a:xfrm>
            <a:off x="6238875" y="4339378"/>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18" name="TextBox 17"/>
          <p:cNvSpPr txBox="1"/>
          <p:nvPr/>
        </p:nvSpPr>
        <p:spPr>
          <a:xfrm>
            <a:off x="6238875" y="4997089"/>
            <a:ext cx="642938" cy="523875"/>
          </a:xfrm>
          <a:prstGeom prst="rect">
            <a:avLst/>
          </a:prstGeom>
          <a:noFill/>
        </p:spPr>
        <p:txBody>
          <a:bodyPr>
            <a:spAutoFit/>
          </a:bodyPr>
          <a:lstStyle/>
          <a:p>
            <a:pPr algn="ctr" eaLnBrk="1" hangingPunct="1">
              <a:defRPr/>
            </a:pPr>
            <a:r>
              <a:rPr lang="en-US" sz="2800" b="1" dirty="0">
                <a:solidFill>
                  <a:schemeClr val="tx2">
                    <a:lumMod val="75000"/>
                  </a:schemeClr>
                </a:solidFill>
              </a:rPr>
              <a:t>1</a:t>
            </a:r>
            <a:endParaRPr lang="vi-VN" sz="2800" b="1" dirty="0">
              <a:solidFill>
                <a:schemeClr val="tx2">
                  <a:lumMod val="75000"/>
                </a:schemeClr>
              </a:solidFill>
            </a:endParaRPr>
          </a:p>
        </p:txBody>
      </p:sp>
      <p:sp>
        <p:nvSpPr>
          <p:cNvPr id="19" name="TextBox 18"/>
          <p:cNvSpPr txBox="1"/>
          <p:nvPr/>
        </p:nvSpPr>
        <p:spPr>
          <a:xfrm>
            <a:off x="6259015" y="5649065"/>
            <a:ext cx="642938" cy="523875"/>
          </a:xfrm>
          <a:prstGeom prst="rect">
            <a:avLst/>
          </a:prstGeom>
          <a:noFill/>
        </p:spPr>
        <p:txBody>
          <a:bodyPr>
            <a:spAutoFit/>
          </a:bodyPr>
          <a:lstStyle/>
          <a:p>
            <a:pPr algn="ctr" eaLnBrk="1" hangingPunct="1">
              <a:defRPr/>
            </a:pPr>
            <a:r>
              <a:rPr lang="en-US" sz="2800" b="1" dirty="0">
                <a:solidFill>
                  <a:schemeClr val="tx2">
                    <a:lumMod val="75000"/>
                  </a:schemeClr>
                </a:solidFill>
              </a:rPr>
              <a:t>1</a:t>
            </a:r>
            <a:endParaRPr lang="vi-VN" sz="2800" b="1" dirty="0">
              <a:solidFill>
                <a:schemeClr val="tx2">
                  <a:lumMod val="75000"/>
                </a:schemeClr>
              </a:solidFill>
            </a:endParaRPr>
          </a:p>
        </p:txBody>
      </p:sp>
      <p:sp>
        <p:nvSpPr>
          <p:cNvPr id="20" name="TextBox 19"/>
          <p:cNvSpPr txBox="1"/>
          <p:nvPr/>
        </p:nvSpPr>
        <p:spPr>
          <a:xfrm>
            <a:off x="7743281" y="4393081"/>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21" name="TextBox 20"/>
          <p:cNvSpPr txBox="1"/>
          <p:nvPr/>
        </p:nvSpPr>
        <p:spPr>
          <a:xfrm>
            <a:off x="7810500" y="5006415"/>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22" name="TextBox 21"/>
          <p:cNvSpPr txBox="1"/>
          <p:nvPr/>
        </p:nvSpPr>
        <p:spPr>
          <a:xfrm>
            <a:off x="7810500" y="5649064"/>
            <a:ext cx="642938" cy="523875"/>
          </a:xfrm>
          <a:prstGeom prst="rect">
            <a:avLst/>
          </a:prstGeom>
          <a:noFill/>
        </p:spPr>
        <p:txBody>
          <a:bodyPr>
            <a:spAutoFit/>
          </a:bodyPr>
          <a:lstStyle/>
          <a:p>
            <a:pPr algn="ctr" eaLnBrk="1" hangingPunct="1">
              <a:defRPr/>
            </a:pPr>
            <a:r>
              <a:rPr lang="en-US" sz="2800" b="1" dirty="0">
                <a:solidFill>
                  <a:schemeClr val="tx2">
                    <a:lumMod val="75000"/>
                  </a:schemeClr>
                </a:solidFill>
              </a:rPr>
              <a:t>1</a:t>
            </a:r>
            <a:endParaRPr lang="vi-VN" sz="2800" b="1" dirty="0">
              <a:solidFill>
                <a:schemeClr val="tx2">
                  <a:lumMod val="75000"/>
                </a:schemeClr>
              </a:solidFill>
            </a:endParaRPr>
          </a:p>
        </p:txBody>
      </p:sp>
      <p:sp>
        <p:nvSpPr>
          <p:cNvPr id="23" name="TextBox 22"/>
          <p:cNvSpPr txBox="1"/>
          <p:nvPr/>
        </p:nvSpPr>
        <p:spPr>
          <a:xfrm>
            <a:off x="9247687" y="4385855"/>
            <a:ext cx="642937" cy="523875"/>
          </a:xfrm>
          <a:prstGeom prst="rect">
            <a:avLst/>
          </a:prstGeom>
          <a:noFill/>
        </p:spPr>
        <p:txBody>
          <a:bodyPr>
            <a:spAutoFit/>
          </a:bodyPr>
          <a:lstStyle/>
          <a:p>
            <a:pPr algn="ctr" eaLnBrk="1" hangingPunct="1">
              <a:defRPr/>
            </a:pPr>
            <a:r>
              <a:rPr lang="en-US" sz="2800" b="1" dirty="0">
                <a:solidFill>
                  <a:schemeClr val="tx2">
                    <a:lumMod val="75000"/>
                  </a:schemeClr>
                </a:solidFill>
              </a:rPr>
              <a:t>0</a:t>
            </a:r>
            <a:endParaRPr lang="vi-VN" sz="2800" b="1" dirty="0">
              <a:solidFill>
                <a:schemeClr val="tx2">
                  <a:lumMod val="75000"/>
                </a:schemeClr>
              </a:solidFill>
            </a:endParaRPr>
          </a:p>
        </p:txBody>
      </p:sp>
      <p:sp>
        <p:nvSpPr>
          <p:cNvPr id="24" name="TextBox 23"/>
          <p:cNvSpPr txBox="1"/>
          <p:nvPr/>
        </p:nvSpPr>
        <p:spPr>
          <a:xfrm>
            <a:off x="9247686" y="5006415"/>
            <a:ext cx="642937" cy="523875"/>
          </a:xfrm>
          <a:prstGeom prst="rect">
            <a:avLst/>
          </a:prstGeom>
          <a:noFill/>
        </p:spPr>
        <p:txBody>
          <a:bodyPr>
            <a:spAutoFit/>
          </a:bodyPr>
          <a:lstStyle/>
          <a:p>
            <a:pPr algn="ctr" eaLnBrk="1" hangingPunct="1">
              <a:defRPr/>
            </a:pPr>
            <a:r>
              <a:rPr lang="en-US" sz="2800" b="1" dirty="0">
                <a:solidFill>
                  <a:schemeClr val="tx2">
                    <a:lumMod val="75000"/>
                  </a:schemeClr>
                </a:solidFill>
              </a:rPr>
              <a:t>1</a:t>
            </a:r>
            <a:endParaRPr lang="vi-VN" sz="2800" b="1" dirty="0">
              <a:solidFill>
                <a:schemeClr val="tx2">
                  <a:lumMod val="75000"/>
                </a:schemeClr>
              </a:solidFill>
            </a:endParaRPr>
          </a:p>
        </p:txBody>
      </p:sp>
      <p:sp>
        <p:nvSpPr>
          <p:cNvPr id="25" name="TextBox 24"/>
          <p:cNvSpPr txBox="1"/>
          <p:nvPr/>
        </p:nvSpPr>
        <p:spPr>
          <a:xfrm>
            <a:off x="9262657" y="5625220"/>
            <a:ext cx="642937" cy="523875"/>
          </a:xfrm>
          <a:prstGeom prst="rect">
            <a:avLst/>
          </a:prstGeom>
          <a:noFill/>
        </p:spPr>
        <p:txBody>
          <a:bodyPr>
            <a:spAutoFit/>
          </a:bodyPr>
          <a:lstStyle/>
          <a:p>
            <a:pPr algn="ctr" eaLnBrk="1" hangingPunct="1">
              <a:defRPr/>
            </a:pPr>
            <a:r>
              <a:rPr lang="en-US" sz="2800" b="1" dirty="0">
                <a:solidFill>
                  <a:schemeClr val="tx2">
                    <a:lumMod val="75000"/>
                  </a:schemeClr>
                </a:solidFill>
              </a:rPr>
              <a:t>2</a:t>
            </a:r>
            <a:endParaRPr lang="vi-VN" sz="2800" b="1" dirty="0">
              <a:solidFill>
                <a:schemeClr val="tx2">
                  <a:lumMod val="75000"/>
                </a:schemeClr>
              </a:solidFill>
            </a:endParaRPr>
          </a:p>
        </p:txBody>
      </p:sp>
    </p:spTree>
    <p:extLst>
      <p:ext uri="{BB962C8B-B14F-4D97-AF65-F5344CB8AC3E}">
        <p14:creationId xmlns:p14="http://schemas.microsoft.com/office/powerpoint/2010/main" xmlns="" val="2755959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par>
                                <p:cTn id="8" presetID="5"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across)">
                                      <p:cBhvr>
                                        <p:cTn id="10" dur="500"/>
                                        <p:tgtEl>
                                          <p:spTgt spid="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ox(in)">
                                      <p:cBhvr>
                                        <p:cTn id="15" dur="500"/>
                                        <p:tgtEl>
                                          <p:spTgt spid="1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heckerboard(across)">
                                      <p:cBhvr>
                                        <p:cTn id="20" dur="500"/>
                                        <p:tgtEl>
                                          <p:spTgt spid="2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heckerboard(across)">
                                      <p:cBhvr>
                                        <p:cTn id="25" dur="500"/>
                                        <p:tgtEl>
                                          <p:spTgt spid="2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ox(in)">
                                      <p:cBhvr>
                                        <p:cTn id="30" dur="500"/>
                                        <p:tgtEl>
                                          <p:spTgt spid="1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heckerboard(across)">
                                      <p:cBhvr>
                                        <p:cTn id="35" dur="500"/>
                                        <p:tgtEl>
                                          <p:spTgt spid="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heckerboard(across)">
                                      <p:cBhvr>
                                        <p:cTn id="40" dur="500"/>
                                        <p:tgtEl>
                                          <p:spTgt spid="2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checkerboard(across)">
                                      <p:cBhvr>
                                        <p:cTn id="45" dur="500"/>
                                        <p:tgtEl>
                                          <p:spTgt spid="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checkerboard(across)">
                                      <p:cBhvr>
                                        <p:cTn id="50" dur="500"/>
                                        <p:tgtEl>
                                          <p:spTgt spid="22"/>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checkerboard(across)">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p:bldP spid="20" grpId="0"/>
      <p:bldP spid="21" grpId="0"/>
      <p:bldP spid="22" grpId="0"/>
      <p:bldP spid="23" grpId="0"/>
      <p:bldP spid="24"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ublic\Pictures\Sample Pictures\Capture5.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98616" y="888026"/>
            <a:ext cx="8240759" cy="3161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9" name="TextBox 2"/>
          <p:cNvSpPr txBox="1">
            <a:spLocks noChangeArrowheads="1"/>
          </p:cNvSpPr>
          <p:nvPr/>
        </p:nvSpPr>
        <p:spPr bwMode="auto">
          <a:xfrm>
            <a:off x="595313" y="192256"/>
            <a:ext cx="1067793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err="1">
                <a:solidFill>
                  <a:srgbClr val="C00000"/>
                </a:solidFill>
                <a:latin typeface="Times New Roman" panose="02020603050405020304" pitchFamily="18" charset="0"/>
                <a:cs typeface="Times New Roman" panose="02020603050405020304" pitchFamily="18" charset="0"/>
              </a:rPr>
              <a:t>Quan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sát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hình</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sau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và</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cho</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biết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điểm</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giống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nhau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và</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khác</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nhau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về</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cấu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tạo</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giữa</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ba</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nguyên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tử</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hidrogen</a:t>
            </a:r>
            <a:r>
              <a:rPr lang="en-US" altLang="en-US" sz="2400" b="1" dirty="0">
                <a:solidFill>
                  <a:srgbClr val="C00000"/>
                </a:solidFill>
                <a:latin typeface="Times New Roman" panose="02020603050405020304" pitchFamily="18" charset="0"/>
                <a:cs typeface="Times New Roman" panose="02020603050405020304" pitchFamily="18" charset="0"/>
              </a:rPr>
              <a:t>. </a:t>
            </a:r>
            <a:endParaRPr lang="vi-VN" altLang="en-US" sz="2400" b="1" dirty="0">
              <a:solidFill>
                <a:srgbClr val="C00000"/>
              </a:solidFill>
              <a:latin typeface="Times New Roman" panose="02020603050405020304" pitchFamily="18" charset="0"/>
              <a:cs typeface="Times New Roman" panose="02020603050405020304" pitchFamily="18" charset="0"/>
            </a:endParaRPr>
          </a:p>
        </p:txBody>
      </p:sp>
      <p:sp>
        <p:nvSpPr>
          <p:cNvPr id="14340" name="TextBox 3"/>
          <p:cNvSpPr txBox="1">
            <a:spLocks noChangeArrowheads="1"/>
          </p:cNvSpPr>
          <p:nvPr/>
        </p:nvSpPr>
        <p:spPr bwMode="auto">
          <a:xfrm>
            <a:off x="3381375" y="1285875"/>
            <a:ext cx="5715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4341" name="TextBox 4"/>
          <p:cNvSpPr txBox="1">
            <a:spLocks noChangeArrowheads="1"/>
          </p:cNvSpPr>
          <p:nvPr/>
        </p:nvSpPr>
        <p:spPr bwMode="auto">
          <a:xfrm>
            <a:off x="5595938" y="1285875"/>
            <a:ext cx="5715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4342" name="TextBox 5"/>
          <p:cNvSpPr txBox="1">
            <a:spLocks noChangeArrowheads="1"/>
          </p:cNvSpPr>
          <p:nvPr/>
        </p:nvSpPr>
        <p:spPr bwMode="auto">
          <a:xfrm>
            <a:off x="8167688" y="1143000"/>
            <a:ext cx="5715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4343" name="TextBox 6"/>
          <p:cNvSpPr txBox="1">
            <a:spLocks noChangeArrowheads="1"/>
          </p:cNvSpPr>
          <p:nvPr/>
        </p:nvSpPr>
        <p:spPr bwMode="auto">
          <a:xfrm>
            <a:off x="3533775" y="2487614"/>
            <a:ext cx="571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4344" name="TextBox 7"/>
          <p:cNvSpPr txBox="1">
            <a:spLocks noChangeArrowheads="1"/>
          </p:cNvSpPr>
          <p:nvPr/>
        </p:nvSpPr>
        <p:spPr bwMode="auto">
          <a:xfrm>
            <a:off x="5667375" y="2559050"/>
            <a:ext cx="5715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4345" name="TextBox 8"/>
          <p:cNvSpPr txBox="1">
            <a:spLocks noChangeArrowheads="1"/>
          </p:cNvSpPr>
          <p:nvPr/>
        </p:nvSpPr>
        <p:spPr bwMode="auto">
          <a:xfrm>
            <a:off x="7953375" y="2487614"/>
            <a:ext cx="571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4346" name="TextBox 9"/>
          <p:cNvSpPr txBox="1">
            <a:spLocks noChangeArrowheads="1"/>
          </p:cNvSpPr>
          <p:nvPr/>
        </p:nvSpPr>
        <p:spPr bwMode="auto">
          <a:xfrm>
            <a:off x="6238875" y="1844675"/>
            <a:ext cx="5715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1n</a:t>
            </a:r>
            <a:endParaRPr lang="vi-VN" altLang="en-US" sz="1800" b="1">
              <a:solidFill>
                <a:srgbClr val="FF0000"/>
              </a:solidFill>
            </a:endParaRPr>
          </a:p>
        </p:txBody>
      </p:sp>
      <p:sp>
        <p:nvSpPr>
          <p:cNvPr id="14347" name="TextBox 10"/>
          <p:cNvSpPr txBox="1">
            <a:spLocks noChangeArrowheads="1"/>
          </p:cNvSpPr>
          <p:nvPr/>
        </p:nvSpPr>
        <p:spPr bwMode="auto">
          <a:xfrm>
            <a:off x="8524875" y="1844675"/>
            <a:ext cx="5715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2n</a:t>
            </a:r>
            <a:endParaRPr lang="vi-VN" altLang="en-US" sz="1800" b="1">
              <a:solidFill>
                <a:srgbClr val="FF0000"/>
              </a:solidFill>
            </a:endParaRPr>
          </a:p>
        </p:txBody>
      </p:sp>
      <p:sp>
        <p:nvSpPr>
          <p:cNvPr id="14348" name="TextBox 11"/>
          <p:cNvSpPr txBox="1">
            <a:spLocks noChangeArrowheads="1"/>
          </p:cNvSpPr>
          <p:nvPr/>
        </p:nvSpPr>
        <p:spPr bwMode="auto">
          <a:xfrm>
            <a:off x="841601" y="4218034"/>
            <a:ext cx="10554788"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pPr>
            <a:r>
              <a:rPr lang="en-US" altLang="en-US" sz="2400" b="1" dirty="0" err="1">
                <a:solidFill>
                  <a:srgbClr val="002060"/>
                </a:solidFill>
                <a:latin typeface="Times New Roman" panose="02020603050405020304" pitchFamily="18" charset="0"/>
                <a:cs typeface="Times New Roman" panose="02020603050405020304" pitchFamily="18" charset="0"/>
              </a:rPr>
              <a:t>Giống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nhau</a:t>
            </a:r>
            <a:r>
              <a:rPr lang="en-US" altLang="en-US" sz="2400" b="1" dirty="0">
                <a:solidFill>
                  <a:srgbClr val="002060"/>
                </a:solidFill>
                <a:latin typeface="Times New Roman" panose="02020603050405020304" pitchFamily="18" charset="0"/>
                <a:cs typeface="Times New Roman" panose="02020603050405020304" pitchFamily="18" charset="0"/>
              </a:rPr>
              <a:t> : </a:t>
            </a:r>
            <a:r>
              <a:rPr lang="en-US" altLang="en-US" sz="2400" b="1" dirty="0" err="1">
                <a:solidFill>
                  <a:srgbClr val="002060"/>
                </a:solidFill>
                <a:latin typeface="Times New Roman" panose="02020603050405020304" pitchFamily="18" charset="0"/>
                <a:cs typeface="Times New Roman" panose="02020603050405020304" pitchFamily="18" charset="0"/>
              </a:rPr>
              <a:t>Đều</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có</a:t>
            </a:r>
            <a:r>
              <a:rPr lang="en-US" altLang="en-US" sz="2400" b="1" dirty="0">
                <a:solidFill>
                  <a:srgbClr val="002060"/>
                </a:solidFill>
                <a:latin typeface="Times New Roman" panose="02020603050405020304" pitchFamily="18" charset="0"/>
                <a:cs typeface="Times New Roman" panose="02020603050405020304" pitchFamily="18" charset="0"/>
              </a:rPr>
              <a:t> 1 proton </a:t>
            </a:r>
            <a:r>
              <a:rPr lang="en-US" altLang="en-US" sz="2400" b="1" dirty="0" err="1">
                <a:solidFill>
                  <a:srgbClr val="002060"/>
                </a:solidFill>
                <a:latin typeface="Times New Roman" panose="02020603050405020304" pitchFamily="18" charset="0"/>
                <a:cs typeface="Times New Roman" panose="02020603050405020304" pitchFamily="18" charset="0"/>
              </a:rPr>
              <a:t>trong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hạt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nhân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và</a:t>
            </a:r>
            <a:r>
              <a:rPr lang="en-US" altLang="en-US" sz="2400" b="1" dirty="0">
                <a:solidFill>
                  <a:srgbClr val="002060"/>
                </a:solidFill>
                <a:latin typeface="Times New Roman" panose="02020603050405020304" pitchFamily="18" charset="0"/>
                <a:cs typeface="Times New Roman" panose="02020603050405020304" pitchFamily="18" charset="0"/>
              </a:rPr>
              <a:t> 1 electron ở </a:t>
            </a:r>
            <a:r>
              <a:rPr lang="en-US" altLang="en-US" sz="2400" b="1" dirty="0" err="1">
                <a:solidFill>
                  <a:srgbClr val="002060"/>
                </a:solidFill>
                <a:latin typeface="Times New Roman" panose="02020603050405020304" pitchFamily="18" charset="0"/>
                <a:cs typeface="Times New Roman" panose="02020603050405020304" pitchFamily="18" charset="0"/>
              </a:rPr>
              <a:t>lớp</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vỏ</a:t>
            </a:r>
            <a:endParaRPr lang="en-US" altLang="en-US" sz="2400" b="1" dirty="0">
              <a:solidFill>
                <a:srgbClr val="002060"/>
              </a:solidFill>
              <a:latin typeface="Times New Roman" panose="02020603050405020304" pitchFamily="18" charset="0"/>
              <a:cs typeface="Times New Roman" panose="02020603050405020304" pitchFamily="18" charset="0"/>
            </a:endParaRPr>
          </a:p>
          <a:p>
            <a:pPr eaLnBrk="1" hangingPunct="1">
              <a:spcBef>
                <a:spcPct val="0"/>
              </a:spcBef>
            </a:pPr>
            <a:r>
              <a:rPr lang="en-US" altLang="en-US" sz="2400" b="1" dirty="0" err="1">
                <a:solidFill>
                  <a:srgbClr val="002060"/>
                </a:solidFill>
                <a:latin typeface="Times New Roman" panose="02020603050405020304" pitchFamily="18" charset="0"/>
                <a:cs typeface="Times New Roman" panose="02020603050405020304" pitchFamily="18" charset="0"/>
              </a:rPr>
              <a:t>Khác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nhau</a:t>
            </a:r>
            <a:r>
              <a:rPr lang="en-US" altLang="en-US" sz="2400" b="1" dirty="0">
                <a:solidFill>
                  <a:srgbClr val="002060"/>
                </a:solidFill>
                <a:latin typeface="Times New Roman" panose="02020603050405020304" pitchFamily="18" charset="0"/>
                <a:cs typeface="Times New Roman" panose="02020603050405020304" pitchFamily="18" charset="0"/>
              </a:rPr>
              <a:t> : </a:t>
            </a:r>
          </a:p>
          <a:p>
            <a:pPr eaLnBrk="1" hangingPunct="1">
              <a:spcBef>
                <a:spcPct val="0"/>
              </a:spcBef>
              <a:buFontTx/>
              <a:buNone/>
            </a:pP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Nguyên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tử</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thứ</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nhất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không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có</a:t>
            </a:r>
            <a:r>
              <a:rPr lang="en-US" altLang="en-US" sz="2400" b="1" dirty="0">
                <a:solidFill>
                  <a:srgbClr val="002060"/>
                </a:solidFill>
                <a:latin typeface="Times New Roman" panose="02020603050405020304" pitchFamily="18" charset="0"/>
                <a:cs typeface="Times New Roman" panose="02020603050405020304" pitchFamily="18" charset="0"/>
              </a:rPr>
              <a:t> neutron, </a:t>
            </a:r>
            <a:r>
              <a:rPr lang="en-US" altLang="en-US" sz="2400" b="1" dirty="0" err="1">
                <a:solidFill>
                  <a:srgbClr val="002060"/>
                </a:solidFill>
                <a:latin typeface="Times New Roman" panose="02020603050405020304" pitchFamily="18" charset="0"/>
                <a:cs typeface="Times New Roman" panose="02020603050405020304" pitchFamily="18" charset="0"/>
              </a:rPr>
              <a:t>nguyên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tử</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thứ</a:t>
            </a:r>
            <a:r>
              <a:rPr lang="en-US" altLang="en-US" sz="2400" b="1" dirty="0">
                <a:solidFill>
                  <a:srgbClr val="002060"/>
                </a:solidFill>
                <a:latin typeface="Times New Roman" panose="02020603050405020304" pitchFamily="18" charset="0"/>
                <a:cs typeface="Times New Roman" panose="02020603050405020304" pitchFamily="18" charset="0"/>
              </a:rPr>
              <a:t> 2 </a:t>
            </a:r>
            <a:r>
              <a:rPr lang="en-US" altLang="en-US" sz="2400" b="1" dirty="0" err="1">
                <a:solidFill>
                  <a:srgbClr val="002060"/>
                </a:solidFill>
                <a:latin typeface="Times New Roman" panose="02020603050405020304" pitchFamily="18" charset="0"/>
                <a:cs typeface="Times New Roman" panose="02020603050405020304" pitchFamily="18" charset="0"/>
              </a:rPr>
              <a:t>có</a:t>
            </a:r>
            <a:r>
              <a:rPr lang="en-US" altLang="en-US" sz="2400" b="1" dirty="0">
                <a:solidFill>
                  <a:srgbClr val="002060"/>
                </a:solidFill>
                <a:latin typeface="Times New Roman" panose="02020603050405020304" pitchFamily="18" charset="0"/>
                <a:cs typeface="Times New Roman" panose="02020603050405020304" pitchFamily="18" charset="0"/>
              </a:rPr>
              <a:t> 1 neutron, </a:t>
            </a:r>
            <a:r>
              <a:rPr lang="en-US" altLang="en-US" sz="2400" b="1" dirty="0" err="1">
                <a:solidFill>
                  <a:srgbClr val="002060"/>
                </a:solidFill>
                <a:latin typeface="Times New Roman" panose="02020603050405020304" pitchFamily="18" charset="0"/>
                <a:cs typeface="Times New Roman" panose="02020603050405020304" pitchFamily="18" charset="0"/>
              </a:rPr>
              <a:t>nguyên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tử</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thứ</a:t>
            </a:r>
            <a:r>
              <a:rPr lang="en-US" altLang="en-US" sz="2400" b="1" dirty="0">
                <a:solidFill>
                  <a:srgbClr val="002060"/>
                </a:solidFill>
                <a:latin typeface="Times New Roman" panose="02020603050405020304" pitchFamily="18" charset="0"/>
                <a:cs typeface="Times New Roman" panose="02020603050405020304" pitchFamily="18" charset="0"/>
              </a:rPr>
              <a:t> 3 </a:t>
            </a:r>
            <a:r>
              <a:rPr lang="en-US" altLang="en-US" sz="2400" b="1" dirty="0" err="1">
                <a:solidFill>
                  <a:srgbClr val="002060"/>
                </a:solidFill>
                <a:latin typeface="Times New Roman" panose="02020603050405020304" pitchFamily="18" charset="0"/>
                <a:cs typeface="Times New Roman" panose="02020603050405020304" pitchFamily="18" charset="0"/>
              </a:rPr>
              <a:t>có</a:t>
            </a:r>
            <a:r>
              <a:rPr lang="en-US" altLang="en-US" sz="2400" b="1" dirty="0">
                <a:solidFill>
                  <a:srgbClr val="002060"/>
                </a:solidFill>
                <a:latin typeface="Times New Roman" panose="02020603050405020304" pitchFamily="18" charset="0"/>
                <a:cs typeface="Times New Roman" panose="02020603050405020304" pitchFamily="18" charset="0"/>
              </a:rPr>
              <a:t> 2 neutron </a:t>
            </a:r>
            <a:r>
              <a:rPr lang="en-US" altLang="en-US" sz="2400" b="1" dirty="0" err="1">
                <a:solidFill>
                  <a:srgbClr val="002060"/>
                </a:solidFill>
                <a:latin typeface="Times New Roman" panose="02020603050405020304" pitchFamily="18" charset="0"/>
                <a:cs typeface="Times New Roman" panose="02020603050405020304" pitchFamily="18" charset="0"/>
              </a:rPr>
              <a:t>trong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hạt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nhân</a:t>
            </a:r>
            <a:r>
              <a:rPr lang="en-US" altLang="en-US" sz="2400" b="1" dirty="0">
                <a:solidFill>
                  <a:srgbClr val="002060"/>
                </a:solidFill>
                <a:latin typeface="Times New Roman" panose="02020603050405020304" pitchFamily="18" charset="0"/>
                <a:cs typeface="Times New Roman" panose="02020603050405020304" pitchFamily="18" charset="0"/>
              </a:rPr>
              <a:t>. </a:t>
            </a:r>
            <a:endParaRPr lang="vi-VN" alt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1447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4348">
                                            <p:txEl>
                                              <p:pRg st="0" end="0"/>
                                            </p:txEl>
                                          </p:spTgt>
                                        </p:tgtEl>
                                        <p:attrNameLst>
                                          <p:attrName>style.visibility</p:attrName>
                                        </p:attrNameLst>
                                      </p:cBhvr>
                                      <p:to>
                                        <p:strVal val="visible"/>
                                      </p:to>
                                    </p:set>
                                    <p:animEffect transition="in" filter="checkerboard(across)">
                                      <p:cBhvr>
                                        <p:cTn id="7" dur="500"/>
                                        <p:tgtEl>
                                          <p:spTgt spid="143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4348">
                                            <p:txEl>
                                              <p:pRg st="1" end="1"/>
                                            </p:txEl>
                                          </p:spTgt>
                                        </p:tgtEl>
                                        <p:attrNameLst>
                                          <p:attrName>style.visibility</p:attrName>
                                        </p:attrNameLst>
                                      </p:cBhvr>
                                      <p:to>
                                        <p:strVal val="visible"/>
                                      </p:to>
                                    </p:set>
                                    <p:animEffect transition="in" filter="checkerboard(across)">
                                      <p:cBhvr>
                                        <p:cTn id="12" dur="500"/>
                                        <p:tgtEl>
                                          <p:spTgt spid="14348">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14348">
                                            <p:txEl>
                                              <p:pRg st="2" end="2"/>
                                            </p:txEl>
                                          </p:spTgt>
                                        </p:tgtEl>
                                        <p:attrNameLst>
                                          <p:attrName>style.visibility</p:attrName>
                                        </p:attrNameLst>
                                      </p:cBhvr>
                                      <p:to>
                                        <p:strVal val="visible"/>
                                      </p:to>
                                    </p:set>
                                    <p:animEffect transition="in" filter="checkerboard(across)">
                                      <p:cBhvr>
                                        <p:cTn id="15" dur="500"/>
                                        <p:tgtEl>
                                          <p:spTgt spid="143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ublic\Pictures\Sample Pictures\Capture5.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88344" y="547688"/>
            <a:ext cx="8358188" cy="3540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3" name="TextBox 3"/>
          <p:cNvSpPr txBox="1">
            <a:spLocks noChangeArrowheads="1"/>
          </p:cNvSpPr>
          <p:nvPr/>
        </p:nvSpPr>
        <p:spPr bwMode="auto">
          <a:xfrm>
            <a:off x="3381375" y="1285875"/>
            <a:ext cx="5715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5364" name="TextBox 4"/>
          <p:cNvSpPr txBox="1">
            <a:spLocks noChangeArrowheads="1"/>
          </p:cNvSpPr>
          <p:nvPr/>
        </p:nvSpPr>
        <p:spPr bwMode="auto">
          <a:xfrm>
            <a:off x="5595938" y="1285875"/>
            <a:ext cx="5715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5365" name="TextBox 5"/>
          <p:cNvSpPr txBox="1">
            <a:spLocks noChangeArrowheads="1"/>
          </p:cNvSpPr>
          <p:nvPr/>
        </p:nvSpPr>
        <p:spPr bwMode="auto">
          <a:xfrm>
            <a:off x="8167688" y="1143000"/>
            <a:ext cx="5715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5366" name="TextBox 6"/>
          <p:cNvSpPr txBox="1">
            <a:spLocks noChangeArrowheads="1"/>
          </p:cNvSpPr>
          <p:nvPr/>
        </p:nvSpPr>
        <p:spPr bwMode="auto">
          <a:xfrm>
            <a:off x="3533775" y="2487614"/>
            <a:ext cx="571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5367" name="TextBox 7"/>
          <p:cNvSpPr txBox="1">
            <a:spLocks noChangeArrowheads="1"/>
          </p:cNvSpPr>
          <p:nvPr/>
        </p:nvSpPr>
        <p:spPr bwMode="auto">
          <a:xfrm>
            <a:off x="5667375" y="2559050"/>
            <a:ext cx="5715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5368" name="TextBox 8"/>
          <p:cNvSpPr txBox="1">
            <a:spLocks noChangeArrowheads="1"/>
          </p:cNvSpPr>
          <p:nvPr/>
        </p:nvSpPr>
        <p:spPr bwMode="auto">
          <a:xfrm>
            <a:off x="7953375" y="2487614"/>
            <a:ext cx="571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5369" name="TextBox 9"/>
          <p:cNvSpPr txBox="1">
            <a:spLocks noChangeArrowheads="1"/>
          </p:cNvSpPr>
          <p:nvPr/>
        </p:nvSpPr>
        <p:spPr bwMode="auto">
          <a:xfrm>
            <a:off x="6238875" y="1844675"/>
            <a:ext cx="5715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1n</a:t>
            </a:r>
            <a:endParaRPr lang="vi-VN" altLang="en-US" sz="1800" b="1">
              <a:solidFill>
                <a:srgbClr val="FF0000"/>
              </a:solidFill>
            </a:endParaRPr>
          </a:p>
        </p:txBody>
      </p:sp>
      <p:sp>
        <p:nvSpPr>
          <p:cNvPr id="15370" name="TextBox 10"/>
          <p:cNvSpPr txBox="1">
            <a:spLocks noChangeArrowheads="1"/>
          </p:cNvSpPr>
          <p:nvPr/>
        </p:nvSpPr>
        <p:spPr bwMode="auto">
          <a:xfrm>
            <a:off x="8524875" y="1844675"/>
            <a:ext cx="5715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2n</a:t>
            </a:r>
            <a:endParaRPr lang="vi-VN" altLang="en-US" sz="1800" b="1">
              <a:solidFill>
                <a:srgbClr val="FF0000"/>
              </a:solidFill>
            </a:endParaRPr>
          </a:p>
        </p:txBody>
      </p:sp>
      <p:sp>
        <p:nvSpPr>
          <p:cNvPr id="13" name="Cloud Callout 12"/>
          <p:cNvSpPr/>
          <p:nvPr/>
        </p:nvSpPr>
        <p:spPr>
          <a:xfrm>
            <a:off x="1063126" y="4249737"/>
            <a:ext cx="9065623" cy="1643063"/>
          </a:xfrm>
          <a:prstGeom prst="cloudCallout">
            <a:avLst>
              <a:gd name="adj1" fmla="val 23268"/>
              <a:gd name="adj2" fmla="val -8175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solidFill>
                  <a:srgbClr val="FF0000"/>
                </a:solidFill>
                <a:latin typeface="Times New Roman" panose="02020603050405020304" pitchFamily="18" charset="0"/>
                <a:cs typeface="Times New Roman" panose="02020603050405020304" pitchFamily="18" charset="0"/>
              </a:rPr>
              <a:t>Vì</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sao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đều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thuộc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cùng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hóa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 </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518829" y="4225925"/>
            <a:ext cx="9440092" cy="1815882"/>
          </a:xfrm>
          <a:prstGeom prst="rect">
            <a:avLst/>
          </a:prstGeom>
        </p:spPr>
        <p:txBody>
          <a:bodyPr wrap="square">
            <a:spAutoFit/>
          </a:bodyPr>
          <a:lstStyle/>
          <a:p>
            <a:r>
              <a:rPr lang="vi-VN" sz="2800" dirty="0">
                <a:solidFill>
                  <a:srgbClr val="002060"/>
                </a:solidFill>
                <a:latin typeface="+mj-lt"/>
              </a:rPr>
              <a:t>+ Các nguyên tử H có 1 proton nhưng có thể có số neutron khác nhau (không có, có 1 neutron hoặc có 2 neutron). Chúng đều thuộc về một nguyên tố hydrogen vì các nguyên tử này có cùng số proton</a:t>
            </a:r>
            <a:r>
              <a:rPr lang="vi-VN" sz="2800" dirty="0" smtClean="0">
                <a:solidFill>
                  <a:srgbClr val="002060"/>
                </a:solidFill>
                <a:latin typeface="+mj-lt"/>
              </a:rPr>
              <a:t>.</a:t>
            </a:r>
            <a:endParaRPr lang="vi-VN" sz="2800" dirty="0">
              <a:solidFill>
                <a:srgbClr val="002060"/>
              </a:solidFill>
              <a:latin typeface="+mj-lt"/>
            </a:endParaRPr>
          </a:p>
        </p:txBody>
      </p:sp>
    </p:spTree>
    <p:extLst>
      <p:ext uri="{BB962C8B-B14F-4D97-AF65-F5344CB8AC3E}">
        <p14:creationId xmlns:p14="http://schemas.microsoft.com/office/powerpoint/2010/main" xmlns="" val="6984708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Public\Pictures\Sample Pictures\Capture11.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52625" y="428626"/>
            <a:ext cx="8358188" cy="564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7" name="Picture 3" descr="C:\Users\Public\Pictures\Sample Pictures\Capture10.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52625" y="428626"/>
            <a:ext cx="8358188"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52860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ox(in)">
                                      <p:cBhvr>
                                        <p:cTn id="7" dur="500"/>
                                        <p:tgtEl>
                                          <p:spTgt spid="215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1507"/>
                                        </p:tgtEl>
                                        <p:attrNameLst>
                                          <p:attrName>style.visibility</p:attrName>
                                        </p:attrNameLst>
                                      </p:cBhvr>
                                      <p:to>
                                        <p:strVal val="visible"/>
                                      </p:to>
                                    </p:set>
                                    <p:animEffect transition="in" filter="box(in)">
                                      <p:cBhvr>
                                        <p:cTn id="12" dur="5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58983" y="414721"/>
            <a:ext cx="9666514" cy="954107"/>
          </a:xfrm>
          <a:prstGeom prst="rect">
            <a:avLst/>
          </a:prstGeom>
        </p:spPr>
        <p:txBody>
          <a:bodyPr wrap="square">
            <a:spAutoFit/>
          </a:bodyPr>
          <a:lstStyle/>
          <a:p>
            <a:r>
              <a:rPr lang="en-US" sz="2800" b="1" dirty="0">
                <a:solidFill>
                  <a:srgbClr val="C00000"/>
                </a:solidFill>
                <a:latin typeface="Times New Roman" panose="02020603050405020304" pitchFamily="18" charset="0"/>
                <a:cs typeface="Times New Roman" panose="02020603050405020304" pitchFamily="18" charset="0"/>
              </a:rPr>
              <a:t>2</a:t>
            </a:r>
            <a:r>
              <a:rPr lang="en-US" sz="2800" dirty="0">
                <a:solidFill>
                  <a:srgbClr val="C00000"/>
                </a:solidFill>
                <a:latin typeface="Times New Roman" panose="02020603050405020304" pitchFamily="18" charset="0"/>
                <a:cs typeface="Times New Roman" panose="02020603050405020304" pitchFamily="18" charset="0"/>
              </a:rPr>
              <a:t>.</a:t>
            </a:r>
            <a:r>
              <a:rPr lang="en-US" sz="2800" dirty="0">
                <a:solidFill>
                  <a:srgbClr val="C00000"/>
                </a:solidFill>
              </a:rPr>
              <a:t> </a:t>
            </a:r>
            <a:r>
              <a:rPr lang="vi-VN" sz="2800" dirty="0">
                <a:solidFill>
                  <a:srgbClr val="C00000"/>
                </a:solidFill>
              </a:rPr>
              <a:t> Số hiệu nguyên tử oxygen là 8. Số proton trong hạt nhân nguyên tử của nguyên tố oxygen là bao nhiêu?</a:t>
            </a:r>
          </a:p>
        </p:txBody>
      </p:sp>
      <p:sp>
        <p:nvSpPr>
          <p:cNvPr id="4" name="Rectangular Callout 3"/>
          <p:cNvSpPr/>
          <p:nvPr/>
        </p:nvSpPr>
        <p:spPr>
          <a:xfrm>
            <a:off x="600891" y="378823"/>
            <a:ext cx="914400" cy="675978"/>
          </a:xfrm>
          <a:prstGeom prst="wedgeRectCallout">
            <a:avLst>
              <a:gd name="adj1" fmla="val -13690"/>
              <a:gd name="adj2" fmla="val 1136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Tập hợp tuyển tập hình ảnh dấu chấm hỏi đẹp, sáng tạo nhất ..."/>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44583" y="414721"/>
            <a:ext cx="613953" cy="64008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KHTN Lớp 7 Bài 4: Sơ lược về bảng tuần hoàn các nguyên tố hóa học Giải sách  Khoa học tự nhiên 7 Kết nối tri thức với cuộc sống trang 23 -"/>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364375" y="1368828"/>
            <a:ext cx="7641773" cy="51958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343875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5062" y="450950"/>
            <a:ext cx="10419806" cy="830997"/>
          </a:xfrm>
          <a:prstGeom prst="rect">
            <a:avLst/>
          </a:prstGeom>
        </p:spPr>
        <p:txBody>
          <a:bodyPr wrap="square">
            <a:spAutoFit/>
          </a:bodyPr>
          <a:lstStyle/>
          <a:p>
            <a:pPr marL="342900" indent="-342900">
              <a:spcBef>
                <a:spcPct val="0"/>
              </a:spcBef>
              <a:buFontTx/>
              <a:buChar char="-"/>
            </a:pPr>
            <a:r>
              <a:rPr lang="en-US" altLang="en-US" sz="2400" b="1" dirty="0" err="1" smtClean="0">
                <a:latin typeface="Times New Roman" panose="02020603050405020304" pitchFamily="18" charset="0"/>
                <a:cs typeface="Times New Roman" panose="02020603050405020304" pitchFamily="18" charset="0"/>
              </a:rPr>
              <a:t>Các</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nguyên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tử</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thuộc</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cùng</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một</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nguyên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tố</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hoá</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học</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có</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thể</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có</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số</a:t>
            </a:r>
            <a:r>
              <a:rPr lang="en-US" altLang="en-US" sz="2400" b="1" dirty="0" smtClean="0">
                <a:latin typeface="Times New Roman" panose="02020603050405020304" pitchFamily="18" charset="0"/>
                <a:cs typeface="Times New Roman" panose="02020603050405020304" pitchFamily="18" charset="0"/>
              </a:rPr>
              <a:t> neutron </a:t>
            </a:r>
            <a:r>
              <a:rPr lang="en-US" altLang="en-US" sz="2400" b="1" dirty="0" err="1" smtClean="0">
                <a:latin typeface="Times New Roman" panose="02020603050405020304" pitchFamily="18" charset="0"/>
                <a:cs typeface="Times New Roman" panose="02020603050405020304" pitchFamily="18" charset="0"/>
              </a:rPr>
              <a:t>khác</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nhau</a:t>
            </a:r>
            <a:r>
              <a:rPr lang="en-US" altLang="en-US" sz="2400" b="1" dirty="0" smtClean="0">
                <a:latin typeface="Times New Roman" panose="02020603050405020304" pitchFamily="18" charset="0"/>
                <a:cs typeface="Times New Roman" panose="02020603050405020304" pitchFamily="18" charset="0"/>
              </a:rPr>
              <a:t>.</a:t>
            </a:r>
          </a:p>
        </p:txBody>
      </p:sp>
      <p:pic>
        <p:nvPicPr>
          <p:cNvPr id="5122" name="Picture 2" descr="Quan sát Hình 2.6, hãy hoàn thành bảng sau: Để lớp electron ngoài cùng của  nguyên tử oxygen có đủ số electron tối đa"/>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195455" y="1020690"/>
            <a:ext cx="5579019" cy="390393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775062" y="4924625"/>
            <a:ext cx="9718767" cy="1200329"/>
          </a:xfrm>
          <a:prstGeom prst="rect">
            <a:avLst/>
          </a:prstGeom>
        </p:spPr>
        <p:txBody>
          <a:bodyPr wrap="square">
            <a:spAutoFit/>
          </a:bodyPr>
          <a:lstStyle/>
          <a:p>
            <a:pPr marL="342900" indent="-342900" algn="just">
              <a:spcBef>
                <a:spcPct val="0"/>
              </a:spcBef>
              <a:buFontTx/>
              <a:buChar char="-"/>
            </a:pPr>
            <a:r>
              <a:rPr lang="en-US" altLang="en-US" sz="2400" b="1" dirty="0" smtClean="0">
                <a:solidFill>
                  <a:schemeClr val="accent5">
                    <a:lumMod val="50000"/>
                  </a:schemeClr>
                </a:solidFill>
                <a:latin typeface="Times New Roman" panose="02020603050405020304" pitchFamily="18" charset="0"/>
                <a:cs typeface="Times New Roman" panose="02020603050405020304" pitchFamily="18" charset="0"/>
              </a:rPr>
              <a:t>Oxygen </a:t>
            </a:r>
            <a:r>
              <a:rPr lang="en-US" altLang="en-US" sz="2400" b="1" dirty="0" err="1" smtClean="0">
                <a:solidFill>
                  <a:schemeClr val="accent5">
                    <a:lumMod val="50000"/>
                  </a:schemeClr>
                </a:solidFill>
                <a:latin typeface="Times New Roman" panose="02020603050405020304" pitchFamily="18" charset="0"/>
                <a:cs typeface="Times New Roman" panose="02020603050405020304" pitchFamily="18" charset="0"/>
              </a:rPr>
              <a:t>trong</a:t>
            </a:r>
            <a:r>
              <a:rPr lang="en-US" altLang="en-US" sz="2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smtClean="0">
                <a:solidFill>
                  <a:schemeClr val="accent5">
                    <a:lumMod val="50000"/>
                  </a:schemeClr>
                </a:solidFill>
                <a:latin typeface="Times New Roman" panose="02020603050405020304" pitchFamily="18" charset="0"/>
                <a:cs typeface="Times New Roman" panose="02020603050405020304" pitchFamily="18" charset="0"/>
              </a:rPr>
              <a:t>tự</a:t>
            </a:r>
            <a:r>
              <a:rPr lang="en-US" altLang="en-US" sz="2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smtClean="0">
                <a:solidFill>
                  <a:schemeClr val="accent5">
                    <a:lumMod val="50000"/>
                  </a:schemeClr>
                </a:solidFill>
                <a:latin typeface="Times New Roman" panose="02020603050405020304" pitchFamily="18" charset="0"/>
                <a:cs typeface="Times New Roman" panose="02020603050405020304" pitchFamily="18" charset="0"/>
              </a:rPr>
              <a:t>nhiên</a:t>
            </a:r>
            <a:r>
              <a:rPr lang="en-US" altLang="en-US" sz="2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smtClean="0">
                <a:solidFill>
                  <a:schemeClr val="accent5">
                    <a:lumMod val="50000"/>
                  </a:schemeClr>
                </a:solidFill>
                <a:latin typeface="Times New Roman" panose="02020603050405020304" pitchFamily="18" charset="0"/>
                <a:cs typeface="Times New Roman" panose="02020603050405020304" pitchFamily="18" charset="0"/>
              </a:rPr>
              <a:t>chứa</a:t>
            </a:r>
            <a:r>
              <a:rPr lang="en-US" altLang="en-US" sz="2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smtClean="0">
                <a:solidFill>
                  <a:schemeClr val="accent5">
                    <a:lumMod val="50000"/>
                  </a:schemeClr>
                </a:solidFill>
                <a:latin typeface="Times New Roman" panose="02020603050405020304" pitchFamily="18" charset="0"/>
                <a:cs typeface="Times New Roman" panose="02020603050405020304" pitchFamily="18" charset="0"/>
              </a:rPr>
              <a:t>các</a:t>
            </a:r>
            <a:r>
              <a:rPr lang="en-US" altLang="en-US" sz="2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smtClean="0">
                <a:solidFill>
                  <a:schemeClr val="accent5">
                    <a:lumMod val="50000"/>
                  </a:schemeClr>
                </a:solidFill>
                <a:latin typeface="Times New Roman" panose="02020603050405020304" pitchFamily="18" charset="0"/>
                <a:cs typeface="Times New Roman" panose="02020603050405020304" pitchFamily="18" charset="0"/>
              </a:rPr>
              <a:t>nguyên</a:t>
            </a:r>
            <a:r>
              <a:rPr lang="en-US" altLang="en-US" sz="2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tử</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smtClean="0">
                <a:solidFill>
                  <a:schemeClr val="accent5">
                    <a:lumMod val="50000"/>
                  </a:schemeClr>
                </a:solidFill>
                <a:latin typeface="Times New Roman" panose="02020603050405020304" pitchFamily="18" charset="0"/>
                <a:cs typeface="Times New Roman" panose="02020603050405020304" pitchFamily="18" charset="0"/>
              </a:rPr>
              <a:t>oxygen </a:t>
            </a:r>
            <a:r>
              <a:rPr lang="en-US" altLang="en-US" sz="2400" b="1" dirty="0" err="1" smtClean="0">
                <a:solidFill>
                  <a:schemeClr val="accent5">
                    <a:lumMod val="50000"/>
                  </a:schemeClr>
                </a:solidFill>
                <a:latin typeface="Times New Roman" panose="02020603050405020304" pitchFamily="18" charset="0"/>
                <a:cs typeface="Times New Roman" panose="02020603050405020304" pitchFamily="18" charset="0"/>
              </a:rPr>
              <a:t>cùng</a:t>
            </a:r>
            <a:r>
              <a:rPr lang="en-US" altLang="en-US" sz="2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smtClean="0">
                <a:solidFill>
                  <a:schemeClr val="accent5">
                    <a:lumMod val="50000"/>
                  </a:schemeClr>
                </a:solidFill>
                <a:latin typeface="Times New Roman" panose="02020603050405020304" pitchFamily="18" charset="0"/>
                <a:cs typeface="Times New Roman" panose="02020603050405020304" pitchFamily="18" charset="0"/>
              </a:rPr>
              <a:t>có</a:t>
            </a:r>
            <a:r>
              <a:rPr lang="en-US" altLang="en-US" sz="2400" b="1" dirty="0" smtClean="0">
                <a:solidFill>
                  <a:schemeClr val="accent5">
                    <a:lumMod val="50000"/>
                  </a:schemeClr>
                </a:solidFill>
                <a:latin typeface="Times New Roman" panose="02020603050405020304" pitchFamily="18" charset="0"/>
                <a:cs typeface="Times New Roman" panose="02020603050405020304" pitchFamily="18" charset="0"/>
              </a:rPr>
              <a:t> 8 proton </a:t>
            </a:r>
            <a:r>
              <a:rPr lang="en-US" altLang="en-US" sz="2400" b="1" dirty="0" err="1" smtClean="0">
                <a:solidFill>
                  <a:schemeClr val="accent5">
                    <a:lumMod val="50000"/>
                  </a:schemeClr>
                </a:solidFill>
                <a:latin typeface="Times New Roman" panose="02020603050405020304" pitchFamily="18" charset="0"/>
                <a:cs typeface="Times New Roman" panose="02020603050405020304" pitchFamily="18" charset="0"/>
              </a:rPr>
              <a:t>trong</a:t>
            </a:r>
            <a:r>
              <a:rPr lang="en-US" altLang="en-US" sz="2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smtClean="0">
                <a:solidFill>
                  <a:schemeClr val="accent5">
                    <a:lumMod val="50000"/>
                  </a:schemeClr>
                </a:solidFill>
                <a:latin typeface="Times New Roman" panose="02020603050405020304" pitchFamily="18" charset="0"/>
                <a:cs typeface="Times New Roman" panose="02020603050405020304" pitchFamily="18" charset="0"/>
              </a:rPr>
              <a:t>hạt</a:t>
            </a:r>
            <a:r>
              <a:rPr lang="en-US" altLang="en-US" sz="2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smtClean="0">
                <a:solidFill>
                  <a:schemeClr val="accent5">
                    <a:lumMod val="50000"/>
                  </a:schemeClr>
                </a:solidFill>
                <a:latin typeface="Times New Roman" panose="02020603050405020304" pitchFamily="18" charset="0"/>
                <a:cs typeface="Times New Roman" panose="02020603050405020304" pitchFamily="18" charset="0"/>
              </a:rPr>
              <a:t>nhân</a:t>
            </a:r>
            <a:r>
              <a:rPr lang="en-US" altLang="en-US" sz="2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smtClean="0">
                <a:solidFill>
                  <a:schemeClr val="accent5">
                    <a:lumMod val="50000"/>
                  </a:schemeClr>
                </a:solidFill>
                <a:latin typeface="Times New Roman" panose="02020603050405020304" pitchFamily="18" charset="0"/>
                <a:cs typeface="Times New Roman" panose="02020603050405020304" pitchFamily="18" charset="0"/>
              </a:rPr>
              <a:t>nhưng</a:t>
            </a:r>
            <a:r>
              <a:rPr lang="en-US" altLang="en-US" sz="2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smtClean="0">
                <a:solidFill>
                  <a:schemeClr val="accent5">
                    <a:lumMod val="50000"/>
                  </a:schemeClr>
                </a:solidFill>
                <a:latin typeface="Times New Roman" panose="02020603050405020304" pitchFamily="18" charset="0"/>
                <a:cs typeface="Times New Roman" panose="02020603050405020304" pitchFamily="18" charset="0"/>
              </a:rPr>
              <a:t>có</a:t>
            </a:r>
            <a:r>
              <a:rPr lang="en-US" altLang="en-US" sz="2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smtClean="0">
                <a:solidFill>
                  <a:schemeClr val="accent5">
                    <a:lumMod val="50000"/>
                  </a:schemeClr>
                </a:solidFill>
                <a:latin typeface="Times New Roman" panose="02020603050405020304" pitchFamily="18" charset="0"/>
                <a:cs typeface="Times New Roman" panose="02020603050405020304" pitchFamily="18" charset="0"/>
              </a:rPr>
              <a:t>số</a:t>
            </a:r>
            <a:r>
              <a:rPr lang="en-US" altLang="en-US" sz="2400" b="1" dirty="0" smtClean="0">
                <a:solidFill>
                  <a:schemeClr val="accent5">
                    <a:lumMod val="50000"/>
                  </a:schemeClr>
                </a:solidFill>
                <a:latin typeface="Times New Roman" panose="02020603050405020304" pitchFamily="18" charset="0"/>
                <a:cs typeface="Times New Roman" panose="02020603050405020304" pitchFamily="18" charset="0"/>
              </a:rPr>
              <a:t> neutron </a:t>
            </a:r>
            <a:r>
              <a:rPr lang="en-US" altLang="en-US" sz="2400" b="1" dirty="0" err="1" smtClean="0">
                <a:solidFill>
                  <a:schemeClr val="accent5">
                    <a:lumMod val="50000"/>
                  </a:schemeClr>
                </a:solidFill>
                <a:latin typeface="Times New Roman" panose="02020603050405020304" pitchFamily="18" charset="0"/>
                <a:cs typeface="Times New Roman" panose="02020603050405020304" pitchFamily="18" charset="0"/>
              </a:rPr>
              <a:t>khác</a:t>
            </a:r>
            <a:r>
              <a:rPr lang="en-US" altLang="en-US" sz="24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smtClean="0">
                <a:solidFill>
                  <a:schemeClr val="accent5">
                    <a:lumMod val="50000"/>
                  </a:schemeClr>
                </a:solidFill>
                <a:latin typeface="Times New Roman" panose="02020603050405020304" pitchFamily="18" charset="0"/>
                <a:cs typeface="Times New Roman" panose="02020603050405020304" pitchFamily="18" charset="0"/>
              </a:rPr>
              <a:t>nhau</a:t>
            </a:r>
            <a:r>
              <a:rPr lang="en-US" altLang="en-US" sz="2400" b="1" dirty="0" smtClean="0">
                <a:solidFill>
                  <a:schemeClr val="accent5">
                    <a:lumMod val="50000"/>
                  </a:schemeClr>
                </a:solidFill>
                <a:latin typeface="Times New Roman" panose="02020603050405020304" pitchFamily="18" charset="0"/>
                <a:cs typeface="Times New Roman" panose="02020603050405020304" pitchFamily="18" charset="0"/>
              </a:rPr>
              <a:t> ( 8 neutron, 9 neutron, 10 neutron).</a:t>
            </a:r>
          </a:p>
        </p:txBody>
      </p:sp>
    </p:spTree>
    <p:extLst>
      <p:ext uri="{BB962C8B-B14F-4D97-AF65-F5344CB8AC3E}">
        <p14:creationId xmlns:p14="http://schemas.microsoft.com/office/powerpoint/2010/main" xmlns="" val="177659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92B5267-2B5C-4621-8EBE-9A6426887C27}"/>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21024" y="0"/>
            <a:ext cx="12070976" cy="6858000"/>
          </a:xfrm>
          <a:prstGeom prst="rect">
            <a:avLst/>
          </a:prstGeom>
        </p:spPr>
      </p:pic>
      <p:pic>
        <p:nvPicPr>
          <p:cNvPr id="7" name="Picture 6">
            <a:extLst>
              <a:ext uri="{FF2B5EF4-FFF2-40B4-BE49-F238E27FC236}">
                <a16:creationId xmlns:a16="http://schemas.microsoft.com/office/drawing/2014/main" xmlns="" id="{8C0A8C3E-ACC8-41B6-AFB6-4020B6A751C1}"/>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flipH="1">
            <a:off x="2056630" y="3246400"/>
            <a:ext cx="1732168" cy="1392023"/>
          </a:xfrm>
          <a:prstGeom prst="rect">
            <a:avLst/>
          </a:prstGeom>
        </p:spPr>
      </p:pic>
      <p:pic>
        <p:nvPicPr>
          <p:cNvPr id="9" name="Picture 8">
            <a:extLst>
              <a:ext uri="{FF2B5EF4-FFF2-40B4-BE49-F238E27FC236}">
                <a16:creationId xmlns:a16="http://schemas.microsoft.com/office/drawing/2014/main" xmlns="" id="{FB468B02-62AC-4301-B22F-2FC0289561E5}"/>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24015" t="11360" r="19959" b="9562"/>
          <a:stretch/>
        </p:blipFill>
        <p:spPr>
          <a:xfrm>
            <a:off x="1927228" y="3111463"/>
            <a:ext cx="1479588" cy="1392022"/>
          </a:xfrm>
          <a:prstGeom prst="rect">
            <a:avLst/>
          </a:prstGeom>
        </p:spPr>
      </p:pic>
      <p:pic>
        <p:nvPicPr>
          <p:cNvPr id="10" name="Picture 9">
            <a:extLst>
              <a:ext uri="{FF2B5EF4-FFF2-40B4-BE49-F238E27FC236}">
                <a16:creationId xmlns:a16="http://schemas.microsoft.com/office/drawing/2014/main" xmlns="" id="{159A3421-F326-40E8-B830-2C8391978744}"/>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flipH="1">
            <a:off x="5687088" y="3625103"/>
            <a:ext cx="1732168" cy="1392023"/>
          </a:xfrm>
          <a:prstGeom prst="rect">
            <a:avLst/>
          </a:prstGeom>
        </p:spPr>
      </p:pic>
      <p:pic>
        <p:nvPicPr>
          <p:cNvPr id="11" name="Picture 10">
            <a:extLst>
              <a:ext uri="{FF2B5EF4-FFF2-40B4-BE49-F238E27FC236}">
                <a16:creationId xmlns:a16="http://schemas.microsoft.com/office/drawing/2014/main" xmlns=""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24015" t="11360" r="19959" b="9562"/>
          <a:stretch/>
        </p:blipFill>
        <p:spPr>
          <a:xfrm>
            <a:off x="5601380" y="3162674"/>
            <a:ext cx="1479588" cy="1392022"/>
          </a:xfrm>
          <a:prstGeom prst="rect">
            <a:avLst/>
          </a:prstGeom>
        </p:spPr>
      </p:pic>
      <p:pic>
        <p:nvPicPr>
          <p:cNvPr id="12" name="Picture 11">
            <a:extLst>
              <a:ext uri="{FF2B5EF4-FFF2-40B4-BE49-F238E27FC236}">
                <a16:creationId xmlns:a16="http://schemas.microsoft.com/office/drawing/2014/main" xmlns="" id="{B6234B03-771E-4EEE-93DE-DB13E10A874F}"/>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flipH="1">
            <a:off x="9808769" y="1774019"/>
            <a:ext cx="1732168" cy="1392023"/>
          </a:xfrm>
          <a:prstGeom prst="rect">
            <a:avLst/>
          </a:prstGeom>
        </p:spPr>
      </p:pic>
      <p:pic>
        <p:nvPicPr>
          <p:cNvPr id="13" name="Picture 12">
            <a:extLst>
              <a:ext uri="{FF2B5EF4-FFF2-40B4-BE49-F238E27FC236}">
                <a16:creationId xmlns:a16="http://schemas.microsoft.com/office/drawing/2014/main" xmlns="" id="{2F41598F-DDEC-439A-921D-B401FE942470}"/>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24015" t="11360" r="19959" b="9562"/>
          <a:stretch/>
        </p:blipFill>
        <p:spPr>
          <a:xfrm>
            <a:off x="9751023" y="1354712"/>
            <a:ext cx="1479588" cy="1392022"/>
          </a:xfrm>
          <a:prstGeom prst="rect">
            <a:avLst/>
          </a:prstGeom>
        </p:spPr>
      </p:pic>
      <p:pic>
        <p:nvPicPr>
          <p:cNvPr id="15" name="Picture 14">
            <a:extLst>
              <a:ext uri="{FF2B5EF4-FFF2-40B4-BE49-F238E27FC236}">
                <a16:creationId xmlns:a16="http://schemas.microsoft.com/office/drawing/2014/main" xmlns="" id="{8DC6F7E1-4CC8-45CB-A04D-603ECDA8D143}"/>
              </a:ext>
            </a:extLst>
          </p:cNvPr>
          <p:cNvPicPr>
            <a:picLocks noChangeAspect="1"/>
          </p:cNvPicPr>
          <p:nvPr/>
        </p:nvPicPr>
        <p:blipFill rotWithShape="1">
          <a:blip r:embed="rId9">
            <a:extLst>
              <a:ext uri="{28A0092B-C50C-407E-A947-70E740481C1C}">
                <a14:useLocalDpi xmlns:a14="http://schemas.microsoft.com/office/drawing/2010/main" xmlns="" val="0"/>
              </a:ext>
            </a:extLst>
          </a:blip>
          <a:srcRect l="6798" t="23886" r="80958" b="56887"/>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xmlns="" id="{F23210F5-6B16-4F89-85B1-958181A53FF0}"/>
              </a:ext>
            </a:extLst>
          </p:cNvPr>
          <p:cNvPicPr>
            <a:picLocks noChangeAspect="1"/>
          </p:cNvPicPr>
          <p:nvPr/>
        </p:nvPicPr>
        <p:blipFill rotWithShape="1">
          <a:blip r:embed="rId9">
            <a:extLst>
              <a:ext uri="{28A0092B-C50C-407E-A947-70E740481C1C}">
                <a14:useLocalDpi xmlns:a14="http://schemas.microsoft.com/office/drawing/2010/main" xmlns="" val="0"/>
              </a:ext>
            </a:extLst>
          </a:blip>
          <a:srcRect l="84900" t="24520" r="2856" b="56253"/>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xmlns="" id="{62EEA9B9-18D0-433F-B8AA-8BE9225D407D}"/>
              </a:ext>
            </a:extLst>
          </p:cNvPr>
          <p:cNvPicPr>
            <a:picLocks noChangeAspect="1"/>
          </p:cNvPicPr>
          <p:nvPr/>
        </p:nvPicPr>
        <p:blipFill rotWithShape="1">
          <a:blip r:embed="rId10" cstate="print">
            <a:extLst>
              <a:ext uri="{28A0092B-C50C-407E-A947-70E740481C1C}">
                <a14:useLocalDpi xmlns:a14="http://schemas.microsoft.com/office/drawing/2010/main" xmlns="" val="0"/>
              </a:ext>
            </a:extLst>
          </a:blip>
          <a:srcRect l="53073" t="47270"/>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xmlns="" id="{6BA106A1-9EAB-4E1C-9ED9-6199230C0100}"/>
              </a:ext>
            </a:extLst>
          </p:cNvPr>
          <p:cNvPicPr>
            <a:picLocks noGrp="1" noChangeAspect="1"/>
          </p:cNvPicPr>
          <p:nvPr>
            <p:ph idx="1"/>
          </p:nvPr>
        </p:nvPicPr>
        <p:blipFill rotWithShape="1">
          <a:blip r:embed="rId11" cstate="print">
            <a:extLst>
              <a:ext uri="{28A0092B-C50C-407E-A947-70E740481C1C}">
                <a14:useLocalDpi xmlns:a14="http://schemas.microsoft.com/office/drawing/2010/main" xmlns="" val="0"/>
              </a:ext>
            </a:extLst>
          </a:blip>
          <a:srcRect l="-3990" t="-1403" r="84381" b="87279"/>
          <a:stretch/>
        </p:blipFill>
        <p:spPr>
          <a:xfrm>
            <a:off x="4998704" y="5883942"/>
            <a:ext cx="2163451" cy="767597"/>
          </a:xfrm>
        </p:spPr>
      </p:pic>
      <p:pic>
        <p:nvPicPr>
          <p:cNvPr id="32" name="Cái bảng">
            <a:extLst>
              <a:ext uri="{FF2B5EF4-FFF2-40B4-BE49-F238E27FC236}">
                <a16:creationId xmlns:a16="http://schemas.microsoft.com/office/drawing/2014/main" xmlns="" id="{BD61C96E-7D8B-4E3F-8470-675D515E83D1}"/>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xmlns="" id="{5239D320-9B7E-431F-9A33-190B6FEBED3B}"/>
              </a:ext>
            </a:extLst>
          </p:cNvPr>
          <p:cNvSpPr/>
          <p:nvPr/>
        </p:nvSpPr>
        <p:spPr>
          <a:xfrm>
            <a:off x="9620734" y="590397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Arial" panose="020B0604020202020204" pitchFamily="34" charset="0"/>
                <a:cs typeface="Arial" panose="020B0604020202020204" pitchFamily="34" charset="0"/>
              </a:rPr>
              <a:t>5</a:t>
            </a:r>
            <a:endParaRPr lang="en-US" sz="28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xmlns="" id="{F6B2023A-41E6-496F-A5A1-DAC3B4804349}"/>
              </a:ext>
            </a:extLst>
          </p:cNvPr>
          <p:cNvSpPr txBox="1"/>
          <p:nvPr/>
        </p:nvSpPr>
        <p:spPr>
          <a:xfrm>
            <a:off x="7904823" y="4068381"/>
            <a:ext cx="3425126" cy="1200329"/>
          </a:xfrm>
          <a:prstGeom prst="rect">
            <a:avLst/>
          </a:prstGeom>
          <a:noFill/>
        </p:spPr>
        <p:txBody>
          <a:bodyPr wrap="square" rtlCol="0">
            <a:spAutoFit/>
          </a:bodyPr>
          <a:lstStyle/>
          <a:p>
            <a:pPr algn="ctr"/>
            <a:r>
              <a:rPr lang="en-US" sz="2400" b="1" err="1">
                <a:solidFill>
                  <a:schemeClr val="bg1"/>
                </a:solidFill>
                <a:latin typeface="Arial" panose="020B0604020202020204" pitchFamily="34" charset="0"/>
                <a:cs typeface="Arial" panose="020B0604020202020204" pitchFamily="34" charset="0"/>
              </a:rPr>
              <a:t>Câu</a:t>
            </a:r>
            <a:r>
              <a:rPr lang="en-US" sz="2400" b="1">
                <a:solidFill>
                  <a:schemeClr val="bg1"/>
                </a:solidFill>
                <a:latin typeface="Arial" panose="020B0604020202020204" pitchFamily="34" charset="0"/>
                <a:cs typeface="Arial" panose="020B0604020202020204" pitchFamily="34" charset="0"/>
              </a:rPr>
              <a:t> </a:t>
            </a:r>
            <a:r>
              <a:rPr lang="en-US" sz="2400" b="1" smtClean="0">
                <a:solidFill>
                  <a:schemeClr val="bg1"/>
                </a:solidFill>
                <a:latin typeface="Arial" panose="020B0604020202020204" pitchFamily="34" charset="0"/>
                <a:cs typeface="Arial" panose="020B0604020202020204" pitchFamily="34" charset="0"/>
              </a:rPr>
              <a:t>1:Nguyên tử carbon có bao nhiêu proton ?</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xmlns="" id="{81EC8A33-F2A1-4771-B0FC-8306D78EA487}"/>
              </a:ext>
            </a:extLst>
          </p:cNvPr>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3</a:t>
            </a:r>
          </a:p>
        </p:txBody>
      </p:sp>
      <p:sp>
        <p:nvSpPr>
          <p:cNvPr id="36" name="Đáp án 2-LV1">
            <a:extLst>
              <a:ext uri="{FF2B5EF4-FFF2-40B4-BE49-F238E27FC236}">
                <a16:creationId xmlns:a16="http://schemas.microsoft.com/office/drawing/2014/main" xmlns="" id="{F680300E-5002-42B6-BD58-38DD187D1D9B}"/>
              </a:ext>
            </a:extLst>
          </p:cNvPr>
          <p:cNvSpPr/>
          <p:nvPr/>
        </p:nvSpPr>
        <p:spPr>
          <a:xfrm>
            <a:off x="9562075"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Arial" panose="020B0604020202020204" pitchFamily="34" charset="0"/>
                <a:cs typeface="Arial" panose="020B0604020202020204" pitchFamily="34" charset="0"/>
              </a:rPr>
              <a:t>8</a:t>
            </a:r>
            <a:endParaRPr lang="en-US" sz="28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xmlns="" id="{9A6F4D4E-5A24-4779-A207-95E73743C5A6}"/>
              </a:ext>
            </a:extLst>
          </p:cNvPr>
          <p:cNvSpPr/>
          <p:nvPr/>
        </p:nvSpPr>
        <p:spPr>
          <a:xfrm>
            <a:off x="7857454" y="5191324"/>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6</a:t>
            </a:r>
          </a:p>
        </p:txBody>
      </p:sp>
      <p:sp>
        <p:nvSpPr>
          <p:cNvPr id="51" name="TextBox 50">
            <a:extLst>
              <a:ext uri="{FF2B5EF4-FFF2-40B4-BE49-F238E27FC236}">
                <a16:creationId xmlns:a16="http://schemas.microsoft.com/office/drawing/2014/main" xmlns="" id="{9067C5FB-C138-468F-AA21-7F3753D0E61E}"/>
              </a:ext>
            </a:extLst>
          </p:cNvPr>
          <p:cNvSpPr txBox="1"/>
          <p:nvPr/>
        </p:nvSpPr>
        <p:spPr>
          <a:xfrm>
            <a:off x="6100483" y="6036907"/>
            <a:ext cx="802649"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500</a:t>
            </a:r>
          </a:p>
        </p:txBody>
      </p:sp>
    </p:spTree>
    <p:extLst>
      <p:ext uri="{BB962C8B-B14F-4D97-AF65-F5344CB8AC3E}">
        <p14:creationId xmlns:p14="http://schemas.microsoft.com/office/powerpoint/2010/main" xmlns="" val="14241750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36875 -0.13935 " pathEditMode="relative" rAng="0" ptsTypes="AA">
                                      <p:cBhvr>
                                        <p:cTn id="59" dur="500" fill="hold"/>
                                        <p:tgtEl>
                                          <p:spTgt spid="19"/>
                                        </p:tgtEl>
                                        <p:attrNameLst>
                                          <p:attrName>ppt_x</p:attrName>
                                          <p:attrName>ppt_y</p:attrName>
                                        </p:attrNameLst>
                                      </p:cBhvr>
                                      <p:rCtr x="18060" y="-7199"/>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125 -0.38217 " pathEditMode="relative" rAng="0" ptsTypes="AA">
                                      <p:cBhvr>
                                        <p:cTn id="79" dur="500" fill="hold"/>
                                        <p:tgtEl>
                                          <p:spTgt spid="19"/>
                                        </p:tgtEl>
                                        <p:attrNameLst>
                                          <p:attrName>ppt_x</p:attrName>
                                          <p:attrName>ppt_y</p:attrName>
                                        </p:attrNameLst>
                                      </p:cBhvr>
                                      <p:rCtr x="35625" y="-19120"/>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06915 -0.13194 " pathEditMode="relative" rAng="0" ptsTypes="AA">
                                      <p:cBhvr>
                                        <p:cTn id="111" dur="500" fill="hold"/>
                                        <p:tgtEl>
                                          <p:spTgt spid="19"/>
                                        </p:tgtEl>
                                        <p:attrNameLst>
                                          <p:attrName>ppt_x</p:attrName>
                                          <p:attrName>ppt_y</p:attrName>
                                        </p:attrNameLst>
                                      </p:cBhvr>
                                      <p:rCtr x="3451" y="-6597"/>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ình nền đẹp cho bài giảng điện tử - Ảnh nền thiết kế bài giảng điện tử"/>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1"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loud Callout 2"/>
          <p:cNvSpPr/>
          <p:nvPr/>
        </p:nvSpPr>
        <p:spPr>
          <a:xfrm>
            <a:off x="1524001" y="142876"/>
            <a:ext cx="3071813" cy="1263650"/>
          </a:xfrm>
          <a:prstGeom prst="cloudCallout">
            <a:avLst>
              <a:gd name="adj1" fmla="val 48941"/>
              <a:gd name="adj2" fmla="val 101683"/>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dirty="0" err="1">
                <a:solidFill>
                  <a:srgbClr val="C00000"/>
                </a:solidFill>
                <a:latin typeface="Times New Roman" panose="02020603050405020304" pitchFamily="18" charset="0"/>
                <a:cs typeface="Times New Roman" panose="02020603050405020304" pitchFamily="18" charset="0"/>
              </a:rPr>
              <a:t>Hoạt</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động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nhóm</a:t>
            </a:r>
            <a:r>
              <a:rPr lang="en-US" sz="3200" dirty="0">
                <a:solidFill>
                  <a:srgbClr val="C00000"/>
                </a:solidFill>
                <a:latin typeface="Times New Roman" panose="02020603050405020304" pitchFamily="18" charset="0"/>
                <a:cs typeface="Times New Roman" panose="02020603050405020304" pitchFamily="18" charset="0"/>
              </a:rPr>
              <a:t> </a:t>
            </a:r>
            <a:endParaRPr lang="vi-VN" sz="3200" dirty="0">
              <a:solidFill>
                <a:srgbClr val="C00000"/>
              </a:solidFill>
              <a:latin typeface="Times New Roman" panose="02020603050405020304" pitchFamily="18" charset="0"/>
              <a:cs typeface="Times New Roman" panose="02020603050405020304" pitchFamily="18" charset="0"/>
            </a:endParaRPr>
          </a:p>
        </p:txBody>
      </p:sp>
      <p:sp>
        <p:nvSpPr>
          <p:cNvPr id="16388" name="TextBox 3"/>
          <p:cNvSpPr txBox="1">
            <a:spLocks noChangeArrowheads="1"/>
          </p:cNvSpPr>
          <p:nvPr/>
        </p:nvSpPr>
        <p:spPr bwMode="auto">
          <a:xfrm>
            <a:off x="2277292" y="1777773"/>
            <a:ext cx="7637418"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Có</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12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tấm</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thẻ</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ghi</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thông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tin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số</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p, n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của</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các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tử</a:t>
            </a:r>
            <a:endParaRPr lang="en-US" altLang="en-US" sz="2400" b="1" dirty="0">
              <a:solidFill>
                <a:schemeClr val="accent5">
                  <a:lumMod val="50000"/>
                </a:schemeClr>
              </a:solidFill>
              <a:latin typeface="Times New Roman" panose="02020603050405020304" pitchFamily="18" charset="0"/>
              <a:cs typeface="Times New Roman" panose="02020603050405020304" pitchFamily="18" charset="0"/>
            </a:endParaRPr>
          </a:p>
          <a:p>
            <a:pPr eaLnBrk="1" hangingPunct="1">
              <a:spcBef>
                <a:spcPct val="0"/>
              </a:spcBef>
              <a:buFontTx/>
              <a:buChar char="-"/>
            </a:pP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Thực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hiện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sắp</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xếp</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các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thẻ</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thuộc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cùng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một</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tố</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vào</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một</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ô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vuông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p>
          <a:p>
            <a:pPr eaLnBrk="1" hangingPunct="1">
              <a:spcBef>
                <a:spcPct val="0"/>
              </a:spcBef>
              <a:buFontTx/>
              <a:buChar char="-"/>
            </a:pP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Các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tử</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nào</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thuộc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cùng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một</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tố</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hóa</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học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endParaRPr lang="vi-VN" alt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928851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checkerboard(across)">
                                      <p:cBhvr>
                                        <p:cTn id="7"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50+ Hình nền Powerpoint ngộ nghĩnh, đáng yêu nhất - Phụ Kiện MacBook Chính  Hã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261257"/>
            <a:ext cx="9144000" cy="4872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7411" name="Group 6"/>
          <p:cNvGrpSpPr>
            <a:grpSpLocks/>
          </p:cNvGrpSpPr>
          <p:nvPr/>
        </p:nvGrpSpPr>
        <p:grpSpPr bwMode="auto">
          <a:xfrm>
            <a:off x="1809751" y="642938"/>
            <a:ext cx="1285875" cy="2000250"/>
            <a:chOff x="357158" y="571481"/>
            <a:chExt cx="1285884" cy="2000264"/>
          </a:xfrm>
        </p:grpSpPr>
        <p:sp>
          <p:nvSpPr>
            <p:cNvPr id="4" name="Rounded Rectangle 3"/>
            <p:cNvSpPr/>
            <p:nvPr/>
          </p:nvSpPr>
          <p:spPr>
            <a:xfrm>
              <a:off x="357158" y="571481"/>
              <a:ext cx="1285884" cy="20002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35" name="TextBox 4"/>
            <p:cNvSpPr txBox="1">
              <a:spLocks noChangeArrowheads="1"/>
            </p:cNvSpPr>
            <p:nvPr/>
          </p:nvSpPr>
          <p:spPr bwMode="auto">
            <a:xfrm>
              <a:off x="500034" y="714356"/>
              <a:ext cx="1143008" cy="1692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A</a:t>
              </a:r>
            </a:p>
            <a:p>
              <a:pPr algn="ctr" eaLnBrk="1" hangingPunct="1">
                <a:spcBef>
                  <a:spcPct val="0"/>
                </a:spcBef>
                <a:buFontTx/>
                <a:buNone/>
              </a:pPr>
              <a:r>
                <a:rPr lang="en-US" altLang="en-US" b="1" dirty="0">
                  <a:solidFill>
                    <a:srgbClr val="002060"/>
                  </a:solidFill>
                </a:rPr>
                <a:t>1p</a:t>
              </a:r>
            </a:p>
            <a:p>
              <a:pPr algn="ctr" eaLnBrk="1" hangingPunct="1">
                <a:spcBef>
                  <a:spcPct val="0"/>
                </a:spcBef>
                <a:buFontTx/>
                <a:buNone/>
              </a:pPr>
              <a:r>
                <a:rPr lang="en-US" altLang="en-US" b="1" dirty="0">
                  <a:solidFill>
                    <a:srgbClr val="002060"/>
                  </a:solidFill>
                </a:rPr>
                <a:t>0n</a:t>
              </a:r>
              <a:endParaRPr lang="vi-VN" altLang="en-US" b="1" dirty="0">
                <a:solidFill>
                  <a:srgbClr val="002060"/>
                </a:solidFill>
              </a:endParaRPr>
            </a:p>
          </p:txBody>
        </p:sp>
      </p:grpSp>
      <p:sp>
        <p:nvSpPr>
          <p:cNvPr id="12" name="Rounded Rectangle 11"/>
          <p:cNvSpPr/>
          <p:nvPr/>
        </p:nvSpPr>
        <p:spPr bwMode="auto">
          <a:xfrm>
            <a:off x="3167064"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3" name="TextBox 4"/>
          <p:cNvSpPr txBox="1">
            <a:spLocks noChangeArrowheads="1"/>
          </p:cNvSpPr>
          <p:nvPr/>
        </p:nvSpPr>
        <p:spPr bwMode="auto">
          <a:xfrm>
            <a:off x="3238500" y="785814"/>
            <a:ext cx="11430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smtClean="0">
                <a:solidFill>
                  <a:srgbClr val="FF0000"/>
                </a:solidFill>
              </a:rPr>
              <a:t>G</a:t>
            </a:r>
            <a:endParaRPr lang="en-US" altLang="en-US" sz="4000" b="1" dirty="0">
              <a:solidFill>
                <a:srgbClr val="FF0000"/>
              </a:solidFill>
            </a:endParaRPr>
          </a:p>
          <a:p>
            <a:pPr algn="ctr" eaLnBrk="1" hangingPunct="1">
              <a:spcBef>
                <a:spcPct val="0"/>
              </a:spcBef>
              <a:buFontTx/>
              <a:buNone/>
            </a:pPr>
            <a:r>
              <a:rPr lang="en-US" altLang="en-US" b="1" dirty="0">
                <a:solidFill>
                  <a:srgbClr val="002060"/>
                </a:solidFill>
              </a:rPr>
              <a:t>6p</a:t>
            </a:r>
          </a:p>
          <a:p>
            <a:pPr algn="ctr" eaLnBrk="1" hangingPunct="1">
              <a:spcBef>
                <a:spcPct val="0"/>
              </a:spcBef>
              <a:buFontTx/>
              <a:buNone/>
            </a:pPr>
            <a:r>
              <a:rPr lang="en-US" altLang="en-US" b="1" dirty="0">
                <a:solidFill>
                  <a:srgbClr val="002060"/>
                </a:solidFill>
              </a:rPr>
              <a:t>6n</a:t>
            </a:r>
            <a:endParaRPr lang="vi-VN" altLang="en-US" b="1" dirty="0">
              <a:solidFill>
                <a:srgbClr val="002060"/>
              </a:solidFill>
            </a:endParaRPr>
          </a:p>
        </p:txBody>
      </p:sp>
      <p:sp>
        <p:nvSpPr>
          <p:cNvPr id="15" name="Rounded Rectangle 14"/>
          <p:cNvSpPr/>
          <p:nvPr/>
        </p:nvSpPr>
        <p:spPr bwMode="auto">
          <a:xfrm>
            <a:off x="4595814"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5" name="TextBox 4"/>
          <p:cNvSpPr txBox="1">
            <a:spLocks noChangeArrowheads="1"/>
          </p:cNvSpPr>
          <p:nvPr/>
        </p:nvSpPr>
        <p:spPr bwMode="auto">
          <a:xfrm>
            <a:off x="4667250" y="714376"/>
            <a:ext cx="11430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smtClean="0">
                <a:solidFill>
                  <a:srgbClr val="FF0000"/>
                </a:solidFill>
              </a:rPr>
              <a:t>D</a:t>
            </a:r>
            <a:endParaRPr lang="en-US" altLang="en-US" sz="4000" b="1" dirty="0">
              <a:solidFill>
                <a:srgbClr val="FF0000"/>
              </a:solidFill>
            </a:endParaRPr>
          </a:p>
          <a:p>
            <a:pPr algn="ctr" eaLnBrk="1" hangingPunct="1">
              <a:spcBef>
                <a:spcPct val="0"/>
              </a:spcBef>
              <a:buFontTx/>
              <a:buNone/>
            </a:pPr>
            <a:r>
              <a:rPr lang="en-US" altLang="en-US" b="1" dirty="0">
                <a:solidFill>
                  <a:srgbClr val="002060"/>
                </a:solidFill>
              </a:rPr>
              <a:t>1p</a:t>
            </a:r>
          </a:p>
          <a:p>
            <a:pPr algn="ctr" eaLnBrk="1" hangingPunct="1">
              <a:spcBef>
                <a:spcPct val="0"/>
              </a:spcBef>
              <a:buFontTx/>
              <a:buNone/>
            </a:pPr>
            <a:r>
              <a:rPr lang="en-US" altLang="en-US" b="1" dirty="0">
                <a:solidFill>
                  <a:srgbClr val="002060"/>
                </a:solidFill>
              </a:rPr>
              <a:t>1</a:t>
            </a:r>
            <a:r>
              <a:rPr lang="en-US" altLang="en-US" b="1" dirty="0" smtClean="0">
                <a:solidFill>
                  <a:srgbClr val="002060"/>
                </a:solidFill>
              </a:rPr>
              <a:t>n</a:t>
            </a:r>
            <a:endParaRPr lang="vi-VN" altLang="en-US" b="1" dirty="0">
              <a:solidFill>
                <a:srgbClr val="002060"/>
              </a:solidFill>
            </a:endParaRPr>
          </a:p>
        </p:txBody>
      </p:sp>
      <p:sp>
        <p:nvSpPr>
          <p:cNvPr id="18" name="Rounded Rectangle 17"/>
          <p:cNvSpPr/>
          <p:nvPr/>
        </p:nvSpPr>
        <p:spPr bwMode="auto">
          <a:xfrm>
            <a:off x="6096001"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7" name="TextBox 4"/>
          <p:cNvSpPr txBox="1">
            <a:spLocks noChangeArrowheads="1"/>
          </p:cNvSpPr>
          <p:nvPr/>
        </p:nvSpPr>
        <p:spPr bwMode="auto">
          <a:xfrm>
            <a:off x="6167438" y="785814"/>
            <a:ext cx="11430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smtClean="0">
                <a:solidFill>
                  <a:srgbClr val="FF0000"/>
                </a:solidFill>
              </a:rPr>
              <a:t>E</a:t>
            </a:r>
            <a:endParaRPr lang="en-US" altLang="en-US" sz="4000" b="1" dirty="0">
              <a:solidFill>
                <a:srgbClr val="FF0000"/>
              </a:solidFill>
            </a:endParaRPr>
          </a:p>
          <a:p>
            <a:pPr algn="ctr" eaLnBrk="1" hangingPunct="1">
              <a:spcBef>
                <a:spcPct val="0"/>
              </a:spcBef>
              <a:buFontTx/>
              <a:buNone/>
            </a:pPr>
            <a:r>
              <a:rPr lang="en-US" altLang="en-US" b="1" dirty="0">
                <a:solidFill>
                  <a:srgbClr val="002060"/>
                </a:solidFill>
              </a:rPr>
              <a:t>1p</a:t>
            </a:r>
          </a:p>
          <a:p>
            <a:pPr algn="ctr" eaLnBrk="1" hangingPunct="1">
              <a:spcBef>
                <a:spcPct val="0"/>
              </a:spcBef>
              <a:buFontTx/>
              <a:buNone/>
            </a:pPr>
            <a:r>
              <a:rPr lang="en-US" altLang="en-US" b="1" dirty="0">
                <a:solidFill>
                  <a:srgbClr val="002060"/>
                </a:solidFill>
              </a:rPr>
              <a:t>2n</a:t>
            </a:r>
            <a:endParaRPr lang="vi-VN" altLang="en-US" b="1" dirty="0">
              <a:solidFill>
                <a:srgbClr val="002060"/>
              </a:solidFill>
            </a:endParaRPr>
          </a:p>
        </p:txBody>
      </p:sp>
      <p:sp>
        <p:nvSpPr>
          <p:cNvPr id="21" name="Rounded Rectangle 20"/>
          <p:cNvSpPr/>
          <p:nvPr/>
        </p:nvSpPr>
        <p:spPr bwMode="auto">
          <a:xfrm>
            <a:off x="7596189"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9" name="TextBox 4"/>
          <p:cNvSpPr txBox="1">
            <a:spLocks noChangeArrowheads="1"/>
          </p:cNvSpPr>
          <p:nvPr/>
        </p:nvSpPr>
        <p:spPr bwMode="auto">
          <a:xfrm>
            <a:off x="7667625" y="785814"/>
            <a:ext cx="11430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smtClean="0">
                <a:solidFill>
                  <a:srgbClr val="FF0000"/>
                </a:solidFill>
              </a:rPr>
              <a:t>Z</a:t>
            </a:r>
            <a:endParaRPr lang="en-US" altLang="en-US" sz="4000" b="1" dirty="0">
              <a:solidFill>
                <a:srgbClr val="FF0000"/>
              </a:solidFill>
            </a:endParaRPr>
          </a:p>
          <a:p>
            <a:pPr algn="ctr" eaLnBrk="1" hangingPunct="1">
              <a:spcBef>
                <a:spcPct val="0"/>
              </a:spcBef>
              <a:buFontTx/>
              <a:buNone/>
            </a:pPr>
            <a:r>
              <a:rPr lang="en-US" altLang="en-US" b="1" dirty="0">
                <a:solidFill>
                  <a:srgbClr val="002060"/>
                </a:solidFill>
              </a:rPr>
              <a:t>19p</a:t>
            </a:r>
          </a:p>
          <a:p>
            <a:pPr algn="ctr" eaLnBrk="1" hangingPunct="1">
              <a:spcBef>
                <a:spcPct val="0"/>
              </a:spcBef>
              <a:buFontTx/>
              <a:buNone/>
            </a:pPr>
            <a:r>
              <a:rPr lang="en-US" altLang="en-US" b="1" dirty="0" smtClean="0">
                <a:solidFill>
                  <a:srgbClr val="002060"/>
                </a:solidFill>
              </a:rPr>
              <a:t>21n</a:t>
            </a:r>
            <a:endParaRPr lang="vi-VN" altLang="en-US" b="1" dirty="0">
              <a:solidFill>
                <a:srgbClr val="002060"/>
              </a:solidFill>
            </a:endParaRPr>
          </a:p>
        </p:txBody>
      </p:sp>
      <p:sp>
        <p:nvSpPr>
          <p:cNvPr id="24" name="Rounded Rectangle 23"/>
          <p:cNvSpPr/>
          <p:nvPr/>
        </p:nvSpPr>
        <p:spPr bwMode="auto">
          <a:xfrm>
            <a:off x="1809751" y="2903219"/>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1" name="TextBox 4"/>
          <p:cNvSpPr txBox="1">
            <a:spLocks noChangeArrowheads="1"/>
          </p:cNvSpPr>
          <p:nvPr/>
        </p:nvSpPr>
        <p:spPr bwMode="auto">
          <a:xfrm>
            <a:off x="1881188" y="3024869"/>
            <a:ext cx="11430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smtClean="0">
                <a:solidFill>
                  <a:srgbClr val="FF0000"/>
                </a:solidFill>
              </a:rPr>
              <a:t>X</a:t>
            </a:r>
            <a:endParaRPr lang="en-US" altLang="en-US" sz="4000" b="1" dirty="0">
              <a:solidFill>
                <a:srgbClr val="FF0000"/>
              </a:solidFill>
            </a:endParaRPr>
          </a:p>
          <a:p>
            <a:pPr algn="ctr" eaLnBrk="1" hangingPunct="1">
              <a:spcBef>
                <a:spcPct val="0"/>
              </a:spcBef>
              <a:buFontTx/>
              <a:buNone/>
            </a:pPr>
            <a:r>
              <a:rPr lang="en-US" altLang="en-US" b="1" dirty="0">
                <a:solidFill>
                  <a:srgbClr val="002060"/>
                </a:solidFill>
              </a:rPr>
              <a:t>20p</a:t>
            </a:r>
          </a:p>
          <a:p>
            <a:pPr algn="ctr" eaLnBrk="1" hangingPunct="1">
              <a:spcBef>
                <a:spcPct val="0"/>
              </a:spcBef>
              <a:buFontTx/>
              <a:buNone/>
            </a:pPr>
            <a:r>
              <a:rPr lang="en-US" altLang="en-US" b="1" dirty="0">
                <a:solidFill>
                  <a:srgbClr val="002060"/>
                </a:solidFill>
              </a:rPr>
              <a:t>20n</a:t>
            </a:r>
            <a:endParaRPr lang="vi-VN" altLang="en-US" b="1" dirty="0">
              <a:solidFill>
                <a:srgbClr val="002060"/>
              </a:solidFill>
            </a:endParaRPr>
          </a:p>
        </p:txBody>
      </p:sp>
      <p:sp>
        <p:nvSpPr>
          <p:cNvPr id="27" name="Rounded Rectangle 26"/>
          <p:cNvSpPr/>
          <p:nvPr/>
        </p:nvSpPr>
        <p:spPr bwMode="auto">
          <a:xfrm>
            <a:off x="3167064" y="2903219"/>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3" name="TextBox 4"/>
          <p:cNvSpPr txBox="1">
            <a:spLocks noChangeArrowheads="1"/>
          </p:cNvSpPr>
          <p:nvPr/>
        </p:nvSpPr>
        <p:spPr bwMode="auto">
          <a:xfrm>
            <a:off x="3309938" y="3046095"/>
            <a:ext cx="11430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smtClean="0">
                <a:solidFill>
                  <a:srgbClr val="FF0000"/>
                </a:solidFill>
              </a:rPr>
              <a:t>T</a:t>
            </a:r>
            <a:endParaRPr lang="en-US" altLang="en-US" sz="4000" b="1" dirty="0">
              <a:solidFill>
                <a:srgbClr val="FF0000"/>
              </a:solidFill>
            </a:endParaRPr>
          </a:p>
          <a:p>
            <a:pPr algn="ctr" eaLnBrk="1" hangingPunct="1">
              <a:spcBef>
                <a:spcPct val="0"/>
              </a:spcBef>
              <a:buFontTx/>
              <a:buNone/>
            </a:pPr>
            <a:r>
              <a:rPr lang="en-US" altLang="en-US" b="1" dirty="0">
                <a:solidFill>
                  <a:srgbClr val="002060"/>
                </a:solidFill>
              </a:rPr>
              <a:t>8p</a:t>
            </a:r>
          </a:p>
          <a:p>
            <a:pPr algn="ctr" eaLnBrk="1" hangingPunct="1">
              <a:spcBef>
                <a:spcPct val="0"/>
              </a:spcBef>
              <a:buFontTx/>
              <a:buNone/>
            </a:pPr>
            <a:r>
              <a:rPr lang="en-US" altLang="en-US" b="1" dirty="0">
                <a:solidFill>
                  <a:srgbClr val="002060"/>
                </a:solidFill>
              </a:rPr>
              <a:t>10n</a:t>
            </a:r>
            <a:endParaRPr lang="vi-VN" altLang="en-US" b="1" dirty="0">
              <a:solidFill>
                <a:srgbClr val="002060"/>
              </a:solidFill>
            </a:endParaRPr>
          </a:p>
        </p:txBody>
      </p:sp>
      <p:sp>
        <p:nvSpPr>
          <p:cNvPr id="30" name="Rounded Rectangle 29"/>
          <p:cNvSpPr/>
          <p:nvPr/>
        </p:nvSpPr>
        <p:spPr bwMode="auto">
          <a:xfrm>
            <a:off x="4524376" y="2903219"/>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5" name="TextBox 4"/>
          <p:cNvSpPr txBox="1">
            <a:spLocks noChangeArrowheads="1"/>
          </p:cNvSpPr>
          <p:nvPr/>
        </p:nvSpPr>
        <p:spPr bwMode="auto">
          <a:xfrm>
            <a:off x="4667250" y="3046095"/>
            <a:ext cx="11430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smtClean="0">
                <a:solidFill>
                  <a:srgbClr val="FF0000"/>
                </a:solidFill>
              </a:rPr>
              <a:t>Y</a:t>
            </a:r>
            <a:endParaRPr lang="en-US" altLang="en-US" sz="4000" b="1" dirty="0">
              <a:solidFill>
                <a:srgbClr val="FF0000"/>
              </a:solidFill>
            </a:endParaRPr>
          </a:p>
          <a:p>
            <a:pPr algn="ctr" eaLnBrk="1" hangingPunct="1">
              <a:spcBef>
                <a:spcPct val="0"/>
              </a:spcBef>
              <a:buFontTx/>
              <a:buNone/>
            </a:pPr>
            <a:r>
              <a:rPr lang="en-US" altLang="en-US" b="1" dirty="0">
                <a:solidFill>
                  <a:srgbClr val="002060"/>
                </a:solidFill>
              </a:rPr>
              <a:t>19p</a:t>
            </a:r>
          </a:p>
          <a:p>
            <a:pPr algn="ctr" eaLnBrk="1" hangingPunct="1">
              <a:spcBef>
                <a:spcPct val="0"/>
              </a:spcBef>
              <a:buFontTx/>
              <a:buNone/>
            </a:pPr>
            <a:r>
              <a:rPr lang="en-US" altLang="en-US" b="1" dirty="0">
                <a:solidFill>
                  <a:srgbClr val="002060"/>
                </a:solidFill>
              </a:rPr>
              <a:t>20n</a:t>
            </a:r>
            <a:endParaRPr lang="vi-VN" altLang="en-US" b="1" dirty="0">
              <a:solidFill>
                <a:srgbClr val="002060"/>
              </a:solidFill>
            </a:endParaRPr>
          </a:p>
        </p:txBody>
      </p:sp>
      <p:sp>
        <p:nvSpPr>
          <p:cNvPr id="33" name="Rounded Rectangle 32"/>
          <p:cNvSpPr/>
          <p:nvPr/>
        </p:nvSpPr>
        <p:spPr bwMode="auto">
          <a:xfrm>
            <a:off x="5953126" y="2903219"/>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7" name="TextBox 4"/>
          <p:cNvSpPr txBox="1">
            <a:spLocks noChangeArrowheads="1"/>
          </p:cNvSpPr>
          <p:nvPr/>
        </p:nvSpPr>
        <p:spPr bwMode="auto">
          <a:xfrm>
            <a:off x="6096000" y="3046095"/>
            <a:ext cx="11430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smtClean="0">
                <a:solidFill>
                  <a:srgbClr val="FF0000"/>
                </a:solidFill>
              </a:rPr>
              <a:t>R</a:t>
            </a:r>
            <a:endParaRPr lang="en-US" altLang="en-US" sz="4000" b="1" dirty="0">
              <a:solidFill>
                <a:srgbClr val="FF0000"/>
              </a:solidFill>
            </a:endParaRPr>
          </a:p>
          <a:p>
            <a:pPr algn="ctr" eaLnBrk="1" hangingPunct="1">
              <a:spcBef>
                <a:spcPct val="0"/>
              </a:spcBef>
              <a:buFontTx/>
              <a:buNone/>
            </a:pPr>
            <a:r>
              <a:rPr lang="en-US" altLang="en-US" b="1" dirty="0">
                <a:solidFill>
                  <a:srgbClr val="002060"/>
                </a:solidFill>
              </a:rPr>
              <a:t>8p</a:t>
            </a:r>
          </a:p>
          <a:p>
            <a:pPr algn="ctr" eaLnBrk="1" hangingPunct="1">
              <a:spcBef>
                <a:spcPct val="0"/>
              </a:spcBef>
              <a:buFontTx/>
              <a:buNone/>
            </a:pPr>
            <a:r>
              <a:rPr lang="en-US" altLang="en-US" b="1" dirty="0">
                <a:solidFill>
                  <a:srgbClr val="002060"/>
                </a:solidFill>
              </a:rPr>
              <a:t>9n</a:t>
            </a:r>
            <a:endParaRPr lang="vi-VN" altLang="en-US" b="1" dirty="0">
              <a:solidFill>
                <a:srgbClr val="002060"/>
              </a:solidFill>
            </a:endParaRPr>
          </a:p>
        </p:txBody>
      </p:sp>
      <p:sp>
        <p:nvSpPr>
          <p:cNvPr id="36" name="Rounded Rectangle 35"/>
          <p:cNvSpPr/>
          <p:nvPr/>
        </p:nvSpPr>
        <p:spPr bwMode="auto">
          <a:xfrm>
            <a:off x="7381876" y="2903219"/>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9" name="TextBox 4"/>
          <p:cNvSpPr txBox="1">
            <a:spLocks noChangeArrowheads="1"/>
          </p:cNvSpPr>
          <p:nvPr/>
        </p:nvSpPr>
        <p:spPr bwMode="auto">
          <a:xfrm>
            <a:off x="7524750" y="3046095"/>
            <a:ext cx="11430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smtClean="0">
                <a:solidFill>
                  <a:srgbClr val="FF0000"/>
                </a:solidFill>
              </a:rPr>
              <a:t>L</a:t>
            </a:r>
            <a:endParaRPr lang="en-US" altLang="en-US" sz="4000" b="1" dirty="0">
              <a:solidFill>
                <a:srgbClr val="FF0000"/>
              </a:solidFill>
            </a:endParaRPr>
          </a:p>
          <a:p>
            <a:pPr algn="ctr" eaLnBrk="1" hangingPunct="1">
              <a:spcBef>
                <a:spcPct val="0"/>
              </a:spcBef>
              <a:buFontTx/>
              <a:buNone/>
            </a:pPr>
            <a:r>
              <a:rPr lang="en-US" altLang="en-US" b="1" dirty="0">
                <a:solidFill>
                  <a:srgbClr val="002060"/>
                </a:solidFill>
              </a:rPr>
              <a:t>6p</a:t>
            </a:r>
          </a:p>
          <a:p>
            <a:pPr algn="ctr" eaLnBrk="1" hangingPunct="1">
              <a:spcBef>
                <a:spcPct val="0"/>
              </a:spcBef>
              <a:buFontTx/>
              <a:buNone/>
            </a:pPr>
            <a:r>
              <a:rPr lang="en-US" altLang="en-US" b="1" dirty="0">
                <a:solidFill>
                  <a:srgbClr val="002060"/>
                </a:solidFill>
              </a:rPr>
              <a:t>8</a:t>
            </a:r>
            <a:r>
              <a:rPr lang="en-US" altLang="en-US" b="1" dirty="0" smtClean="0">
                <a:solidFill>
                  <a:srgbClr val="002060"/>
                </a:solidFill>
              </a:rPr>
              <a:t>n</a:t>
            </a:r>
            <a:endParaRPr lang="vi-VN" altLang="en-US" b="1" dirty="0">
              <a:solidFill>
                <a:srgbClr val="002060"/>
              </a:solidFill>
            </a:endParaRPr>
          </a:p>
        </p:txBody>
      </p:sp>
      <p:sp>
        <p:nvSpPr>
          <p:cNvPr id="25" name="Rounded Rectangle 24"/>
          <p:cNvSpPr/>
          <p:nvPr/>
        </p:nvSpPr>
        <p:spPr bwMode="auto">
          <a:xfrm>
            <a:off x="9024939"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31" name="TextBox 4"/>
          <p:cNvSpPr txBox="1">
            <a:spLocks noChangeArrowheads="1"/>
          </p:cNvSpPr>
          <p:nvPr/>
        </p:nvSpPr>
        <p:spPr bwMode="auto">
          <a:xfrm>
            <a:off x="9096375" y="785814"/>
            <a:ext cx="11430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smtClean="0">
                <a:solidFill>
                  <a:srgbClr val="FF0000"/>
                </a:solidFill>
              </a:rPr>
              <a:t>M</a:t>
            </a:r>
            <a:endParaRPr lang="en-US" altLang="en-US" sz="4000" b="1" dirty="0">
              <a:solidFill>
                <a:srgbClr val="FF0000"/>
              </a:solidFill>
            </a:endParaRPr>
          </a:p>
          <a:p>
            <a:pPr algn="ctr" eaLnBrk="1" hangingPunct="1">
              <a:spcBef>
                <a:spcPct val="0"/>
              </a:spcBef>
              <a:buFontTx/>
              <a:buNone/>
            </a:pPr>
            <a:r>
              <a:rPr lang="en-US" altLang="en-US" b="1" dirty="0">
                <a:solidFill>
                  <a:srgbClr val="002060"/>
                </a:solidFill>
              </a:rPr>
              <a:t>7p</a:t>
            </a:r>
          </a:p>
          <a:p>
            <a:pPr algn="ctr" eaLnBrk="1" hangingPunct="1">
              <a:spcBef>
                <a:spcPct val="0"/>
              </a:spcBef>
              <a:buFontTx/>
              <a:buNone/>
            </a:pPr>
            <a:r>
              <a:rPr lang="en-US" altLang="en-US" b="1" dirty="0">
                <a:solidFill>
                  <a:srgbClr val="002060"/>
                </a:solidFill>
              </a:rPr>
              <a:t>7n</a:t>
            </a:r>
            <a:endParaRPr lang="vi-VN" altLang="en-US" b="1" dirty="0">
              <a:solidFill>
                <a:srgbClr val="002060"/>
              </a:solidFill>
            </a:endParaRPr>
          </a:p>
        </p:txBody>
      </p:sp>
      <p:sp>
        <p:nvSpPr>
          <p:cNvPr id="28" name="Rounded Rectangle 27"/>
          <p:cNvSpPr/>
          <p:nvPr/>
        </p:nvSpPr>
        <p:spPr bwMode="auto">
          <a:xfrm>
            <a:off x="8953501" y="2903219"/>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33" name="TextBox 4"/>
          <p:cNvSpPr txBox="1">
            <a:spLocks noChangeArrowheads="1"/>
          </p:cNvSpPr>
          <p:nvPr/>
        </p:nvSpPr>
        <p:spPr bwMode="auto">
          <a:xfrm>
            <a:off x="9024938" y="3046095"/>
            <a:ext cx="11430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smtClean="0">
                <a:solidFill>
                  <a:srgbClr val="FF0000"/>
                </a:solidFill>
              </a:rPr>
              <a:t>Q</a:t>
            </a:r>
            <a:endParaRPr lang="en-US" altLang="en-US" sz="4000" b="1" dirty="0">
              <a:solidFill>
                <a:srgbClr val="FF0000"/>
              </a:solidFill>
            </a:endParaRPr>
          </a:p>
          <a:p>
            <a:pPr algn="ctr" eaLnBrk="1" hangingPunct="1">
              <a:spcBef>
                <a:spcPct val="0"/>
              </a:spcBef>
              <a:buFontTx/>
              <a:buNone/>
            </a:pPr>
            <a:r>
              <a:rPr lang="en-US" altLang="en-US" b="1" dirty="0">
                <a:solidFill>
                  <a:srgbClr val="002060"/>
                </a:solidFill>
              </a:rPr>
              <a:t>8p</a:t>
            </a:r>
          </a:p>
          <a:p>
            <a:pPr algn="ctr" eaLnBrk="1" hangingPunct="1">
              <a:spcBef>
                <a:spcPct val="0"/>
              </a:spcBef>
              <a:buFontTx/>
              <a:buNone/>
            </a:pPr>
            <a:r>
              <a:rPr lang="en-US" altLang="en-US" b="1" dirty="0">
                <a:solidFill>
                  <a:srgbClr val="002060"/>
                </a:solidFill>
              </a:rPr>
              <a:t>8n</a:t>
            </a:r>
            <a:endParaRPr lang="vi-VN" altLang="en-US" b="1" dirty="0">
              <a:solidFill>
                <a:srgbClr val="002060"/>
              </a:solidFill>
            </a:endParaRPr>
          </a:p>
        </p:txBody>
      </p:sp>
      <p:sp>
        <p:nvSpPr>
          <p:cNvPr id="2" name="Rectangle 1"/>
          <p:cNvSpPr/>
          <p:nvPr/>
        </p:nvSpPr>
        <p:spPr>
          <a:xfrm>
            <a:off x="615723" y="5285150"/>
            <a:ext cx="11103429" cy="954107"/>
          </a:xfrm>
          <a:prstGeom prst="rect">
            <a:avLst/>
          </a:prstGeom>
        </p:spPr>
        <p:txBody>
          <a:bodyPr wrap="square">
            <a:spAutoFit/>
          </a:bodyPr>
          <a:lstStyle/>
          <a:p>
            <a:pPr>
              <a:spcBef>
                <a:spcPct val="0"/>
              </a:spcBef>
            </a:pPr>
            <a:r>
              <a:rPr lang="en-US" altLang="en-US" sz="2800" b="1" dirty="0" smtClean="0">
                <a:solidFill>
                  <a:srgbClr val="C00000"/>
                </a:solidFill>
                <a:latin typeface="Times New Roman" panose="02020603050405020304" pitchFamily="18" charset="0"/>
                <a:cs typeface="Times New Roman" panose="02020603050405020304" pitchFamily="18" charset="0"/>
              </a:rPr>
              <a:t>1. </a:t>
            </a:r>
            <a:r>
              <a:rPr lang="en-US" altLang="en-US" sz="2800" b="1" dirty="0" err="1" smtClean="0">
                <a:solidFill>
                  <a:srgbClr val="C00000"/>
                </a:solidFill>
                <a:latin typeface="Times New Roman" panose="02020603050405020304" pitchFamily="18" charset="0"/>
                <a:cs typeface="Times New Roman" panose="02020603050405020304" pitchFamily="18" charset="0"/>
              </a:rPr>
              <a:t>Em</a:t>
            </a:r>
            <a:r>
              <a:rPr lang="en-US" altLang="en-US" sz="2800" b="1" dirty="0" smtClean="0">
                <a:solidFill>
                  <a:srgbClr val="C00000"/>
                </a:solidFill>
                <a:latin typeface="Times New Roman" panose="02020603050405020304" pitchFamily="18" charset="0"/>
                <a:cs typeface="Times New Roman" panose="02020603050405020304" pitchFamily="18" charset="0"/>
              </a:rPr>
              <a:t> </a:t>
            </a:r>
            <a:r>
              <a:rPr lang="en-US" altLang="en-US" sz="2800" b="1" dirty="0" err="1" smtClean="0">
                <a:solidFill>
                  <a:srgbClr val="C00000"/>
                </a:solidFill>
                <a:latin typeface="Times New Roman" panose="02020603050405020304" pitchFamily="18" charset="0"/>
                <a:cs typeface="Times New Roman" panose="02020603050405020304" pitchFamily="18" charset="0"/>
              </a:rPr>
              <a:t>có</a:t>
            </a:r>
            <a:r>
              <a:rPr lang="en-US" altLang="en-US" sz="2800" b="1" dirty="0" smtClean="0">
                <a:solidFill>
                  <a:srgbClr val="C00000"/>
                </a:solidFill>
                <a:latin typeface="Times New Roman" panose="02020603050405020304" pitchFamily="18" charset="0"/>
                <a:cs typeface="Times New Roman" panose="02020603050405020304" pitchFamily="18" charset="0"/>
              </a:rPr>
              <a:t> </a:t>
            </a:r>
            <a:r>
              <a:rPr lang="en-US" altLang="en-US" sz="2800" b="1" dirty="0" err="1" smtClean="0">
                <a:solidFill>
                  <a:srgbClr val="C00000"/>
                </a:solidFill>
                <a:latin typeface="Times New Roman" panose="02020603050405020304" pitchFamily="18" charset="0"/>
                <a:cs typeface="Times New Roman" panose="02020603050405020304" pitchFamily="18" charset="0"/>
              </a:rPr>
              <a:t>thể</a:t>
            </a:r>
            <a:r>
              <a:rPr lang="en-US" altLang="en-US" sz="2800" b="1" dirty="0" smtClean="0">
                <a:solidFill>
                  <a:srgbClr val="C00000"/>
                </a:solidFill>
                <a:latin typeface="Times New Roman" panose="02020603050405020304" pitchFamily="18" charset="0"/>
                <a:cs typeface="Times New Roman" panose="02020603050405020304" pitchFamily="18" charset="0"/>
              </a:rPr>
              <a:t> </a:t>
            </a:r>
            <a:r>
              <a:rPr lang="en-US" altLang="en-US" sz="2800" b="1" dirty="0" err="1" smtClean="0">
                <a:solidFill>
                  <a:srgbClr val="C00000"/>
                </a:solidFill>
                <a:latin typeface="Times New Roman" panose="02020603050405020304" pitchFamily="18" charset="0"/>
                <a:cs typeface="Times New Roman" panose="02020603050405020304" pitchFamily="18" charset="0"/>
              </a:rPr>
              <a:t>sắp</a:t>
            </a:r>
            <a:r>
              <a:rPr lang="en-US" altLang="en-US" sz="2800" b="1" dirty="0" smtClean="0">
                <a:solidFill>
                  <a:srgbClr val="C00000"/>
                </a:solidFill>
                <a:latin typeface="Times New Roman" panose="02020603050405020304" pitchFamily="18" charset="0"/>
                <a:cs typeface="Times New Roman" panose="02020603050405020304" pitchFamily="18" charset="0"/>
              </a:rPr>
              <a:t> </a:t>
            </a:r>
            <a:r>
              <a:rPr lang="en-US" altLang="en-US" sz="2800" b="1" dirty="0" err="1" smtClean="0">
                <a:solidFill>
                  <a:srgbClr val="C00000"/>
                </a:solidFill>
                <a:latin typeface="Times New Roman" panose="02020603050405020304" pitchFamily="18" charset="0"/>
                <a:cs typeface="Times New Roman" panose="02020603050405020304" pitchFamily="18" charset="0"/>
              </a:rPr>
              <a:t>xếp</a:t>
            </a:r>
            <a:r>
              <a:rPr lang="en-US" altLang="en-US" sz="2800" b="1" dirty="0" smtClean="0">
                <a:solidFill>
                  <a:srgbClr val="C00000"/>
                </a:solidFill>
                <a:latin typeface="Times New Roman" panose="02020603050405020304" pitchFamily="18" charset="0"/>
                <a:cs typeface="Times New Roman" panose="02020603050405020304" pitchFamily="18" charset="0"/>
              </a:rPr>
              <a:t> </a:t>
            </a:r>
            <a:r>
              <a:rPr lang="en-US" altLang="en-US" sz="2800" b="1" dirty="0" err="1" smtClean="0">
                <a:solidFill>
                  <a:srgbClr val="C00000"/>
                </a:solidFill>
                <a:latin typeface="Times New Roman" panose="02020603050405020304" pitchFamily="18" charset="0"/>
                <a:cs typeface="Times New Roman" panose="02020603050405020304" pitchFamily="18" charset="0"/>
              </a:rPr>
              <a:t>được</a:t>
            </a:r>
            <a:r>
              <a:rPr lang="en-US" altLang="en-US" sz="2800" b="1" dirty="0" smtClean="0">
                <a:solidFill>
                  <a:srgbClr val="C00000"/>
                </a:solidFill>
                <a:latin typeface="Times New Roman" panose="02020603050405020304" pitchFamily="18" charset="0"/>
                <a:cs typeface="Times New Roman" panose="02020603050405020304" pitchFamily="18" charset="0"/>
              </a:rPr>
              <a:t> </a:t>
            </a:r>
            <a:r>
              <a:rPr lang="en-US" altLang="en-US" sz="2800" b="1" dirty="0" err="1" smtClean="0">
                <a:solidFill>
                  <a:srgbClr val="C00000"/>
                </a:solidFill>
                <a:latin typeface="Times New Roman" panose="02020603050405020304" pitchFamily="18" charset="0"/>
                <a:cs typeface="Times New Roman" panose="02020603050405020304" pitchFamily="18" charset="0"/>
              </a:rPr>
              <a:t>bao</a:t>
            </a:r>
            <a:r>
              <a:rPr lang="en-US" altLang="en-US" sz="2800" b="1" dirty="0" smtClean="0">
                <a:solidFill>
                  <a:srgbClr val="C00000"/>
                </a:solidFill>
                <a:latin typeface="Times New Roman" panose="02020603050405020304" pitchFamily="18" charset="0"/>
                <a:cs typeface="Times New Roman" panose="02020603050405020304" pitchFamily="18" charset="0"/>
              </a:rPr>
              <a:t> </a:t>
            </a:r>
            <a:r>
              <a:rPr lang="en-US" altLang="en-US" sz="2800" b="1" dirty="0" err="1" smtClean="0">
                <a:solidFill>
                  <a:srgbClr val="C00000"/>
                </a:solidFill>
                <a:latin typeface="Times New Roman" panose="02020603050405020304" pitchFamily="18" charset="0"/>
                <a:cs typeface="Times New Roman" panose="02020603050405020304" pitchFamily="18" charset="0"/>
              </a:rPr>
              <a:t>nhiêu</a:t>
            </a:r>
            <a:r>
              <a:rPr lang="en-US" altLang="en-US" sz="2800" b="1" dirty="0" smtClean="0">
                <a:solidFill>
                  <a:srgbClr val="C00000"/>
                </a:solidFill>
                <a:latin typeface="Times New Roman" panose="02020603050405020304" pitchFamily="18" charset="0"/>
                <a:cs typeface="Times New Roman" panose="02020603050405020304" pitchFamily="18" charset="0"/>
              </a:rPr>
              <a:t> </a:t>
            </a:r>
            <a:r>
              <a:rPr lang="en-US" altLang="en-US" sz="2800" b="1" dirty="0">
                <a:solidFill>
                  <a:srgbClr val="C00000"/>
                </a:solidFill>
                <a:latin typeface="Times New Roman" panose="02020603050405020304" pitchFamily="18" charset="0"/>
                <a:cs typeface="Times New Roman" panose="02020603050405020304" pitchFamily="18" charset="0"/>
              </a:rPr>
              <a:t>ô </a:t>
            </a:r>
            <a:r>
              <a:rPr lang="en-US" altLang="en-US" sz="2800" b="1" dirty="0" err="1" smtClean="0">
                <a:solidFill>
                  <a:srgbClr val="C00000"/>
                </a:solidFill>
                <a:latin typeface="Times New Roman" panose="02020603050405020304" pitchFamily="18" charset="0"/>
                <a:cs typeface="Times New Roman" panose="02020603050405020304" pitchFamily="18" charset="0"/>
              </a:rPr>
              <a:t>vuông</a:t>
            </a:r>
            <a:r>
              <a:rPr lang="en-US" altLang="en-US" sz="2800" b="1" dirty="0">
                <a:solidFill>
                  <a:srgbClr val="C00000"/>
                </a:solidFill>
                <a:latin typeface="Times New Roman" panose="02020603050405020304" pitchFamily="18" charset="0"/>
                <a:cs typeface="Times New Roman" panose="02020603050405020304" pitchFamily="18" charset="0"/>
              </a:rPr>
              <a:t>?</a:t>
            </a:r>
          </a:p>
          <a:p>
            <a:pPr>
              <a:spcBef>
                <a:spcPct val="0"/>
              </a:spcBef>
            </a:pPr>
            <a:r>
              <a:rPr lang="en-US" altLang="en-US" sz="2800" b="1" dirty="0" smtClean="0">
                <a:solidFill>
                  <a:srgbClr val="C00000"/>
                </a:solidFill>
                <a:latin typeface="Times New Roman" panose="02020603050405020304" pitchFamily="18" charset="0"/>
                <a:cs typeface="Times New Roman" panose="02020603050405020304" pitchFamily="18" charset="0"/>
              </a:rPr>
              <a:t>2. </a:t>
            </a:r>
            <a:r>
              <a:rPr lang="en-US" altLang="en-US" sz="2800" b="1" dirty="0" err="1" smtClean="0">
                <a:solidFill>
                  <a:srgbClr val="C00000"/>
                </a:solidFill>
                <a:latin typeface="Times New Roman" panose="02020603050405020304" pitchFamily="18" charset="0"/>
                <a:cs typeface="Times New Roman" panose="02020603050405020304" pitchFamily="18" charset="0"/>
              </a:rPr>
              <a:t>Các</a:t>
            </a:r>
            <a:r>
              <a:rPr lang="en-US" altLang="en-US" sz="2800" b="1" dirty="0" smtClean="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nguyên</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tử</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nào</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thuộc</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cùng</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một</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nguyên</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tố</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hóa</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smtClean="0">
                <a:solidFill>
                  <a:srgbClr val="C00000"/>
                </a:solidFill>
                <a:latin typeface="Times New Roman" panose="02020603050405020304" pitchFamily="18" charset="0"/>
                <a:cs typeface="Times New Roman" panose="02020603050405020304" pitchFamily="18" charset="0"/>
              </a:rPr>
              <a:t>học</a:t>
            </a:r>
            <a:r>
              <a:rPr lang="en-US" altLang="en-US" sz="2800" b="1" dirty="0" smtClean="0">
                <a:solidFill>
                  <a:srgbClr val="C00000"/>
                </a:solidFill>
                <a:latin typeface="Times New Roman" panose="02020603050405020304" pitchFamily="18" charset="0"/>
                <a:cs typeface="Times New Roman" panose="02020603050405020304" pitchFamily="18" charset="0"/>
              </a:rPr>
              <a:t>? </a:t>
            </a:r>
            <a:endParaRPr lang="vi-VN" altLang="en-US"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307477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50+ Hình nền Powerpoint ngộ nghĩnh, đáng yêu nhất - Phụ Kiện MacBook Chính  Hã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9862" y="431075"/>
            <a:ext cx="4524103" cy="2521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50+ Hình nền Powerpoint ngộ nghĩnh, đáng yêu nhất - Phụ Kiện MacBook Chính  Hã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94892" y="3456578"/>
            <a:ext cx="2436814" cy="2521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 descr="50+ Hình nền Powerpoint ngộ nghĩnh, đáng yêu nhất - Phụ Kiện MacBook Chính  Hã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9863" y="3510675"/>
            <a:ext cx="4492822" cy="2521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50+ Hình nền Powerpoint ngộ nghĩnh, đáng yêu nhất - Phụ Kiện MacBook Chính  Hã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208498" y="442823"/>
            <a:ext cx="2423208" cy="2521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descr="50+ Hình nền Powerpoint ngộ nghĩnh, đáng yêu nhất - Phụ Kiện MacBook Chính  Hã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91647" y="470263"/>
            <a:ext cx="2973976" cy="2521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descr="50+ Hình nền Powerpoint ngộ nghĩnh, đáng yêu nhất - Phụ Kiện MacBook Chính  Hã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963603" y="3456578"/>
            <a:ext cx="3087188" cy="2521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6"/>
          <p:cNvGrpSpPr>
            <a:grpSpLocks/>
          </p:cNvGrpSpPr>
          <p:nvPr/>
        </p:nvGrpSpPr>
        <p:grpSpPr bwMode="auto">
          <a:xfrm>
            <a:off x="1235393" y="714376"/>
            <a:ext cx="1285875" cy="2000250"/>
            <a:chOff x="357158" y="571481"/>
            <a:chExt cx="1285884" cy="2000264"/>
          </a:xfrm>
        </p:grpSpPr>
        <p:sp>
          <p:nvSpPr>
            <p:cNvPr id="9" name="Rounded Rectangle 8"/>
            <p:cNvSpPr/>
            <p:nvPr/>
          </p:nvSpPr>
          <p:spPr>
            <a:xfrm>
              <a:off x="357158" y="571481"/>
              <a:ext cx="1285884" cy="20002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0" name="TextBox 4"/>
            <p:cNvSpPr txBox="1">
              <a:spLocks noChangeArrowheads="1"/>
            </p:cNvSpPr>
            <p:nvPr/>
          </p:nvSpPr>
          <p:spPr bwMode="auto">
            <a:xfrm>
              <a:off x="500034" y="714356"/>
              <a:ext cx="1143008" cy="1692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A</a:t>
              </a:r>
            </a:p>
            <a:p>
              <a:pPr algn="ctr" eaLnBrk="1" hangingPunct="1">
                <a:spcBef>
                  <a:spcPct val="0"/>
                </a:spcBef>
                <a:buFontTx/>
                <a:buNone/>
              </a:pPr>
              <a:r>
                <a:rPr lang="en-US" altLang="en-US" b="1" dirty="0">
                  <a:solidFill>
                    <a:srgbClr val="002060"/>
                  </a:solidFill>
                </a:rPr>
                <a:t>1p</a:t>
              </a:r>
            </a:p>
            <a:p>
              <a:pPr algn="ctr" eaLnBrk="1" hangingPunct="1">
                <a:spcBef>
                  <a:spcPct val="0"/>
                </a:spcBef>
                <a:buFontTx/>
                <a:buNone/>
              </a:pPr>
              <a:r>
                <a:rPr lang="en-US" altLang="en-US" b="1" dirty="0">
                  <a:solidFill>
                    <a:srgbClr val="002060"/>
                  </a:solidFill>
                </a:rPr>
                <a:t>0n</a:t>
              </a:r>
              <a:endParaRPr lang="vi-VN" altLang="en-US" b="1" dirty="0">
                <a:solidFill>
                  <a:srgbClr val="002060"/>
                </a:solidFill>
              </a:endParaRPr>
            </a:p>
          </p:txBody>
        </p:sp>
      </p:grpSp>
      <p:sp>
        <p:nvSpPr>
          <p:cNvPr id="13" name="Rounded Rectangle 12"/>
          <p:cNvSpPr/>
          <p:nvPr/>
        </p:nvSpPr>
        <p:spPr bwMode="auto">
          <a:xfrm>
            <a:off x="2636656" y="785814"/>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4" name="Rounded Rectangle 13"/>
          <p:cNvSpPr/>
          <p:nvPr/>
        </p:nvSpPr>
        <p:spPr bwMode="auto">
          <a:xfrm>
            <a:off x="4177394" y="756241"/>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1" name="TextBox 4"/>
          <p:cNvSpPr txBox="1">
            <a:spLocks noChangeArrowheads="1"/>
          </p:cNvSpPr>
          <p:nvPr/>
        </p:nvSpPr>
        <p:spPr bwMode="auto">
          <a:xfrm>
            <a:off x="2574811" y="868363"/>
            <a:ext cx="11430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smtClean="0">
                <a:solidFill>
                  <a:srgbClr val="FF0000"/>
                </a:solidFill>
              </a:rPr>
              <a:t>D</a:t>
            </a:r>
            <a:endParaRPr lang="en-US" altLang="en-US" sz="4000" b="1" dirty="0">
              <a:solidFill>
                <a:srgbClr val="FF0000"/>
              </a:solidFill>
            </a:endParaRPr>
          </a:p>
          <a:p>
            <a:pPr algn="ctr" eaLnBrk="1" hangingPunct="1">
              <a:spcBef>
                <a:spcPct val="0"/>
              </a:spcBef>
              <a:buFontTx/>
              <a:buNone/>
            </a:pPr>
            <a:r>
              <a:rPr lang="en-US" altLang="en-US" b="1" dirty="0">
                <a:solidFill>
                  <a:srgbClr val="002060"/>
                </a:solidFill>
              </a:rPr>
              <a:t>1p</a:t>
            </a:r>
          </a:p>
          <a:p>
            <a:pPr algn="ctr" eaLnBrk="1" hangingPunct="1">
              <a:spcBef>
                <a:spcPct val="0"/>
              </a:spcBef>
              <a:buFontTx/>
              <a:buNone/>
            </a:pPr>
            <a:r>
              <a:rPr lang="en-US" altLang="en-US" b="1" dirty="0">
                <a:solidFill>
                  <a:srgbClr val="002060"/>
                </a:solidFill>
              </a:rPr>
              <a:t>1</a:t>
            </a:r>
            <a:r>
              <a:rPr lang="en-US" altLang="en-US" b="1" dirty="0" smtClean="0">
                <a:solidFill>
                  <a:srgbClr val="002060"/>
                </a:solidFill>
              </a:rPr>
              <a:t>n</a:t>
            </a:r>
            <a:endParaRPr lang="vi-VN" altLang="en-US" b="1" dirty="0">
              <a:solidFill>
                <a:srgbClr val="002060"/>
              </a:solidFill>
            </a:endParaRPr>
          </a:p>
        </p:txBody>
      </p:sp>
      <p:sp>
        <p:nvSpPr>
          <p:cNvPr id="12" name="TextBox 4"/>
          <p:cNvSpPr txBox="1">
            <a:spLocks noChangeArrowheads="1"/>
          </p:cNvSpPr>
          <p:nvPr/>
        </p:nvSpPr>
        <p:spPr bwMode="auto">
          <a:xfrm>
            <a:off x="4248831" y="884690"/>
            <a:ext cx="11430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smtClean="0">
                <a:solidFill>
                  <a:srgbClr val="FF0000"/>
                </a:solidFill>
              </a:rPr>
              <a:t>E</a:t>
            </a:r>
            <a:endParaRPr lang="en-US" altLang="en-US" sz="4000" b="1" dirty="0">
              <a:solidFill>
                <a:srgbClr val="FF0000"/>
              </a:solidFill>
            </a:endParaRPr>
          </a:p>
          <a:p>
            <a:pPr algn="ctr" eaLnBrk="1" hangingPunct="1">
              <a:spcBef>
                <a:spcPct val="0"/>
              </a:spcBef>
              <a:buFontTx/>
              <a:buNone/>
            </a:pPr>
            <a:r>
              <a:rPr lang="en-US" altLang="en-US" b="1" dirty="0">
                <a:solidFill>
                  <a:srgbClr val="002060"/>
                </a:solidFill>
              </a:rPr>
              <a:t>1p</a:t>
            </a:r>
          </a:p>
          <a:p>
            <a:pPr algn="ctr" eaLnBrk="1" hangingPunct="1">
              <a:spcBef>
                <a:spcPct val="0"/>
              </a:spcBef>
              <a:buFontTx/>
              <a:buNone/>
            </a:pPr>
            <a:r>
              <a:rPr lang="en-US" altLang="en-US" b="1" dirty="0">
                <a:solidFill>
                  <a:srgbClr val="002060"/>
                </a:solidFill>
              </a:rPr>
              <a:t>2n</a:t>
            </a:r>
            <a:endParaRPr lang="vi-VN" altLang="en-US" b="1" dirty="0">
              <a:solidFill>
                <a:srgbClr val="002060"/>
              </a:solidFill>
            </a:endParaRPr>
          </a:p>
        </p:txBody>
      </p:sp>
      <p:sp>
        <p:nvSpPr>
          <p:cNvPr id="15" name="Rounded Rectangle 14"/>
          <p:cNvSpPr/>
          <p:nvPr/>
        </p:nvSpPr>
        <p:spPr bwMode="auto">
          <a:xfrm>
            <a:off x="6107704" y="714376"/>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6" name="TextBox 4"/>
          <p:cNvSpPr txBox="1">
            <a:spLocks noChangeArrowheads="1"/>
          </p:cNvSpPr>
          <p:nvPr/>
        </p:nvSpPr>
        <p:spPr bwMode="auto">
          <a:xfrm>
            <a:off x="6179140" y="857252"/>
            <a:ext cx="11430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smtClean="0">
                <a:solidFill>
                  <a:srgbClr val="FF0000"/>
                </a:solidFill>
              </a:rPr>
              <a:t>G</a:t>
            </a:r>
            <a:endParaRPr lang="en-US" altLang="en-US" sz="4000" b="1" dirty="0">
              <a:solidFill>
                <a:srgbClr val="FF0000"/>
              </a:solidFill>
            </a:endParaRPr>
          </a:p>
          <a:p>
            <a:pPr algn="ctr" eaLnBrk="1" hangingPunct="1">
              <a:spcBef>
                <a:spcPct val="0"/>
              </a:spcBef>
              <a:buFontTx/>
              <a:buNone/>
            </a:pPr>
            <a:r>
              <a:rPr lang="en-US" altLang="en-US" b="1" dirty="0">
                <a:solidFill>
                  <a:srgbClr val="002060"/>
                </a:solidFill>
              </a:rPr>
              <a:t>6p</a:t>
            </a:r>
          </a:p>
          <a:p>
            <a:pPr algn="ctr" eaLnBrk="1" hangingPunct="1">
              <a:spcBef>
                <a:spcPct val="0"/>
              </a:spcBef>
              <a:buFontTx/>
              <a:buNone/>
            </a:pPr>
            <a:r>
              <a:rPr lang="en-US" altLang="en-US" b="1" dirty="0">
                <a:solidFill>
                  <a:srgbClr val="002060"/>
                </a:solidFill>
              </a:rPr>
              <a:t>6n</a:t>
            </a:r>
            <a:endParaRPr lang="vi-VN" altLang="en-US" b="1" dirty="0">
              <a:solidFill>
                <a:srgbClr val="002060"/>
              </a:solidFill>
            </a:endParaRPr>
          </a:p>
        </p:txBody>
      </p:sp>
      <p:sp>
        <p:nvSpPr>
          <p:cNvPr id="17" name="Rounded Rectangle 16"/>
          <p:cNvSpPr/>
          <p:nvPr/>
        </p:nvSpPr>
        <p:spPr bwMode="auto">
          <a:xfrm>
            <a:off x="7559177" y="756241"/>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8" name="TextBox 4"/>
          <p:cNvSpPr txBox="1">
            <a:spLocks noChangeArrowheads="1"/>
          </p:cNvSpPr>
          <p:nvPr/>
        </p:nvSpPr>
        <p:spPr bwMode="auto">
          <a:xfrm>
            <a:off x="7702052" y="857252"/>
            <a:ext cx="11430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smtClean="0">
                <a:solidFill>
                  <a:srgbClr val="FF0000"/>
                </a:solidFill>
              </a:rPr>
              <a:t>L</a:t>
            </a:r>
            <a:endParaRPr lang="en-US" altLang="en-US" sz="4000" b="1" dirty="0">
              <a:solidFill>
                <a:srgbClr val="FF0000"/>
              </a:solidFill>
            </a:endParaRPr>
          </a:p>
          <a:p>
            <a:pPr algn="ctr" eaLnBrk="1" hangingPunct="1">
              <a:spcBef>
                <a:spcPct val="0"/>
              </a:spcBef>
              <a:buFontTx/>
              <a:buNone/>
            </a:pPr>
            <a:r>
              <a:rPr lang="en-US" altLang="en-US" b="1" dirty="0">
                <a:solidFill>
                  <a:srgbClr val="002060"/>
                </a:solidFill>
              </a:rPr>
              <a:t>6p</a:t>
            </a:r>
          </a:p>
          <a:p>
            <a:pPr algn="ctr" eaLnBrk="1" hangingPunct="1">
              <a:spcBef>
                <a:spcPct val="0"/>
              </a:spcBef>
              <a:buFontTx/>
              <a:buNone/>
            </a:pPr>
            <a:r>
              <a:rPr lang="en-US" altLang="en-US" b="1" dirty="0">
                <a:solidFill>
                  <a:srgbClr val="002060"/>
                </a:solidFill>
              </a:rPr>
              <a:t>7n</a:t>
            </a:r>
            <a:endParaRPr lang="vi-VN" altLang="en-US" b="1" dirty="0">
              <a:solidFill>
                <a:srgbClr val="002060"/>
              </a:solidFill>
            </a:endParaRPr>
          </a:p>
        </p:txBody>
      </p:sp>
      <p:sp>
        <p:nvSpPr>
          <p:cNvPr id="19" name="Rounded Rectangle 18"/>
          <p:cNvSpPr/>
          <p:nvPr/>
        </p:nvSpPr>
        <p:spPr bwMode="auto">
          <a:xfrm>
            <a:off x="9712237" y="785814"/>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20" name="TextBox 4"/>
          <p:cNvSpPr txBox="1">
            <a:spLocks noChangeArrowheads="1"/>
          </p:cNvSpPr>
          <p:nvPr/>
        </p:nvSpPr>
        <p:spPr bwMode="auto">
          <a:xfrm>
            <a:off x="9783673" y="868362"/>
            <a:ext cx="11430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smtClean="0">
                <a:solidFill>
                  <a:srgbClr val="FF0000"/>
                </a:solidFill>
              </a:rPr>
              <a:t>M</a:t>
            </a:r>
            <a:endParaRPr lang="en-US" altLang="en-US" sz="4000" b="1" dirty="0">
              <a:solidFill>
                <a:srgbClr val="FF0000"/>
              </a:solidFill>
            </a:endParaRPr>
          </a:p>
          <a:p>
            <a:pPr algn="ctr" eaLnBrk="1" hangingPunct="1">
              <a:spcBef>
                <a:spcPct val="0"/>
              </a:spcBef>
              <a:buFontTx/>
              <a:buNone/>
            </a:pPr>
            <a:r>
              <a:rPr lang="en-US" altLang="en-US" b="1" dirty="0">
                <a:solidFill>
                  <a:srgbClr val="002060"/>
                </a:solidFill>
              </a:rPr>
              <a:t>7p</a:t>
            </a:r>
          </a:p>
          <a:p>
            <a:pPr algn="ctr" eaLnBrk="1" hangingPunct="1">
              <a:spcBef>
                <a:spcPct val="0"/>
              </a:spcBef>
              <a:buFontTx/>
              <a:buNone/>
            </a:pPr>
            <a:r>
              <a:rPr lang="en-US" altLang="en-US" b="1" dirty="0">
                <a:solidFill>
                  <a:srgbClr val="002060"/>
                </a:solidFill>
              </a:rPr>
              <a:t>7n</a:t>
            </a:r>
            <a:endParaRPr lang="vi-VN" altLang="en-US" b="1" dirty="0">
              <a:solidFill>
                <a:srgbClr val="002060"/>
              </a:solidFill>
            </a:endParaRPr>
          </a:p>
        </p:txBody>
      </p:sp>
      <p:sp>
        <p:nvSpPr>
          <p:cNvPr id="21" name="Rounded Rectangle 20"/>
          <p:cNvSpPr/>
          <p:nvPr/>
        </p:nvSpPr>
        <p:spPr bwMode="auto">
          <a:xfrm>
            <a:off x="1420440" y="3833772"/>
            <a:ext cx="1381822"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22" name="TextBox 4"/>
          <p:cNvSpPr txBox="1">
            <a:spLocks noChangeArrowheads="1"/>
          </p:cNvSpPr>
          <p:nvPr/>
        </p:nvSpPr>
        <p:spPr bwMode="auto">
          <a:xfrm>
            <a:off x="1556195" y="3987759"/>
            <a:ext cx="1228286"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smtClean="0">
                <a:solidFill>
                  <a:srgbClr val="FF0000"/>
                </a:solidFill>
              </a:rPr>
              <a:t>Q</a:t>
            </a:r>
            <a:endParaRPr lang="en-US" altLang="en-US" sz="4000" b="1" dirty="0">
              <a:solidFill>
                <a:srgbClr val="FF0000"/>
              </a:solidFill>
            </a:endParaRPr>
          </a:p>
          <a:p>
            <a:pPr algn="ctr" eaLnBrk="1" hangingPunct="1">
              <a:spcBef>
                <a:spcPct val="0"/>
              </a:spcBef>
              <a:buFontTx/>
              <a:buNone/>
            </a:pPr>
            <a:r>
              <a:rPr lang="en-US" altLang="en-US" b="1" dirty="0">
                <a:solidFill>
                  <a:srgbClr val="002060"/>
                </a:solidFill>
              </a:rPr>
              <a:t>8p</a:t>
            </a:r>
          </a:p>
          <a:p>
            <a:pPr algn="ctr" eaLnBrk="1" hangingPunct="1">
              <a:spcBef>
                <a:spcPct val="0"/>
              </a:spcBef>
              <a:buFontTx/>
              <a:buNone/>
            </a:pPr>
            <a:r>
              <a:rPr lang="en-US" altLang="en-US" b="1" dirty="0" smtClean="0">
                <a:solidFill>
                  <a:srgbClr val="002060"/>
                </a:solidFill>
              </a:rPr>
              <a:t>8n</a:t>
            </a:r>
            <a:endParaRPr lang="vi-VN" altLang="en-US" b="1" dirty="0">
              <a:solidFill>
                <a:srgbClr val="002060"/>
              </a:solidFill>
            </a:endParaRPr>
          </a:p>
        </p:txBody>
      </p:sp>
      <p:sp>
        <p:nvSpPr>
          <p:cNvPr id="23" name="Rounded Rectangle 22"/>
          <p:cNvSpPr/>
          <p:nvPr/>
        </p:nvSpPr>
        <p:spPr bwMode="auto">
          <a:xfrm>
            <a:off x="2842002" y="3844883"/>
            <a:ext cx="1381822"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24" name="TextBox 4"/>
          <p:cNvSpPr txBox="1">
            <a:spLocks noChangeArrowheads="1"/>
          </p:cNvSpPr>
          <p:nvPr/>
        </p:nvSpPr>
        <p:spPr bwMode="auto">
          <a:xfrm>
            <a:off x="2995536" y="3987759"/>
            <a:ext cx="1228286"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smtClean="0">
                <a:solidFill>
                  <a:srgbClr val="FF0000"/>
                </a:solidFill>
              </a:rPr>
              <a:t>R</a:t>
            </a:r>
            <a:endParaRPr lang="en-US" altLang="en-US" sz="4000" b="1" dirty="0">
              <a:solidFill>
                <a:srgbClr val="FF0000"/>
              </a:solidFill>
            </a:endParaRPr>
          </a:p>
          <a:p>
            <a:pPr algn="ctr" eaLnBrk="1" hangingPunct="1">
              <a:spcBef>
                <a:spcPct val="0"/>
              </a:spcBef>
              <a:buFontTx/>
              <a:buNone/>
            </a:pPr>
            <a:r>
              <a:rPr lang="en-US" altLang="en-US" b="1" dirty="0">
                <a:solidFill>
                  <a:srgbClr val="002060"/>
                </a:solidFill>
              </a:rPr>
              <a:t>8p</a:t>
            </a:r>
          </a:p>
          <a:p>
            <a:pPr algn="ctr" eaLnBrk="1" hangingPunct="1">
              <a:spcBef>
                <a:spcPct val="0"/>
              </a:spcBef>
              <a:buFontTx/>
              <a:buNone/>
            </a:pPr>
            <a:r>
              <a:rPr lang="en-US" altLang="en-US" b="1" dirty="0">
                <a:solidFill>
                  <a:srgbClr val="002060"/>
                </a:solidFill>
              </a:rPr>
              <a:t>9n</a:t>
            </a:r>
            <a:endParaRPr lang="vi-VN" altLang="en-US" b="1" dirty="0">
              <a:solidFill>
                <a:srgbClr val="002060"/>
              </a:solidFill>
            </a:endParaRPr>
          </a:p>
        </p:txBody>
      </p:sp>
      <p:sp>
        <p:nvSpPr>
          <p:cNvPr id="25" name="Rounded Rectangle 24"/>
          <p:cNvSpPr/>
          <p:nvPr/>
        </p:nvSpPr>
        <p:spPr bwMode="auto">
          <a:xfrm>
            <a:off x="4093264" y="3833772"/>
            <a:ext cx="1381822"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26" name="TextBox 4"/>
          <p:cNvSpPr txBox="1">
            <a:spLocks noChangeArrowheads="1"/>
          </p:cNvSpPr>
          <p:nvPr/>
        </p:nvSpPr>
        <p:spPr bwMode="auto">
          <a:xfrm>
            <a:off x="4175361" y="3976648"/>
            <a:ext cx="1228286"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smtClean="0">
                <a:solidFill>
                  <a:srgbClr val="FF0000"/>
                </a:solidFill>
              </a:rPr>
              <a:t>T</a:t>
            </a:r>
            <a:endParaRPr lang="en-US" altLang="en-US" sz="4000" b="1" dirty="0">
              <a:solidFill>
                <a:srgbClr val="FF0000"/>
              </a:solidFill>
            </a:endParaRPr>
          </a:p>
          <a:p>
            <a:pPr algn="ctr" eaLnBrk="1" hangingPunct="1">
              <a:spcBef>
                <a:spcPct val="0"/>
              </a:spcBef>
              <a:buFontTx/>
              <a:buNone/>
            </a:pPr>
            <a:r>
              <a:rPr lang="en-US" altLang="en-US" b="1" dirty="0">
                <a:solidFill>
                  <a:srgbClr val="002060"/>
                </a:solidFill>
              </a:rPr>
              <a:t>8p</a:t>
            </a:r>
          </a:p>
          <a:p>
            <a:pPr algn="ctr" eaLnBrk="1" hangingPunct="1">
              <a:spcBef>
                <a:spcPct val="0"/>
              </a:spcBef>
              <a:buFontTx/>
              <a:buNone/>
            </a:pPr>
            <a:r>
              <a:rPr lang="en-US" altLang="en-US" b="1" dirty="0" smtClean="0">
                <a:solidFill>
                  <a:srgbClr val="002060"/>
                </a:solidFill>
              </a:rPr>
              <a:t>10n</a:t>
            </a:r>
            <a:endParaRPr lang="vi-VN" altLang="en-US" b="1" dirty="0">
              <a:solidFill>
                <a:srgbClr val="002060"/>
              </a:solidFill>
            </a:endParaRPr>
          </a:p>
        </p:txBody>
      </p:sp>
      <p:sp>
        <p:nvSpPr>
          <p:cNvPr id="27" name="Rounded Rectangle 26"/>
          <p:cNvSpPr/>
          <p:nvPr/>
        </p:nvSpPr>
        <p:spPr bwMode="auto">
          <a:xfrm>
            <a:off x="6162804" y="3760003"/>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28" name="TextBox 4"/>
          <p:cNvSpPr txBox="1">
            <a:spLocks noChangeArrowheads="1"/>
          </p:cNvSpPr>
          <p:nvPr/>
        </p:nvSpPr>
        <p:spPr bwMode="auto">
          <a:xfrm>
            <a:off x="6197416" y="3965536"/>
            <a:ext cx="11430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smtClean="0">
                <a:solidFill>
                  <a:srgbClr val="FF0000"/>
                </a:solidFill>
              </a:rPr>
              <a:t>Y</a:t>
            </a:r>
            <a:endParaRPr lang="en-US" altLang="en-US" sz="4000" b="1" dirty="0">
              <a:solidFill>
                <a:srgbClr val="FF0000"/>
              </a:solidFill>
            </a:endParaRPr>
          </a:p>
          <a:p>
            <a:pPr algn="ctr" eaLnBrk="1" hangingPunct="1">
              <a:spcBef>
                <a:spcPct val="0"/>
              </a:spcBef>
              <a:buFontTx/>
              <a:buNone/>
            </a:pPr>
            <a:r>
              <a:rPr lang="en-US" altLang="en-US" b="1" dirty="0">
                <a:solidFill>
                  <a:srgbClr val="002060"/>
                </a:solidFill>
              </a:rPr>
              <a:t>19p</a:t>
            </a:r>
          </a:p>
          <a:p>
            <a:pPr algn="ctr" eaLnBrk="1" hangingPunct="1">
              <a:spcBef>
                <a:spcPct val="0"/>
              </a:spcBef>
              <a:buFontTx/>
              <a:buNone/>
            </a:pPr>
            <a:r>
              <a:rPr lang="en-US" altLang="en-US" b="1" dirty="0" smtClean="0">
                <a:solidFill>
                  <a:srgbClr val="002060"/>
                </a:solidFill>
              </a:rPr>
              <a:t>20n</a:t>
            </a:r>
            <a:endParaRPr lang="vi-VN" altLang="en-US" b="1" dirty="0">
              <a:solidFill>
                <a:srgbClr val="002060"/>
              </a:solidFill>
            </a:endParaRPr>
          </a:p>
        </p:txBody>
      </p:sp>
      <p:sp>
        <p:nvSpPr>
          <p:cNvPr id="29" name="Rounded Rectangle 28"/>
          <p:cNvSpPr/>
          <p:nvPr/>
        </p:nvSpPr>
        <p:spPr bwMode="auto">
          <a:xfrm>
            <a:off x="7731759" y="3822661"/>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30" name="TextBox 4"/>
          <p:cNvSpPr txBox="1">
            <a:spLocks noChangeArrowheads="1"/>
          </p:cNvSpPr>
          <p:nvPr/>
        </p:nvSpPr>
        <p:spPr bwMode="auto">
          <a:xfrm>
            <a:off x="7874633" y="3965537"/>
            <a:ext cx="11430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smtClean="0">
                <a:solidFill>
                  <a:srgbClr val="FF0000"/>
                </a:solidFill>
              </a:rPr>
              <a:t>Z</a:t>
            </a:r>
            <a:endParaRPr lang="en-US" altLang="en-US" sz="4000" b="1" dirty="0">
              <a:solidFill>
                <a:srgbClr val="FF0000"/>
              </a:solidFill>
            </a:endParaRPr>
          </a:p>
          <a:p>
            <a:pPr algn="ctr" eaLnBrk="1" hangingPunct="1">
              <a:spcBef>
                <a:spcPct val="0"/>
              </a:spcBef>
              <a:buFontTx/>
              <a:buNone/>
            </a:pPr>
            <a:r>
              <a:rPr lang="en-US" altLang="en-US" b="1" dirty="0">
                <a:solidFill>
                  <a:srgbClr val="002060"/>
                </a:solidFill>
              </a:rPr>
              <a:t>19p</a:t>
            </a:r>
          </a:p>
          <a:p>
            <a:pPr algn="ctr" eaLnBrk="1" hangingPunct="1">
              <a:spcBef>
                <a:spcPct val="0"/>
              </a:spcBef>
              <a:buFontTx/>
              <a:buNone/>
            </a:pPr>
            <a:r>
              <a:rPr lang="en-US" altLang="en-US" b="1" dirty="0" smtClean="0">
                <a:solidFill>
                  <a:srgbClr val="002060"/>
                </a:solidFill>
              </a:rPr>
              <a:t>21n</a:t>
            </a:r>
            <a:endParaRPr lang="vi-VN" altLang="en-US" b="1" dirty="0">
              <a:solidFill>
                <a:srgbClr val="002060"/>
              </a:solidFill>
            </a:endParaRPr>
          </a:p>
        </p:txBody>
      </p:sp>
      <p:sp>
        <p:nvSpPr>
          <p:cNvPr id="31" name="Rounded Rectangle 30"/>
          <p:cNvSpPr/>
          <p:nvPr/>
        </p:nvSpPr>
        <p:spPr bwMode="auto">
          <a:xfrm>
            <a:off x="9847215" y="3679746"/>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32" name="TextBox 4"/>
          <p:cNvSpPr txBox="1">
            <a:spLocks noChangeArrowheads="1"/>
          </p:cNvSpPr>
          <p:nvPr/>
        </p:nvSpPr>
        <p:spPr bwMode="auto">
          <a:xfrm>
            <a:off x="9918652" y="3833772"/>
            <a:ext cx="11430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smtClean="0">
                <a:solidFill>
                  <a:srgbClr val="FF0000"/>
                </a:solidFill>
              </a:rPr>
              <a:t>X</a:t>
            </a:r>
            <a:endParaRPr lang="en-US" altLang="en-US" sz="4000" b="1" dirty="0">
              <a:solidFill>
                <a:srgbClr val="FF0000"/>
              </a:solidFill>
            </a:endParaRPr>
          </a:p>
          <a:p>
            <a:pPr algn="ctr" eaLnBrk="1" hangingPunct="1">
              <a:spcBef>
                <a:spcPct val="0"/>
              </a:spcBef>
              <a:buFontTx/>
              <a:buNone/>
            </a:pPr>
            <a:r>
              <a:rPr lang="en-US" altLang="en-US" b="1" dirty="0">
                <a:solidFill>
                  <a:srgbClr val="002060"/>
                </a:solidFill>
              </a:rPr>
              <a:t>20p</a:t>
            </a:r>
          </a:p>
          <a:p>
            <a:pPr algn="ctr" eaLnBrk="1" hangingPunct="1">
              <a:spcBef>
                <a:spcPct val="0"/>
              </a:spcBef>
              <a:buFontTx/>
              <a:buNone/>
            </a:pPr>
            <a:r>
              <a:rPr lang="en-US" altLang="en-US" b="1" dirty="0">
                <a:solidFill>
                  <a:srgbClr val="002060"/>
                </a:solidFill>
              </a:rPr>
              <a:t>20n</a:t>
            </a:r>
            <a:endParaRPr lang="vi-VN" altLang="en-US" b="1" dirty="0">
              <a:solidFill>
                <a:srgbClr val="002060"/>
              </a:solidFill>
            </a:endParaRPr>
          </a:p>
        </p:txBody>
      </p:sp>
      <p:sp>
        <p:nvSpPr>
          <p:cNvPr id="33" name="Rectangle 32"/>
          <p:cNvSpPr/>
          <p:nvPr/>
        </p:nvSpPr>
        <p:spPr>
          <a:xfrm>
            <a:off x="11174506" y="6254414"/>
            <a:ext cx="914400" cy="484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ln w="0"/>
                <a:solidFill>
                  <a:schemeClr val="tx1"/>
                </a:solidFill>
                <a:effectLst>
                  <a:outerShdw blurRad="38100" dist="19050" dir="2700000" algn="tl" rotWithShape="0">
                    <a:schemeClr val="dk1">
                      <a:alpha val="40000"/>
                    </a:schemeClr>
                  </a:outerShdw>
                </a:effectLst>
              </a:rPr>
              <a:t>Tiết</a:t>
            </a:r>
            <a:r>
              <a:rPr lang="en-US" dirty="0" smtClean="0">
                <a:ln w="0"/>
                <a:solidFill>
                  <a:schemeClr val="tx1"/>
                </a:solidFill>
                <a:effectLst>
                  <a:outerShdw blurRad="38100" dist="19050" dir="2700000" algn="tl" rotWithShape="0">
                    <a:schemeClr val="dk1">
                      <a:alpha val="40000"/>
                    </a:schemeClr>
                  </a:outerShdw>
                </a:effectLst>
              </a:rPr>
              <a:t> 2</a:t>
            </a:r>
            <a:endParaRPr lang="en-US" dirty="0">
              <a:ln w="0"/>
              <a:solidFill>
                <a:schemeClr val="tx1"/>
              </a:solidFill>
              <a:effectLst>
                <a:outerShdw blurRad="38100" dist="19050" dir="2700000" algn="tl" rotWithShape="0">
                  <a:schemeClr val="dk1">
                    <a:alpha val="40000"/>
                  </a:schemeClr>
                </a:outerShdw>
              </a:effectLst>
            </a:endParaRPr>
          </a:p>
        </p:txBody>
      </p:sp>
      <p:sp>
        <p:nvSpPr>
          <p:cNvPr id="34" name="TextBox 33"/>
          <p:cNvSpPr txBox="1"/>
          <p:nvPr/>
        </p:nvSpPr>
        <p:spPr>
          <a:xfrm>
            <a:off x="7387634" y="2915610"/>
            <a:ext cx="423514"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C</a:t>
            </a:r>
            <a:endParaRPr lang="en-US" sz="2800" dirty="0">
              <a:latin typeface="Times New Roman" panose="02020603050405020304" pitchFamily="18" charset="0"/>
              <a:cs typeface="Times New Roman" panose="02020603050405020304" pitchFamily="18" charset="0"/>
            </a:endParaRPr>
          </a:p>
        </p:txBody>
      </p:sp>
      <p:sp>
        <p:nvSpPr>
          <p:cNvPr id="35" name="TextBox 34"/>
          <p:cNvSpPr txBox="1"/>
          <p:nvPr/>
        </p:nvSpPr>
        <p:spPr>
          <a:xfrm>
            <a:off x="3146311" y="2928940"/>
            <a:ext cx="444352"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H</a:t>
            </a:r>
            <a:endParaRPr lang="en-US" sz="2800" dirty="0">
              <a:latin typeface="Times New Roman" panose="02020603050405020304" pitchFamily="18" charset="0"/>
              <a:cs typeface="Times New Roman" panose="02020603050405020304" pitchFamily="18" charset="0"/>
            </a:endParaRPr>
          </a:p>
        </p:txBody>
      </p:sp>
      <p:sp>
        <p:nvSpPr>
          <p:cNvPr id="36" name="TextBox 35"/>
          <p:cNvSpPr txBox="1"/>
          <p:nvPr/>
        </p:nvSpPr>
        <p:spPr>
          <a:xfrm>
            <a:off x="10051196" y="6029587"/>
            <a:ext cx="582211"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Ca</a:t>
            </a:r>
            <a:endParaRPr lang="en-US" sz="2800" dirty="0">
              <a:latin typeface="Times New Roman" panose="02020603050405020304" pitchFamily="18" charset="0"/>
              <a:cs typeface="Times New Roman" panose="02020603050405020304" pitchFamily="18" charset="0"/>
            </a:endParaRPr>
          </a:p>
        </p:txBody>
      </p:sp>
      <p:sp>
        <p:nvSpPr>
          <p:cNvPr id="37" name="TextBox 36"/>
          <p:cNvSpPr txBox="1"/>
          <p:nvPr/>
        </p:nvSpPr>
        <p:spPr>
          <a:xfrm>
            <a:off x="7128659" y="6012305"/>
            <a:ext cx="444352"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K</a:t>
            </a:r>
            <a:endParaRPr lang="en-US" sz="2800" dirty="0">
              <a:latin typeface="Times New Roman" panose="02020603050405020304" pitchFamily="18" charset="0"/>
              <a:cs typeface="Times New Roman" panose="02020603050405020304" pitchFamily="18" charset="0"/>
            </a:endParaRPr>
          </a:p>
        </p:txBody>
      </p:sp>
      <p:sp>
        <p:nvSpPr>
          <p:cNvPr id="38" name="TextBox 37"/>
          <p:cNvSpPr txBox="1"/>
          <p:nvPr/>
        </p:nvSpPr>
        <p:spPr>
          <a:xfrm>
            <a:off x="3173550" y="5992804"/>
            <a:ext cx="444352"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O</a:t>
            </a:r>
            <a:endParaRPr lang="en-US" sz="2800" dirty="0">
              <a:latin typeface="Times New Roman" panose="02020603050405020304" pitchFamily="18" charset="0"/>
              <a:cs typeface="Times New Roman" panose="02020603050405020304" pitchFamily="18" charset="0"/>
            </a:endParaRPr>
          </a:p>
        </p:txBody>
      </p:sp>
      <p:sp>
        <p:nvSpPr>
          <p:cNvPr id="39" name="TextBox 38"/>
          <p:cNvSpPr txBox="1"/>
          <p:nvPr/>
        </p:nvSpPr>
        <p:spPr>
          <a:xfrm>
            <a:off x="10149853" y="2915610"/>
            <a:ext cx="44435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N</a:t>
            </a:r>
          </a:p>
        </p:txBody>
      </p:sp>
    </p:spTree>
    <p:extLst>
      <p:ext uri="{BB962C8B-B14F-4D97-AF65-F5344CB8AC3E}">
        <p14:creationId xmlns:p14="http://schemas.microsoft.com/office/powerpoint/2010/main" xmlns="" val="181890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par>
                                <p:cTn id="48" presetID="22" presetClass="entr" presetSubtype="4"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down)">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barn(inVertical)">
                                      <p:cBhvr>
                                        <p:cTn id="61" dur="500"/>
                                        <p:tgtEl>
                                          <p:spTgt spid="2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arn(inVertical)">
                                      <p:cBhvr>
                                        <p:cTn id="67" dur="500"/>
                                        <p:tgtEl>
                                          <p:spTgt spid="2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barn(inVertical)">
                                      <p:cBhvr>
                                        <p:cTn id="70" dur="500"/>
                                        <p:tgtEl>
                                          <p:spTgt spid="25"/>
                                        </p:tgtEl>
                                      </p:cBhvr>
                                    </p:animEffect>
                                  </p:childTnLst>
                                </p:cTn>
                              </p:par>
                              <p:par>
                                <p:cTn id="71" presetID="16" presetClass="entr" presetSubtype="21" fill="hold" nodeType="with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barn(inVertical)">
                                      <p:cBhvr>
                                        <p:cTn id="73" dur="500"/>
                                        <p:tgtEl>
                                          <p:spTgt spid="4"/>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barn(inVertical)">
                                      <p:cBhvr>
                                        <p:cTn id="78" dur="500"/>
                                        <p:tgtEl>
                                          <p:spTgt spid="28"/>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barn(inVertical)">
                                      <p:cBhvr>
                                        <p:cTn id="81" dur="500"/>
                                        <p:tgtEl>
                                          <p:spTgt spid="27"/>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barn(inVertical)">
                                      <p:cBhvr>
                                        <p:cTn id="84" dur="500"/>
                                        <p:tgtEl>
                                          <p:spTgt spid="30"/>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barn(inVertical)">
                                      <p:cBhvr>
                                        <p:cTn id="87" dur="500"/>
                                        <p:tgtEl>
                                          <p:spTgt spid="29"/>
                                        </p:tgtEl>
                                      </p:cBhvr>
                                    </p:animEffect>
                                  </p:childTnLst>
                                </p:cTn>
                              </p:par>
                              <p:par>
                                <p:cTn id="88" presetID="16" presetClass="entr" presetSubtype="21" fill="hold" nodeType="with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barn(inVertical)">
                                      <p:cBhvr>
                                        <p:cTn id="90" dur="500"/>
                                        <p:tgtEl>
                                          <p:spTgt spid="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wipe(down)">
                                      <p:cBhvr>
                                        <p:cTn id="95" dur="500"/>
                                        <p:tgtEl>
                                          <p:spTgt spid="32"/>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wipe(down)">
                                      <p:cBhvr>
                                        <p:cTn id="98" dur="500"/>
                                        <p:tgtEl>
                                          <p:spTgt spid="31"/>
                                        </p:tgtEl>
                                      </p:cBhvr>
                                    </p:animEffect>
                                  </p:childTnLst>
                                </p:cTn>
                              </p:par>
                              <p:par>
                                <p:cTn id="99" presetID="22" presetClass="entr" presetSubtype="4" fill="hold" nodeType="withEffect">
                                  <p:stCondLst>
                                    <p:cond delay="0"/>
                                  </p:stCondLst>
                                  <p:childTnLst>
                                    <p:set>
                                      <p:cBhvr>
                                        <p:cTn id="100" dur="1" fill="hold">
                                          <p:stCondLst>
                                            <p:cond delay="0"/>
                                          </p:stCondLst>
                                        </p:cTn>
                                        <p:tgtEl>
                                          <p:spTgt spid="3"/>
                                        </p:tgtEl>
                                        <p:attrNameLst>
                                          <p:attrName>style.visibility</p:attrName>
                                        </p:attrNameLst>
                                      </p:cBhvr>
                                      <p:to>
                                        <p:strVal val="visible"/>
                                      </p:to>
                                    </p:set>
                                    <p:animEffect transition="in" filter="wipe(down)">
                                      <p:cBhvr>
                                        <p:cTn id="101" dur="500"/>
                                        <p:tgtEl>
                                          <p:spTgt spid="3"/>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35"/>
                                        </p:tgtEl>
                                        <p:attrNameLst>
                                          <p:attrName>style.visibility</p:attrName>
                                        </p:attrNameLst>
                                      </p:cBhvr>
                                      <p:to>
                                        <p:strVal val="visible"/>
                                      </p:to>
                                    </p:set>
                                    <p:animEffect transition="in" filter="wipe(down)">
                                      <p:cBhvr>
                                        <p:cTn id="106" dur="500"/>
                                        <p:tgtEl>
                                          <p:spTgt spid="35"/>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4"/>
                                        </p:tgtEl>
                                        <p:attrNameLst>
                                          <p:attrName>style.visibility</p:attrName>
                                        </p:attrNameLst>
                                      </p:cBhvr>
                                      <p:to>
                                        <p:strVal val="visible"/>
                                      </p:to>
                                    </p:set>
                                    <p:animEffect transition="in" filter="wipe(down)">
                                      <p:cBhvr>
                                        <p:cTn id="111" dur="500"/>
                                        <p:tgtEl>
                                          <p:spTgt spid="34"/>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grpId="0" nodeType="click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wipe(down)">
                                      <p:cBhvr>
                                        <p:cTn id="116" dur="500"/>
                                        <p:tgtEl>
                                          <p:spTgt spid="39"/>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38"/>
                                        </p:tgtEl>
                                        <p:attrNameLst>
                                          <p:attrName>style.visibility</p:attrName>
                                        </p:attrNameLst>
                                      </p:cBhvr>
                                      <p:to>
                                        <p:strVal val="visible"/>
                                      </p:to>
                                    </p:set>
                                    <p:animEffect transition="in" filter="wipe(down)">
                                      <p:cBhvr>
                                        <p:cTn id="121" dur="500"/>
                                        <p:tgtEl>
                                          <p:spTgt spid="38"/>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grpId="0" nodeType="clickEffect">
                                  <p:stCondLst>
                                    <p:cond delay="0"/>
                                  </p:stCondLst>
                                  <p:childTnLst>
                                    <p:set>
                                      <p:cBhvr>
                                        <p:cTn id="125" dur="1" fill="hold">
                                          <p:stCondLst>
                                            <p:cond delay="0"/>
                                          </p:stCondLst>
                                        </p:cTn>
                                        <p:tgtEl>
                                          <p:spTgt spid="37"/>
                                        </p:tgtEl>
                                        <p:attrNameLst>
                                          <p:attrName>style.visibility</p:attrName>
                                        </p:attrNameLst>
                                      </p:cBhvr>
                                      <p:to>
                                        <p:strVal val="visible"/>
                                      </p:to>
                                    </p:set>
                                    <p:animEffect transition="in" filter="wipe(down)">
                                      <p:cBhvr>
                                        <p:cTn id="126" dur="500"/>
                                        <p:tgtEl>
                                          <p:spTgt spid="37"/>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36"/>
                                        </p:tgtEl>
                                        <p:attrNameLst>
                                          <p:attrName>style.visibility</p:attrName>
                                        </p:attrNameLst>
                                      </p:cBhvr>
                                      <p:to>
                                        <p:strVal val="visible"/>
                                      </p:to>
                                    </p:set>
                                    <p:animEffect transition="in" filter="wipe(down)">
                                      <p:cBhvr>
                                        <p:cTn id="13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1" grpId="0"/>
      <p:bldP spid="12" grpId="0"/>
      <p:bldP spid="15" grpId="0" animBg="1"/>
      <p:bldP spid="16" grpId="0"/>
      <p:bldP spid="17" grpId="0" animBg="1"/>
      <p:bldP spid="18" grpId="0"/>
      <p:bldP spid="19" grpId="0" animBg="1"/>
      <p:bldP spid="20" grpId="0"/>
      <p:bldP spid="21" grpId="0" animBg="1"/>
      <p:bldP spid="22" grpId="0"/>
      <p:bldP spid="23" grpId="0" animBg="1"/>
      <p:bldP spid="24" grpId="0"/>
      <p:bldP spid="25" grpId="0" animBg="1"/>
      <p:bldP spid="26" grpId="0"/>
      <p:bldP spid="27" grpId="0" animBg="1"/>
      <p:bldP spid="28" grpId="0"/>
      <p:bldP spid="29" grpId="0" animBg="1"/>
      <p:bldP spid="30" grpId="0"/>
      <p:bldP spid="31" grpId="0" animBg="1"/>
      <p:bldP spid="32" grpId="0"/>
      <p:bldP spid="34" grpId="0"/>
      <p:bldP spid="35" grpId="0"/>
      <p:bldP spid="36" grpId="0"/>
      <p:bldP spid="37" grpId="0"/>
      <p:bldP spid="38" grpId="0"/>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descr="Top 123+] Hình nền Powerpoint “ĐẸP NHỨC NÁCH”"/>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5603" name="Picture 3" descr="C:\Users\Admin\Pictures\tải xuống (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6555" y="160338"/>
            <a:ext cx="10668000" cy="3785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4" name="TextBox 3"/>
          <p:cNvSpPr txBox="1">
            <a:spLocks noChangeArrowheads="1"/>
          </p:cNvSpPr>
          <p:nvPr/>
        </p:nvSpPr>
        <p:spPr bwMode="auto">
          <a:xfrm>
            <a:off x="617257" y="748833"/>
            <a:ext cx="8365378" cy="1323439"/>
          </a:xfrm>
          <a:prstGeom prst="rect">
            <a:avLst/>
          </a:prstGeom>
          <a:solidFill>
            <a:schemeClr val="bg1"/>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4000" b="1" dirty="0" smtClean="0">
                <a:latin typeface="Times New Roman" panose="02020603050405020304" pitchFamily="18" charset="0"/>
                <a:cs typeface="Times New Roman" panose="02020603050405020304" pitchFamily="18" charset="0"/>
              </a:rPr>
              <a:t>II. </a:t>
            </a:r>
            <a:r>
              <a:rPr lang="en-US" altLang="en-US" sz="4000" b="1" dirty="0" err="1" smtClean="0">
                <a:latin typeface="Times New Roman" panose="02020603050405020304" pitchFamily="18" charset="0"/>
                <a:cs typeface="Times New Roman" panose="02020603050405020304" pitchFamily="18" charset="0"/>
              </a:rPr>
              <a:t>Tên</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gọi</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và</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kí</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hiệu</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của</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nguyên</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tố</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hoá</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học</a:t>
            </a:r>
            <a:endParaRPr lang="vi-VN" altLang="en-US" sz="4000" b="1" dirty="0">
              <a:latin typeface="Times New Roman" panose="02020603050405020304" pitchFamily="18" charset="0"/>
              <a:cs typeface="Times New Roman" panose="02020603050405020304" pitchFamily="18" charset="0"/>
            </a:endParaRPr>
          </a:p>
        </p:txBody>
      </p:sp>
      <p:pic>
        <p:nvPicPr>
          <p:cNvPr id="7170" name="Picture 2" descr="Hướng dẫn &quot;VIẾT VÀ ĐỌC TÊN CÁC NGUYÊN TỐ HÓA HỌC VÀ HỢP CHẤT BẰNG TIẾNG  ANH&quot; - Thầy Tuấn XiPo - YouTub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5226" y="3960832"/>
            <a:ext cx="3644154" cy="1969322"/>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10/21/16﻿ - High School Biology and Chemistry"/>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642847" y="2272553"/>
            <a:ext cx="4351708" cy="435770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503066" y="5224613"/>
            <a:ext cx="939381" cy="705542"/>
          </a:xfrm>
          <a:prstGeom prst="rect">
            <a:avLst/>
          </a:prstGeom>
          <a:solidFill>
            <a:srgbClr val="FFC000"/>
          </a:solidFill>
        </p:spPr>
        <p:txBody>
          <a:bodyPr wrap="square" rtlCol="0">
            <a:spAutoFit/>
          </a:bodyPr>
          <a:lstStyle/>
          <a:p>
            <a:endParaRPr lang="en-US"/>
          </a:p>
        </p:txBody>
      </p:sp>
    </p:spTree>
    <p:extLst>
      <p:ext uri="{BB962C8B-B14F-4D97-AF65-F5344CB8AC3E}">
        <p14:creationId xmlns:p14="http://schemas.microsoft.com/office/powerpoint/2010/main" xmlns="" val="14906465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a:spLocks noChangeArrowheads="1"/>
          </p:cNvSpPr>
          <p:nvPr/>
        </p:nvSpPr>
        <p:spPr bwMode="auto">
          <a:xfrm>
            <a:off x="617257" y="748833"/>
            <a:ext cx="8365378" cy="707886"/>
          </a:xfrm>
          <a:prstGeom prst="rect">
            <a:avLst/>
          </a:prstGeom>
          <a:solidFill>
            <a:schemeClr val="bg1"/>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4000" b="1" dirty="0" smtClean="0">
                <a:latin typeface="Times New Roman" panose="02020603050405020304" pitchFamily="18" charset="0"/>
                <a:cs typeface="Times New Roman" panose="02020603050405020304" pitchFamily="18" charset="0"/>
              </a:rPr>
              <a:t>1. </a:t>
            </a:r>
            <a:r>
              <a:rPr lang="en-US" altLang="en-US" sz="4000" b="1" dirty="0" err="1" smtClean="0">
                <a:latin typeface="Times New Roman" panose="02020603050405020304" pitchFamily="18" charset="0"/>
                <a:cs typeface="Times New Roman" panose="02020603050405020304" pitchFamily="18" charset="0"/>
              </a:rPr>
              <a:t>Tên</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gọi</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của</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nguyên</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tố</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hoá</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học</a:t>
            </a:r>
            <a:endParaRPr lang="vi-VN" alt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7346813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50+ Hình nền Powerpoint ngộ nghĩnh, đáng yêu nhất - Phụ Kiện MacBook Chính  Hã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41417" y="705395"/>
            <a:ext cx="8904514" cy="5185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1" name="TextBox 2"/>
          <p:cNvSpPr txBox="1">
            <a:spLocks noChangeArrowheads="1"/>
          </p:cNvSpPr>
          <p:nvPr/>
        </p:nvSpPr>
        <p:spPr bwMode="auto">
          <a:xfrm>
            <a:off x="3921986" y="782639"/>
            <a:ext cx="41433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err="1"/>
              <a:t>Thảo</a:t>
            </a:r>
            <a:r>
              <a:rPr lang="en-US" altLang="en-US" sz="3600" b="1" dirty="0"/>
              <a:t> </a:t>
            </a:r>
            <a:r>
              <a:rPr lang="en-US" altLang="en-US" sz="3600" b="1" dirty="0" err="1"/>
              <a:t>luận</a:t>
            </a:r>
            <a:r>
              <a:rPr lang="en-US" altLang="en-US" sz="3600" b="1" dirty="0"/>
              <a:t> </a:t>
            </a:r>
            <a:endParaRPr lang="vi-VN" altLang="en-US" sz="3600" b="1" dirty="0"/>
          </a:p>
        </p:txBody>
      </p:sp>
      <p:sp>
        <p:nvSpPr>
          <p:cNvPr id="27652" name="TextBox 3"/>
          <p:cNvSpPr txBox="1">
            <a:spLocks noChangeArrowheads="1"/>
          </p:cNvSpPr>
          <p:nvPr/>
        </p:nvSpPr>
        <p:spPr bwMode="auto">
          <a:xfrm>
            <a:off x="2243204" y="2365081"/>
            <a:ext cx="7500938" cy="2678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AutoNum type="arabicPeriod"/>
            </a:pPr>
            <a:endParaRPr lang="en-US" altLang="en-US" sz="2800" b="1" dirty="0">
              <a:solidFill>
                <a:srgbClr val="FF0000"/>
              </a:solidFill>
            </a:endParaRPr>
          </a:p>
          <a:p>
            <a:pPr algn="ctr" eaLnBrk="1" hangingPunct="1">
              <a:spcBef>
                <a:spcPct val="0"/>
              </a:spcBef>
              <a:buFontTx/>
              <a:buNone/>
            </a:pPr>
            <a:r>
              <a:rPr lang="en-US" altLang="en-US" sz="2800" b="1" dirty="0" err="1">
                <a:solidFill>
                  <a:srgbClr val="FF0000"/>
                </a:solidFill>
                <a:latin typeface="Times New Roman" panose="02020603050405020304" pitchFamily="18" charset="0"/>
                <a:cs typeface="Times New Roman" panose="02020603050405020304" pitchFamily="18" charset="0"/>
              </a:rPr>
              <a:t>Trình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bày</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nguồn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gốc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tên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gọi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của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một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số</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nguyên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tố</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có</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nhiều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ứng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dụng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trong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cuộc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sống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như</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đồng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sắt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nhôm</a:t>
            </a:r>
            <a:r>
              <a:rPr lang="en-US" altLang="en-US" sz="2800" b="1" dirty="0">
                <a:solidFill>
                  <a:srgbClr val="FF0000"/>
                </a:solidFill>
                <a:latin typeface="Times New Roman" panose="02020603050405020304" pitchFamily="18" charset="0"/>
                <a:cs typeface="Times New Roman" panose="02020603050405020304" pitchFamily="18" charset="0"/>
              </a:rPr>
              <a:t> ?</a:t>
            </a:r>
          </a:p>
          <a:p>
            <a:pPr algn="ctr" eaLnBrk="1" hangingPunct="1">
              <a:spcBef>
                <a:spcPct val="0"/>
              </a:spcBef>
              <a:buFontTx/>
              <a:buNone/>
            </a:pPr>
            <a:endParaRPr lang="en-US" altLang="en-US" sz="2800" b="1" dirty="0">
              <a:solidFill>
                <a:srgbClr val="FF0000"/>
              </a:solidFill>
            </a:endParaRPr>
          </a:p>
          <a:p>
            <a:pPr algn="ctr" eaLnBrk="1" hangingPunct="1">
              <a:spcBef>
                <a:spcPct val="0"/>
              </a:spcBef>
              <a:buFontTx/>
              <a:buNone/>
            </a:pPr>
            <a:endParaRPr lang="vi-VN" altLang="en-US" sz="2800" b="1" dirty="0">
              <a:solidFill>
                <a:srgbClr val="FF0000"/>
              </a:solidFill>
            </a:endParaRPr>
          </a:p>
        </p:txBody>
      </p:sp>
    </p:spTree>
    <p:extLst>
      <p:ext uri="{BB962C8B-B14F-4D97-AF65-F5344CB8AC3E}">
        <p14:creationId xmlns:p14="http://schemas.microsoft.com/office/powerpoint/2010/main" xmlns="" val="3222327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checkerboard(across)">
                                      <p:cBhvr>
                                        <p:cTn id="7"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descr="Cách nhận biết kim loại đồng chính xác nhất trong 5 Phút"/>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5" name="AutoShape 4" descr="Giá kim loại đồng thế giới hôm nay 05/07/2022 bao nhiêu tiền 1k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6" name="AutoShape 6" descr="Kim Loại Đồng Để Làm Gì? 3 Ngành Dùng Nhiều Kim Loại Đồng Nhất Là?"/>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7" name="AutoShape 8" descr="Sắt là gì? Ứng dụng và vai trò của kim loại sắt trong đời sống - Phế"/>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8678" name="Picture 9" descr="C:\Users\Admin\Pictures\tải xuống (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79576" y="809896"/>
            <a:ext cx="4487864" cy="2619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9" name="Picture 10" descr="C:\Users\Admin\Pictures\tải xuống (4).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10376" y="914399"/>
            <a:ext cx="3714750" cy="51818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0" name="Picture 11" descr="C:\Users\Admin\Pictures\images (1).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738313" y="3571874"/>
            <a:ext cx="4429127" cy="278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1" name="TextBox 8"/>
          <p:cNvSpPr txBox="1">
            <a:spLocks noChangeArrowheads="1"/>
          </p:cNvSpPr>
          <p:nvPr/>
        </p:nvSpPr>
        <p:spPr bwMode="auto">
          <a:xfrm>
            <a:off x="2361406" y="205058"/>
            <a:ext cx="27146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tx2"/>
                </a:solidFill>
              </a:rPr>
              <a:t>Kim </a:t>
            </a:r>
            <a:r>
              <a:rPr lang="en-US" altLang="en-US" sz="2400" b="1" dirty="0" err="1">
                <a:solidFill>
                  <a:schemeClr val="tx2"/>
                </a:solidFill>
              </a:rPr>
              <a:t>loại</a:t>
            </a:r>
            <a:r>
              <a:rPr lang="en-US" altLang="en-US" sz="2400" b="1" dirty="0">
                <a:solidFill>
                  <a:schemeClr val="tx2"/>
                </a:solidFill>
              </a:rPr>
              <a:t> </a:t>
            </a:r>
            <a:r>
              <a:rPr lang="en-US" altLang="en-US" sz="2400" b="1" dirty="0" err="1">
                <a:solidFill>
                  <a:schemeClr val="tx2"/>
                </a:solidFill>
              </a:rPr>
              <a:t>đồng</a:t>
            </a:r>
            <a:r>
              <a:rPr lang="en-US" altLang="en-US" sz="2400" b="1" dirty="0">
                <a:solidFill>
                  <a:schemeClr val="tx2"/>
                </a:solidFill>
              </a:rPr>
              <a:t> </a:t>
            </a:r>
            <a:endParaRPr lang="vi-VN" altLang="en-US" sz="2400" b="1" dirty="0">
              <a:solidFill>
                <a:schemeClr val="tx2"/>
              </a:solidFill>
            </a:endParaRPr>
          </a:p>
        </p:txBody>
      </p:sp>
      <p:sp>
        <p:nvSpPr>
          <p:cNvPr id="28682" name="TextBox 9"/>
          <p:cNvSpPr txBox="1">
            <a:spLocks noChangeArrowheads="1"/>
          </p:cNvSpPr>
          <p:nvPr/>
        </p:nvSpPr>
        <p:spPr bwMode="auto">
          <a:xfrm>
            <a:off x="7597821" y="476043"/>
            <a:ext cx="27146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tx2"/>
                </a:solidFill>
              </a:rPr>
              <a:t>Kim </a:t>
            </a:r>
            <a:r>
              <a:rPr lang="en-US" altLang="en-US" sz="2400" b="1" dirty="0" err="1">
                <a:solidFill>
                  <a:schemeClr val="tx2"/>
                </a:solidFill>
              </a:rPr>
              <a:t>loại</a:t>
            </a:r>
            <a:r>
              <a:rPr lang="en-US" altLang="en-US" sz="2400" b="1" dirty="0">
                <a:solidFill>
                  <a:schemeClr val="tx2"/>
                </a:solidFill>
              </a:rPr>
              <a:t> </a:t>
            </a:r>
            <a:r>
              <a:rPr lang="en-US" altLang="en-US" sz="2400" b="1" dirty="0" err="1">
                <a:solidFill>
                  <a:schemeClr val="tx2"/>
                </a:solidFill>
              </a:rPr>
              <a:t>nhôm</a:t>
            </a:r>
            <a:r>
              <a:rPr lang="en-US" altLang="en-US" sz="2400" b="1" dirty="0">
                <a:solidFill>
                  <a:schemeClr val="tx2"/>
                </a:solidFill>
              </a:rPr>
              <a:t> </a:t>
            </a:r>
            <a:endParaRPr lang="vi-VN" altLang="en-US" sz="2400" b="1" dirty="0">
              <a:solidFill>
                <a:schemeClr val="tx2"/>
              </a:solidFill>
            </a:endParaRPr>
          </a:p>
        </p:txBody>
      </p:sp>
      <p:sp>
        <p:nvSpPr>
          <p:cNvPr id="28683" name="TextBox 10"/>
          <p:cNvSpPr txBox="1">
            <a:spLocks noChangeArrowheads="1"/>
          </p:cNvSpPr>
          <p:nvPr/>
        </p:nvSpPr>
        <p:spPr bwMode="auto">
          <a:xfrm>
            <a:off x="4395380" y="5634308"/>
            <a:ext cx="27146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Kim loại sắt  </a:t>
            </a:r>
            <a:endParaRPr lang="vi-VN" altLang="en-US" sz="2400" b="1">
              <a:solidFill>
                <a:schemeClr val="tx2"/>
              </a:solidFill>
            </a:endParaRPr>
          </a:p>
        </p:txBody>
      </p:sp>
    </p:spTree>
    <p:extLst>
      <p:ext uri="{BB962C8B-B14F-4D97-AF65-F5344CB8AC3E}">
        <p14:creationId xmlns:p14="http://schemas.microsoft.com/office/powerpoint/2010/main" xmlns="" val="36582043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0525" y="553055"/>
            <a:ext cx="10502538" cy="4401205"/>
          </a:xfrm>
          <a:prstGeom prst="rect">
            <a:avLst/>
          </a:prstGeom>
        </p:spPr>
        <p:txBody>
          <a:bodyPr wrap="square">
            <a:spAutoFit/>
          </a:bodyPr>
          <a:lstStyle/>
          <a:p>
            <a:pPr>
              <a:spcAft>
                <a:spcPts val="0"/>
              </a:spcAft>
            </a:pPr>
            <a:r>
              <a:rPr lang="en-US" sz="2800" dirty="0" err="1" smtClean="0">
                <a:solidFill>
                  <a:srgbClr val="002060"/>
                </a:solidFill>
                <a:latin typeface="Times New Roman" panose="02020603050405020304" pitchFamily="18" charset="0"/>
                <a:ea typeface="Arial" panose="020B0604020202020204" pitchFamily="34" charset="0"/>
              </a:rPr>
              <a:t>Một</a:t>
            </a:r>
            <a:r>
              <a:rPr lang="en-US" sz="2800" dirty="0" smtClean="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số</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nguyên</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tố</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được</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đặt</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tên</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từ</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hàng</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nhàn</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năm</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trước</a:t>
            </a:r>
            <a:r>
              <a:rPr lang="en-US" sz="2800" dirty="0">
                <a:solidFill>
                  <a:srgbClr val="002060"/>
                </a:solidFill>
                <a:latin typeface="Times New Roman" panose="02020603050405020304" pitchFamily="18" charset="0"/>
                <a:ea typeface="Arial" panose="020B0604020202020204" pitchFamily="34" charset="0"/>
              </a:rPr>
              <a:t> </a:t>
            </a:r>
            <a:r>
              <a:rPr lang="en-US" sz="2800" dirty="0" err="1" smtClean="0">
                <a:solidFill>
                  <a:srgbClr val="002060"/>
                </a:solidFill>
                <a:latin typeface="Times New Roman" panose="02020603050405020304" pitchFamily="18" charset="0"/>
                <a:ea typeface="Arial" panose="020B0604020202020204" pitchFamily="34" charset="0"/>
              </a:rPr>
              <a:t>như</a:t>
            </a:r>
            <a:r>
              <a:rPr lang="en-US" sz="2800" dirty="0" smtClean="0">
                <a:solidFill>
                  <a:srgbClr val="002060"/>
                </a:solidFill>
                <a:latin typeface="Times New Roman" panose="02020603050405020304" pitchFamily="18" charset="0"/>
                <a:ea typeface="Arial" panose="020B0604020202020204" pitchFamily="34" charset="0"/>
              </a:rPr>
              <a:t>:</a:t>
            </a:r>
          </a:p>
          <a:p>
            <a:r>
              <a:rPr lang="en-US" sz="2800" dirty="0" smtClean="0">
                <a:solidFill>
                  <a:srgbClr val="002060"/>
                </a:solidFill>
                <a:latin typeface="Times New Roman" panose="02020603050405020304" pitchFamily="18" charset="0"/>
                <a:ea typeface="Arial" panose="020B0604020202020204" pitchFamily="34" charset="0"/>
              </a:rPr>
              <a:t> -</a:t>
            </a:r>
            <a:r>
              <a:rPr lang="vi-VN" sz="2800" dirty="0" smtClean="0">
                <a:solidFill>
                  <a:srgbClr val="002060"/>
                </a:solidFill>
                <a:latin typeface="Times New Roman" panose="02020603050405020304" pitchFamily="18" charset="0"/>
                <a:cs typeface="Times New Roman" panose="02020603050405020304" pitchFamily="18" charset="0"/>
              </a:rPr>
              <a:t>Cuprus </a:t>
            </a:r>
            <a:r>
              <a:rPr lang="vi-VN" sz="2800" dirty="0">
                <a:solidFill>
                  <a:srgbClr val="002060"/>
                </a:solidFill>
                <a:latin typeface="Times New Roman" panose="02020603050405020304" pitchFamily="18" charset="0"/>
                <a:cs typeface="Times New Roman" panose="02020603050405020304" pitchFamily="18" charset="0"/>
              </a:rPr>
              <a:t>(đồng) </a:t>
            </a:r>
            <a:r>
              <a:rPr lang="en-US" sz="2800" dirty="0" err="1">
                <a:solidFill>
                  <a:srgbClr val="002060"/>
                </a:solidFill>
                <a:latin typeface="Times New Roman" panose="02020603050405020304" pitchFamily="18" charset="0"/>
                <a:ea typeface="Arial" panose="020B0604020202020204" pitchFamily="34" charset="0"/>
              </a:rPr>
              <a:t>từ</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tiếng</a:t>
            </a:r>
            <a:r>
              <a:rPr lang="en-US" sz="2800" dirty="0">
                <a:solidFill>
                  <a:srgbClr val="002060"/>
                </a:solidFill>
                <a:latin typeface="Times New Roman" panose="02020603050405020304" pitchFamily="18" charset="0"/>
                <a:ea typeface="Arial" panose="020B0604020202020204" pitchFamily="34" charset="0"/>
              </a:rPr>
              <a:t> Latin </a:t>
            </a:r>
            <a:r>
              <a:rPr lang="vi-VN" sz="2800" dirty="0" smtClean="0">
                <a:solidFill>
                  <a:srgbClr val="002060"/>
                </a:solidFill>
                <a:latin typeface="Times New Roman" panose="02020603050405020304" pitchFamily="18" charset="0"/>
                <a:cs typeface="Times New Roman" panose="02020603050405020304" pitchFamily="18" charset="0"/>
              </a:rPr>
              <a:t>mang </a:t>
            </a:r>
            <a:r>
              <a:rPr lang="vi-VN" sz="2800" dirty="0">
                <a:solidFill>
                  <a:srgbClr val="002060"/>
                </a:solidFill>
                <a:latin typeface="Times New Roman" panose="02020603050405020304" pitchFamily="18" charset="0"/>
                <a:cs typeface="Times New Roman" panose="02020603050405020304" pitchFamily="18" charset="0"/>
              </a:rPr>
              <a:t>tên vùng </a:t>
            </a:r>
            <a:r>
              <a:rPr lang="vi-VN" sz="2800" dirty="0" smtClean="0">
                <a:solidFill>
                  <a:srgbClr val="002060"/>
                </a:solidFill>
                <a:latin typeface="Times New Roman" panose="02020603050405020304" pitchFamily="18" charset="0"/>
                <a:cs typeface="Times New Roman" panose="02020603050405020304" pitchFamily="18" charset="0"/>
              </a:rPr>
              <a:t>Cyprus</a:t>
            </a:r>
            <a:r>
              <a:rPr lang="en-US" sz="2800" dirty="0">
                <a:solidFill>
                  <a:srgbClr val="002060"/>
                </a:solidFill>
                <a:latin typeface="Times New Roman" panose="02020603050405020304" pitchFamily="18" charset="0"/>
                <a:ea typeface="Arial" panose="020B0604020202020204" pitchFamily="34" charset="0"/>
              </a:rPr>
              <a:t> </a:t>
            </a:r>
            <a:r>
              <a:rPr lang="en-US" sz="2800" dirty="0" smtClean="0">
                <a:solidFill>
                  <a:srgbClr val="002060"/>
                </a:solidFill>
                <a:latin typeface="Times New Roman" panose="02020603050405020304" pitchFamily="18" charset="0"/>
                <a:ea typeface="Arial" panose="020B0604020202020204" pitchFamily="34" charset="0"/>
              </a:rPr>
              <a:t>(</a:t>
            </a:r>
            <a:r>
              <a:rPr lang="en-US" sz="2800" dirty="0" err="1" smtClean="0">
                <a:solidFill>
                  <a:srgbClr val="002060"/>
                </a:solidFill>
                <a:latin typeface="Times New Roman" panose="02020603050405020304" pitchFamily="18" charset="0"/>
                <a:ea typeface="Arial" panose="020B0604020202020204" pitchFamily="34" charset="0"/>
              </a:rPr>
              <a:t>đảo</a:t>
            </a:r>
            <a:r>
              <a:rPr lang="en-US" sz="2800" dirty="0" smtClean="0">
                <a:solidFill>
                  <a:srgbClr val="002060"/>
                </a:solidFill>
                <a:latin typeface="Times New Roman" panose="02020603050405020304" pitchFamily="18" charset="0"/>
                <a:ea typeface="Arial" panose="020B0604020202020204" pitchFamily="34" charset="0"/>
              </a:rPr>
              <a:t> Sip)</a:t>
            </a:r>
            <a:r>
              <a:rPr lang="vi-VN" sz="2800" dirty="0" smtClean="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nơi có nhiều </a:t>
            </a:r>
            <a:r>
              <a:rPr lang="en-US" sz="2800" dirty="0" err="1">
                <a:solidFill>
                  <a:srgbClr val="002060"/>
                </a:solidFill>
                <a:latin typeface="Times New Roman" panose="02020603050405020304" pitchFamily="18" charset="0"/>
                <a:ea typeface="Arial" panose="020B0604020202020204" pitchFamily="34" charset="0"/>
              </a:rPr>
              <a:t>quặng</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đồng</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được</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khai</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thác</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từ</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cổ</a:t>
            </a:r>
            <a:r>
              <a:rPr lang="en-US" sz="2800" dirty="0">
                <a:solidFill>
                  <a:srgbClr val="002060"/>
                </a:solidFill>
                <a:latin typeface="Times New Roman" panose="02020603050405020304" pitchFamily="18" charset="0"/>
                <a:ea typeface="Arial" panose="020B0604020202020204" pitchFamily="34" charset="0"/>
              </a:rPr>
              <a:t> </a:t>
            </a:r>
            <a:r>
              <a:rPr lang="en-US" sz="2800" dirty="0" err="1" smtClean="0">
                <a:solidFill>
                  <a:srgbClr val="002060"/>
                </a:solidFill>
                <a:latin typeface="Times New Roman" panose="02020603050405020304" pitchFamily="18" charset="0"/>
                <a:ea typeface="Arial" panose="020B0604020202020204" pitchFamily="34" charset="0"/>
              </a:rPr>
              <a:t>xưa</a:t>
            </a:r>
            <a:r>
              <a:rPr lang="vi-VN" sz="2800" dirty="0" smtClean="0">
                <a:solidFill>
                  <a:srgbClr val="002060"/>
                </a:solidFill>
                <a:latin typeface="Times New Roman" panose="02020603050405020304" pitchFamily="18" charset="0"/>
                <a:cs typeface="Times New Roman" panose="02020603050405020304" pitchFamily="18" charset="0"/>
              </a:rPr>
              <a:t>.</a:t>
            </a:r>
            <a:endParaRPr lang="vi-VN" sz="2800" dirty="0">
              <a:solidFill>
                <a:srgbClr val="002060"/>
              </a:solidFill>
              <a:latin typeface="Times New Roman" panose="02020603050405020304" pitchFamily="18" charset="0"/>
              <a:cs typeface="Times New Roman" panose="02020603050405020304" pitchFamily="18" charset="0"/>
            </a:endParaRPr>
          </a:p>
          <a:p>
            <a:pPr>
              <a:spcAft>
                <a:spcPts val="0"/>
              </a:spcAft>
            </a:pPr>
            <a:r>
              <a:rPr lang="en-US" sz="2800" dirty="0" smtClean="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nhôm</a:t>
            </a:r>
            <a:r>
              <a:rPr lang="en-US" sz="2800" dirty="0">
                <a:solidFill>
                  <a:srgbClr val="002060"/>
                </a:solidFill>
                <a:latin typeface="Times New Roman" panose="02020603050405020304" pitchFamily="18" charset="0"/>
                <a:ea typeface="Arial" panose="020B0604020202020204" pitchFamily="34" charset="0"/>
              </a:rPr>
              <a:t> : </a:t>
            </a:r>
            <a:r>
              <a:rPr lang="en-US" sz="2800" dirty="0" err="1">
                <a:solidFill>
                  <a:srgbClr val="002060"/>
                </a:solidFill>
                <a:latin typeface="Times New Roman" panose="02020603050405020304" pitchFamily="18" charset="0"/>
                <a:ea typeface="Arial" panose="020B0604020202020204" pitchFamily="34" charset="0"/>
              </a:rPr>
              <a:t>Từ</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tiếng</a:t>
            </a:r>
            <a:r>
              <a:rPr lang="en-US" sz="2800" dirty="0">
                <a:solidFill>
                  <a:srgbClr val="002060"/>
                </a:solidFill>
                <a:latin typeface="Times New Roman" panose="02020603050405020304" pitchFamily="18" charset="0"/>
                <a:ea typeface="Arial" panose="020B0604020202020204" pitchFamily="34" charset="0"/>
              </a:rPr>
              <a:t> Latin </a:t>
            </a:r>
            <a:r>
              <a:rPr lang="en-US" sz="2800" dirty="0" err="1">
                <a:solidFill>
                  <a:srgbClr val="002060"/>
                </a:solidFill>
                <a:latin typeface="Times New Roman" panose="02020603050405020304" pitchFamily="18" charset="0"/>
                <a:ea typeface="Arial" panose="020B0604020202020204" pitchFamily="34" charset="0"/>
              </a:rPr>
              <a:t>alumen</a:t>
            </a:r>
            <a:r>
              <a:rPr lang="en-US" sz="2800" dirty="0">
                <a:solidFill>
                  <a:srgbClr val="002060"/>
                </a:solidFill>
                <a:latin typeface="Times New Roman" panose="02020603050405020304" pitchFamily="18" charset="0"/>
                <a:ea typeface="Arial" panose="020B0604020202020204" pitchFamily="34" charset="0"/>
              </a:rPr>
              <a:t> – </a:t>
            </a:r>
            <a:r>
              <a:rPr lang="en-US" sz="2800" dirty="0" err="1">
                <a:solidFill>
                  <a:srgbClr val="002060"/>
                </a:solidFill>
                <a:latin typeface="Times New Roman" panose="02020603050405020304" pitchFamily="18" charset="0"/>
                <a:ea typeface="Arial" panose="020B0604020202020204" pitchFamily="34" charset="0"/>
              </a:rPr>
              <a:t>nghĩa</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là</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sinh</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ra</a:t>
            </a:r>
            <a:r>
              <a:rPr lang="en-US" sz="2800" dirty="0">
                <a:solidFill>
                  <a:srgbClr val="002060"/>
                </a:solidFill>
                <a:latin typeface="Times New Roman" panose="02020603050405020304" pitchFamily="18" charset="0"/>
                <a:ea typeface="Arial" panose="020B0604020202020204" pitchFamily="34" charset="0"/>
              </a:rPr>
              <a:t> </a:t>
            </a:r>
            <a:r>
              <a:rPr lang="en-US" sz="2800" dirty="0" err="1" smtClean="0">
                <a:solidFill>
                  <a:srgbClr val="002060"/>
                </a:solidFill>
                <a:latin typeface="Times New Roman" panose="02020603050405020304" pitchFamily="18" charset="0"/>
                <a:ea typeface="Arial" panose="020B0604020202020204" pitchFamily="34" charset="0"/>
              </a:rPr>
              <a:t>phèn</a:t>
            </a:r>
            <a:endParaRPr lang="en-US" sz="2800" dirty="0" smtClean="0">
              <a:solidFill>
                <a:srgbClr val="002060"/>
              </a:solidFill>
              <a:latin typeface="Times New Roman" panose="02020603050405020304" pitchFamily="18" charset="0"/>
              <a:ea typeface="Arial" panose="020B0604020202020204" pitchFamily="34" charset="0"/>
            </a:endParaRPr>
          </a:p>
          <a:p>
            <a:r>
              <a:rPr lang="en-US" sz="2800" dirty="0" smtClean="0">
                <a:solidFill>
                  <a:srgbClr val="002060"/>
                </a:solidFill>
                <a:latin typeface="Times New Roman" panose="02020603050405020304" pitchFamily="18" charset="0"/>
                <a:ea typeface="Arial" panose="020B0604020202020204" pitchFamily="34" charset="0"/>
              </a:rPr>
              <a:t>- </a:t>
            </a:r>
            <a:r>
              <a:rPr lang="en-US" sz="2800" dirty="0" err="1" smtClean="0">
                <a:solidFill>
                  <a:srgbClr val="002060"/>
                </a:solidFill>
                <a:latin typeface="Times New Roman" panose="02020603050405020304" pitchFamily="18" charset="0"/>
                <a:ea typeface="Arial" panose="020B0604020202020204" pitchFamily="34" charset="0"/>
              </a:rPr>
              <a:t>Bạc</a:t>
            </a:r>
            <a:r>
              <a:rPr lang="en-US" sz="2800" dirty="0" smtClean="0">
                <a:solidFill>
                  <a:srgbClr val="002060"/>
                </a:solidFill>
                <a:latin typeface="Times New Roman" panose="02020603050405020304" pitchFamily="18" charset="0"/>
                <a:ea typeface="Arial" panose="020B0604020202020204" pitchFamily="34" charset="0"/>
              </a:rPr>
              <a:t> </a:t>
            </a:r>
            <a:r>
              <a:rPr lang="en-US" sz="2800" dirty="0">
                <a:solidFill>
                  <a:srgbClr val="002060"/>
                </a:solidFill>
                <a:latin typeface="Times New Roman" panose="02020603050405020304" pitchFamily="18" charset="0"/>
                <a:ea typeface="Arial" panose="020B0604020202020204" pitchFamily="34" charset="0"/>
              </a:rPr>
              <a:t>( </a:t>
            </a:r>
            <a:r>
              <a:rPr lang="en-US" sz="2800" dirty="0" smtClean="0">
                <a:solidFill>
                  <a:srgbClr val="002060"/>
                </a:solidFill>
                <a:latin typeface="Times New Roman" panose="02020603050405020304" pitchFamily="18" charset="0"/>
                <a:ea typeface="Arial" panose="020B0604020202020204" pitchFamily="34" charset="0"/>
              </a:rPr>
              <a:t>silver)</a:t>
            </a:r>
            <a:r>
              <a:rPr lang="en-US" sz="2800" dirty="0" smtClean="0">
                <a:solidFill>
                  <a:srgbClr val="002060"/>
                </a:solidFill>
                <a:latin typeface="Times New Roman" panose="02020603050405020304" pitchFamily="18" charset="0"/>
                <a:cs typeface="Times New Roman" panose="02020603050405020304" pitchFamily="18" charset="0"/>
              </a:rPr>
              <a:t>:</a:t>
            </a:r>
            <a:r>
              <a:rPr lang="vi-VN" sz="2800" dirty="0" smtClean="0">
                <a:solidFill>
                  <a:srgbClr val="002060"/>
                </a:solidFill>
                <a:latin typeface="Times New Roman" panose="02020603050405020304" pitchFamily="18" charset="0"/>
                <a:cs typeface="Times New Roman" panose="02020603050405020304" pitchFamily="18" charset="0"/>
              </a:rPr>
              <a:t>có </a:t>
            </a:r>
            <a:r>
              <a:rPr lang="vi-VN" sz="2800" dirty="0">
                <a:solidFill>
                  <a:srgbClr val="002060"/>
                </a:solidFill>
                <a:latin typeface="Times New Roman" panose="02020603050405020304" pitchFamily="18" charset="0"/>
                <a:cs typeface="Times New Roman" panose="02020603050405020304" pitchFamily="18" charset="0"/>
              </a:rPr>
              <a:t>nghĩa là “sáng bóng”.</a:t>
            </a:r>
          </a:p>
          <a:p>
            <a:r>
              <a:rPr lang="en-US" sz="2800" dirty="0" smtClean="0">
                <a:solidFill>
                  <a:srgbClr val="002060"/>
                </a:solidFill>
                <a:latin typeface="Times New Roman" panose="02020603050405020304" pitchFamily="18" charset="0"/>
                <a:cs typeface="Times New Roman" panose="02020603050405020304" pitchFamily="18" charset="0"/>
              </a:rPr>
              <a:t>- Gold</a:t>
            </a:r>
            <a:r>
              <a:rPr lang="vi-VN" sz="2800" dirty="0" smtClean="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(vàng) có nghĩa là buổi bình minh vàng.</a:t>
            </a:r>
          </a:p>
          <a:p>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smtClean="0">
                <a:solidFill>
                  <a:srgbClr val="002060"/>
                </a:solidFill>
                <a:latin typeface="Times New Roman" panose="02020603050405020304" pitchFamily="18" charset="0"/>
              </a:rPr>
              <a:t>L</a:t>
            </a:r>
            <a:r>
              <a:rPr lang="en-US" sz="2800" dirty="0" smtClean="0">
                <a:solidFill>
                  <a:srgbClr val="002060"/>
                </a:solidFill>
                <a:latin typeface="Times New Roman" panose="02020603050405020304" pitchFamily="18" charset="0"/>
                <a:ea typeface="Arial" panose="020B0604020202020204" pitchFamily="34" charset="0"/>
              </a:rPr>
              <a:t>ead</a:t>
            </a:r>
            <a:r>
              <a:rPr lang="vi-VN" sz="2800" dirty="0" smtClean="0">
                <a:solidFill>
                  <a:srgbClr val="002060"/>
                </a:solidFill>
                <a:latin typeface="Times New Roman" panose="02020603050405020304" pitchFamily="18" charset="0"/>
                <a:cs typeface="Times New Roman" panose="02020603050405020304" pitchFamily="18" charset="0"/>
              </a:rPr>
              <a:t>(chì</a:t>
            </a:r>
            <a:r>
              <a:rPr lang="vi-VN" sz="2800" dirty="0">
                <a:solidFill>
                  <a:srgbClr val="002060"/>
                </a:solidFill>
                <a:latin typeface="Times New Roman" panose="02020603050405020304" pitchFamily="18" charset="0"/>
                <a:cs typeface="Times New Roman" panose="02020603050405020304" pitchFamily="18" charset="0"/>
              </a:rPr>
              <a:t>) có nghĩa là “nặng”</a:t>
            </a:r>
          </a:p>
          <a:p>
            <a:pPr>
              <a:spcAft>
                <a:spcPts val="0"/>
              </a:spcAft>
            </a:pPr>
            <a:r>
              <a:rPr lang="en-US" sz="2800" dirty="0" smtClean="0">
                <a:solidFill>
                  <a:srgbClr val="002060"/>
                </a:solidFill>
                <a:latin typeface="Times New Roman" panose="02020603050405020304" pitchFamily="18" charset="0"/>
                <a:ea typeface="Arial" panose="020B0604020202020204" pitchFamily="34" charset="0"/>
              </a:rPr>
              <a:t>* </a:t>
            </a:r>
            <a:r>
              <a:rPr lang="en-US" sz="2800" dirty="0" err="1" smtClean="0">
                <a:solidFill>
                  <a:srgbClr val="002060"/>
                </a:solidFill>
                <a:latin typeface="Times New Roman" panose="02020603050405020304" pitchFamily="18" charset="0"/>
                <a:ea typeface="Arial" panose="020B0604020202020204" pitchFamily="34" charset="0"/>
              </a:rPr>
              <a:t>Các</a:t>
            </a:r>
            <a:r>
              <a:rPr lang="en-US" sz="2800" dirty="0" smtClean="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nguyên</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tố</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mới</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được</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tìm</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thấy</a:t>
            </a:r>
            <a:r>
              <a:rPr lang="en-US" sz="2800" dirty="0">
                <a:solidFill>
                  <a:srgbClr val="002060"/>
                </a:solidFill>
                <a:latin typeface="Times New Roman" panose="02020603050405020304" pitchFamily="18" charset="0"/>
                <a:ea typeface="Arial" panose="020B0604020202020204" pitchFamily="34" charset="0"/>
              </a:rPr>
              <a:t> hay </a:t>
            </a:r>
            <a:r>
              <a:rPr lang="en-US" sz="2800" dirty="0" err="1">
                <a:solidFill>
                  <a:srgbClr val="002060"/>
                </a:solidFill>
                <a:latin typeface="Times New Roman" panose="02020603050405020304" pitchFamily="18" charset="0"/>
                <a:ea typeface="Arial" panose="020B0604020202020204" pitchFamily="34" charset="0"/>
              </a:rPr>
              <a:t>nguyên</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tố</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nhân</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tạo</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được</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đặt</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theo</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tên</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một</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số</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vị</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thần</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tên</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nhà</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hóa</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học</a:t>
            </a:r>
            <a:r>
              <a:rPr lang="en-US" sz="2800" dirty="0">
                <a:solidFill>
                  <a:srgbClr val="002060"/>
                </a:solidFill>
                <a:latin typeface="Times New Roman" panose="02020603050405020304" pitchFamily="18" charset="0"/>
                <a:ea typeface="Arial" panose="020B0604020202020204" pitchFamily="34" charset="0"/>
              </a:rPr>
              <a:t> ....</a:t>
            </a:r>
            <a:endParaRPr lang="en-US" sz="2800" dirty="0">
              <a:solidFill>
                <a:srgbClr val="002060"/>
              </a:solidFill>
              <a:latin typeface="Times New Roman" panose="02020603050405020304" pitchFamily="18" charset="0"/>
              <a:ea typeface="Times New Roman" panose="02020603050405020304" pitchFamily="18" charset="0"/>
            </a:endParaRPr>
          </a:p>
          <a:p>
            <a:pPr>
              <a:spcAft>
                <a:spcPts val="0"/>
              </a:spcAft>
            </a:pPr>
            <a:r>
              <a:rPr lang="en-US" sz="2800" dirty="0">
                <a:solidFill>
                  <a:srgbClr val="002060"/>
                </a:solidFill>
                <a:latin typeface="Times New Roman" panose="02020603050405020304" pitchFamily="18" charset="0"/>
                <a:ea typeface="Arial" panose="020B0604020202020204" pitchFamily="34" charset="0"/>
              </a:rPr>
              <a:t>VD: </a:t>
            </a:r>
            <a:r>
              <a:rPr lang="en-US" sz="2800" dirty="0" err="1">
                <a:solidFill>
                  <a:srgbClr val="002060"/>
                </a:solidFill>
                <a:latin typeface="Times New Roman" panose="02020603050405020304" pitchFamily="18" charset="0"/>
                <a:ea typeface="Arial" panose="020B0604020202020204" pitchFamily="34" charset="0"/>
              </a:rPr>
              <a:t>Galium</a:t>
            </a:r>
            <a:r>
              <a:rPr lang="en-US" sz="2800" dirty="0">
                <a:solidFill>
                  <a:srgbClr val="002060"/>
                </a:solidFill>
                <a:latin typeface="Times New Roman" panose="02020603050405020304" pitchFamily="18" charset="0"/>
                <a:ea typeface="Arial" panose="020B0604020202020204" pitchFamily="34" charset="0"/>
              </a:rPr>
              <a:t>, Nobelium, Thorium</a:t>
            </a:r>
            <a:r>
              <a:rPr lang="en-US" sz="2800" dirty="0" smtClean="0">
                <a:solidFill>
                  <a:srgbClr val="002060"/>
                </a:solidFill>
                <a:latin typeface="Times New Roman" panose="02020603050405020304" pitchFamily="18" charset="0"/>
                <a:ea typeface="Arial" panose="020B0604020202020204" pitchFamily="34" charset="0"/>
              </a:rPr>
              <a:t>....</a:t>
            </a:r>
            <a:endParaRPr lang="en-US" sz="2800" dirty="0">
              <a:solidFill>
                <a:srgbClr val="00206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8995162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8275" y="1211556"/>
            <a:ext cx="10084526" cy="1384995"/>
          </a:xfrm>
          <a:prstGeom prst="rect">
            <a:avLst/>
          </a:prstGeom>
        </p:spPr>
        <p:txBody>
          <a:bodyPr wrap="square">
            <a:spAutoFit/>
          </a:bodyPr>
          <a:lstStyle/>
          <a:p>
            <a:pPr algn="just">
              <a:lnSpc>
                <a:spcPct val="150000"/>
              </a:lnSpc>
              <a:buFont typeface="Arial" panose="020B0604020202020204" pitchFamily="34" charset="0"/>
              <a:buChar char="•"/>
            </a:pPr>
            <a:r>
              <a:rPr lang="vi-VN" sz="2800" dirty="0" smtClean="0">
                <a:solidFill>
                  <a:srgbClr val="002060"/>
                </a:solidFill>
                <a:latin typeface="Times New Roman" panose="02020603050405020304" pitchFamily="18" charset="0"/>
                <a:cs typeface="Times New Roman" panose="02020603050405020304" pitchFamily="18" charset="0"/>
              </a:rPr>
              <a:t>Hydrorgyrum </a:t>
            </a:r>
            <a:r>
              <a:rPr lang="vi-VN" sz="2800" dirty="0">
                <a:solidFill>
                  <a:srgbClr val="002060"/>
                </a:solidFill>
                <a:latin typeface="Times New Roman" panose="02020603050405020304" pitchFamily="18" charset="0"/>
                <a:cs typeface="Times New Roman" panose="02020603050405020304" pitchFamily="18" charset="0"/>
              </a:rPr>
              <a:t>(thủy ngân) có nghĩa là “nước bạc”.</a:t>
            </a:r>
          </a:p>
          <a:p>
            <a:pPr algn="just">
              <a:lnSpc>
                <a:spcPct val="150000"/>
              </a:lnSpc>
              <a:buFont typeface="Arial" panose="020B0604020202020204" pitchFamily="34" charset="0"/>
              <a:buChar char="•"/>
            </a:pPr>
            <a:r>
              <a:rPr lang="vi-VN" sz="2800" dirty="0">
                <a:solidFill>
                  <a:srgbClr val="002060"/>
                </a:solidFill>
                <a:latin typeface="Times New Roman" panose="02020603050405020304" pitchFamily="18" charset="0"/>
                <a:cs typeface="Times New Roman" panose="02020603050405020304" pitchFamily="18" charset="0"/>
              </a:rPr>
              <a:t>Plumbum </a:t>
            </a:r>
            <a:r>
              <a:rPr lang="vi-VN" sz="2800" dirty="0" smtClean="0">
                <a:solidFill>
                  <a:srgbClr val="002060"/>
                </a:solidFill>
                <a:latin typeface="Times New Roman" panose="02020603050405020304" pitchFamily="18" charset="0"/>
                <a:cs typeface="Times New Roman" panose="02020603050405020304" pitchFamily="18" charset="0"/>
              </a:rPr>
              <a:t>Stannum </a:t>
            </a:r>
            <a:r>
              <a:rPr lang="vi-VN" sz="2800" dirty="0">
                <a:solidFill>
                  <a:srgbClr val="002060"/>
                </a:solidFill>
                <a:latin typeface="Times New Roman" panose="02020603050405020304" pitchFamily="18" charset="0"/>
                <a:cs typeface="Times New Roman" panose="02020603050405020304" pitchFamily="18" charset="0"/>
              </a:rPr>
              <a:t>(thiếc) có nghĩa là “dễ nóng chảy</a:t>
            </a:r>
            <a:r>
              <a:rPr lang="vi-VN" sz="2800" dirty="0" smtClean="0">
                <a:solidFill>
                  <a:srgbClr val="002060"/>
                </a:solidFill>
                <a:latin typeface="Times New Roman" panose="02020603050405020304" pitchFamily="18" charset="0"/>
                <a:cs typeface="Times New Roman" panose="02020603050405020304" pitchFamily="18" charset="0"/>
              </a:rPr>
              <a:t>”.</a:t>
            </a:r>
            <a:endParaRPr lang="vi-VN" sz="2800" dirty="0">
              <a:solidFill>
                <a:srgbClr val="00206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049383" y="3197275"/>
            <a:ext cx="9701348" cy="954107"/>
          </a:xfrm>
          <a:prstGeom prst="rect">
            <a:avLst/>
          </a:prstGeom>
        </p:spPr>
        <p:txBody>
          <a:bodyPr wrap="square">
            <a:spAutoFit/>
          </a:bodyPr>
          <a:lstStyle/>
          <a:p>
            <a:pPr>
              <a:spcAft>
                <a:spcPts val="0"/>
              </a:spcAft>
            </a:pPr>
            <a:r>
              <a:rPr lang="en-US" dirty="0">
                <a:solidFill>
                  <a:srgbClr val="002060"/>
                </a:solidFill>
                <a:latin typeface="Times New Roman" panose="02020603050405020304" pitchFamily="18" charset="0"/>
                <a:ea typeface="Arial" panose="020B0604020202020204" pitchFamily="34" charset="0"/>
                <a:sym typeface="Wingdings" panose="05000000000000000000" pitchFamily="2" charset="2"/>
              </a:rPr>
              <a:t></a:t>
            </a:r>
            <a:r>
              <a:rPr lang="en-US" dirty="0">
                <a:solidFill>
                  <a:srgbClr val="002060"/>
                </a:solidFill>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hiện</a:t>
            </a:r>
            <a:r>
              <a:rPr lang="en-US" sz="2800" dirty="0">
                <a:latin typeface="Times New Roman" panose="02020603050405020304" pitchFamily="18" charset="0"/>
                <a:ea typeface="Arial" panose="020B0604020202020204" pitchFamily="34" charset="0"/>
              </a:rPr>
              <a:t> nay </a:t>
            </a:r>
            <a:r>
              <a:rPr lang="en-US" sz="2800" dirty="0" err="1">
                <a:latin typeface="Times New Roman" panose="02020603050405020304" pitchFamily="18" charset="0"/>
                <a:ea typeface="Arial" panose="020B0604020202020204" pitchFamily="34" charset="0"/>
              </a:rPr>
              <a:t>tên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gọi</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các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nguyên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tố</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thống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nhất</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theo</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danh</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pháp</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quốc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tế</a:t>
            </a:r>
            <a:r>
              <a:rPr lang="en-US" sz="2800" dirty="0">
                <a:latin typeface="Times New Roman" panose="02020603050405020304" pitchFamily="18" charset="0"/>
                <a:ea typeface="Arial" panose="020B0604020202020204" pitchFamily="34" charset="0"/>
              </a:rPr>
              <a:t> </a:t>
            </a:r>
            <a:r>
              <a:rPr lang="en-US" sz="2800" dirty="0" smtClean="0">
                <a:latin typeface="Times New Roman" panose="02020603050405020304" pitchFamily="18" charset="0"/>
                <a:ea typeface="Arial" panose="020B0604020202020204" pitchFamily="34" charset="0"/>
              </a:rPr>
              <a:t>( </a:t>
            </a:r>
            <a:r>
              <a:rPr lang="en-US" sz="2800" dirty="0">
                <a:latin typeface="Times New Roman" panose="02020603050405020304" pitchFamily="18" charset="0"/>
                <a:ea typeface="Arial" panose="020B0604020202020204" pitchFamily="34" charset="0"/>
              </a:rPr>
              <a:t>IUPAC)</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7456303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TÊN CÁC NGUYÊN TỐ HÓA HỌC THEO DANH PHÁP IUPAC - CÔ PHAN THẢO [27] - YouTub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00669" y="688249"/>
            <a:ext cx="4681674" cy="4929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7" name="TextBox 2"/>
          <p:cNvSpPr txBox="1">
            <a:spLocks noChangeArrowheads="1"/>
          </p:cNvSpPr>
          <p:nvPr/>
        </p:nvSpPr>
        <p:spPr bwMode="auto">
          <a:xfrm>
            <a:off x="6165668" y="1681843"/>
            <a:ext cx="4634593"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tx2"/>
                </a:solidFill>
              </a:rPr>
              <a:t>IUPAC </a:t>
            </a:r>
            <a:r>
              <a:rPr lang="en-US" altLang="en-US" sz="2800" b="1" dirty="0" err="1">
                <a:solidFill>
                  <a:schemeClr val="tx2"/>
                </a:solidFill>
              </a:rPr>
              <a:t>là</a:t>
            </a:r>
            <a:r>
              <a:rPr lang="en-US" altLang="en-US" sz="2800" b="1" dirty="0">
                <a:solidFill>
                  <a:schemeClr val="tx2"/>
                </a:solidFill>
              </a:rPr>
              <a:t> </a:t>
            </a:r>
            <a:r>
              <a:rPr lang="en-US" altLang="en-US" sz="2800" b="1" dirty="0" err="1">
                <a:solidFill>
                  <a:schemeClr val="tx2"/>
                </a:solidFill>
              </a:rPr>
              <a:t>viết</a:t>
            </a:r>
            <a:r>
              <a:rPr lang="en-US" altLang="en-US" sz="2800" b="1" dirty="0">
                <a:solidFill>
                  <a:schemeClr val="tx2"/>
                </a:solidFill>
              </a:rPr>
              <a:t> </a:t>
            </a:r>
            <a:r>
              <a:rPr lang="en-US" altLang="en-US" sz="2800" b="1" dirty="0" err="1">
                <a:solidFill>
                  <a:schemeClr val="tx2"/>
                </a:solidFill>
              </a:rPr>
              <a:t>tắt</a:t>
            </a:r>
            <a:r>
              <a:rPr lang="en-US" altLang="en-US" sz="2800" b="1" dirty="0">
                <a:solidFill>
                  <a:schemeClr val="tx2"/>
                </a:solidFill>
              </a:rPr>
              <a:t>  </a:t>
            </a:r>
            <a:r>
              <a:rPr lang="en-US" altLang="en-US" sz="2800" b="1" dirty="0" err="1">
                <a:solidFill>
                  <a:schemeClr val="tx2"/>
                </a:solidFill>
              </a:rPr>
              <a:t>tên</a:t>
            </a:r>
            <a:r>
              <a:rPr lang="en-US" altLang="en-US" sz="2800" b="1" dirty="0">
                <a:solidFill>
                  <a:schemeClr val="tx2"/>
                </a:solidFill>
              </a:rPr>
              <a:t> </a:t>
            </a:r>
            <a:r>
              <a:rPr lang="en-US" altLang="en-US" sz="2800" b="1" dirty="0" err="1">
                <a:solidFill>
                  <a:schemeClr val="tx2"/>
                </a:solidFill>
              </a:rPr>
              <a:t>tiếng</a:t>
            </a:r>
            <a:r>
              <a:rPr lang="en-US" altLang="en-US" sz="2800" b="1" dirty="0">
                <a:solidFill>
                  <a:schemeClr val="tx2"/>
                </a:solidFill>
              </a:rPr>
              <a:t> </a:t>
            </a:r>
            <a:r>
              <a:rPr lang="en-US" altLang="en-US" sz="2800" b="1" dirty="0" err="1">
                <a:solidFill>
                  <a:schemeClr val="tx2"/>
                </a:solidFill>
              </a:rPr>
              <a:t>Anh</a:t>
            </a:r>
            <a:r>
              <a:rPr lang="en-US" altLang="en-US" sz="2800" b="1" dirty="0">
                <a:solidFill>
                  <a:schemeClr val="tx2"/>
                </a:solidFill>
              </a:rPr>
              <a:t> </a:t>
            </a:r>
            <a:r>
              <a:rPr lang="en-US" altLang="en-US" sz="2800" b="1" dirty="0" err="1">
                <a:solidFill>
                  <a:schemeClr val="tx2"/>
                </a:solidFill>
              </a:rPr>
              <a:t>có</a:t>
            </a:r>
            <a:r>
              <a:rPr lang="en-US" altLang="en-US" sz="2800" b="1" dirty="0">
                <a:solidFill>
                  <a:schemeClr val="tx2"/>
                </a:solidFill>
              </a:rPr>
              <a:t> </a:t>
            </a:r>
            <a:r>
              <a:rPr lang="en-US" altLang="en-US" sz="2800" b="1" dirty="0" err="1">
                <a:solidFill>
                  <a:schemeClr val="tx2"/>
                </a:solidFill>
              </a:rPr>
              <a:t>nghĩa</a:t>
            </a:r>
            <a:r>
              <a:rPr lang="en-US" altLang="en-US" sz="2800" b="1" dirty="0">
                <a:solidFill>
                  <a:schemeClr val="tx2"/>
                </a:solidFill>
              </a:rPr>
              <a:t> </a:t>
            </a:r>
            <a:r>
              <a:rPr lang="en-US" altLang="en-US" sz="2800" b="1" dirty="0" err="1">
                <a:solidFill>
                  <a:schemeClr val="tx2"/>
                </a:solidFill>
              </a:rPr>
              <a:t>là</a:t>
            </a:r>
            <a:r>
              <a:rPr lang="en-US" altLang="en-US" sz="2800" b="1" dirty="0">
                <a:solidFill>
                  <a:schemeClr val="tx2"/>
                </a:solidFill>
              </a:rPr>
              <a:t> “ </a:t>
            </a:r>
            <a:r>
              <a:rPr lang="en-US" altLang="en-US" sz="2800" b="1" dirty="0" err="1">
                <a:solidFill>
                  <a:schemeClr val="tx2"/>
                </a:solidFill>
              </a:rPr>
              <a:t>Liên</a:t>
            </a:r>
            <a:r>
              <a:rPr lang="en-US" altLang="en-US" sz="2800" b="1" dirty="0">
                <a:solidFill>
                  <a:schemeClr val="tx2"/>
                </a:solidFill>
              </a:rPr>
              <a:t> minh </a:t>
            </a:r>
            <a:r>
              <a:rPr lang="en-US" altLang="en-US" sz="2800" b="1" dirty="0" err="1">
                <a:solidFill>
                  <a:schemeClr val="tx2"/>
                </a:solidFill>
              </a:rPr>
              <a:t>Quốc</a:t>
            </a:r>
            <a:r>
              <a:rPr lang="en-US" altLang="en-US" sz="2800" b="1" dirty="0">
                <a:solidFill>
                  <a:schemeClr val="tx2"/>
                </a:solidFill>
              </a:rPr>
              <a:t> </a:t>
            </a:r>
            <a:r>
              <a:rPr lang="en-US" altLang="en-US" sz="2800" b="1" dirty="0" err="1">
                <a:solidFill>
                  <a:schemeClr val="tx2"/>
                </a:solidFill>
              </a:rPr>
              <a:t>tế</a:t>
            </a:r>
            <a:r>
              <a:rPr lang="en-US" altLang="en-US" sz="2800" b="1" dirty="0">
                <a:solidFill>
                  <a:schemeClr val="tx2"/>
                </a:solidFill>
              </a:rPr>
              <a:t> </a:t>
            </a:r>
            <a:r>
              <a:rPr lang="en-US" altLang="en-US" sz="2800" b="1" dirty="0" err="1">
                <a:solidFill>
                  <a:schemeClr val="tx2"/>
                </a:solidFill>
              </a:rPr>
              <a:t>về</a:t>
            </a:r>
            <a:r>
              <a:rPr lang="en-US" altLang="en-US" sz="2800" b="1" dirty="0">
                <a:solidFill>
                  <a:schemeClr val="tx2"/>
                </a:solidFill>
              </a:rPr>
              <a:t> </a:t>
            </a:r>
            <a:r>
              <a:rPr lang="en-US" altLang="en-US" sz="2800" b="1" dirty="0" err="1">
                <a:solidFill>
                  <a:schemeClr val="tx2"/>
                </a:solidFill>
              </a:rPr>
              <a:t>Hóa</a:t>
            </a:r>
            <a:r>
              <a:rPr lang="en-US" altLang="en-US" sz="2800" b="1" dirty="0">
                <a:solidFill>
                  <a:schemeClr val="tx2"/>
                </a:solidFill>
              </a:rPr>
              <a:t> </a:t>
            </a:r>
            <a:r>
              <a:rPr lang="en-US" altLang="en-US" sz="2800" b="1" dirty="0" err="1">
                <a:solidFill>
                  <a:schemeClr val="tx2"/>
                </a:solidFill>
              </a:rPr>
              <a:t>học</a:t>
            </a:r>
            <a:r>
              <a:rPr lang="en-US" altLang="en-US" sz="2800" b="1" dirty="0">
                <a:solidFill>
                  <a:schemeClr val="tx2"/>
                </a:solidFill>
              </a:rPr>
              <a:t> </a:t>
            </a:r>
            <a:r>
              <a:rPr lang="en-US" altLang="en-US" sz="2800" b="1" dirty="0" err="1">
                <a:solidFill>
                  <a:schemeClr val="tx2"/>
                </a:solidFill>
              </a:rPr>
              <a:t>cơ</a:t>
            </a:r>
            <a:r>
              <a:rPr lang="en-US" altLang="en-US" sz="2800" b="1" dirty="0">
                <a:solidFill>
                  <a:schemeClr val="tx2"/>
                </a:solidFill>
              </a:rPr>
              <a:t> </a:t>
            </a:r>
            <a:r>
              <a:rPr lang="en-US" altLang="en-US" sz="2800" b="1" dirty="0" err="1">
                <a:solidFill>
                  <a:schemeClr val="tx2"/>
                </a:solidFill>
              </a:rPr>
              <a:t>bản</a:t>
            </a:r>
            <a:r>
              <a:rPr lang="en-US" altLang="en-US" sz="2800" b="1" dirty="0">
                <a:solidFill>
                  <a:schemeClr val="tx2"/>
                </a:solidFill>
              </a:rPr>
              <a:t> </a:t>
            </a:r>
            <a:r>
              <a:rPr lang="en-US" altLang="en-US" sz="2800" b="1" dirty="0" err="1">
                <a:solidFill>
                  <a:schemeClr val="tx2"/>
                </a:solidFill>
              </a:rPr>
              <a:t>và</a:t>
            </a:r>
            <a:r>
              <a:rPr lang="en-US" altLang="en-US" sz="2800" b="1" dirty="0">
                <a:solidFill>
                  <a:schemeClr val="tx2"/>
                </a:solidFill>
              </a:rPr>
              <a:t> </a:t>
            </a:r>
            <a:r>
              <a:rPr lang="en-US" altLang="en-US" sz="2800" b="1" dirty="0" err="1">
                <a:solidFill>
                  <a:schemeClr val="tx2"/>
                </a:solidFill>
              </a:rPr>
              <a:t>Hóa</a:t>
            </a:r>
            <a:r>
              <a:rPr lang="en-US" altLang="en-US" sz="2800" b="1" dirty="0">
                <a:solidFill>
                  <a:schemeClr val="tx2"/>
                </a:solidFill>
              </a:rPr>
              <a:t> </a:t>
            </a:r>
            <a:r>
              <a:rPr lang="en-US" altLang="en-US" sz="2800" b="1" dirty="0" err="1">
                <a:solidFill>
                  <a:schemeClr val="tx2"/>
                </a:solidFill>
              </a:rPr>
              <a:t>học</a:t>
            </a:r>
            <a:r>
              <a:rPr lang="en-US" altLang="en-US" sz="2800" b="1" dirty="0">
                <a:solidFill>
                  <a:schemeClr val="tx2"/>
                </a:solidFill>
              </a:rPr>
              <a:t> </a:t>
            </a:r>
            <a:r>
              <a:rPr lang="en-US" altLang="en-US" sz="2800" b="1" dirty="0" err="1">
                <a:solidFill>
                  <a:schemeClr val="tx2"/>
                </a:solidFill>
              </a:rPr>
              <a:t>ứng</a:t>
            </a:r>
            <a:r>
              <a:rPr lang="en-US" altLang="en-US" sz="2800" b="1" dirty="0">
                <a:solidFill>
                  <a:schemeClr val="tx2"/>
                </a:solidFill>
              </a:rPr>
              <a:t> </a:t>
            </a:r>
            <a:r>
              <a:rPr lang="en-US" altLang="en-US" sz="2800" b="1" dirty="0" err="1">
                <a:solidFill>
                  <a:schemeClr val="tx2"/>
                </a:solidFill>
              </a:rPr>
              <a:t>dụng</a:t>
            </a:r>
            <a:r>
              <a:rPr lang="en-US" altLang="en-US" sz="2800" b="1" dirty="0">
                <a:solidFill>
                  <a:schemeClr val="tx2"/>
                </a:solidFill>
              </a:rPr>
              <a:t>” </a:t>
            </a:r>
            <a:endParaRPr lang="vi-VN" altLang="en-US" sz="2800" b="1" dirty="0">
              <a:solidFill>
                <a:schemeClr val="tx2"/>
              </a:solidFill>
            </a:endParaRPr>
          </a:p>
        </p:txBody>
      </p:sp>
    </p:spTree>
    <p:extLst>
      <p:ext uri="{BB962C8B-B14F-4D97-AF65-F5344CB8AC3E}">
        <p14:creationId xmlns:p14="http://schemas.microsoft.com/office/powerpoint/2010/main" xmlns="" val="2455250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ox(in)">
                                      <p:cBhvr>
                                        <p:cTn id="7"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00F6648-1968-40F7-86D2-D5EF6F85FA1E}"/>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C0A8C3E-ACC8-41B6-AFB6-4020B6A751C1}"/>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flipH="1">
            <a:off x="5234868" y="4456052"/>
            <a:ext cx="1732168" cy="1392023"/>
          </a:xfrm>
          <a:prstGeom prst="rect">
            <a:avLst/>
          </a:prstGeom>
        </p:spPr>
      </p:pic>
      <p:pic>
        <p:nvPicPr>
          <p:cNvPr id="9" name="Picture 8">
            <a:extLst>
              <a:ext uri="{FF2B5EF4-FFF2-40B4-BE49-F238E27FC236}">
                <a16:creationId xmlns:a16="http://schemas.microsoft.com/office/drawing/2014/main" xmlns="" id="{FB468B02-62AC-4301-B22F-2FC0289561E5}"/>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24015" t="11360" r="19959" b="9562"/>
          <a:stretch/>
        </p:blipFill>
        <p:spPr>
          <a:xfrm>
            <a:off x="5105466" y="4321115"/>
            <a:ext cx="1479588" cy="1392022"/>
          </a:xfrm>
          <a:prstGeom prst="rect">
            <a:avLst/>
          </a:prstGeom>
        </p:spPr>
      </p:pic>
      <p:pic>
        <p:nvPicPr>
          <p:cNvPr id="10" name="Picture 9">
            <a:extLst>
              <a:ext uri="{FF2B5EF4-FFF2-40B4-BE49-F238E27FC236}">
                <a16:creationId xmlns:a16="http://schemas.microsoft.com/office/drawing/2014/main" xmlns="" id="{159A3421-F326-40E8-B830-2C8391978744}"/>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flipH="1">
            <a:off x="1963948" y="1034894"/>
            <a:ext cx="1732168" cy="1392023"/>
          </a:xfrm>
          <a:prstGeom prst="rect">
            <a:avLst/>
          </a:prstGeom>
        </p:spPr>
      </p:pic>
      <p:pic>
        <p:nvPicPr>
          <p:cNvPr id="11" name="Picture 10">
            <a:extLst>
              <a:ext uri="{FF2B5EF4-FFF2-40B4-BE49-F238E27FC236}">
                <a16:creationId xmlns:a16="http://schemas.microsoft.com/office/drawing/2014/main" xmlns=""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24015" t="11360" r="19959" b="9562"/>
          <a:stretch/>
        </p:blipFill>
        <p:spPr>
          <a:xfrm>
            <a:off x="1878240" y="572465"/>
            <a:ext cx="1479588" cy="1392022"/>
          </a:xfrm>
          <a:prstGeom prst="rect">
            <a:avLst/>
          </a:prstGeom>
        </p:spPr>
      </p:pic>
      <p:pic>
        <p:nvPicPr>
          <p:cNvPr id="12" name="Picture 11">
            <a:extLst>
              <a:ext uri="{FF2B5EF4-FFF2-40B4-BE49-F238E27FC236}">
                <a16:creationId xmlns:a16="http://schemas.microsoft.com/office/drawing/2014/main" xmlns="" id="{B6234B03-771E-4EEE-93DE-DB13E10A874F}"/>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flipH="1">
            <a:off x="9780807" y="572465"/>
            <a:ext cx="1732168" cy="1392023"/>
          </a:xfrm>
          <a:prstGeom prst="rect">
            <a:avLst/>
          </a:prstGeom>
        </p:spPr>
      </p:pic>
      <p:pic>
        <p:nvPicPr>
          <p:cNvPr id="13" name="Picture 12">
            <a:extLst>
              <a:ext uri="{FF2B5EF4-FFF2-40B4-BE49-F238E27FC236}">
                <a16:creationId xmlns:a16="http://schemas.microsoft.com/office/drawing/2014/main" xmlns="" id="{2F41598F-DDEC-439A-921D-B401FE942470}"/>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24015" t="11360" r="19959" b="9562"/>
          <a:stretch/>
        </p:blipFill>
        <p:spPr>
          <a:xfrm>
            <a:off x="9723061" y="153158"/>
            <a:ext cx="1479588" cy="1392022"/>
          </a:xfrm>
          <a:prstGeom prst="rect">
            <a:avLst/>
          </a:prstGeom>
        </p:spPr>
      </p:pic>
      <p:pic>
        <p:nvPicPr>
          <p:cNvPr id="15" name="Picture 14">
            <a:extLst>
              <a:ext uri="{FF2B5EF4-FFF2-40B4-BE49-F238E27FC236}">
                <a16:creationId xmlns:a16="http://schemas.microsoft.com/office/drawing/2014/main" xmlns="" id="{8DC6F7E1-4CC8-45CB-A04D-603ECDA8D143}"/>
              </a:ext>
            </a:extLst>
          </p:cNvPr>
          <p:cNvPicPr>
            <a:picLocks noChangeAspect="1"/>
          </p:cNvPicPr>
          <p:nvPr/>
        </p:nvPicPr>
        <p:blipFill rotWithShape="1">
          <a:blip r:embed="rId9">
            <a:extLst>
              <a:ext uri="{28A0092B-C50C-407E-A947-70E740481C1C}">
                <a14:useLocalDpi xmlns:a14="http://schemas.microsoft.com/office/drawing/2010/main" xmlns="" val="0"/>
              </a:ext>
            </a:extLst>
          </a:blip>
          <a:srcRect l="6798" t="23886" r="80958" b="56887"/>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xmlns="" id="{F23210F5-6B16-4F89-85B1-958181A53FF0}"/>
              </a:ext>
            </a:extLst>
          </p:cNvPr>
          <p:cNvPicPr>
            <a:picLocks noChangeAspect="1"/>
          </p:cNvPicPr>
          <p:nvPr/>
        </p:nvPicPr>
        <p:blipFill rotWithShape="1">
          <a:blip r:embed="rId9">
            <a:extLst>
              <a:ext uri="{28A0092B-C50C-407E-A947-70E740481C1C}">
                <a14:useLocalDpi xmlns:a14="http://schemas.microsoft.com/office/drawing/2010/main" xmlns="" val="0"/>
              </a:ext>
            </a:extLst>
          </a:blip>
          <a:srcRect l="84900" t="24520" r="2856" b="56253"/>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xmlns="" id="{62EEA9B9-18D0-433F-B8AA-8BE9225D407D}"/>
              </a:ext>
            </a:extLst>
          </p:cNvPr>
          <p:cNvPicPr>
            <a:picLocks noChangeAspect="1"/>
          </p:cNvPicPr>
          <p:nvPr/>
        </p:nvPicPr>
        <p:blipFill rotWithShape="1">
          <a:blip r:embed="rId10" cstate="print">
            <a:extLst>
              <a:ext uri="{28A0092B-C50C-407E-A947-70E740481C1C}">
                <a14:useLocalDpi xmlns:a14="http://schemas.microsoft.com/office/drawing/2010/main" xmlns="" val="0"/>
              </a:ext>
            </a:extLst>
          </a:blip>
          <a:srcRect l="53073" t="47270"/>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xmlns="" id="{6BA106A1-9EAB-4E1C-9ED9-6199230C0100}"/>
              </a:ext>
            </a:extLst>
          </p:cNvPr>
          <p:cNvPicPr>
            <a:picLocks noGrp="1" noChangeAspect="1"/>
          </p:cNvPicPr>
          <p:nvPr>
            <p:ph idx="1"/>
          </p:nvPr>
        </p:nvPicPr>
        <p:blipFill rotWithShape="1">
          <a:blip r:embed="rId11" cstate="print">
            <a:extLst>
              <a:ext uri="{28A0092B-C50C-407E-A947-70E740481C1C}">
                <a14:useLocalDpi xmlns:a14="http://schemas.microsoft.com/office/drawing/2010/main" xmlns="" val="0"/>
              </a:ext>
            </a:extLst>
          </a:blip>
          <a:srcRect l="-3990" t="-1403" r="84381" b="87279"/>
          <a:stretch/>
        </p:blipFill>
        <p:spPr>
          <a:xfrm>
            <a:off x="5014275" y="6164603"/>
            <a:ext cx="2163451" cy="767597"/>
          </a:xfrm>
        </p:spPr>
      </p:pic>
      <p:pic>
        <p:nvPicPr>
          <p:cNvPr id="32" name="Cái bảng">
            <a:extLst>
              <a:ext uri="{FF2B5EF4-FFF2-40B4-BE49-F238E27FC236}">
                <a16:creationId xmlns:a16="http://schemas.microsoft.com/office/drawing/2014/main" xmlns="" id="{BD61C96E-7D8B-4E3F-8470-675D515E83D1}"/>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xmlns="" id="{5239D320-9B7E-431F-9A33-190B6FEBED3B}"/>
              </a:ext>
            </a:extLst>
          </p:cNvPr>
          <p:cNvSpPr/>
          <p:nvPr/>
        </p:nvSpPr>
        <p:spPr>
          <a:xfrm>
            <a:off x="7597421" y="5170198"/>
            <a:ext cx="1841735"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Arial" panose="020B0604020202020204" pitchFamily="34" charset="0"/>
                <a:cs typeface="Arial" panose="020B0604020202020204" pitchFamily="34" charset="0"/>
              </a:rPr>
              <a:t>Nitrogen</a:t>
            </a:r>
            <a:endParaRPr lang="en-US" sz="28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xmlns="" id="{F6B2023A-41E6-496F-A5A1-DAC3B4804349}"/>
              </a:ext>
            </a:extLst>
          </p:cNvPr>
          <p:cNvSpPr txBox="1"/>
          <p:nvPr/>
        </p:nvSpPr>
        <p:spPr>
          <a:xfrm>
            <a:off x="7904823" y="4068381"/>
            <a:ext cx="3425126" cy="830997"/>
          </a:xfrm>
          <a:prstGeom prst="rect">
            <a:avLst/>
          </a:prstGeom>
          <a:noFill/>
        </p:spPr>
        <p:txBody>
          <a:bodyPr wrap="square" rtlCol="0">
            <a:spAutoFit/>
          </a:bodyPr>
          <a:lstStyle/>
          <a:p>
            <a:pPr algn="ctr"/>
            <a:r>
              <a:rPr lang="en-US" sz="2400" b="1" smtClean="0">
                <a:solidFill>
                  <a:schemeClr val="bg1"/>
                </a:solidFill>
                <a:latin typeface="Arial" panose="020B0604020202020204" pitchFamily="34" charset="0"/>
                <a:cs typeface="Arial" panose="020B0604020202020204" pitchFamily="34" charset="0"/>
              </a:rPr>
              <a:t>Câu2: Chất khí cần cho sự hô hấp là ?</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xmlns="" id="{81EC8A33-F2A1-4771-B0FC-8306D78EA487}"/>
              </a:ext>
            </a:extLst>
          </p:cNvPr>
          <p:cNvSpPr/>
          <p:nvPr/>
        </p:nvSpPr>
        <p:spPr>
          <a:xfrm>
            <a:off x="7665156" y="5902525"/>
            <a:ext cx="1774000"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Arial" panose="020B0604020202020204" pitchFamily="34" charset="0"/>
                <a:cs typeface="Arial" panose="020B0604020202020204" pitchFamily="34" charset="0"/>
              </a:rPr>
              <a:t>Helium</a:t>
            </a:r>
            <a:endParaRPr lang="en-US" sz="2800" b="1" dirty="0">
              <a:latin typeface="Arial" panose="020B0604020202020204" pitchFamily="34" charset="0"/>
              <a:cs typeface="Arial" panose="020B0604020202020204" pitchFamily="34" charset="0"/>
            </a:endParaRPr>
          </a:p>
        </p:txBody>
      </p:sp>
      <p:sp>
        <p:nvSpPr>
          <p:cNvPr id="36" name="Đáp án 2-LV1">
            <a:extLst>
              <a:ext uri="{FF2B5EF4-FFF2-40B4-BE49-F238E27FC236}">
                <a16:creationId xmlns:a16="http://schemas.microsoft.com/office/drawing/2014/main" xmlns="" id="{F680300E-5002-42B6-BD58-38DD187D1D9B}"/>
              </a:ext>
            </a:extLst>
          </p:cNvPr>
          <p:cNvSpPr/>
          <p:nvPr/>
        </p:nvSpPr>
        <p:spPr>
          <a:xfrm>
            <a:off x="9562076" y="5170198"/>
            <a:ext cx="1805836"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Arial" panose="020B0604020202020204" pitchFamily="34" charset="0"/>
                <a:cs typeface="Arial" panose="020B0604020202020204" pitchFamily="34" charset="0"/>
              </a:rPr>
              <a:t>Hidrogen</a:t>
            </a:r>
            <a:endParaRPr lang="en-US" sz="28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xmlns="" id="{9A6F4D4E-5A24-4779-A207-95E73743C5A6}"/>
              </a:ext>
            </a:extLst>
          </p:cNvPr>
          <p:cNvSpPr/>
          <p:nvPr/>
        </p:nvSpPr>
        <p:spPr>
          <a:xfrm>
            <a:off x="9562075" y="5902525"/>
            <a:ext cx="1749392"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Arial" panose="020B0604020202020204" pitchFamily="34" charset="0"/>
                <a:cs typeface="Arial" panose="020B0604020202020204" pitchFamily="34" charset="0"/>
              </a:rPr>
              <a:t>Oxygen</a:t>
            </a:r>
            <a:endParaRPr lang="en-US" sz="2800" b="1"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xmlns="" id="{9067C5FB-C138-468F-AA21-7F3753D0E61E}"/>
              </a:ext>
            </a:extLst>
          </p:cNvPr>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1000</a:t>
            </a:r>
          </a:p>
        </p:txBody>
      </p:sp>
    </p:spTree>
    <p:extLst>
      <p:ext uri="{BB962C8B-B14F-4D97-AF65-F5344CB8AC3E}">
        <p14:creationId xmlns:p14="http://schemas.microsoft.com/office/powerpoint/2010/main" xmlns="" val="40360148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075 -0.50972 " pathEditMode="relative" rAng="0" ptsTypes="AA">
                                      <p:cBhvr>
                                        <p:cTn id="59" dur="500" fill="hold"/>
                                        <p:tgtEl>
                                          <p:spTgt spid="19"/>
                                        </p:tgtEl>
                                        <p:attrNameLst>
                                          <p:attrName>ppt_x</p:attrName>
                                          <p:attrName>ppt_y</p:attrName>
                                        </p:attrNameLst>
                                      </p:cBhvr>
                                      <p:rCtr x="3372" y="-25718"/>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0248 -0.58495 " pathEditMode="relative" rAng="0" ptsTypes="AA">
                                      <p:cBhvr>
                                        <p:cTn id="79" dur="500" fill="hold"/>
                                        <p:tgtEl>
                                          <p:spTgt spid="19"/>
                                        </p:tgtEl>
                                        <p:attrNameLst>
                                          <p:attrName>ppt_x</p:attrName>
                                          <p:attrName>ppt_y</p:attrName>
                                        </p:attrNameLst>
                                      </p:cBhvr>
                                      <p:rCtr x="35117" y="-29259"/>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31849 0.02315 " pathEditMode="relative" rAng="0" ptsTypes="AA">
                                      <p:cBhvr>
                                        <p:cTn id="111" dur="500" fill="hold"/>
                                        <p:tgtEl>
                                          <p:spTgt spid="19"/>
                                        </p:tgtEl>
                                        <p:attrNameLst>
                                          <p:attrName>ppt_x</p:attrName>
                                          <p:attrName>ppt_y</p:attrName>
                                        </p:attrNameLst>
                                      </p:cBhvr>
                                      <p:rCtr x="15924" y="1157"/>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xmlns="" val="3886090056"/>
              </p:ext>
            </p:extLst>
          </p:nvPr>
        </p:nvGraphicFramePr>
        <p:xfrm>
          <a:off x="953589" y="872037"/>
          <a:ext cx="9705701" cy="5007157"/>
        </p:xfrm>
        <a:graphic>
          <a:graphicData uri="http://schemas.openxmlformats.org/drawingml/2006/table">
            <a:tbl>
              <a:tblPr/>
              <a:tblGrid>
                <a:gridCol w="2468880">
                  <a:extLst>
                    <a:ext uri="{9D8B030D-6E8A-4147-A177-3AD203B41FA5}">
                      <a16:colId xmlns:a16="http://schemas.microsoft.com/office/drawing/2014/main" xmlns="" val="1085951896"/>
                    </a:ext>
                  </a:extLst>
                </a:gridCol>
                <a:gridCol w="679268">
                  <a:extLst>
                    <a:ext uri="{9D8B030D-6E8A-4147-A177-3AD203B41FA5}">
                      <a16:colId xmlns:a16="http://schemas.microsoft.com/office/drawing/2014/main" xmlns="" val="3463213595"/>
                    </a:ext>
                  </a:extLst>
                </a:gridCol>
                <a:gridCol w="859515">
                  <a:extLst>
                    <a:ext uri="{9D8B030D-6E8A-4147-A177-3AD203B41FA5}">
                      <a16:colId xmlns:a16="http://schemas.microsoft.com/office/drawing/2014/main" xmlns="" val="2825280914"/>
                    </a:ext>
                  </a:extLst>
                </a:gridCol>
                <a:gridCol w="5698038">
                  <a:extLst>
                    <a:ext uri="{9D8B030D-6E8A-4147-A177-3AD203B41FA5}">
                      <a16:colId xmlns:a16="http://schemas.microsoft.com/office/drawing/2014/main" xmlns="" val="18105360"/>
                    </a:ext>
                  </a:extLst>
                </a:gridCol>
              </a:tblGrid>
              <a:tr h="430930">
                <a:tc>
                  <a:txBody>
                    <a:bodyPr/>
                    <a:lstStyle/>
                    <a:p>
                      <a:r>
                        <a:rPr lang="en-US" sz="2400" b="1" dirty="0" err="1">
                          <a:effectLst/>
                          <a:latin typeface="Times New Roman" panose="02020603050405020304" pitchFamily="18" charset="0"/>
                          <a:cs typeface="Times New Roman" panose="02020603050405020304" pitchFamily="18" charset="0"/>
                        </a:rPr>
                        <a:t>Tên</a:t>
                      </a:r>
                      <a:endParaRPr lang="en-US" sz="2400" dirty="0">
                        <a:effectLst/>
                        <a:latin typeface="Times New Roman" panose="02020603050405020304" pitchFamily="18" charset="0"/>
                        <a:cs typeface="Times New Roman" panose="02020603050405020304" pitchFamily="18" charset="0"/>
                      </a:endParaRP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b="1" dirty="0" err="1">
                          <a:effectLst/>
                          <a:latin typeface="Times New Roman" panose="02020603050405020304" pitchFamily="18" charset="0"/>
                          <a:cs typeface="Times New Roman" panose="02020603050405020304" pitchFamily="18" charset="0"/>
                        </a:rPr>
                        <a:t>Kí</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hiệu</a:t>
                      </a:r>
                      <a:endParaRPr lang="en-US" sz="2400" dirty="0">
                        <a:effectLst/>
                        <a:latin typeface="Times New Roman" panose="02020603050405020304" pitchFamily="18" charset="0"/>
                        <a:cs typeface="Times New Roman" panose="02020603050405020304" pitchFamily="18" charset="0"/>
                      </a:endParaRP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b="1">
                          <a:effectLst/>
                          <a:latin typeface="Times New Roman" panose="02020603050405020304" pitchFamily="18" charset="0"/>
                          <a:cs typeface="Times New Roman" panose="02020603050405020304" pitchFamily="18" charset="0"/>
                        </a:rPr>
                        <a:t>Năm</a:t>
                      </a:r>
                      <a:endParaRPr lang="en-US" sz="2400">
                        <a:effectLst/>
                        <a:latin typeface="Times New Roman" panose="02020603050405020304" pitchFamily="18" charset="0"/>
                        <a:cs typeface="Times New Roman" panose="02020603050405020304" pitchFamily="18" charset="0"/>
                      </a:endParaRP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b="1">
                          <a:effectLst/>
                          <a:latin typeface="Times New Roman" panose="02020603050405020304" pitchFamily="18" charset="0"/>
                          <a:cs typeface="Times New Roman" panose="02020603050405020304" pitchFamily="18" charset="0"/>
                        </a:rPr>
                        <a:t>Nguồn gốc tên gọi</a:t>
                      </a:r>
                      <a:endParaRPr lang="en-US" sz="2400">
                        <a:effectLst/>
                        <a:latin typeface="Times New Roman" panose="02020603050405020304" pitchFamily="18" charset="0"/>
                        <a:cs typeface="Times New Roman" panose="02020603050405020304" pitchFamily="18" charset="0"/>
                      </a:endParaRP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269219344"/>
                  </a:ext>
                </a:extLst>
              </a:tr>
              <a:tr h="683181">
                <a:tc>
                  <a:txBody>
                    <a:bodyPr/>
                    <a:lstStyle/>
                    <a:p>
                      <a:r>
                        <a:rPr lang="en-US" sz="2400" u="none" strike="noStrike" dirty="0" err="1" smtClean="0">
                          <a:solidFill>
                            <a:srgbClr val="0000FF"/>
                          </a:solidFill>
                          <a:effectLst/>
                          <a:latin typeface="Times New Roman" panose="02020603050405020304" pitchFamily="18" charset="0"/>
                          <a:cs typeface="Times New Roman" panose="02020603050405020304" pitchFamily="18" charset="0"/>
                          <a:hlinkClick r:id="rId2"/>
                        </a:rPr>
                        <a:t>Hyđro</a:t>
                      </a:r>
                      <a:r>
                        <a:rPr lang="en-US" sz="2400" u="none" strike="noStrike" dirty="0" err="1" smtClean="0">
                          <a:solidFill>
                            <a:srgbClr val="0000FF"/>
                          </a:solidFill>
                          <a:effectLst/>
                          <a:latin typeface="Times New Roman" panose="02020603050405020304" pitchFamily="18" charset="0"/>
                          <a:cs typeface="Times New Roman" panose="02020603050405020304" pitchFamily="18" charset="0"/>
                        </a:rPr>
                        <a:t>gen</a:t>
                      </a:r>
                      <a:endParaRPr lang="en-US" sz="2400" dirty="0">
                        <a:effectLst/>
                        <a:latin typeface="Times New Roman" panose="02020603050405020304" pitchFamily="18" charset="0"/>
                        <a:cs typeface="Times New Roman" panose="02020603050405020304" pitchFamily="18" charset="0"/>
                      </a:endParaRP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dirty="0">
                          <a:effectLst/>
                          <a:latin typeface="Times New Roman" panose="02020603050405020304" pitchFamily="18" charset="0"/>
                          <a:cs typeface="Times New Roman" panose="02020603050405020304" pitchFamily="18" charset="0"/>
                        </a:rPr>
                        <a:t>H</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dirty="0">
                          <a:effectLst/>
                          <a:latin typeface="Times New Roman" panose="02020603050405020304" pitchFamily="18" charset="0"/>
                          <a:cs typeface="Times New Roman" panose="02020603050405020304" pitchFamily="18" charset="0"/>
                        </a:rPr>
                        <a:t>1776</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vi-VN" sz="2400" dirty="0">
                          <a:effectLst/>
                          <a:latin typeface="Times New Roman" panose="02020603050405020304" pitchFamily="18" charset="0"/>
                          <a:cs typeface="Times New Roman" panose="02020603050405020304" pitchFamily="18" charset="0"/>
                        </a:rPr>
                        <a:t>Từ tiếng Hi Lạp Hydro có nghĩa là tạo nước.</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510196393"/>
                  </a:ext>
                </a:extLst>
              </a:tr>
              <a:tr h="1061558">
                <a:tc>
                  <a:txBody>
                    <a:bodyPr/>
                    <a:lstStyle/>
                    <a:p>
                      <a:r>
                        <a:rPr lang="en-US" sz="2400" dirty="0" smtClean="0">
                          <a:effectLst/>
                          <a:latin typeface="Times New Roman" panose="02020603050405020304" pitchFamily="18" charset="0"/>
                          <a:cs typeface="Times New Roman" panose="02020603050405020304" pitchFamily="18" charset="0"/>
                        </a:rPr>
                        <a:t>Helium</a:t>
                      </a:r>
                      <a:endParaRPr lang="en-US" sz="2400" dirty="0">
                        <a:effectLst/>
                        <a:latin typeface="Times New Roman" panose="02020603050405020304" pitchFamily="18" charset="0"/>
                        <a:cs typeface="Times New Roman" panose="02020603050405020304" pitchFamily="18" charset="0"/>
                      </a:endParaRP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dirty="0">
                          <a:effectLst/>
                          <a:latin typeface="Times New Roman" panose="02020603050405020304" pitchFamily="18" charset="0"/>
                          <a:cs typeface="Times New Roman" panose="02020603050405020304" pitchFamily="18" charset="0"/>
                        </a:rPr>
                        <a:t>He</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a:effectLst/>
                          <a:latin typeface="Times New Roman" panose="02020603050405020304" pitchFamily="18" charset="0"/>
                          <a:cs typeface="Times New Roman" panose="02020603050405020304" pitchFamily="18" charset="0"/>
                        </a:rPr>
                        <a:t>1868</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vi-VN" sz="2400" dirty="0">
                          <a:effectLst/>
                          <a:latin typeface="Times New Roman" panose="02020603050405020304" pitchFamily="18" charset="0"/>
                          <a:cs typeface="Times New Roman" panose="02020603050405020304" pitchFamily="18" charset="0"/>
                        </a:rPr>
                        <a:t>Từ tiếng Hilạp helios có nghĩa là mặt trời. Nó được tìm ra bởi kính quang phổ khi nó quay quanh sắc cầu mặt trời.</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096198059"/>
                  </a:ext>
                </a:extLst>
              </a:tr>
              <a:tr h="935433">
                <a:tc>
                  <a:txBody>
                    <a:bodyPr/>
                    <a:lstStyle/>
                    <a:p>
                      <a:r>
                        <a:rPr lang="en-US" sz="2400" dirty="0" smtClean="0">
                          <a:effectLst/>
                          <a:latin typeface="Times New Roman" panose="02020603050405020304" pitchFamily="18" charset="0"/>
                          <a:cs typeface="Times New Roman" panose="02020603050405020304" pitchFamily="18" charset="0"/>
                        </a:rPr>
                        <a:t>Lithium</a:t>
                      </a:r>
                      <a:endParaRPr lang="en-US" sz="2400" dirty="0">
                        <a:effectLst/>
                        <a:latin typeface="Times New Roman" panose="02020603050405020304" pitchFamily="18" charset="0"/>
                        <a:cs typeface="Times New Roman" panose="02020603050405020304" pitchFamily="18" charset="0"/>
                      </a:endParaRP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dirty="0">
                          <a:effectLst/>
                          <a:latin typeface="Times New Roman" panose="02020603050405020304" pitchFamily="18" charset="0"/>
                          <a:cs typeface="Times New Roman" panose="02020603050405020304" pitchFamily="18" charset="0"/>
                        </a:rPr>
                        <a:t>Li</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a:effectLst/>
                          <a:latin typeface="Times New Roman" panose="02020603050405020304" pitchFamily="18" charset="0"/>
                          <a:cs typeface="Times New Roman" panose="02020603050405020304" pitchFamily="18" charset="0"/>
                        </a:rPr>
                        <a:t>1818</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tiếng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Latinh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lithos</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nghĩa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vì</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họ</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nghĩa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liti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chỉ</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tồn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khoáng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lần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tìm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thấy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nó</a:t>
                      </a:r>
                      <a:r>
                        <a:rPr lang="en-US" sz="2400" dirty="0">
                          <a:effectLst/>
                          <a:latin typeface="Times New Roman" panose="02020603050405020304" pitchFamily="18" charset="0"/>
                          <a:cs typeface="Times New Roman" panose="02020603050405020304" pitchFamily="18" charset="0"/>
                        </a:rPr>
                        <a:t>.</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595607295"/>
                  </a:ext>
                </a:extLst>
              </a:tr>
              <a:tr h="809307">
                <a:tc>
                  <a:txBody>
                    <a:bodyPr/>
                    <a:lstStyle/>
                    <a:p>
                      <a:r>
                        <a:rPr lang="en-US" sz="2400" dirty="0" smtClean="0">
                          <a:effectLst/>
                          <a:latin typeface="Times New Roman" panose="02020603050405020304" pitchFamily="18" charset="0"/>
                          <a:cs typeface="Times New Roman" panose="02020603050405020304" pitchFamily="18" charset="0"/>
                        </a:rPr>
                        <a:t>Beryllium</a:t>
                      </a:r>
                      <a:endParaRPr lang="en-US" sz="2400" dirty="0">
                        <a:effectLst/>
                        <a:latin typeface="Times New Roman" panose="02020603050405020304" pitchFamily="18" charset="0"/>
                        <a:cs typeface="Times New Roman" panose="02020603050405020304" pitchFamily="18" charset="0"/>
                      </a:endParaRP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a:effectLst/>
                          <a:latin typeface="Times New Roman" panose="02020603050405020304" pitchFamily="18" charset="0"/>
                          <a:cs typeface="Times New Roman" panose="02020603050405020304" pitchFamily="18" charset="0"/>
                        </a:rPr>
                        <a:t>Be</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a:effectLst/>
                          <a:latin typeface="Times New Roman" panose="02020603050405020304" pitchFamily="18" charset="0"/>
                          <a:cs typeface="Times New Roman" panose="02020603050405020304" pitchFamily="18" charset="0"/>
                        </a:rPr>
                        <a:t>1798</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vi-VN" sz="2400" dirty="0">
                          <a:effectLst/>
                          <a:latin typeface="Times New Roman" panose="02020603050405020304" pitchFamily="18" charset="0"/>
                          <a:cs typeface="Times New Roman" panose="02020603050405020304" pitchFamily="18" charset="0"/>
                        </a:rPr>
                        <a:t>Từ tiếng Hi lạp 'beryl' nghĩa là đá quý vì nó được tìm thấy lần đầu trong đá quý.</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870049110"/>
                  </a:ext>
                </a:extLst>
              </a:tr>
              <a:tr h="430930">
                <a:tc>
                  <a:txBody>
                    <a:bodyPr/>
                    <a:lstStyle/>
                    <a:p>
                      <a:r>
                        <a:rPr lang="en-US" sz="2400" dirty="0" smtClean="0">
                          <a:effectLst/>
                          <a:latin typeface="Times New Roman" panose="02020603050405020304" pitchFamily="18" charset="0"/>
                          <a:cs typeface="Times New Roman" panose="02020603050405020304" pitchFamily="18" charset="0"/>
                        </a:rPr>
                        <a:t>Boron</a:t>
                      </a:r>
                      <a:endParaRPr lang="en-US" sz="2400" dirty="0">
                        <a:effectLst/>
                        <a:latin typeface="Times New Roman" panose="02020603050405020304" pitchFamily="18" charset="0"/>
                        <a:cs typeface="Times New Roman" panose="02020603050405020304" pitchFamily="18" charset="0"/>
                      </a:endParaRP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a:effectLst/>
                          <a:latin typeface="Times New Roman" panose="02020603050405020304" pitchFamily="18" charset="0"/>
                          <a:cs typeface="Times New Roman" panose="02020603050405020304" pitchFamily="18" charset="0"/>
                        </a:rPr>
                        <a:t>B</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a:effectLst/>
                          <a:latin typeface="Times New Roman" panose="02020603050405020304" pitchFamily="18" charset="0"/>
                          <a:cs typeface="Times New Roman" panose="02020603050405020304" pitchFamily="18" charset="0"/>
                        </a:rPr>
                        <a:t>1808</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tiếng</a:t>
                      </a:r>
                      <a:r>
                        <a:rPr lang="en-US" sz="2400" dirty="0">
                          <a:effectLst/>
                          <a:latin typeface="Times New Roman" panose="02020603050405020304" pitchFamily="18" charset="0"/>
                          <a:cs typeface="Times New Roman" panose="02020603050405020304" pitchFamily="18" charset="0"/>
                        </a:rPr>
                        <a:t> Ả </a:t>
                      </a:r>
                      <a:r>
                        <a:rPr lang="en-US" sz="2400" dirty="0" err="1">
                          <a:effectLst/>
                          <a:latin typeface="Times New Roman" panose="02020603050405020304" pitchFamily="18" charset="0"/>
                          <a:cs typeface="Times New Roman" panose="02020603050405020304" pitchFamily="18" charset="0"/>
                        </a:rPr>
                        <a:t>rập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buraq</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nghĩa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trắng</a:t>
                      </a:r>
                      <a:r>
                        <a:rPr lang="en-US" sz="2400" dirty="0">
                          <a:effectLst/>
                          <a:latin typeface="Times New Roman" panose="02020603050405020304" pitchFamily="18" charset="0"/>
                          <a:cs typeface="Times New Roman" panose="02020603050405020304" pitchFamily="18" charset="0"/>
                        </a:rPr>
                        <a:t>.</a:t>
                      </a:r>
                    </a:p>
                  </a:txBody>
                  <a:tcPr marL="35035" marR="35035" marT="21897" marB="3065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188313961"/>
                  </a:ext>
                </a:extLst>
              </a:tr>
            </a:tbl>
          </a:graphicData>
        </a:graphic>
      </p:graphicFrame>
    </p:spTree>
    <p:extLst>
      <p:ext uri="{BB962C8B-B14F-4D97-AF65-F5344CB8AC3E}">
        <p14:creationId xmlns:p14="http://schemas.microsoft.com/office/powerpoint/2010/main" xmlns="" val="31205576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Public\Pictures\Sample Pictures\Capture16.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19943" y="522515"/>
            <a:ext cx="9144000" cy="36053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1249680" y="4307453"/>
            <a:ext cx="10084526" cy="738664"/>
          </a:xfrm>
          <a:prstGeom prst="rect">
            <a:avLst/>
          </a:prstGeom>
        </p:spPr>
        <p:txBody>
          <a:bodyPr wrap="square">
            <a:spAutoFit/>
          </a:bodyPr>
          <a:lstStyle/>
          <a:p>
            <a:pPr algn="just">
              <a:lnSpc>
                <a:spcPct val="150000"/>
              </a:lnSpc>
            </a:pPr>
            <a:r>
              <a:rPr lang="en-US" sz="2800" dirty="0" smtClean="0">
                <a:latin typeface="Times New Roman" panose="02020603050405020304" pitchFamily="18" charset="0"/>
                <a:cs typeface="Times New Roman" panose="02020603050405020304" pitchFamily="18" charset="0"/>
              </a:rPr>
              <a:t>2. </a:t>
            </a:r>
            <a:r>
              <a:rPr lang="en-US" sz="2800" dirty="0" err="1" smtClean="0">
                <a:latin typeface="Times New Roman" panose="02020603050405020304" pitchFamily="18" charset="0"/>
                <a:cs typeface="Times New Roman" panose="02020603050405020304" pitchFamily="18" charset="0"/>
              </a:rPr>
              <a:t>Kí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nguyên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99710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50+ Hình nền Powerpoint ngộ nghĩnh, đáng yêu nhất - Phụ Kiện MacBook Chính  Hã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97875" y="885417"/>
            <a:ext cx="9144000" cy="3464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ube 2"/>
          <p:cNvSpPr/>
          <p:nvPr/>
        </p:nvSpPr>
        <p:spPr>
          <a:xfrm>
            <a:off x="2738438" y="1428751"/>
            <a:ext cx="2857500" cy="2714625"/>
          </a:xfrm>
          <a:prstGeom prst="cub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4" name="Cube 3"/>
          <p:cNvSpPr/>
          <p:nvPr/>
        </p:nvSpPr>
        <p:spPr>
          <a:xfrm>
            <a:off x="6881813" y="1428751"/>
            <a:ext cx="2857500" cy="2714625"/>
          </a:xfrm>
          <a:prstGeom prst="cub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5" name="TextBox 4"/>
          <p:cNvSpPr txBox="1">
            <a:spLocks noChangeArrowheads="1"/>
          </p:cNvSpPr>
          <p:nvPr/>
        </p:nvSpPr>
        <p:spPr bwMode="auto">
          <a:xfrm>
            <a:off x="2809876" y="2000250"/>
            <a:ext cx="2143125"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u="sng" dirty="0" err="1">
                <a:solidFill>
                  <a:srgbClr val="FF0000"/>
                </a:solidFill>
              </a:rPr>
              <a:t>Cl</a:t>
            </a:r>
            <a:r>
              <a:rPr lang="en-US" altLang="en-US" sz="4000" b="1" dirty="0" err="1">
                <a:solidFill>
                  <a:srgbClr val="FF0000"/>
                </a:solidFill>
              </a:rPr>
              <a:t>orine</a:t>
            </a:r>
            <a:endParaRPr lang="en-US" altLang="en-US" sz="4000" b="1" dirty="0">
              <a:solidFill>
                <a:srgbClr val="FF0000"/>
              </a:solidFill>
            </a:endParaRPr>
          </a:p>
          <a:p>
            <a:pPr algn="ctr" eaLnBrk="1" hangingPunct="1">
              <a:spcBef>
                <a:spcPct val="0"/>
              </a:spcBef>
              <a:buFontTx/>
              <a:buNone/>
            </a:pPr>
            <a:endParaRPr lang="en-US" altLang="en-US" sz="4000" b="1" dirty="0">
              <a:solidFill>
                <a:srgbClr val="FF0000"/>
              </a:solidFill>
            </a:endParaRPr>
          </a:p>
          <a:p>
            <a:pPr algn="ctr" eaLnBrk="1" hangingPunct="1">
              <a:spcBef>
                <a:spcPct val="0"/>
              </a:spcBef>
              <a:buFontTx/>
              <a:buNone/>
            </a:pPr>
            <a:r>
              <a:rPr lang="en-US" altLang="en-US" sz="4000" b="1" dirty="0">
                <a:solidFill>
                  <a:srgbClr val="FF0000"/>
                </a:solidFill>
              </a:rPr>
              <a:t>Cl</a:t>
            </a:r>
            <a:endParaRPr lang="vi-VN" altLang="en-US" sz="4000" b="1" dirty="0">
              <a:solidFill>
                <a:srgbClr val="FF0000"/>
              </a:solidFill>
            </a:endParaRPr>
          </a:p>
        </p:txBody>
      </p:sp>
      <p:sp>
        <p:nvSpPr>
          <p:cNvPr id="6" name="TextBox 5"/>
          <p:cNvSpPr txBox="1">
            <a:spLocks noChangeArrowheads="1"/>
          </p:cNvSpPr>
          <p:nvPr/>
        </p:nvSpPr>
        <p:spPr bwMode="auto">
          <a:xfrm>
            <a:off x="6881814" y="2071689"/>
            <a:ext cx="2143125" cy="1938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u="sng" dirty="0">
                <a:solidFill>
                  <a:schemeClr val="bg1"/>
                </a:solidFill>
              </a:rPr>
              <a:t>C</a:t>
            </a:r>
            <a:r>
              <a:rPr lang="en-US" altLang="en-US" sz="4000" b="1" dirty="0">
                <a:solidFill>
                  <a:schemeClr val="bg1"/>
                </a:solidFill>
              </a:rPr>
              <a:t>arbon</a:t>
            </a:r>
          </a:p>
          <a:p>
            <a:pPr algn="ctr" eaLnBrk="1" hangingPunct="1">
              <a:spcBef>
                <a:spcPct val="0"/>
              </a:spcBef>
              <a:buFontTx/>
              <a:buNone/>
            </a:pPr>
            <a:endParaRPr lang="en-US" altLang="en-US" sz="4000" b="1" dirty="0">
              <a:solidFill>
                <a:schemeClr val="bg1"/>
              </a:solidFill>
            </a:endParaRPr>
          </a:p>
          <a:p>
            <a:pPr algn="ctr" eaLnBrk="1" hangingPunct="1">
              <a:spcBef>
                <a:spcPct val="0"/>
              </a:spcBef>
              <a:buFontTx/>
              <a:buNone/>
            </a:pPr>
            <a:r>
              <a:rPr lang="en-US" altLang="en-US" sz="4000" b="1" dirty="0">
                <a:solidFill>
                  <a:schemeClr val="bg1"/>
                </a:solidFill>
              </a:rPr>
              <a:t>C</a:t>
            </a:r>
            <a:endParaRPr lang="vi-VN" altLang="en-US" sz="4000" b="1" dirty="0">
              <a:solidFill>
                <a:schemeClr val="bg1"/>
              </a:solidFill>
            </a:endParaRPr>
          </a:p>
        </p:txBody>
      </p:sp>
      <p:sp>
        <p:nvSpPr>
          <p:cNvPr id="9" name="Rectangle 8"/>
          <p:cNvSpPr>
            <a:spLocks noChangeArrowheads="1"/>
          </p:cNvSpPr>
          <p:nvPr/>
        </p:nvSpPr>
        <p:spPr bwMode="auto">
          <a:xfrm>
            <a:off x="431074" y="302338"/>
            <a:ext cx="1086829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err="1">
                <a:solidFill>
                  <a:srgbClr val="FF0000"/>
                </a:solidFill>
              </a:rPr>
              <a:t>Nhận</a:t>
            </a:r>
            <a:r>
              <a:rPr lang="en-US" altLang="en-US" sz="2800" b="1" dirty="0">
                <a:solidFill>
                  <a:srgbClr val="FF0000"/>
                </a:solidFill>
              </a:rPr>
              <a:t> </a:t>
            </a:r>
            <a:r>
              <a:rPr lang="en-US" altLang="en-US" sz="2800" b="1" dirty="0" err="1">
                <a:solidFill>
                  <a:srgbClr val="FF0000"/>
                </a:solidFill>
              </a:rPr>
              <a:t>xét</a:t>
            </a:r>
            <a:r>
              <a:rPr lang="en-US" altLang="en-US" sz="2800" b="1" dirty="0">
                <a:solidFill>
                  <a:srgbClr val="FF0000"/>
                </a:solidFill>
              </a:rPr>
              <a:t> </a:t>
            </a:r>
            <a:r>
              <a:rPr lang="en-US" altLang="en-US" sz="2800" b="1" dirty="0" err="1">
                <a:solidFill>
                  <a:srgbClr val="FF0000"/>
                </a:solidFill>
              </a:rPr>
              <a:t>cách</a:t>
            </a:r>
            <a:r>
              <a:rPr lang="en-US" altLang="en-US" sz="2800" b="1" dirty="0">
                <a:solidFill>
                  <a:srgbClr val="FF0000"/>
                </a:solidFill>
              </a:rPr>
              <a:t> </a:t>
            </a:r>
            <a:r>
              <a:rPr lang="en-US" altLang="en-US" sz="2800" b="1" dirty="0" err="1">
                <a:solidFill>
                  <a:srgbClr val="FF0000"/>
                </a:solidFill>
              </a:rPr>
              <a:t>viết</a:t>
            </a:r>
            <a:r>
              <a:rPr lang="en-US" altLang="en-US" sz="2800" b="1" dirty="0">
                <a:solidFill>
                  <a:srgbClr val="FF0000"/>
                </a:solidFill>
              </a:rPr>
              <a:t> </a:t>
            </a:r>
            <a:r>
              <a:rPr lang="en-US" altLang="en-US" sz="2800" b="1" dirty="0" err="1">
                <a:solidFill>
                  <a:srgbClr val="FF0000"/>
                </a:solidFill>
              </a:rPr>
              <a:t>kí</a:t>
            </a:r>
            <a:r>
              <a:rPr lang="en-US" altLang="en-US" sz="2800" b="1" dirty="0">
                <a:solidFill>
                  <a:srgbClr val="FF0000"/>
                </a:solidFill>
              </a:rPr>
              <a:t> </a:t>
            </a:r>
            <a:r>
              <a:rPr lang="en-US" altLang="en-US" sz="2800" b="1" dirty="0" err="1">
                <a:solidFill>
                  <a:srgbClr val="FF0000"/>
                </a:solidFill>
              </a:rPr>
              <a:t>hiệu</a:t>
            </a:r>
            <a:r>
              <a:rPr lang="en-US" altLang="en-US" sz="2800" b="1" dirty="0">
                <a:solidFill>
                  <a:srgbClr val="FF0000"/>
                </a:solidFill>
              </a:rPr>
              <a:t> </a:t>
            </a:r>
            <a:r>
              <a:rPr lang="en-US" altLang="en-US" sz="2800" b="1" dirty="0" err="1">
                <a:solidFill>
                  <a:srgbClr val="FF0000"/>
                </a:solidFill>
              </a:rPr>
              <a:t>của</a:t>
            </a:r>
            <a:r>
              <a:rPr lang="en-US" altLang="en-US" sz="2800" b="1" dirty="0">
                <a:solidFill>
                  <a:srgbClr val="FF0000"/>
                </a:solidFill>
              </a:rPr>
              <a:t> </a:t>
            </a:r>
            <a:r>
              <a:rPr lang="en-US" altLang="en-US" sz="2800" b="1" dirty="0" err="1">
                <a:solidFill>
                  <a:srgbClr val="FF0000"/>
                </a:solidFill>
              </a:rPr>
              <a:t>nguyên</a:t>
            </a:r>
            <a:r>
              <a:rPr lang="en-US" altLang="en-US" sz="2800" b="1" dirty="0">
                <a:solidFill>
                  <a:srgbClr val="FF0000"/>
                </a:solidFill>
              </a:rPr>
              <a:t> </a:t>
            </a:r>
            <a:r>
              <a:rPr lang="en-US" altLang="en-US" sz="2800" b="1" dirty="0" err="1">
                <a:solidFill>
                  <a:srgbClr val="FF0000"/>
                </a:solidFill>
              </a:rPr>
              <a:t>tố</a:t>
            </a:r>
            <a:r>
              <a:rPr lang="en-US" altLang="en-US" sz="2800" b="1" dirty="0">
                <a:solidFill>
                  <a:srgbClr val="FF0000"/>
                </a:solidFill>
              </a:rPr>
              <a:t> </a:t>
            </a:r>
            <a:r>
              <a:rPr lang="en-US" altLang="en-US" sz="2800" b="1" dirty="0" err="1">
                <a:solidFill>
                  <a:srgbClr val="FF0000"/>
                </a:solidFill>
              </a:rPr>
              <a:t>hóa</a:t>
            </a:r>
            <a:r>
              <a:rPr lang="en-US" altLang="en-US" sz="2800" b="1" dirty="0">
                <a:solidFill>
                  <a:srgbClr val="FF0000"/>
                </a:solidFill>
              </a:rPr>
              <a:t> </a:t>
            </a:r>
            <a:r>
              <a:rPr lang="en-US" altLang="en-US" sz="2800" b="1" dirty="0" err="1">
                <a:solidFill>
                  <a:srgbClr val="FF0000"/>
                </a:solidFill>
              </a:rPr>
              <a:t>học</a:t>
            </a:r>
            <a:r>
              <a:rPr lang="en-US" altLang="en-US" sz="2800" b="1" dirty="0">
                <a:solidFill>
                  <a:srgbClr val="FF0000"/>
                </a:solidFill>
              </a:rPr>
              <a:t>?</a:t>
            </a:r>
          </a:p>
        </p:txBody>
      </p:sp>
      <p:sp>
        <p:nvSpPr>
          <p:cNvPr id="2" name="Rectangle 1"/>
          <p:cNvSpPr/>
          <p:nvPr/>
        </p:nvSpPr>
        <p:spPr>
          <a:xfrm>
            <a:off x="1241652" y="4409790"/>
            <a:ext cx="9400223" cy="1938992"/>
          </a:xfrm>
          <a:prstGeom prst="rect">
            <a:avLst/>
          </a:prstGeom>
        </p:spPr>
        <p:txBody>
          <a:bodyPr wrap="square">
            <a:spAutoFit/>
          </a:bodyPr>
          <a:lstStyle/>
          <a:p>
            <a:pPr>
              <a:spcAft>
                <a:spcPts val="0"/>
              </a:spcAft>
            </a:pPr>
            <a:r>
              <a:rPr lang="en-US" dirty="0">
                <a:latin typeface="Times New Roman" panose="02020603050405020304" pitchFamily="18" charset="0"/>
              </a:rPr>
              <a:t> </a:t>
            </a:r>
            <a:r>
              <a:rPr lang="en-US" sz="2400" dirty="0" err="1">
                <a:latin typeface="Times New Roman" panose="02020603050405020304" pitchFamily="18" charset="0"/>
              </a:rPr>
              <a:t>Kí</a:t>
            </a:r>
            <a:r>
              <a:rPr lang="en-US" sz="2400" dirty="0">
                <a:latin typeface="Times New Roman" panose="02020603050405020304" pitchFamily="18" charset="0"/>
              </a:rPr>
              <a:t> </a:t>
            </a:r>
            <a:r>
              <a:rPr lang="en-US" sz="2400" dirty="0" err="1">
                <a:latin typeface="Times New Roman" panose="02020603050405020304" pitchFamily="18" charset="0"/>
              </a:rPr>
              <a:t>hiệu</a:t>
            </a:r>
            <a:r>
              <a:rPr lang="en-US" sz="2400" dirty="0">
                <a:latin typeface="Times New Roman" panose="02020603050405020304" pitchFamily="18" charset="0"/>
              </a:rPr>
              <a:t> </a:t>
            </a:r>
            <a:r>
              <a:rPr lang="en-US" sz="2400" dirty="0" err="1">
                <a:latin typeface="Times New Roman" panose="02020603050405020304" pitchFamily="18" charset="0"/>
              </a:rPr>
              <a:t>hóa</a:t>
            </a:r>
            <a:r>
              <a:rPr lang="en-US" sz="2400" dirty="0">
                <a:latin typeface="Times New Roman" panose="02020603050405020304" pitchFamily="18" charset="0"/>
              </a:rPr>
              <a:t> </a:t>
            </a:r>
            <a:r>
              <a:rPr lang="en-US" sz="2400" dirty="0" err="1">
                <a:latin typeface="Times New Roman" panose="02020603050405020304" pitchFamily="18" charset="0"/>
              </a:rPr>
              <a:t>học</a:t>
            </a:r>
            <a:r>
              <a:rPr lang="en-US" sz="2400" dirty="0">
                <a:latin typeface="Times New Roman" panose="02020603050405020304" pitchFamily="18" charset="0"/>
              </a:rPr>
              <a:t> </a:t>
            </a:r>
            <a:r>
              <a:rPr lang="en-US" sz="2400" dirty="0" err="1">
                <a:latin typeface="Times New Roman" panose="02020603050405020304" pitchFamily="18" charset="0"/>
              </a:rPr>
              <a:t>gồm</a:t>
            </a:r>
            <a:r>
              <a:rPr lang="en-US" sz="2400" dirty="0">
                <a:latin typeface="Times New Roman" panose="02020603050405020304" pitchFamily="18" charset="0"/>
              </a:rPr>
              <a:t> </a:t>
            </a:r>
            <a:r>
              <a:rPr lang="en-US" sz="2400" dirty="0" err="1">
                <a:latin typeface="Times New Roman" panose="02020603050405020304" pitchFamily="18" charset="0"/>
              </a:rPr>
              <a:t>một</a:t>
            </a:r>
            <a:r>
              <a:rPr lang="en-US" sz="2400" dirty="0">
                <a:latin typeface="Times New Roman" panose="02020603050405020304" pitchFamily="18" charset="0"/>
              </a:rPr>
              <a:t> </a:t>
            </a:r>
            <a:r>
              <a:rPr lang="en-US" sz="2400" dirty="0" err="1">
                <a:latin typeface="Times New Roman" panose="02020603050405020304" pitchFamily="18" charset="0"/>
              </a:rPr>
              <a:t>hoặc</a:t>
            </a:r>
            <a:r>
              <a:rPr lang="en-US" sz="2400" dirty="0">
                <a:latin typeface="Times New Roman" panose="02020603050405020304" pitchFamily="18" charset="0"/>
              </a:rPr>
              <a:t> </a:t>
            </a:r>
            <a:r>
              <a:rPr lang="en-US" sz="2400" dirty="0" err="1">
                <a:latin typeface="Times New Roman" panose="02020603050405020304" pitchFamily="18" charset="0"/>
              </a:rPr>
              <a:t>hai</a:t>
            </a:r>
            <a:r>
              <a:rPr lang="en-US" sz="2400" dirty="0">
                <a:latin typeface="Times New Roman" panose="02020603050405020304" pitchFamily="18" charset="0"/>
              </a:rPr>
              <a:t> </a:t>
            </a:r>
            <a:r>
              <a:rPr lang="en-US" sz="2400" dirty="0" err="1">
                <a:latin typeface="Times New Roman" panose="02020603050405020304" pitchFamily="18" charset="0"/>
              </a:rPr>
              <a:t>chữ</a:t>
            </a:r>
            <a:r>
              <a:rPr lang="en-US" sz="2400" dirty="0">
                <a:latin typeface="Times New Roman" panose="02020603050405020304" pitchFamily="18" charset="0"/>
              </a:rPr>
              <a:t> </a:t>
            </a:r>
            <a:r>
              <a:rPr lang="en-US" sz="2400" dirty="0" err="1">
                <a:latin typeface="Times New Roman" panose="02020603050405020304" pitchFamily="18" charset="0"/>
              </a:rPr>
              <a:t>cái</a:t>
            </a:r>
            <a:r>
              <a:rPr lang="en-US" sz="2400" dirty="0">
                <a:latin typeface="Times New Roman" panose="02020603050405020304" pitchFamily="18" charset="0"/>
              </a:rPr>
              <a:t> </a:t>
            </a:r>
            <a:r>
              <a:rPr lang="en-US" sz="2400" dirty="0" err="1">
                <a:latin typeface="Times New Roman" panose="02020603050405020304" pitchFamily="18" charset="0"/>
              </a:rPr>
              <a:t>có</a:t>
            </a:r>
            <a:r>
              <a:rPr lang="en-US" sz="2400" dirty="0">
                <a:latin typeface="Times New Roman" panose="02020603050405020304" pitchFamily="18" charset="0"/>
              </a:rPr>
              <a:t> </a:t>
            </a:r>
            <a:r>
              <a:rPr lang="en-US" sz="2400" dirty="0" err="1">
                <a:latin typeface="Times New Roman" panose="02020603050405020304" pitchFamily="18" charset="0"/>
              </a:rPr>
              <a:t>trong</a:t>
            </a:r>
            <a:r>
              <a:rPr lang="en-US" sz="2400" dirty="0">
                <a:latin typeface="Times New Roman" panose="02020603050405020304" pitchFamily="18" charset="0"/>
              </a:rPr>
              <a:t> </a:t>
            </a:r>
            <a:r>
              <a:rPr lang="en-US" sz="2400" dirty="0" err="1">
                <a:latin typeface="Times New Roman" panose="02020603050405020304" pitchFamily="18" charset="0"/>
              </a:rPr>
              <a:t>tên</a:t>
            </a:r>
            <a:r>
              <a:rPr lang="en-US" sz="2400" dirty="0">
                <a:latin typeface="Times New Roman" panose="02020603050405020304" pitchFamily="18" charset="0"/>
              </a:rPr>
              <a:t> </a:t>
            </a:r>
            <a:r>
              <a:rPr lang="en-US" sz="2400" dirty="0" err="1">
                <a:latin typeface="Times New Roman" panose="02020603050405020304" pitchFamily="18" charset="0"/>
              </a:rPr>
              <a:t>gọi</a:t>
            </a:r>
            <a:r>
              <a:rPr lang="en-US" sz="2400" dirty="0">
                <a:latin typeface="Times New Roman" panose="02020603050405020304" pitchFamily="18" charset="0"/>
              </a:rPr>
              <a:t> </a:t>
            </a:r>
            <a:r>
              <a:rPr lang="en-US" sz="2400" dirty="0" err="1">
                <a:latin typeface="Times New Roman" panose="02020603050405020304" pitchFamily="18" charset="0"/>
              </a:rPr>
              <a:t>của</a:t>
            </a:r>
            <a:r>
              <a:rPr lang="en-US" sz="2400" dirty="0">
                <a:latin typeface="Times New Roman" panose="02020603050405020304" pitchFamily="18" charset="0"/>
              </a:rPr>
              <a:t> </a:t>
            </a:r>
            <a:r>
              <a:rPr lang="en-US" sz="2400" dirty="0" err="1">
                <a:latin typeface="Times New Roman" panose="02020603050405020304" pitchFamily="18" charset="0"/>
              </a:rPr>
              <a:t>nguyên</a:t>
            </a:r>
            <a:r>
              <a:rPr lang="en-US" sz="2400" dirty="0">
                <a:latin typeface="Times New Roman" panose="02020603050405020304" pitchFamily="18" charset="0"/>
              </a:rPr>
              <a:t> </a:t>
            </a:r>
            <a:r>
              <a:rPr lang="en-US" sz="2400" dirty="0" err="1">
                <a:latin typeface="Times New Roman" panose="02020603050405020304" pitchFamily="18" charset="0"/>
              </a:rPr>
              <a:t>tố</a:t>
            </a:r>
            <a:r>
              <a:rPr lang="en-US" sz="2400" dirty="0">
                <a:latin typeface="Times New Roman" panose="02020603050405020304" pitchFamily="18" charset="0"/>
              </a:rPr>
              <a:t>, </a:t>
            </a:r>
            <a:r>
              <a:rPr lang="en-US" sz="2400" dirty="0" err="1">
                <a:latin typeface="Times New Roman" panose="02020603050405020304" pitchFamily="18" charset="0"/>
              </a:rPr>
              <a:t>trong</a:t>
            </a:r>
            <a:r>
              <a:rPr lang="en-US" sz="2400" dirty="0">
                <a:latin typeface="Times New Roman" panose="02020603050405020304" pitchFamily="18" charset="0"/>
              </a:rPr>
              <a:t> </a:t>
            </a:r>
            <a:r>
              <a:rPr lang="en-US" sz="2400" dirty="0" err="1">
                <a:latin typeface="Times New Roman" panose="02020603050405020304" pitchFamily="18" charset="0"/>
              </a:rPr>
              <a:t>đó</a:t>
            </a:r>
            <a:r>
              <a:rPr lang="en-US" sz="2400" dirty="0">
                <a:latin typeface="Times New Roman" panose="02020603050405020304" pitchFamily="18" charset="0"/>
              </a:rPr>
              <a:t> </a:t>
            </a:r>
            <a:r>
              <a:rPr lang="en-US" sz="2400" dirty="0" err="1">
                <a:latin typeface="Times New Roman" panose="02020603050405020304" pitchFamily="18" charset="0"/>
              </a:rPr>
              <a:t>chữ</a:t>
            </a:r>
            <a:r>
              <a:rPr lang="en-US" sz="2400" dirty="0">
                <a:latin typeface="Times New Roman" panose="02020603050405020304" pitchFamily="18" charset="0"/>
              </a:rPr>
              <a:t> </a:t>
            </a:r>
            <a:r>
              <a:rPr lang="en-US" sz="2400" dirty="0" err="1">
                <a:latin typeface="Times New Roman" panose="02020603050405020304" pitchFamily="18" charset="0"/>
              </a:rPr>
              <a:t>cái</a:t>
            </a:r>
            <a:r>
              <a:rPr lang="en-US" sz="2400" dirty="0">
                <a:latin typeface="Times New Roman" panose="02020603050405020304" pitchFamily="18" charset="0"/>
              </a:rPr>
              <a:t> </a:t>
            </a:r>
            <a:r>
              <a:rPr lang="en-US" sz="2400" dirty="0" err="1">
                <a:latin typeface="Times New Roman" panose="02020603050405020304" pitchFamily="18" charset="0"/>
              </a:rPr>
              <a:t>đầu</a:t>
            </a:r>
            <a:r>
              <a:rPr lang="en-US" sz="2400" dirty="0">
                <a:latin typeface="Times New Roman" panose="02020603050405020304" pitchFamily="18" charset="0"/>
              </a:rPr>
              <a:t> </a:t>
            </a:r>
            <a:r>
              <a:rPr lang="en-US" sz="2400" dirty="0" err="1">
                <a:latin typeface="Times New Roman" panose="02020603050405020304" pitchFamily="18" charset="0"/>
              </a:rPr>
              <a:t>được</a:t>
            </a:r>
            <a:r>
              <a:rPr lang="en-US" sz="2400" dirty="0">
                <a:latin typeface="Times New Roman" panose="02020603050405020304" pitchFamily="18" charset="0"/>
              </a:rPr>
              <a:t> </a:t>
            </a:r>
            <a:r>
              <a:rPr lang="en-US" sz="2400" dirty="0" err="1">
                <a:latin typeface="Times New Roman" panose="02020603050405020304" pitchFamily="18" charset="0"/>
              </a:rPr>
              <a:t>viết</a:t>
            </a:r>
            <a:r>
              <a:rPr lang="en-US" sz="2400" dirty="0">
                <a:latin typeface="Times New Roman" panose="02020603050405020304" pitchFamily="18" charset="0"/>
              </a:rPr>
              <a:t> ở </a:t>
            </a:r>
            <a:r>
              <a:rPr lang="en-US" sz="2400" dirty="0" err="1">
                <a:latin typeface="Times New Roman" panose="02020603050405020304" pitchFamily="18" charset="0"/>
              </a:rPr>
              <a:t>dạng</a:t>
            </a:r>
            <a:r>
              <a:rPr lang="en-US" sz="2400" dirty="0">
                <a:latin typeface="Times New Roman" panose="02020603050405020304" pitchFamily="18" charset="0"/>
              </a:rPr>
              <a:t> </a:t>
            </a:r>
            <a:r>
              <a:rPr lang="en-US" sz="2400" dirty="0" err="1">
                <a:latin typeface="Times New Roman" panose="02020603050405020304" pitchFamily="18" charset="0"/>
              </a:rPr>
              <a:t>chữ</a:t>
            </a:r>
            <a:r>
              <a:rPr lang="en-US" sz="2400" dirty="0">
                <a:latin typeface="Times New Roman" panose="02020603050405020304" pitchFamily="18" charset="0"/>
              </a:rPr>
              <a:t> in </a:t>
            </a:r>
            <a:r>
              <a:rPr lang="en-US" sz="2400" dirty="0" err="1">
                <a:latin typeface="Times New Roman" panose="02020603050405020304" pitchFamily="18" charset="0"/>
              </a:rPr>
              <a:t>hoa</a:t>
            </a:r>
            <a:r>
              <a:rPr lang="en-US" sz="2400" dirty="0">
                <a:latin typeface="Times New Roman" panose="02020603050405020304" pitchFamily="18" charset="0"/>
              </a:rPr>
              <a:t> </a:t>
            </a:r>
            <a:r>
              <a:rPr lang="en-US" sz="2400" dirty="0" err="1">
                <a:latin typeface="Times New Roman" panose="02020603050405020304" pitchFamily="18" charset="0"/>
              </a:rPr>
              <a:t>và</a:t>
            </a:r>
            <a:r>
              <a:rPr lang="en-US" sz="2400" dirty="0">
                <a:latin typeface="Times New Roman" panose="02020603050405020304" pitchFamily="18" charset="0"/>
              </a:rPr>
              <a:t> </a:t>
            </a:r>
            <a:r>
              <a:rPr lang="en-US" sz="2400" dirty="0" err="1">
                <a:latin typeface="Times New Roman" panose="02020603050405020304" pitchFamily="18" charset="0"/>
              </a:rPr>
              <a:t>chữ</a:t>
            </a:r>
            <a:r>
              <a:rPr lang="en-US" sz="2400" dirty="0">
                <a:latin typeface="Times New Roman" panose="02020603050405020304" pitchFamily="18" charset="0"/>
              </a:rPr>
              <a:t> </a:t>
            </a:r>
            <a:r>
              <a:rPr lang="en-US" sz="2400" dirty="0" err="1">
                <a:latin typeface="Times New Roman" panose="02020603050405020304" pitchFamily="18" charset="0"/>
              </a:rPr>
              <a:t>cái</a:t>
            </a:r>
            <a:r>
              <a:rPr lang="en-US" sz="2400" dirty="0">
                <a:latin typeface="Times New Roman" panose="02020603050405020304" pitchFamily="18" charset="0"/>
              </a:rPr>
              <a:t> </a:t>
            </a:r>
            <a:r>
              <a:rPr lang="en-US" sz="2400" dirty="0" err="1">
                <a:latin typeface="Times New Roman" panose="02020603050405020304" pitchFamily="18" charset="0"/>
              </a:rPr>
              <a:t>sau</a:t>
            </a:r>
            <a:r>
              <a:rPr lang="en-US" sz="2400" dirty="0">
                <a:latin typeface="Times New Roman" panose="02020603050405020304" pitchFamily="18" charset="0"/>
              </a:rPr>
              <a:t> </a:t>
            </a:r>
            <a:r>
              <a:rPr lang="en-US" sz="2400" dirty="0" err="1">
                <a:latin typeface="Times New Roman" panose="02020603050405020304" pitchFamily="18" charset="0"/>
              </a:rPr>
              <a:t>viết</a:t>
            </a:r>
            <a:r>
              <a:rPr lang="en-US" sz="2400" dirty="0">
                <a:latin typeface="Times New Roman" panose="02020603050405020304" pitchFamily="18" charset="0"/>
              </a:rPr>
              <a:t> </a:t>
            </a:r>
            <a:r>
              <a:rPr lang="en-US" sz="2400" dirty="0" err="1">
                <a:latin typeface="Times New Roman" panose="02020603050405020304" pitchFamily="18" charset="0"/>
              </a:rPr>
              <a:t>thường</a:t>
            </a:r>
            <a:r>
              <a:rPr lang="en-US" sz="2400" dirty="0">
                <a:latin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dirty="0">
                <a:latin typeface="Times New Roman" panose="02020603050405020304" pitchFamily="18" charset="0"/>
              </a:rPr>
              <a:t>VD: </a:t>
            </a:r>
            <a:r>
              <a:rPr lang="en-US" sz="2400" dirty="0" smtClean="0">
                <a:latin typeface="Times New Roman" panose="02020603050405020304" pitchFamily="18" charset="0"/>
              </a:rPr>
              <a:t>	- </a:t>
            </a:r>
            <a:r>
              <a:rPr lang="en-US" sz="2400" dirty="0" err="1" smtClean="0">
                <a:latin typeface="Times New Roman" panose="02020603050405020304" pitchFamily="18" charset="0"/>
              </a:rPr>
              <a:t>Clorine</a:t>
            </a:r>
            <a:r>
              <a:rPr lang="en-US" sz="2400" dirty="0" smtClean="0">
                <a:latin typeface="Times New Roman" panose="02020603050405020304" pitchFamily="18" charset="0"/>
              </a:rPr>
              <a:t>: Cl 		- Carbon </a:t>
            </a:r>
            <a:r>
              <a:rPr lang="en-US" sz="2400" dirty="0">
                <a:latin typeface="Times New Roman" panose="02020603050405020304" pitchFamily="18" charset="0"/>
              </a:rPr>
              <a:t>:  </a:t>
            </a:r>
            <a:r>
              <a:rPr lang="en-US" sz="2400" dirty="0" smtClean="0">
                <a:latin typeface="Times New Roman" panose="02020603050405020304" pitchFamily="18" charset="0"/>
              </a:rPr>
              <a:t>C		- Oxygen </a:t>
            </a:r>
            <a:r>
              <a:rPr lang="en-US" sz="2400" dirty="0">
                <a:latin typeface="Times New Roman" panose="02020603050405020304" pitchFamily="18" charset="0"/>
              </a:rPr>
              <a:t>: </a:t>
            </a:r>
            <a:r>
              <a:rPr lang="en-US" sz="2400" dirty="0" smtClean="0">
                <a:latin typeface="Times New Roman" panose="02020603050405020304" pitchFamily="18" charset="0"/>
              </a:rPr>
              <a:t>O</a:t>
            </a:r>
          </a:p>
          <a:p>
            <a:pPr>
              <a:spcAft>
                <a:spcPts val="0"/>
              </a:spcAft>
            </a:pPr>
            <a:r>
              <a:rPr lang="en-US" sz="2400" dirty="0">
                <a:latin typeface="Times New Roman" panose="02020603050405020304" pitchFamily="18" charset="0"/>
              </a:rPr>
              <a:t>	</a:t>
            </a:r>
            <a:r>
              <a:rPr lang="en-US" sz="2400" dirty="0" smtClean="0">
                <a:latin typeface="Times New Roman" panose="02020603050405020304" pitchFamily="18" charset="0"/>
              </a:rPr>
              <a:t>- Nitrogen </a:t>
            </a:r>
            <a:r>
              <a:rPr lang="en-US" sz="2400" dirty="0">
                <a:latin typeface="Times New Roman" panose="02020603050405020304" pitchFamily="18" charset="0"/>
              </a:rPr>
              <a:t>:  </a:t>
            </a:r>
            <a:r>
              <a:rPr lang="en-US" sz="2400" dirty="0" smtClean="0">
                <a:latin typeface="Times New Roman" panose="02020603050405020304" pitchFamily="18" charset="0"/>
              </a:rPr>
              <a:t>N		- Calcium </a:t>
            </a:r>
            <a:r>
              <a:rPr lang="en-US" sz="2400" dirty="0">
                <a:latin typeface="Times New Roman" panose="02020603050405020304" pitchFamily="18" charset="0"/>
              </a:rPr>
              <a:t>: </a:t>
            </a:r>
            <a:r>
              <a:rPr lang="en-US" sz="2400" dirty="0" smtClean="0">
                <a:latin typeface="Times New Roman" panose="02020603050405020304" pitchFamily="18" charset="0"/>
              </a:rPr>
              <a:t>Ca		- Neon     : </a:t>
            </a:r>
            <a:r>
              <a:rPr lang="en-US" sz="2400" dirty="0">
                <a:latin typeface="Times New Roman" panose="02020603050405020304" pitchFamily="18" charset="0"/>
              </a:rPr>
              <a:t>Ne</a:t>
            </a:r>
            <a:endParaRPr lang="en-US" sz="2400" dirty="0"/>
          </a:p>
        </p:txBody>
      </p:sp>
    </p:spTree>
    <p:extLst>
      <p:ext uri="{BB962C8B-B14F-4D97-AF65-F5344CB8AC3E}">
        <p14:creationId xmlns:p14="http://schemas.microsoft.com/office/powerpoint/2010/main" xmlns="" val="74534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Rectangle: Rounded Corners 648">
            <a:extLst>
              <a:ext uri="{FF2B5EF4-FFF2-40B4-BE49-F238E27FC236}">
                <a16:creationId xmlns:a16="http://schemas.microsoft.com/office/drawing/2014/main" xmlns="" id="{804D56CC-BB3B-5F4B-82AF-BA3DC6CAEA0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latin typeface="Arial" panose="020B0604020202020204" pitchFamily="34" charset="0"/>
                <a:cs typeface="Arial" panose="020B0604020202020204" pitchFamily="34" charset="0"/>
              </a:rPr>
              <a:t>START TIMER</a:t>
            </a:r>
            <a:endParaRPr lang="en-GB" sz="2400" dirty="0">
              <a:latin typeface="Arial" panose="020B0604020202020204" pitchFamily="34" charset="0"/>
              <a:cs typeface="Arial" panose="020B0604020202020204" pitchFamily="34" charset="0"/>
            </a:endParaRPr>
          </a:p>
        </p:txBody>
      </p:sp>
      <p:sp>
        <p:nvSpPr>
          <p:cNvPr id="985" name="Rectangle: Rounded Corners 649">
            <a:extLst>
              <a:ext uri="{FF2B5EF4-FFF2-40B4-BE49-F238E27FC236}">
                <a16:creationId xmlns:a16="http://schemas.microsoft.com/office/drawing/2014/main" xmlns="" id="{EA51BB8D-74F9-964B-8E87-347F033DAFC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3 : 00</a:t>
            </a:r>
          </a:p>
        </p:txBody>
      </p:sp>
      <p:sp>
        <p:nvSpPr>
          <p:cNvPr id="986" name="Rectangle: Rounded Corners 650">
            <a:extLst>
              <a:ext uri="{FF2B5EF4-FFF2-40B4-BE49-F238E27FC236}">
                <a16:creationId xmlns:a16="http://schemas.microsoft.com/office/drawing/2014/main" xmlns="" id="{D3CFD3D5-7CE4-444D-AB10-3CFBBB9D6DE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59</a:t>
            </a:r>
          </a:p>
        </p:txBody>
      </p:sp>
      <p:sp>
        <p:nvSpPr>
          <p:cNvPr id="987" name="Rectangle: Rounded Corners 651">
            <a:extLst>
              <a:ext uri="{FF2B5EF4-FFF2-40B4-BE49-F238E27FC236}">
                <a16:creationId xmlns:a16="http://schemas.microsoft.com/office/drawing/2014/main" xmlns="" id="{691C7253-0D9C-224E-8213-7BDB2234812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58</a:t>
            </a:r>
          </a:p>
        </p:txBody>
      </p:sp>
      <p:sp>
        <p:nvSpPr>
          <p:cNvPr id="988" name="Rectangle: Rounded Corners 652">
            <a:extLst>
              <a:ext uri="{FF2B5EF4-FFF2-40B4-BE49-F238E27FC236}">
                <a16:creationId xmlns:a16="http://schemas.microsoft.com/office/drawing/2014/main" xmlns="" id="{3067DE97-BE4C-1445-834C-9A35DB4F99D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57</a:t>
            </a:r>
          </a:p>
        </p:txBody>
      </p:sp>
      <p:sp>
        <p:nvSpPr>
          <p:cNvPr id="989" name="Rectangle: Rounded Corners 653">
            <a:extLst>
              <a:ext uri="{FF2B5EF4-FFF2-40B4-BE49-F238E27FC236}">
                <a16:creationId xmlns:a16="http://schemas.microsoft.com/office/drawing/2014/main" xmlns="" id="{7D8EA598-3F04-A544-AAFA-9CBB7E3EB94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56</a:t>
            </a:r>
          </a:p>
        </p:txBody>
      </p:sp>
      <p:sp>
        <p:nvSpPr>
          <p:cNvPr id="990" name="Rectangle: Rounded Corners 654">
            <a:extLst>
              <a:ext uri="{FF2B5EF4-FFF2-40B4-BE49-F238E27FC236}">
                <a16:creationId xmlns:a16="http://schemas.microsoft.com/office/drawing/2014/main" xmlns="" id="{FA1993D4-BC57-8546-BCCF-027D6EEDC1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55</a:t>
            </a:r>
          </a:p>
        </p:txBody>
      </p:sp>
      <p:sp>
        <p:nvSpPr>
          <p:cNvPr id="991" name="Rectangle: Rounded Corners 655">
            <a:extLst>
              <a:ext uri="{FF2B5EF4-FFF2-40B4-BE49-F238E27FC236}">
                <a16:creationId xmlns:a16="http://schemas.microsoft.com/office/drawing/2014/main" xmlns="" id="{ECACA816-6007-8B46-881E-0694E214655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54</a:t>
            </a:r>
          </a:p>
        </p:txBody>
      </p:sp>
      <p:sp>
        <p:nvSpPr>
          <p:cNvPr id="992" name="Rectangle: Rounded Corners 656">
            <a:extLst>
              <a:ext uri="{FF2B5EF4-FFF2-40B4-BE49-F238E27FC236}">
                <a16:creationId xmlns:a16="http://schemas.microsoft.com/office/drawing/2014/main" xmlns="" id="{A9EA7B6F-0915-A345-B8F3-303730F9933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53</a:t>
            </a:r>
          </a:p>
        </p:txBody>
      </p:sp>
      <p:sp>
        <p:nvSpPr>
          <p:cNvPr id="993" name="Rectangle: Rounded Corners 657">
            <a:extLst>
              <a:ext uri="{FF2B5EF4-FFF2-40B4-BE49-F238E27FC236}">
                <a16:creationId xmlns:a16="http://schemas.microsoft.com/office/drawing/2014/main" xmlns="" id="{525259C9-44A0-FA48-AAF6-3D31441E0F5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52</a:t>
            </a:r>
          </a:p>
        </p:txBody>
      </p:sp>
      <p:sp>
        <p:nvSpPr>
          <p:cNvPr id="994" name="Rectangle: Rounded Corners 658">
            <a:extLst>
              <a:ext uri="{FF2B5EF4-FFF2-40B4-BE49-F238E27FC236}">
                <a16:creationId xmlns:a16="http://schemas.microsoft.com/office/drawing/2014/main" xmlns="" id="{403E335C-4237-4246-B876-E759E7F52E5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51</a:t>
            </a:r>
          </a:p>
        </p:txBody>
      </p:sp>
      <p:sp>
        <p:nvSpPr>
          <p:cNvPr id="995" name="Rectangle: Rounded Corners 659">
            <a:extLst>
              <a:ext uri="{FF2B5EF4-FFF2-40B4-BE49-F238E27FC236}">
                <a16:creationId xmlns:a16="http://schemas.microsoft.com/office/drawing/2014/main" xmlns="" id="{FB61551A-373C-6941-B231-0DC42A729CE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50</a:t>
            </a:r>
          </a:p>
        </p:txBody>
      </p:sp>
      <p:sp>
        <p:nvSpPr>
          <p:cNvPr id="996" name="Rectangle: Rounded Corners 660">
            <a:extLst>
              <a:ext uri="{FF2B5EF4-FFF2-40B4-BE49-F238E27FC236}">
                <a16:creationId xmlns:a16="http://schemas.microsoft.com/office/drawing/2014/main" xmlns="" id="{AFCED71F-6AF0-9F4A-833E-F740C38E7F3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49</a:t>
            </a:r>
          </a:p>
        </p:txBody>
      </p:sp>
      <p:sp>
        <p:nvSpPr>
          <p:cNvPr id="997" name="Rectangle: Rounded Corners 661">
            <a:extLst>
              <a:ext uri="{FF2B5EF4-FFF2-40B4-BE49-F238E27FC236}">
                <a16:creationId xmlns:a16="http://schemas.microsoft.com/office/drawing/2014/main" xmlns="" id="{2FF2CAAD-E45A-9840-B836-825744B0343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48</a:t>
            </a:r>
          </a:p>
        </p:txBody>
      </p:sp>
      <p:sp>
        <p:nvSpPr>
          <p:cNvPr id="998" name="Rectangle: Rounded Corners 662">
            <a:extLst>
              <a:ext uri="{FF2B5EF4-FFF2-40B4-BE49-F238E27FC236}">
                <a16:creationId xmlns:a16="http://schemas.microsoft.com/office/drawing/2014/main" xmlns="" id="{785ADD03-B04B-D64B-B29B-B966EDD24C2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47</a:t>
            </a:r>
          </a:p>
        </p:txBody>
      </p:sp>
      <p:sp>
        <p:nvSpPr>
          <p:cNvPr id="999" name="Rectangle: Rounded Corners 663">
            <a:extLst>
              <a:ext uri="{FF2B5EF4-FFF2-40B4-BE49-F238E27FC236}">
                <a16:creationId xmlns:a16="http://schemas.microsoft.com/office/drawing/2014/main" xmlns="" id="{62D56A11-5540-1848-92A5-CB26F14023A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46</a:t>
            </a:r>
          </a:p>
        </p:txBody>
      </p:sp>
      <p:sp>
        <p:nvSpPr>
          <p:cNvPr id="1000" name="Rectangle: Rounded Corners 664">
            <a:extLst>
              <a:ext uri="{FF2B5EF4-FFF2-40B4-BE49-F238E27FC236}">
                <a16:creationId xmlns:a16="http://schemas.microsoft.com/office/drawing/2014/main" xmlns="" id="{0443AB88-09A8-D243-AEF1-5D7EEC1B28F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45</a:t>
            </a:r>
          </a:p>
        </p:txBody>
      </p:sp>
      <p:sp>
        <p:nvSpPr>
          <p:cNvPr id="1001" name="Rectangle: Rounded Corners 665">
            <a:extLst>
              <a:ext uri="{FF2B5EF4-FFF2-40B4-BE49-F238E27FC236}">
                <a16:creationId xmlns:a16="http://schemas.microsoft.com/office/drawing/2014/main" xmlns="" id="{940BCD14-2842-5D47-9146-13D28FB3014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44</a:t>
            </a:r>
          </a:p>
        </p:txBody>
      </p:sp>
      <p:sp>
        <p:nvSpPr>
          <p:cNvPr id="1002" name="Rectangle: Rounded Corners 666">
            <a:extLst>
              <a:ext uri="{FF2B5EF4-FFF2-40B4-BE49-F238E27FC236}">
                <a16:creationId xmlns:a16="http://schemas.microsoft.com/office/drawing/2014/main" xmlns="" id="{2A50E577-CE17-BE4A-A6D3-7200569FF9D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p>
        </p:txBody>
      </p:sp>
      <p:sp>
        <p:nvSpPr>
          <p:cNvPr id="1003" name="Rectangle: Rounded Corners 667">
            <a:extLst>
              <a:ext uri="{FF2B5EF4-FFF2-40B4-BE49-F238E27FC236}">
                <a16:creationId xmlns:a16="http://schemas.microsoft.com/office/drawing/2014/main" xmlns="" id="{004A2B30-55A1-6F46-BC4F-AE10B0EBFD3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42</a:t>
            </a:r>
          </a:p>
        </p:txBody>
      </p:sp>
      <p:sp>
        <p:nvSpPr>
          <p:cNvPr id="1004" name="Rectangle: Rounded Corners 668">
            <a:extLst>
              <a:ext uri="{FF2B5EF4-FFF2-40B4-BE49-F238E27FC236}">
                <a16:creationId xmlns:a16="http://schemas.microsoft.com/office/drawing/2014/main" xmlns="" id="{9A263BF7-6B68-B343-9204-B4556683F0C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41</a:t>
            </a:r>
          </a:p>
        </p:txBody>
      </p:sp>
      <p:sp>
        <p:nvSpPr>
          <p:cNvPr id="1005" name="Rectangle: Rounded Corners 669">
            <a:extLst>
              <a:ext uri="{FF2B5EF4-FFF2-40B4-BE49-F238E27FC236}">
                <a16:creationId xmlns:a16="http://schemas.microsoft.com/office/drawing/2014/main" xmlns="" id="{1192AA6B-AE63-B840-878C-22E58433F59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40</a:t>
            </a:r>
          </a:p>
        </p:txBody>
      </p:sp>
      <p:sp>
        <p:nvSpPr>
          <p:cNvPr id="1006" name="Rectangle: Rounded Corners 670">
            <a:extLst>
              <a:ext uri="{FF2B5EF4-FFF2-40B4-BE49-F238E27FC236}">
                <a16:creationId xmlns:a16="http://schemas.microsoft.com/office/drawing/2014/main" xmlns="" id="{C59A4408-DD15-584F-906E-56E14D3FF31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39</a:t>
            </a:r>
          </a:p>
        </p:txBody>
      </p:sp>
      <p:sp>
        <p:nvSpPr>
          <p:cNvPr id="1007" name="Rectangle: Rounded Corners 671">
            <a:extLst>
              <a:ext uri="{FF2B5EF4-FFF2-40B4-BE49-F238E27FC236}">
                <a16:creationId xmlns:a16="http://schemas.microsoft.com/office/drawing/2014/main" xmlns="" id="{1DB927C3-9186-414D-ACD5-A1962F640A5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38</a:t>
            </a:r>
          </a:p>
        </p:txBody>
      </p:sp>
      <p:sp>
        <p:nvSpPr>
          <p:cNvPr id="1008" name="Rectangle: Rounded Corners 672">
            <a:extLst>
              <a:ext uri="{FF2B5EF4-FFF2-40B4-BE49-F238E27FC236}">
                <a16:creationId xmlns:a16="http://schemas.microsoft.com/office/drawing/2014/main" xmlns="" id="{E7E1DBB4-2444-8F4B-BACE-8667157B61E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37</a:t>
            </a:r>
          </a:p>
        </p:txBody>
      </p:sp>
      <p:sp>
        <p:nvSpPr>
          <p:cNvPr id="1009" name="Rectangle: Rounded Corners 673">
            <a:extLst>
              <a:ext uri="{FF2B5EF4-FFF2-40B4-BE49-F238E27FC236}">
                <a16:creationId xmlns:a16="http://schemas.microsoft.com/office/drawing/2014/main" xmlns="" id="{3B83E812-EDFD-9345-B790-F9B76EC6F01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36</a:t>
            </a:r>
          </a:p>
        </p:txBody>
      </p:sp>
      <p:sp>
        <p:nvSpPr>
          <p:cNvPr id="1010" name="Rectangle: Rounded Corners 674">
            <a:extLst>
              <a:ext uri="{FF2B5EF4-FFF2-40B4-BE49-F238E27FC236}">
                <a16:creationId xmlns:a16="http://schemas.microsoft.com/office/drawing/2014/main" xmlns="" id="{A9B3DC79-6190-C644-891B-25EA5FD58A1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35</a:t>
            </a:r>
          </a:p>
        </p:txBody>
      </p:sp>
      <p:sp>
        <p:nvSpPr>
          <p:cNvPr id="1011" name="Rectangle: Rounded Corners 675">
            <a:extLst>
              <a:ext uri="{FF2B5EF4-FFF2-40B4-BE49-F238E27FC236}">
                <a16:creationId xmlns:a16="http://schemas.microsoft.com/office/drawing/2014/main" xmlns="" id="{FDD39182-F991-2044-BB7E-A0BED5E1A4A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34</a:t>
            </a:r>
          </a:p>
        </p:txBody>
      </p:sp>
      <p:sp>
        <p:nvSpPr>
          <p:cNvPr id="1012" name="Rectangle: Rounded Corners 676">
            <a:extLst>
              <a:ext uri="{FF2B5EF4-FFF2-40B4-BE49-F238E27FC236}">
                <a16:creationId xmlns:a16="http://schemas.microsoft.com/office/drawing/2014/main" xmlns="" id="{E95ADAD6-EE12-B249-894E-3AE0B2D01AA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33</a:t>
            </a:r>
          </a:p>
        </p:txBody>
      </p:sp>
      <p:sp>
        <p:nvSpPr>
          <p:cNvPr id="1013" name="Rectangle: Rounded Corners 677">
            <a:extLst>
              <a:ext uri="{FF2B5EF4-FFF2-40B4-BE49-F238E27FC236}">
                <a16:creationId xmlns:a16="http://schemas.microsoft.com/office/drawing/2014/main" xmlns="" id="{1C5747FC-7B82-8347-BA4A-BA9502C3ABE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32</a:t>
            </a:r>
          </a:p>
        </p:txBody>
      </p:sp>
      <p:sp>
        <p:nvSpPr>
          <p:cNvPr id="1014" name="Rectangle: Rounded Corners 678">
            <a:extLst>
              <a:ext uri="{FF2B5EF4-FFF2-40B4-BE49-F238E27FC236}">
                <a16:creationId xmlns:a16="http://schemas.microsoft.com/office/drawing/2014/main" xmlns="" id="{CA459DF7-CBC7-354E-9E61-6D5FF5F30DD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31</a:t>
            </a:r>
          </a:p>
        </p:txBody>
      </p:sp>
      <p:sp>
        <p:nvSpPr>
          <p:cNvPr id="1015" name="Rectangle: Rounded Corners 679">
            <a:extLst>
              <a:ext uri="{FF2B5EF4-FFF2-40B4-BE49-F238E27FC236}">
                <a16:creationId xmlns:a16="http://schemas.microsoft.com/office/drawing/2014/main" xmlns="" id="{76106211-2259-DA41-B7A4-C1895D54086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30</a:t>
            </a:r>
          </a:p>
        </p:txBody>
      </p:sp>
      <p:sp>
        <p:nvSpPr>
          <p:cNvPr id="1016" name="Rectangle: Rounded Corners 680">
            <a:extLst>
              <a:ext uri="{FF2B5EF4-FFF2-40B4-BE49-F238E27FC236}">
                <a16:creationId xmlns:a16="http://schemas.microsoft.com/office/drawing/2014/main" xmlns="" id="{0D9DF405-52C6-144B-B1DC-0A26B6942E1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29</a:t>
            </a:r>
          </a:p>
        </p:txBody>
      </p:sp>
      <p:sp>
        <p:nvSpPr>
          <p:cNvPr id="1017" name="Rectangle: Rounded Corners 681">
            <a:extLst>
              <a:ext uri="{FF2B5EF4-FFF2-40B4-BE49-F238E27FC236}">
                <a16:creationId xmlns:a16="http://schemas.microsoft.com/office/drawing/2014/main" xmlns="" id="{01027378-FCDF-AE44-AB9E-1DB3E285F31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28</a:t>
            </a:r>
          </a:p>
        </p:txBody>
      </p:sp>
      <p:sp>
        <p:nvSpPr>
          <p:cNvPr id="1018" name="Rectangle: Rounded Corners 682">
            <a:extLst>
              <a:ext uri="{FF2B5EF4-FFF2-40B4-BE49-F238E27FC236}">
                <a16:creationId xmlns:a16="http://schemas.microsoft.com/office/drawing/2014/main" xmlns="" id="{B05F6E1A-F08A-FA4B-9F0F-531112B8CA3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27</a:t>
            </a:r>
          </a:p>
        </p:txBody>
      </p:sp>
      <p:sp>
        <p:nvSpPr>
          <p:cNvPr id="1019" name="Rectangle: Rounded Corners 683">
            <a:extLst>
              <a:ext uri="{FF2B5EF4-FFF2-40B4-BE49-F238E27FC236}">
                <a16:creationId xmlns:a16="http://schemas.microsoft.com/office/drawing/2014/main" xmlns="" id="{A98DFFDB-0E74-5547-BBB7-9B9D3F77B8A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26</a:t>
            </a:r>
          </a:p>
        </p:txBody>
      </p:sp>
      <p:sp>
        <p:nvSpPr>
          <p:cNvPr id="1020" name="Rectangle: Rounded Corners 684">
            <a:extLst>
              <a:ext uri="{FF2B5EF4-FFF2-40B4-BE49-F238E27FC236}">
                <a16:creationId xmlns:a16="http://schemas.microsoft.com/office/drawing/2014/main" xmlns="" id="{E76A7452-9A1D-6040-A4CE-EB6D95C0A80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25</a:t>
            </a:r>
          </a:p>
        </p:txBody>
      </p:sp>
      <p:sp>
        <p:nvSpPr>
          <p:cNvPr id="1021" name="Rectangle: Rounded Corners 685">
            <a:extLst>
              <a:ext uri="{FF2B5EF4-FFF2-40B4-BE49-F238E27FC236}">
                <a16:creationId xmlns:a16="http://schemas.microsoft.com/office/drawing/2014/main" xmlns="" id="{E5083E5E-8824-AC4E-800D-0D66D06ED1D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24</a:t>
            </a:r>
          </a:p>
        </p:txBody>
      </p:sp>
      <p:sp>
        <p:nvSpPr>
          <p:cNvPr id="1022" name="Rectangle: Rounded Corners 686">
            <a:extLst>
              <a:ext uri="{FF2B5EF4-FFF2-40B4-BE49-F238E27FC236}">
                <a16:creationId xmlns:a16="http://schemas.microsoft.com/office/drawing/2014/main" xmlns="" id="{1FEE54FE-E485-5C4B-B8C2-5C4B3086E39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23</a:t>
            </a:r>
          </a:p>
        </p:txBody>
      </p:sp>
      <p:sp>
        <p:nvSpPr>
          <p:cNvPr id="1023" name="Rectangle: Rounded Corners 687">
            <a:extLst>
              <a:ext uri="{FF2B5EF4-FFF2-40B4-BE49-F238E27FC236}">
                <a16:creationId xmlns:a16="http://schemas.microsoft.com/office/drawing/2014/main" xmlns="" id="{19B4CAA9-8F1C-5344-8385-C1650225980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22</a:t>
            </a:r>
          </a:p>
        </p:txBody>
      </p:sp>
      <p:sp>
        <p:nvSpPr>
          <p:cNvPr id="1024" name="Rectangle: Rounded Corners 688">
            <a:extLst>
              <a:ext uri="{FF2B5EF4-FFF2-40B4-BE49-F238E27FC236}">
                <a16:creationId xmlns:a16="http://schemas.microsoft.com/office/drawing/2014/main" xmlns="" id="{EDC0B184-1F51-F342-8301-7D2A6301705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21</a:t>
            </a:r>
          </a:p>
        </p:txBody>
      </p:sp>
      <p:sp>
        <p:nvSpPr>
          <p:cNvPr id="1025" name="Rectangle: Rounded Corners 689">
            <a:extLst>
              <a:ext uri="{FF2B5EF4-FFF2-40B4-BE49-F238E27FC236}">
                <a16:creationId xmlns:a16="http://schemas.microsoft.com/office/drawing/2014/main" xmlns="" id="{1C331D35-4002-DE4A-87E3-231CABE683A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20</a:t>
            </a:r>
          </a:p>
        </p:txBody>
      </p:sp>
      <p:sp>
        <p:nvSpPr>
          <p:cNvPr id="1027" name="Rectangle: Rounded Corners 690">
            <a:extLst>
              <a:ext uri="{FF2B5EF4-FFF2-40B4-BE49-F238E27FC236}">
                <a16:creationId xmlns:a16="http://schemas.microsoft.com/office/drawing/2014/main" xmlns="" id="{67377596-BDBD-E64F-A204-12958C1C0D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19</a:t>
            </a:r>
          </a:p>
        </p:txBody>
      </p:sp>
      <p:sp>
        <p:nvSpPr>
          <p:cNvPr id="1029" name="Rectangle: Rounded Corners 691">
            <a:extLst>
              <a:ext uri="{FF2B5EF4-FFF2-40B4-BE49-F238E27FC236}">
                <a16:creationId xmlns:a16="http://schemas.microsoft.com/office/drawing/2014/main" xmlns="" id="{6606FB8E-B520-8041-863F-957CE0C8D94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18</a:t>
            </a:r>
          </a:p>
        </p:txBody>
      </p:sp>
      <p:sp>
        <p:nvSpPr>
          <p:cNvPr id="1031" name="Rectangle: Rounded Corners 692">
            <a:extLst>
              <a:ext uri="{FF2B5EF4-FFF2-40B4-BE49-F238E27FC236}">
                <a16:creationId xmlns:a16="http://schemas.microsoft.com/office/drawing/2014/main" xmlns="" id="{656915CC-F683-734B-A9B7-D098A4E5D77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17</a:t>
            </a:r>
          </a:p>
        </p:txBody>
      </p:sp>
      <p:sp>
        <p:nvSpPr>
          <p:cNvPr id="1032" name="Rectangle: Rounded Corners 693">
            <a:extLst>
              <a:ext uri="{FF2B5EF4-FFF2-40B4-BE49-F238E27FC236}">
                <a16:creationId xmlns:a16="http://schemas.microsoft.com/office/drawing/2014/main" xmlns="" id="{1823D345-C020-FA4D-9642-42211C15BCF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16</a:t>
            </a:r>
          </a:p>
        </p:txBody>
      </p:sp>
      <p:sp>
        <p:nvSpPr>
          <p:cNvPr id="1033" name="Rectangle: Rounded Corners 694">
            <a:extLst>
              <a:ext uri="{FF2B5EF4-FFF2-40B4-BE49-F238E27FC236}">
                <a16:creationId xmlns:a16="http://schemas.microsoft.com/office/drawing/2014/main" xmlns="" id="{D3888E89-FAFF-7F4D-9BFB-BF4531BFAE3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15</a:t>
            </a:r>
          </a:p>
        </p:txBody>
      </p:sp>
      <p:sp>
        <p:nvSpPr>
          <p:cNvPr id="1034" name="Rectangle: Rounded Corners 695">
            <a:extLst>
              <a:ext uri="{FF2B5EF4-FFF2-40B4-BE49-F238E27FC236}">
                <a16:creationId xmlns:a16="http://schemas.microsoft.com/office/drawing/2014/main" xmlns="" id="{54479530-51BD-EA43-94A1-33D54177864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14</a:t>
            </a:r>
          </a:p>
        </p:txBody>
      </p:sp>
      <p:sp>
        <p:nvSpPr>
          <p:cNvPr id="1035" name="Rectangle: Rounded Corners 696">
            <a:extLst>
              <a:ext uri="{FF2B5EF4-FFF2-40B4-BE49-F238E27FC236}">
                <a16:creationId xmlns:a16="http://schemas.microsoft.com/office/drawing/2014/main" xmlns="" id="{51BDE080-5948-6E48-9675-35A0F467E29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13</a:t>
            </a:r>
          </a:p>
        </p:txBody>
      </p:sp>
      <p:sp>
        <p:nvSpPr>
          <p:cNvPr id="1036" name="Rectangle: Rounded Corners 697">
            <a:extLst>
              <a:ext uri="{FF2B5EF4-FFF2-40B4-BE49-F238E27FC236}">
                <a16:creationId xmlns:a16="http://schemas.microsoft.com/office/drawing/2014/main" xmlns="" id="{C8F2E304-277E-114B-8679-70DC1AD5613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12</a:t>
            </a:r>
          </a:p>
        </p:txBody>
      </p:sp>
      <p:sp>
        <p:nvSpPr>
          <p:cNvPr id="1037" name="Rectangle: Rounded Corners 698">
            <a:extLst>
              <a:ext uri="{FF2B5EF4-FFF2-40B4-BE49-F238E27FC236}">
                <a16:creationId xmlns:a16="http://schemas.microsoft.com/office/drawing/2014/main" xmlns="" id="{4E0C8BB2-B3B3-2046-ADA0-EC4F3A81A90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11</a:t>
            </a:r>
          </a:p>
        </p:txBody>
      </p:sp>
      <p:sp>
        <p:nvSpPr>
          <p:cNvPr id="1038" name="Rectangle: Rounded Corners 699">
            <a:extLst>
              <a:ext uri="{FF2B5EF4-FFF2-40B4-BE49-F238E27FC236}">
                <a16:creationId xmlns:a16="http://schemas.microsoft.com/office/drawing/2014/main" xmlns="" id="{FCFF0757-ED0C-B84D-88B6-4BCF90074A8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10</a:t>
            </a:r>
          </a:p>
        </p:txBody>
      </p:sp>
      <p:sp>
        <p:nvSpPr>
          <p:cNvPr id="1039" name="Rectangle: Rounded Corners 700">
            <a:extLst>
              <a:ext uri="{FF2B5EF4-FFF2-40B4-BE49-F238E27FC236}">
                <a16:creationId xmlns:a16="http://schemas.microsoft.com/office/drawing/2014/main" xmlns="" id="{DB244D47-FB06-2D49-9BF6-578D1F9D43A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09</a:t>
            </a:r>
          </a:p>
        </p:txBody>
      </p:sp>
      <p:sp>
        <p:nvSpPr>
          <p:cNvPr id="1040" name="Rectangle: Rounded Corners 701">
            <a:extLst>
              <a:ext uri="{FF2B5EF4-FFF2-40B4-BE49-F238E27FC236}">
                <a16:creationId xmlns:a16="http://schemas.microsoft.com/office/drawing/2014/main" xmlns="" id="{511C2A2C-F0B0-024B-ADD5-E834441A5CF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08</a:t>
            </a:r>
          </a:p>
        </p:txBody>
      </p:sp>
      <p:sp>
        <p:nvSpPr>
          <p:cNvPr id="1041" name="Rectangle: Rounded Corners 702">
            <a:extLst>
              <a:ext uri="{FF2B5EF4-FFF2-40B4-BE49-F238E27FC236}">
                <a16:creationId xmlns:a16="http://schemas.microsoft.com/office/drawing/2014/main" xmlns="" id="{6034D957-BA92-C949-902B-54575A526C9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07</a:t>
            </a:r>
          </a:p>
        </p:txBody>
      </p:sp>
      <p:sp>
        <p:nvSpPr>
          <p:cNvPr id="1042" name="Rectangle: Rounded Corners 703">
            <a:extLst>
              <a:ext uri="{FF2B5EF4-FFF2-40B4-BE49-F238E27FC236}">
                <a16:creationId xmlns:a16="http://schemas.microsoft.com/office/drawing/2014/main" xmlns="" id="{484E3FE7-4B5F-8E4E-99A8-33DF1D89510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06</a:t>
            </a:r>
          </a:p>
        </p:txBody>
      </p:sp>
      <p:sp>
        <p:nvSpPr>
          <p:cNvPr id="1043" name="Rectangle: Rounded Corners 704">
            <a:extLst>
              <a:ext uri="{FF2B5EF4-FFF2-40B4-BE49-F238E27FC236}">
                <a16:creationId xmlns:a16="http://schemas.microsoft.com/office/drawing/2014/main" xmlns="" id="{B886048A-BA4C-9F45-B6A9-52174FDD6B4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05</a:t>
            </a:r>
          </a:p>
        </p:txBody>
      </p:sp>
      <p:sp>
        <p:nvSpPr>
          <p:cNvPr id="1044" name="Rectangle: Rounded Corners 705">
            <a:extLst>
              <a:ext uri="{FF2B5EF4-FFF2-40B4-BE49-F238E27FC236}">
                <a16:creationId xmlns:a16="http://schemas.microsoft.com/office/drawing/2014/main" xmlns="" id="{8EFB7100-C86E-3844-A3A1-8C48E365725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04</a:t>
            </a:r>
          </a:p>
        </p:txBody>
      </p:sp>
      <p:sp>
        <p:nvSpPr>
          <p:cNvPr id="1045" name="Rectangle: Rounded Corners 706">
            <a:extLst>
              <a:ext uri="{FF2B5EF4-FFF2-40B4-BE49-F238E27FC236}">
                <a16:creationId xmlns:a16="http://schemas.microsoft.com/office/drawing/2014/main" xmlns="" id="{92470C4B-5062-DA48-B174-55E15BDBCBD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03</a:t>
            </a:r>
          </a:p>
        </p:txBody>
      </p:sp>
      <p:sp>
        <p:nvSpPr>
          <p:cNvPr id="1046" name="Rectangle: Rounded Corners 707">
            <a:extLst>
              <a:ext uri="{FF2B5EF4-FFF2-40B4-BE49-F238E27FC236}">
                <a16:creationId xmlns:a16="http://schemas.microsoft.com/office/drawing/2014/main" xmlns="" id="{C1040BDA-0366-E54C-8411-D0523E7E03A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02</a:t>
            </a:r>
          </a:p>
        </p:txBody>
      </p:sp>
      <p:sp>
        <p:nvSpPr>
          <p:cNvPr id="1047" name="Rectangle: Rounded Corners 708">
            <a:extLst>
              <a:ext uri="{FF2B5EF4-FFF2-40B4-BE49-F238E27FC236}">
                <a16:creationId xmlns:a16="http://schemas.microsoft.com/office/drawing/2014/main" xmlns="" id="{7EA63F6B-704D-1F41-A4A9-6EC8B3F9FB5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01</a:t>
            </a:r>
          </a:p>
        </p:txBody>
      </p:sp>
      <p:sp>
        <p:nvSpPr>
          <p:cNvPr id="1048" name="Rectangle: Rounded Corners 709">
            <a:extLst>
              <a:ext uri="{FF2B5EF4-FFF2-40B4-BE49-F238E27FC236}">
                <a16:creationId xmlns:a16="http://schemas.microsoft.com/office/drawing/2014/main" xmlns="" id="{012B8F33-FDC3-7349-B790-B04DD83B819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00</a:t>
            </a:r>
          </a:p>
        </p:txBody>
      </p:sp>
      <p:sp>
        <p:nvSpPr>
          <p:cNvPr id="1049" name="Rectangle: Rounded Corners 710">
            <a:extLst>
              <a:ext uri="{FF2B5EF4-FFF2-40B4-BE49-F238E27FC236}">
                <a16:creationId xmlns:a16="http://schemas.microsoft.com/office/drawing/2014/main" xmlns="" id="{FA91D7AC-74C4-BF44-8E70-0223B0CBBF7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59</a:t>
            </a:r>
          </a:p>
        </p:txBody>
      </p:sp>
      <p:sp>
        <p:nvSpPr>
          <p:cNvPr id="1050" name="Rectangle: Rounded Corners 711">
            <a:extLst>
              <a:ext uri="{FF2B5EF4-FFF2-40B4-BE49-F238E27FC236}">
                <a16:creationId xmlns:a16="http://schemas.microsoft.com/office/drawing/2014/main" xmlns="" id="{490D4B01-AA9C-2348-B195-21041AAFB3E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58</a:t>
            </a:r>
          </a:p>
        </p:txBody>
      </p:sp>
      <p:sp>
        <p:nvSpPr>
          <p:cNvPr id="1051" name="Rectangle: Rounded Corners 712">
            <a:extLst>
              <a:ext uri="{FF2B5EF4-FFF2-40B4-BE49-F238E27FC236}">
                <a16:creationId xmlns:a16="http://schemas.microsoft.com/office/drawing/2014/main" xmlns="" id="{21B6DCC5-1C71-594C-B794-5E8F1E3EFF8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57</a:t>
            </a:r>
          </a:p>
        </p:txBody>
      </p:sp>
      <p:sp>
        <p:nvSpPr>
          <p:cNvPr id="1052" name="Rectangle: Rounded Corners 713">
            <a:extLst>
              <a:ext uri="{FF2B5EF4-FFF2-40B4-BE49-F238E27FC236}">
                <a16:creationId xmlns:a16="http://schemas.microsoft.com/office/drawing/2014/main" xmlns="" id="{4B6B71B2-6103-804E-A6AB-509533AE987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56</a:t>
            </a:r>
          </a:p>
        </p:txBody>
      </p:sp>
      <p:sp>
        <p:nvSpPr>
          <p:cNvPr id="1053" name="Rectangle: Rounded Corners 714">
            <a:extLst>
              <a:ext uri="{FF2B5EF4-FFF2-40B4-BE49-F238E27FC236}">
                <a16:creationId xmlns:a16="http://schemas.microsoft.com/office/drawing/2014/main" xmlns="" id="{EFCE96C2-4B7B-E844-BCEC-2F4039131AF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55</a:t>
            </a:r>
          </a:p>
        </p:txBody>
      </p:sp>
      <p:sp>
        <p:nvSpPr>
          <p:cNvPr id="1054" name="Rectangle: Rounded Corners 715">
            <a:extLst>
              <a:ext uri="{FF2B5EF4-FFF2-40B4-BE49-F238E27FC236}">
                <a16:creationId xmlns:a16="http://schemas.microsoft.com/office/drawing/2014/main" xmlns="" id="{E233040F-2AFF-704D-8359-E5E3F30F380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54</a:t>
            </a:r>
          </a:p>
        </p:txBody>
      </p:sp>
      <p:sp>
        <p:nvSpPr>
          <p:cNvPr id="1055" name="Rectangle: Rounded Corners 716">
            <a:extLst>
              <a:ext uri="{FF2B5EF4-FFF2-40B4-BE49-F238E27FC236}">
                <a16:creationId xmlns:a16="http://schemas.microsoft.com/office/drawing/2014/main" xmlns="" id="{83593FF3-6603-3A49-BD00-EBBDE438D38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53</a:t>
            </a:r>
          </a:p>
        </p:txBody>
      </p:sp>
      <p:sp>
        <p:nvSpPr>
          <p:cNvPr id="1056" name="Rectangle: Rounded Corners 717">
            <a:extLst>
              <a:ext uri="{FF2B5EF4-FFF2-40B4-BE49-F238E27FC236}">
                <a16:creationId xmlns:a16="http://schemas.microsoft.com/office/drawing/2014/main" xmlns="" id="{4913E88F-F6C7-1941-BEDA-072C7BEC2D7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52</a:t>
            </a:r>
          </a:p>
        </p:txBody>
      </p:sp>
      <p:sp>
        <p:nvSpPr>
          <p:cNvPr id="1057" name="Rectangle: Rounded Corners 718">
            <a:extLst>
              <a:ext uri="{FF2B5EF4-FFF2-40B4-BE49-F238E27FC236}">
                <a16:creationId xmlns:a16="http://schemas.microsoft.com/office/drawing/2014/main" xmlns="" id="{8EBF581E-89F0-A04C-978C-C12C1258D77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51</a:t>
            </a:r>
          </a:p>
        </p:txBody>
      </p:sp>
      <p:sp>
        <p:nvSpPr>
          <p:cNvPr id="1058" name="Rectangle: Rounded Corners 719">
            <a:extLst>
              <a:ext uri="{FF2B5EF4-FFF2-40B4-BE49-F238E27FC236}">
                <a16:creationId xmlns:a16="http://schemas.microsoft.com/office/drawing/2014/main" xmlns="" id="{7DAC3C77-8D88-B54D-8517-961A1225D60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50</a:t>
            </a:r>
          </a:p>
        </p:txBody>
      </p:sp>
      <p:sp>
        <p:nvSpPr>
          <p:cNvPr id="1059" name="Rectangle: Rounded Corners 720">
            <a:extLst>
              <a:ext uri="{FF2B5EF4-FFF2-40B4-BE49-F238E27FC236}">
                <a16:creationId xmlns:a16="http://schemas.microsoft.com/office/drawing/2014/main" xmlns="" id="{F00C25A1-72E9-044C-914B-2F03D8F9268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49</a:t>
            </a:r>
          </a:p>
        </p:txBody>
      </p:sp>
      <p:sp>
        <p:nvSpPr>
          <p:cNvPr id="1060" name="Rectangle: Rounded Corners 721">
            <a:extLst>
              <a:ext uri="{FF2B5EF4-FFF2-40B4-BE49-F238E27FC236}">
                <a16:creationId xmlns:a16="http://schemas.microsoft.com/office/drawing/2014/main" xmlns="" id="{6BF6C094-AC8B-D94A-BAC5-54336355865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48</a:t>
            </a:r>
          </a:p>
        </p:txBody>
      </p:sp>
      <p:sp>
        <p:nvSpPr>
          <p:cNvPr id="1061" name="Rectangle: Rounded Corners 722">
            <a:extLst>
              <a:ext uri="{FF2B5EF4-FFF2-40B4-BE49-F238E27FC236}">
                <a16:creationId xmlns:a16="http://schemas.microsoft.com/office/drawing/2014/main" xmlns="" id="{3DB45395-6AF2-804B-913B-10E57485B5F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47</a:t>
            </a:r>
          </a:p>
        </p:txBody>
      </p:sp>
      <p:sp>
        <p:nvSpPr>
          <p:cNvPr id="1062" name="Rectangle: Rounded Corners 723">
            <a:extLst>
              <a:ext uri="{FF2B5EF4-FFF2-40B4-BE49-F238E27FC236}">
                <a16:creationId xmlns:a16="http://schemas.microsoft.com/office/drawing/2014/main" xmlns="" id="{691CFE5B-9331-2E41-A328-5E8A24E1EF3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46</a:t>
            </a:r>
          </a:p>
        </p:txBody>
      </p:sp>
      <p:sp>
        <p:nvSpPr>
          <p:cNvPr id="1063" name="Rectangle: Rounded Corners 724">
            <a:extLst>
              <a:ext uri="{FF2B5EF4-FFF2-40B4-BE49-F238E27FC236}">
                <a16:creationId xmlns:a16="http://schemas.microsoft.com/office/drawing/2014/main" xmlns="" id="{CE2DF301-F270-DC46-B9D8-4D8297B9C8E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45</a:t>
            </a:r>
          </a:p>
        </p:txBody>
      </p:sp>
      <p:sp>
        <p:nvSpPr>
          <p:cNvPr id="1064" name="Rectangle: Rounded Corners 725">
            <a:extLst>
              <a:ext uri="{FF2B5EF4-FFF2-40B4-BE49-F238E27FC236}">
                <a16:creationId xmlns:a16="http://schemas.microsoft.com/office/drawing/2014/main" xmlns="" id="{F479BAC0-2B60-8B40-94FC-E34CF2476C6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44</a:t>
            </a:r>
          </a:p>
        </p:txBody>
      </p:sp>
      <p:sp>
        <p:nvSpPr>
          <p:cNvPr id="1065" name="Rectangle: Rounded Corners 726">
            <a:extLst>
              <a:ext uri="{FF2B5EF4-FFF2-40B4-BE49-F238E27FC236}">
                <a16:creationId xmlns:a16="http://schemas.microsoft.com/office/drawing/2014/main" xmlns="" id="{D90CBFCB-0086-2940-ABF9-F1E12AF7C8F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43</a:t>
            </a:r>
          </a:p>
        </p:txBody>
      </p:sp>
      <p:sp>
        <p:nvSpPr>
          <p:cNvPr id="1066" name="Rectangle: Rounded Corners 727">
            <a:extLst>
              <a:ext uri="{FF2B5EF4-FFF2-40B4-BE49-F238E27FC236}">
                <a16:creationId xmlns:a16="http://schemas.microsoft.com/office/drawing/2014/main" xmlns="" id="{9B3B056A-6757-B543-9FB2-634306D4714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42</a:t>
            </a:r>
          </a:p>
        </p:txBody>
      </p:sp>
      <p:sp>
        <p:nvSpPr>
          <p:cNvPr id="1067" name="Rectangle: Rounded Corners 728">
            <a:extLst>
              <a:ext uri="{FF2B5EF4-FFF2-40B4-BE49-F238E27FC236}">
                <a16:creationId xmlns:a16="http://schemas.microsoft.com/office/drawing/2014/main" xmlns="" id="{AE171AA2-D409-FA4C-9A5A-E9B0F5B60D9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41</a:t>
            </a:r>
          </a:p>
        </p:txBody>
      </p:sp>
      <p:sp>
        <p:nvSpPr>
          <p:cNvPr id="1068" name="Rectangle: Rounded Corners 729">
            <a:extLst>
              <a:ext uri="{FF2B5EF4-FFF2-40B4-BE49-F238E27FC236}">
                <a16:creationId xmlns:a16="http://schemas.microsoft.com/office/drawing/2014/main" xmlns="" id="{417A06FF-AF08-4844-8230-BAF5315E731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40</a:t>
            </a:r>
          </a:p>
        </p:txBody>
      </p:sp>
      <p:sp>
        <p:nvSpPr>
          <p:cNvPr id="1069" name="Rectangle: Rounded Corners 730">
            <a:extLst>
              <a:ext uri="{FF2B5EF4-FFF2-40B4-BE49-F238E27FC236}">
                <a16:creationId xmlns:a16="http://schemas.microsoft.com/office/drawing/2014/main" xmlns="" id="{596BFD2A-C558-9A4A-8D77-EAECA05554C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39</a:t>
            </a:r>
          </a:p>
        </p:txBody>
      </p:sp>
      <p:sp>
        <p:nvSpPr>
          <p:cNvPr id="1070" name="Rectangle: Rounded Corners 731">
            <a:extLst>
              <a:ext uri="{FF2B5EF4-FFF2-40B4-BE49-F238E27FC236}">
                <a16:creationId xmlns:a16="http://schemas.microsoft.com/office/drawing/2014/main" xmlns="" id="{9C5802DD-970A-8A44-B34E-4F78806F7DD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38</a:t>
            </a:r>
          </a:p>
        </p:txBody>
      </p:sp>
      <p:sp>
        <p:nvSpPr>
          <p:cNvPr id="1071" name="Rectangle: Rounded Corners 732">
            <a:extLst>
              <a:ext uri="{FF2B5EF4-FFF2-40B4-BE49-F238E27FC236}">
                <a16:creationId xmlns:a16="http://schemas.microsoft.com/office/drawing/2014/main" xmlns="" id="{63721B4A-94FF-E745-A6CF-A42644E648C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37</a:t>
            </a:r>
          </a:p>
        </p:txBody>
      </p:sp>
      <p:sp>
        <p:nvSpPr>
          <p:cNvPr id="1072" name="Rectangle: Rounded Corners 733">
            <a:extLst>
              <a:ext uri="{FF2B5EF4-FFF2-40B4-BE49-F238E27FC236}">
                <a16:creationId xmlns:a16="http://schemas.microsoft.com/office/drawing/2014/main" xmlns="" id="{C01E559B-DF4C-EA4E-BD04-60BC09FF591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36</a:t>
            </a:r>
          </a:p>
        </p:txBody>
      </p:sp>
      <p:sp>
        <p:nvSpPr>
          <p:cNvPr id="1073" name="Rectangle: Rounded Corners 734">
            <a:extLst>
              <a:ext uri="{FF2B5EF4-FFF2-40B4-BE49-F238E27FC236}">
                <a16:creationId xmlns:a16="http://schemas.microsoft.com/office/drawing/2014/main" xmlns="" id="{313DCA3C-A6F0-BB42-A085-A78E03D73B6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35</a:t>
            </a:r>
          </a:p>
        </p:txBody>
      </p:sp>
      <p:sp>
        <p:nvSpPr>
          <p:cNvPr id="1074" name="Rectangle: Rounded Corners 735">
            <a:extLst>
              <a:ext uri="{FF2B5EF4-FFF2-40B4-BE49-F238E27FC236}">
                <a16:creationId xmlns:a16="http://schemas.microsoft.com/office/drawing/2014/main" xmlns="" id="{95AD75D1-1EF0-6142-97EA-D04972700D6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34</a:t>
            </a:r>
          </a:p>
        </p:txBody>
      </p:sp>
      <p:sp>
        <p:nvSpPr>
          <p:cNvPr id="1075" name="Rectangle: Rounded Corners 736">
            <a:extLst>
              <a:ext uri="{FF2B5EF4-FFF2-40B4-BE49-F238E27FC236}">
                <a16:creationId xmlns:a16="http://schemas.microsoft.com/office/drawing/2014/main" xmlns="" id="{126CD90A-6AF0-E849-A580-B98C3990DDC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33</a:t>
            </a:r>
          </a:p>
        </p:txBody>
      </p:sp>
      <p:sp>
        <p:nvSpPr>
          <p:cNvPr id="1076" name="Rectangle: Rounded Corners 737">
            <a:extLst>
              <a:ext uri="{FF2B5EF4-FFF2-40B4-BE49-F238E27FC236}">
                <a16:creationId xmlns:a16="http://schemas.microsoft.com/office/drawing/2014/main" xmlns="" id="{7D1F8AE3-9527-8443-A4D8-1720EB7102C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32</a:t>
            </a:r>
          </a:p>
        </p:txBody>
      </p:sp>
      <p:sp>
        <p:nvSpPr>
          <p:cNvPr id="1077" name="Rectangle: Rounded Corners 738">
            <a:extLst>
              <a:ext uri="{FF2B5EF4-FFF2-40B4-BE49-F238E27FC236}">
                <a16:creationId xmlns:a16="http://schemas.microsoft.com/office/drawing/2014/main" xmlns="" id="{142D7C49-0E89-1049-9DC1-C68BF086F7A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31</a:t>
            </a:r>
          </a:p>
        </p:txBody>
      </p:sp>
      <p:sp>
        <p:nvSpPr>
          <p:cNvPr id="1078" name="Rectangle: Rounded Corners 739">
            <a:extLst>
              <a:ext uri="{FF2B5EF4-FFF2-40B4-BE49-F238E27FC236}">
                <a16:creationId xmlns:a16="http://schemas.microsoft.com/office/drawing/2014/main" xmlns="" id="{18400450-7E54-EF4A-9542-57DEA9234E6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30</a:t>
            </a:r>
          </a:p>
        </p:txBody>
      </p:sp>
      <p:sp>
        <p:nvSpPr>
          <p:cNvPr id="1079" name="Rectangle: Rounded Corners 740">
            <a:extLst>
              <a:ext uri="{FF2B5EF4-FFF2-40B4-BE49-F238E27FC236}">
                <a16:creationId xmlns:a16="http://schemas.microsoft.com/office/drawing/2014/main" xmlns="" id="{239003C5-CA05-1548-B514-22B3DFF1D02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29</a:t>
            </a:r>
          </a:p>
        </p:txBody>
      </p:sp>
      <p:sp>
        <p:nvSpPr>
          <p:cNvPr id="1080" name="Rectangle: Rounded Corners 741">
            <a:extLst>
              <a:ext uri="{FF2B5EF4-FFF2-40B4-BE49-F238E27FC236}">
                <a16:creationId xmlns:a16="http://schemas.microsoft.com/office/drawing/2014/main" xmlns="" id="{AD3F57F3-1A10-BB40-A0FC-0052A6B7425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28</a:t>
            </a:r>
          </a:p>
        </p:txBody>
      </p:sp>
      <p:sp>
        <p:nvSpPr>
          <p:cNvPr id="1081" name="Rectangle: Rounded Corners 742">
            <a:extLst>
              <a:ext uri="{FF2B5EF4-FFF2-40B4-BE49-F238E27FC236}">
                <a16:creationId xmlns:a16="http://schemas.microsoft.com/office/drawing/2014/main" xmlns="" id="{12CCFCAB-26A4-E746-8CE3-D09AEC313DC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27</a:t>
            </a:r>
          </a:p>
        </p:txBody>
      </p:sp>
      <p:sp>
        <p:nvSpPr>
          <p:cNvPr id="1082" name="Rectangle: Rounded Corners 743">
            <a:extLst>
              <a:ext uri="{FF2B5EF4-FFF2-40B4-BE49-F238E27FC236}">
                <a16:creationId xmlns:a16="http://schemas.microsoft.com/office/drawing/2014/main" xmlns="" id="{DF52A506-58E0-154B-923F-2E7DC9F1570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26</a:t>
            </a:r>
          </a:p>
        </p:txBody>
      </p:sp>
      <p:sp>
        <p:nvSpPr>
          <p:cNvPr id="1083" name="Rectangle: Rounded Corners 744">
            <a:extLst>
              <a:ext uri="{FF2B5EF4-FFF2-40B4-BE49-F238E27FC236}">
                <a16:creationId xmlns:a16="http://schemas.microsoft.com/office/drawing/2014/main" xmlns="" id="{E2877AAA-B2B9-6E47-9FFF-3BB8AF48A1B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25</a:t>
            </a:r>
          </a:p>
        </p:txBody>
      </p:sp>
      <p:sp>
        <p:nvSpPr>
          <p:cNvPr id="1084" name="Rectangle: Rounded Corners 745">
            <a:extLst>
              <a:ext uri="{FF2B5EF4-FFF2-40B4-BE49-F238E27FC236}">
                <a16:creationId xmlns:a16="http://schemas.microsoft.com/office/drawing/2014/main" xmlns="" id="{21B7DB6D-CF94-694F-8845-BCA591486C1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24</a:t>
            </a:r>
          </a:p>
        </p:txBody>
      </p:sp>
      <p:sp>
        <p:nvSpPr>
          <p:cNvPr id="1085" name="Rectangle: Rounded Corners 746">
            <a:extLst>
              <a:ext uri="{FF2B5EF4-FFF2-40B4-BE49-F238E27FC236}">
                <a16:creationId xmlns:a16="http://schemas.microsoft.com/office/drawing/2014/main" xmlns="" id="{49EA7801-D8F0-E141-8D25-82222EEBBA9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23</a:t>
            </a:r>
          </a:p>
        </p:txBody>
      </p:sp>
      <p:sp>
        <p:nvSpPr>
          <p:cNvPr id="1086" name="Rectangle: Rounded Corners 747">
            <a:extLst>
              <a:ext uri="{FF2B5EF4-FFF2-40B4-BE49-F238E27FC236}">
                <a16:creationId xmlns:a16="http://schemas.microsoft.com/office/drawing/2014/main" xmlns="" id="{7532F19B-CB1A-3143-BFD3-9FF7E9AA36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22</a:t>
            </a:r>
          </a:p>
        </p:txBody>
      </p:sp>
      <p:sp>
        <p:nvSpPr>
          <p:cNvPr id="1087" name="Rectangle: Rounded Corners 748">
            <a:extLst>
              <a:ext uri="{FF2B5EF4-FFF2-40B4-BE49-F238E27FC236}">
                <a16:creationId xmlns:a16="http://schemas.microsoft.com/office/drawing/2014/main" xmlns="" id="{0B97D538-16D8-5640-95B6-CD2D8729ACD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21</a:t>
            </a:r>
          </a:p>
        </p:txBody>
      </p:sp>
      <p:sp>
        <p:nvSpPr>
          <p:cNvPr id="1088" name="Rectangle: Rounded Corners 749">
            <a:extLst>
              <a:ext uri="{FF2B5EF4-FFF2-40B4-BE49-F238E27FC236}">
                <a16:creationId xmlns:a16="http://schemas.microsoft.com/office/drawing/2014/main" xmlns="" id="{CA769F2E-9F7D-494A-A4B4-244C3F3C086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20</a:t>
            </a:r>
          </a:p>
        </p:txBody>
      </p:sp>
      <p:sp>
        <p:nvSpPr>
          <p:cNvPr id="1089" name="Rectangle: Rounded Corners 750">
            <a:extLst>
              <a:ext uri="{FF2B5EF4-FFF2-40B4-BE49-F238E27FC236}">
                <a16:creationId xmlns:a16="http://schemas.microsoft.com/office/drawing/2014/main" xmlns="" id="{C09A1CE0-5627-9A4C-8C7F-2E12FDF31E3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19</a:t>
            </a:r>
          </a:p>
        </p:txBody>
      </p:sp>
      <p:sp>
        <p:nvSpPr>
          <p:cNvPr id="1090" name="Rectangle: Rounded Corners 751">
            <a:extLst>
              <a:ext uri="{FF2B5EF4-FFF2-40B4-BE49-F238E27FC236}">
                <a16:creationId xmlns:a16="http://schemas.microsoft.com/office/drawing/2014/main" xmlns="" id="{4ACB4D3D-624B-684D-AA09-FD4C358A508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18</a:t>
            </a:r>
          </a:p>
        </p:txBody>
      </p:sp>
      <p:sp>
        <p:nvSpPr>
          <p:cNvPr id="1091" name="Rectangle: Rounded Corners 752">
            <a:extLst>
              <a:ext uri="{FF2B5EF4-FFF2-40B4-BE49-F238E27FC236}">
                <a16:creationId xmlns:a16="http://schemas.microsoft.com/office/drawing/2014/main" xmlns="" id="{06A9D4B1-25B5-144B-AE62-A46A5ABD6F8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17</a:t>
            </a:r>
          </a:p>
        </p:txBody>
      </p:sp>
      <p:sp>
        <p:nvSpPr>
          <p:cNvPr id="1092" name="Rectangle: Rounded Corners 753">
            <a:extLst>
              <a:ext uri="{FF2B5EF4-FFF2-40B4-BE49-F238E27FC236}">
                <a16:creationId xmlns:a16="http://schemas.microsoft.com/office/drawing/2014/main" xmlns="" id="{266E7183-BF5D-0B49-894C-4FF76FE56DD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16</a:t>
            </a:r>
          </a:p>
        </p:txBody>
      </p:sp>
      <p:sp>
        <p:nvSpPr>
          <p:cNvPr id="1093" name="Rectangle: Rounded Corners 754">
            <a:extLst>
              <a:ext uri="{FF2B5EF4-FFF2-40B4-BE49-F238E27FC236}">
                <a16:creationId xmlns:a16="http://schemas.microsoft.com/office/drawing/2014/main" xmlns="" id="{967E8840-5709-7146-8FFC-32FB4BE5F4C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15</a:t>
            </a:r>
          </a:p>
        </p:txBody>
      </p:sp>
      <p:sp>
        <p:nvSpPr>
          <p:cNvPr id="1094" name="Rectangle: Rounded Corners 755">
            <a:extLst>
              <a:ext uri="{FF2B5EF4-FFF2-40B4-BE49-F238E27FC236}">
                <a16:creationId xmlns:a16="http://schemas.microsoft.com/office/drawing/2014/main" xmlns="" id="{881F386A-03C7-4B40-96D5-211E14D97BB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14</a:t>
            </a:r>
          </a:p>
        </p:txBody>
      </p:sp>
      <p:sp>
        <p:nvSpPr>
          <p:cNvPr id="1095" name="Rectangle: Rounded Corners 756">
            <a:extLst>
              <a:ext uri="{FF2B5EF4-FFF2-40B4-BE49-F238E27FC236}">
                <a16:creationId xmlns:a16="http://schemas.microsoft.com/office/drawing/2014/main" xmlns="" id="{700E2E1E-88AF-5B49-AC1D-2D8A1561D99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13</a:t>
            </a:r>
          </a:p>
        </p:txBody>
      </p:sp>
      <p:sp>
        <p:nvSpPr>
          <p:cNvPr id="1096" name="Rectangle: Rounded Corners 757">
            <a:extLst>
              <a:ext uri="{FF2B5EF4-FFF2-40B4-BE49-F238E27FC236}">
                <a16:creationId xmlns:a16="http://schemas.microsoft.com/office/drawing/2014/main" xmlns="" id="{CEAFF65A-A005-904C-8021-45C514730C0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12</a:t>
            </a:r>
          </a:p>
        </p:txBody>
      </p:sp>
      <p:sp>
        <p:nvSpPr>
          <p:cNvPr id="1097" name="Rectangle: Rounded Corners 758">
            <a:extLst>
              <a:ext uri="{FF2B5EF4-FFF2-40B4-BE49-F238E27FC236}">
                <a16:creationId xmlns:a16="http://schemas.microsoft.com/office/drawing/2014/main" xmlns="" id="{C0B6018C-B46A-184E-9058-9811F55E34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11</a:t>
            </a:r>
          </a:p>
        </p:txBody>
      </p:sp>
      <p:sp>
        <p:nvSpPr>
          <p:cNvPr id="1098" name="Rectangle: Rounded Corners 759">
            <a:extLst>
              <a:ext uri="{FF2B5EF4-FFF2-40B4-BE49-F238E27FC236}">
                <a16:creationId xmlns:a16="http://schemas.microsoft.com/office/drawing/2014/main" xmlns="" id="{DFBFB50B-B37A-DE41-9300-5BEB74754FA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10</a:t>
            </a:r>
          </a:p>
        </p:txBody>
      </p:sp>
      <p:sp>
        <p:nvSpPr>
          <p:cNvPr id="1099" name="Rectangle: Rounded Corners 760">
            <a:extLst>
              <a:ext uri="{FF2B5EF4-FFF2-40B4-BE49-F238E27FC236}">
                <a16:creationId xmlns:a16="http://schemas.microsoft.com/office/drawing/2014/main" xmlns="" id="{C1B7433F-82B2-1D4D-9F2A-DE9F7BBE0F6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09</a:t>
            </a:r>
          </a:p>
        </p:txBody>
      </p:sp>
      <p:sp>
        <p:nvSpPr>
          <p:cNvPr id="1100" name="Rectangle: Rounded Corners 761">
            <a:extLst>
              <a:ext uri="{FF2B5EF4-FFF2-40B4-BE49-F238E27FC236}">
                <a16:creationId xmlns:a16="http://schemas.microsoft.com/office/drawing/2014/main" xmlns="" id="{E2B90C01-62BA-7A4A-915B-DCCBF168F4D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08</a:t>
            </a:r>
          </a:p>
        </p:txBody>
      </p:sp>
      <p:sp>
        <p:nvSpPr>
          <p:cNvPr id="1101" name="Rectangle: Rounded Corners 762">
            <a:extLst>
              <a:ext uri="{FF2B5EF4-FFF2-40B4-BE49-F238E27FC236}">
                <a16:creationId xmlns:a16="http://schemas.microsoft.com/office/drawing/2014/main" xmlns="" id="{6CDB9C0C-2350-1440-9957-DDA6613A0E7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07</a:t>
            </a:r>
          </a:p>
        </p:txBody>
      </p:sp>
      <p:sp>
        <p:nvSpPr>
          <p:cNvPr id="1102" name="Rectangle: Rounded Corners 763">
            <a:extLst>
              <a:ext uri="{FF2B5EF4-FFF2-40B4-BE49-F238E27FC236}">
                <a16:creationId xmlns:a16="http://schemas.microsoft.com/office/drawing/2014/main" xmlns="" id="{A3B71B5F-9AC4-334E-8F79-6E7FDD002FB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06</a:t>
            </a:r>
          </a:p>
        </p:txBody>
      </p:sp>
      <p:sp>
        <p:nvSpPr>
          <p:cNvPr id="1103" name="Rectangle: Rounded Corners 764">
            <a:extLst>
              <a:ext uri="{FF2B5EF4-FFF2-40B4-BE49-F238E27FC236}">
                <a16:creationId xmlns:a16="http://schemas.microsoft.com/office/drawing/2014/main" xmlns="" id="{E3EB822E-5F99-AA4A-83F3-FBE59EBA46F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05</a:t>
            </a:r>
          </a:p>
        </p:txBody>
      </p:sp>
      <p:sp>
        <p:nvSpPr>
          <p:cNvPr id="1104" name="Rectangle: Rounded Corners 765">
            <a:extLst>
              <a:ext uri="{FF2B5EF4-FFF2-40B4-BE49-F238E27FC236}">
                <a16:creationId xmlns:a16="http://schemas.microsoft.com/office/drawing/2014/main" xmlns="" id="{D57ED011-7584-5F4A-A0B3-4705E095638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04</a:t>
            </a:r>
          </a:p>
        </p:txBody>
      </p:sp>
      <p:sp>
        <p:nvSpPr>
          <p:cNvPr id="1105" name="Rectangle: Rounded Corners 766">
            <a:extLst>
              <a:ext uri="{FF2B5EF4-FFF2-40B4-BE49-F238E27FC236}">
                <a16:creationId xmlns:a16="http://schemas.microsoft.com/office/drawing/2014/main" xmlns="" id="{40396303-19CD-A94B-8AF8-D672B2D9B36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03</a:t>
            </a:r>
          </a:p>
        </p:txBody>
      </p:sp>
      <p:sp>
        <p:nvSpPr>
          <p:cNvPr id="1106" name="Rectangle: Rounded Corners 767">
            <a:extLst>
              <a:ext uri="{FF2B5EF4-FFF2-40B4-BE49-F238E27FC236}">
                <a16:creationId xmlns:a16="http://schemas.microsoft.com/office/drawing/2014/main" xmlns="" id="{546D5ECB-CF36-4D44-A0EA-F2C2AC03DAD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02</a:t>
            </a:r>
          </a:p>
        </p:txBody>
      </p:sp>
      <p:sp>
        <p:nvSpPr>
          <p:cNvPr id="1107" name="Rectangle: Rounded Corners 768">
            <a:extLst>
              <a:ext uri="{FF2B5EF4-FFF2-40B4-BE49-F238E27FC236}">
                <a16:creationId xmlns:a16="http://schemas.microsoft.com/office/drawing/2014/main" xmlns="" id="{E03A61E6-5023-8E40-8F52-9545D0E85FF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01</a:t>
            </a:r>
          </a:p>
        </p:txBody>
      </p:sp>
      <p:sp>
        <p:nvSpPr>
          <p:cNvPr id="1108" name="Rectangle: Rounded Corners 769">
            <a:extLst>
              <a:ext uri="{FF2B5EF4-FFF2-40B4-BE49-F238E27FC236}">
                <a16:creationId xmlns:a16="http://schemas.microsoft.com/office/drawing/2014/main" xmlns="" id="{323A51A9-C416-4C41-8B46-63FB5D2FA12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00</a:t>
            </a:r>
          </a:p>
        </p:txBody>
      </p:sp>
      <p:sp>
        <p:nvSpPr>
          <p:cNvPr id="1109" name="Rectangle: Rounded Corners 770">
            <a:extLst>
              <a:ext uri="{FF2B5EF4-FFF2-40B4-BE49-F238E27FC236}">
                <a16:creationId xmlns:a16="http://schemas.microsoft.com/office/drawing/2014/main" xmlns="" id="{C9096930-18B2-5F41-82A8-4D3BACBFA74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59</a:t>
            </a:r>
          </a:p>
        </p:txBody>
      </p:sp>
      <p:sp>
        <p:nvSpPr>
          <p:cNvPr id="1110" name="Rectangle: Rounded Corners 771">
            <a:extLst>
              <a:ext uri="{FF2B5EF4-FFF2-40B4-BE49-F238E27FC236}">
                <a16:creationId xmlns:a16="http://schemas.microsoft.com/office/drawing/2014/main" xmlns="" id="{9809A460-6819-5B4A-8E23-63D63AEED39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58</a:t>
            </a:r>
          </a:p>
        </p:txBody>
      </p:sp>
      <p:sp>
        <p:nvSpPr>
          <p:cNvPr id="1111" name="Rectangle: Rounded Corners 772">
            <a:extLst>
              <a:ext uri="{FF2B5EF4-FFF2-40B4-BE49-F238E27FC236}">
                <a16:creationId xmlns:a16="http://schemas.microsoft.com/office/drawing/2014/main" xmlns="" id="{FE314D6B-C876-AC47-A265-57D31F7A9EC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57</a:t>
            </a:r>
          </a:p>
        </p:txBody>
      </p:sp>
      <p:sp>
        <p:nvSpPr>
          <p:cNvPr id="1112" name="Rectangle: Rounded Corners 773">
            <a:extLst>
              <a:ext uri="{FF2B5EF4-FFF2-40B4-BE49-F238E27FC236}">
                <a16:creationId xmlns:a16="http://schemas.microsoft.com/office/drawing/2014/main" xmlns="" id="{045F4592-EDF9-0C49-B594-528A754367C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56</a:t>
            </a:r>
          </a:p>
        </p:txBody>
      </p:sp>
      <p:sp>
        <p:nvSpPr>
          <p:cNvPr id="1113" name="Rectangle: Rounded Corners 774">
            <a:extLst>
              <a:ext uri="{FF2B5EF4-FFF2-40B4-BE49-F238E27FC236}">
                <a16:creationId xmlns:a16="http://schemas.microsoft.com/office/drawing/2014/main" xmlns="" id="{53C07B29-7FD6-204A-A46B-4243F55B6CC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55</a:t>
            </a:r>
          </a:p>
        </p:txBody>
      </p:sp>
      <p:sp>
        <p:nvSpPr>
          <p:cNvPr id="1114" name="Rectangle: Rounded Corners 775">
            <a:extLst>
              <a:ext uri="{FF2B5EF4-FFF2-40B4-BE49-F238E27FC236}">
                <a16:creationId xmlns:a16="http://schemas.microsoft.com/office/drawing/2014/main" xmlns="" id="{32BA8BA7-0844-3A42-8CE5-342D35FAD77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54</a:t>
            </a:r>
          </a:p>
        </p:txBody>
      </p:sp>
      <p:sp>
        <p:nvSpPr>
          <p:cNvPr id="1115" name="Rectangle: Rounded Corners 776">
            <a:extLst>
              <a:ext uri="{FF2B5EF4-FFF2-40B4-BE49-F238E27FC236}">
                <a16:creationId xmlns:a16="http://schemas.microsoft.com/office/drawing/2014/main" xmlns="" id="{CEB8C9D5-288C-044D-BCEF-29A34FAB676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53</a:t>
            </a:r>
          </a:p>
        </p:txBody>
      </p:sp>
      <p:sp>
        <p:nvSpPr>
          <p:cNvPr id="1116" name="Rectangle: Rounded Corners 777">
            <a:extLst>
              <a:ext uri="{FF2B5EF4-FFF2-40B4-BE49-F238E27FC236}">
                <a16:creationId xmlns:a16="http://schemas.microsoft.com/office/drawing/2014/main" xmlns="" id="{1105F274-9994-5E4B-903A-CCC88D14D88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52</a:t>
            </a:r>
          </a:p>
        </p:txBody>
      </p:sp>
      <p:sp>
        <p:nvSpPr>
          <p:cNvPr id="1117" name="Rectangle: Rounded Corners 778">
            <a:extLst>
              <a:ext uri="{FF2B5EF4-FFF2-40B4-BE49-F238E27FC236}">
                <a16:creationId xmlns:a16="http://schemas.microsoft.com/office/drawing/2014/main" xmlns="" id="{553908A8-892D-EB4C-8A77-3EA9BD90B36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51</a:t>
            </a:r>
          </a:p>
        </p:txBody>
      </p:sp>
      <p:sp>
        <p:nvSpPr>
          <p:cNvPr id="1118" name="Rectangle: Rounded Corners 779">
            <a:extLst>
              <a:ext uri="{FF2B5EF4-FFF2-40B4-BE49-F238E27FC236}">
                <a16:creationId xmlns:a16="http://schemas.microsoft.com/office/drawing/2014/main" xmlns="" id="{23F16AEF-61A7-0D46-991C-99C8A3911E9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50</a:t>
            </a:r>
          </a:p>
        </p:txBody>
      </p:sp>
      <p:sp>
        <p:nvSpPr>
          <p:cNvPr id="1119" name="Rectangle: Rounded Corners 780">
            <a:extLst>
              <a:ext uri="{FF2B5EF4-FFF2-40B4-BE49-F238E27FC236}">
                <a16:creationId xmlns:a16="http://schemas.microsoft.com/office/drawing/2014/main" xmlns="" id="{334370E3-C427-5542-9031-2E24B7BFE64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49</a:t>
            </a:r>
          </a:p>
        </p:txBody>
      </p:sp>
      <p:sp>
        <p:nvSpPr>
          <p:cNvPr id="1120" name="Rectangle: Rounded Corners 781">
            <a:extLst>
              <a:ext uri="{FF2B5EF4-FFF2-40B4-BE49-F238E27FC236}">
                <a16:creationId xmlns:a16="http://schemas.microsoft.com/office/drawing/2014/main" xmlns="" id="{923196FC-0FEE-F340-8DC7-663E1FE28EB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48</a:t>
            </a:r>
          </a:p>
        </p:txBody>
      </p:sp>
      <p:sp>
        <p:nvSpPr>
          <p:cNvPr id="1121" name="Rectangle: Rounded Corners 782">
            <a:extLst>
              <a:ext uri="{FF2B5EF4-FFF2-40B4-BE49-F238E27FC236}">
                <a16:creationId xmlns:a16="http://schemas.microsoft.com/office/drawing/2014/main" xmlns="" id="{C37B757E-1754-3540-BCEB-18F4D88538F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47</a:t>
            </a:r>
          </a:p>
        </p:txBody>
      </p:sp>
      <p:sp>
        <p:nvSpPr>
          <p:cNvPr id="1122" name="Rectangle: Rounded Corners 783">
            <a:extLst>
              <a:ext uri="{FF2B5EF4-FFF2-40B4-BE49-F238E27FC236}">
                <a16:creationId xmlns:a16="http://schemas.microsoft.com/office/drawing/2014/main" xmlns="" id="{95E745F6-D45E-3040-99F7-22664890FB0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46</a:t>
            </a:r>
          </a:p>
        </p:txBody>
      </p:sp>
      <p:sp>
        <p:nvSpPr>
          <p:cNvPr id="1123" name="Rectangle: Rounded Corners 784">
            <a:extLst>
              <a:ext uri="{FF2B5EF4-FFF2-40B4-BE49-F238E27FC236}">
                <a16:creationId xmlns:a16="http://schemas.microsoft.com/office/drawing/2014/main" xmlns="" id="{7181CEA1-B9D2-C64E-89C4-4C140E56B00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45</a:t>
            </a:r>
          </a:p>
        </p:txBody>
      </p:sp>
      <p:sp>
        <p:nvSpPr>
          <p:cNvPr id="1124" name="Rectangle: Rounded Corners 785">
            <a:extLst>
              <a:ext uri="{FF2B5EF4-FFF2-40B4-BE49-F238E27FC236}">
                <a16:creationId xmlns:a16="http://schemas.microsoft.com/office/drawing/2014/main" xmlns="" id="{9E83D210-69F1-5F4F-817D-38B268297C2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44</a:t>
            </a:r>
          </a:p>
        </p:txBody>
      </p:sp>
      <p:sp>
        <p:nvSpPr>
          <p:cNvPr id="1125" name="Rectangle: Rounded Corners 786">
            <a:extLst>
              <a:ext uri="{FF2B5EF4-FFF2-40B4-BE49-F238E27FC236}">
                <a16:creationId xmlns:a16="http://schemas.microsoft.com/office/drawing/2014/main" xmlns="" id="{60A69D4E-E246-A247-9738-EF81AB9BF7E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26" name="Rectangle: Rounded Corners 787">
            <a:extLst>
              <a:ext uri="{FF2B5EF4-FFF2-40B4-BE49-F238E27FC236}">
                <a16:creationId xmlns:a16="http://schemas.microsoft.com/office/drawing/2014/main" xmlns="" id="{1771D0FE-F41A-3C46-A34A-100E2F4F59F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42</a:t>
            </a:r>
          </a:p>
        </p:txBody>
      </p:sp>
      <p:sp>
        <p:nvSpPr>
          <p:cNvPr id="1127" name="Rectangle: Rounded Corners 788">
            <a:extLst>
              <a:ext uri="{FF2B5EF4-FFF2-40B4-BE49-F238E27FC236}">
                <a16:creationId xmlns:a16="http://schemas.microsoft.com/office/drawing/2014/main" xmlns="" id="{B9C4118F-1558-B443-A003-8B50F80138F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41</a:t>
            </a:r>
          </a:p>
        </p:txBody>
      </p:sp>
      <p:sp>
        <p:nvSpPr>
          <p:cNvPr id="1128" name="Rectangle: Rounded Corners 789">
            <a:extLst>
              <a:ext uri="{FF2B5EF4-FFF2-40B4-BE49-F238E27FC236}">
                <a16:creationId xmlns:a16="http://schemas.microsoft.com/office/drawing/2014/main" xmlns="" id="{C169B3E3-1232-E440-AC5C-F51B52C3D3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40</a:t>
            </a:r>
          </a:p>
        </p:txBody>
      </p:sp>
      <p:sp>
        <p:nvSpPr>
          <p:cNvPr id="1129" name="Rectangle: Rounded Corners 790">
            <a:extLst>
              <a:ext uri="{FF2B5EF4-FFF2-40B4-BE49-F238E27FC236}">
                <a16:creationId xmlns:a16="http://schemas.microsoft.com/office/drawing/2014/main" xmlns="" id="{829B753F-0E8C-3946-8FA8-EC276FA9A1C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39</a:t>
            </a:r>
          </a:p>
        </p:txBody>
      </p:sp>
      <p:sp>
        <p:nvSpPr>
          <p:cNvPr id="1130" name="Rectangle: Rounded Corners 791">
            <a:extLst>
              <a:ext uri="{FF2B5EF4-FFF2-40B4-BE49-F238E27FC236}">
                <a16:creationId xmlns:a16="http://schemas.microsoft.com/office/drawing/2014/main" xmlns="" id="{68C2F31D-0351-D84A-A24B-8E7A52CB9AB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38</a:t>
            </a:r>
          </a:p>
        </p:txBody>
      </p:sp>
      <p:sp>
        <p:nvSpPr>
          <p:cNvPr id="1131" name="Rectangle: Rounded Corners 792">
            <a:extLst>
              <a:ext uri="{FF2B5EF4-FFF2-40B4-BE49-F238E27FC236}">
                <a16:creationId xmlns:a16="http://schemas.microsoft.com/office/drawing/2014/main" xmlns="" id="{45229147-DAFD-F342-84A7-12F1F79BC65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37</a:t>
            </a:r>
          </a:p>
        </p:txBody>
      </p:sp>
      <p:sp>
        <p:nvSpPr>
          <p:cNvPr id="1132" name="Rectangle: Rounded Corners 793">
            <a:extLst>
              <a:ext uri="{FF2B5EF4-FFF2-40B4-BE49-F238E27FC236}">
                <a16:creationId xmlns:a16="http://schemas.microsoft.com/office/drawing/2014/main" xmlns="" id="{0179857C-7732-CA44-803E-C89467E0C29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36</a:t>
            </a:r>
          </a:p>
        </p:txBody>
      </p:sp>
      <p:sp>
        <p:nvSpPr>
          <p:cNvPr id="1133" name="Rectangle: Rounded Corners 794">
            <a:extLst>
              <a:ext uri="{FF2B5EF4-FFF2-40B4-BE49-F238E27FC236}">
                <a16:creationId xmlns:a16="http://schemas.microsoft.com/office/drawing/2014/main" xmlns="" id="{CAA368CD-D62B-B148-8C51-E4E86E17AA7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35</a:t>
            </a:r>
          </a:p>
        </p:txBody>
      </p:sp>
      <p:sp>
        <p:nvSpPr>
          <p:cNvPr id="1134" name="Rectangle: Rounded Corners 795">
            <a:extLst>
              <a:ext uri="{FF2B5EF4-FFF2-40B4-BE49-F238E27FC236}">
                <a16:creationId xmlns:a16="http://schemas.microsoft.com/office/drawing/2014/main" xmlns="" id="{BF9DFC3D-25F3-324E-99C2-619FF4E18A9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34</a:t>
            </a:r>
          </a:p>
        </p:txBody>
      </p:sp>
      <p:sp>
        <p:nvSpPr>
          <p:cNvPr id="1135" name="Rectangle: Rounded Corners 796">
            <a:extLst>
              <a:ext uri="{FF2B5EF4-FFF2-40B4-BE49-F238E27FC236}">
                <a16:creationId xmlns:a16="http://schemas.microsoft.com/office/drawing/2014/main" xmlns="" id="{094DA9FE-9235-D14F-955A-3BD5EEB5E26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36" name="Rectangle: Rounded Corners 797">
            <a:extLst>
              <a:ext uri="{FF2B5EF4-FFF2-40B4-BE49-F238E27FC236}">
                <a16:creationId xmlns:a16="http://schemas.microsoft.com/office/drawing/2014/main" xmlns="" id="{E44D5175-6D3E-4E46-B2F0-43A6DB18647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32</a:t>
            </a:r>
          </a:p>
        </p:txBody>
      </p:sp>
      <p:sp>
        <p:nvSpPr>
          <p:cNvPr id="1137" name="Rectangle: Rounded Corners 798">
            <a:extLst>
              <a:ext uri="{FF2B5EF4-FFF2-40B4-BE49-F238E27FC236}">
                <a16:creationId xmlns:a16="http://schemas.microsoft.com/office/drawing/2014/main" xmlns="" id="{022042A3-297B-134E-914F-0DF4DDE8BCB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31</a:t>
            </a:r>
          </a:p>
        </p:txBody>
      </p:sp>
      <p:sp>
        <p:nvSpPr>
          <p:cNvPr id="1138" name="Rectangle: Rounded Corners 799">
            <a:extLst>
              <a:ext uri="{FF2B5EF4-FFF2-40B4-BE49-F238E27FC236}">
                <a16:creationId xmlns:a16="http://schemas.microsoft.com/office/drawing/2014/main" xmlns="" id="{2EFAA50F-200B-F248-B2D4-33238404E57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30</a:t>
            </a:r>
          </a:p>
        </p:txBody>
      </p:sp>
      <p:sp>
        <p:nvSpPr>
          <p:cNvPr id="1139" name="Rectangle: Rounded Corners 800">
            <a:extLst>
              <a:ext uri="{FF2B5EF4-FFF2-40B4-BE49-F238E27FC236}">
                <a16:creationId xmlns:a16="http://schemas.microsoft.com/office/drawing/2014/main" xmlns="" id="{A74EE8F1-E17C-E148-81B8-CD8BE040AEE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29</a:t>
            </a:r>
          </a:p>
        </p:txBody>
      </p:sp>
      <p:sp>
        <p:nvSpPr>
          <p:cNvPr id="1140" name="Rectangle: Rounded Corners 801">
            <a:extLst>
              <a:ext uri="{FF2B5EF4-FFF2-40B4-BE49-F238E27FC236}">
                <a16:creationId xmlns:a16="http://schemas.microsoft.com/office/drawing/2014/main" xmlns="" id="{792AA273-CBB3-E440-98C1-0D2954349D0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28</a:t>
            </a:r>
          </a:p>
        </p:txBody>
      </p:sp>
      <p:sp>
        <p:nvSpPr>
          <p:cNvPr id="1141" name="Rectangle: Rounded Corners 802">
            <a:extLst>
              <a:ext uri="{FF2B5EF4-FFF2-40B4-BE49-F238E27FC236}">
                <a16:creationId xmlns:a16="http://schemas.microsoft.com/office/drawing/2014/main" xmlns="" id="{B94E7C5A-9E81-C545-B78A-0554032D66B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27</a:t>
            </a:r>
          </a:p>
        </p:txBody>
      </p:sp>
      <p:sp>
        <p:nvSpPr>
          <p:cNvPr id="1142" name="Rectangle: Rounded Corners 803">
            <a:extLst>
              <a:ext uri="{FF2B5EF4-FFF2-40B4-BE49-F238E27FC236}">
                <a16:creationId xmlns:a16="http://schemas.microsoft.com/office/drawing/2014/main" xmlns="" id="{A283768D-58E9-3942-AE02-6DBF18D8E22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26</a:t>
            </a:r>
          </a:p>
        </p:txBody>
      </p:sp>
      <p:sp>
        <p:nvSpPr>
          <p:cNvPr id="1143" name="Rectangle: Rounded Corners 804">
            <a:extLst>
              <a:ext uri="{FF2B5EF4-FFF2-40B4-BE49-F238E27FC236}">
                <a16:creationId xmlns:a16="http://schemas.microsoft.com/office/drawing/2014/main" xmlns="" id="{44B2212B-446E-0747-BA0B-35D43E424DE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25</a:t>
            </a:r>
          </a:p>
        </p:txBody>
      </p:sp>
      <p:sp>
        <p:nvSpPr>
          <p:cNvPr id="1144" name="Rectangle: Rounded Corners 805">
            <a:extLst>
              <a:ext uri="{FF2B5EF4-FFF2-40B4-BE49-F238E27FC236}">
                <a16:creationId xmlns:a16="http://schemas.microsoft.com/office/drawing/2014/main" xmlns="" id="{7A8217D0-8664-AC49-AE7A-7ECF9C84DBB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24</a:t>
            </a:r>
          </a:p>
        </p:txBody>
      </p:sp>
      <p:sp>
        <p:nvSpPr>
          <p:cNvPr id="1145" name="Rectangle: Rounded Corners 806">
            <a:extLst>
              <a:ext uri="{FF2B5EF4-FFF2-40B4-BE49-F238E27FC236}">
                <a16:creationId xmlns:a16="http://schemas.microsoft.com/office/drawing/2014/main" xmlns="" id="{3E23AB19-E620-2D46-A953-D0BBED3D1B9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23</a:t>
            </a:r>
          </a:p>
        </p:txBody>
      </p:sp>
      <p:sp>
        <p:nvSpPr>
          <p:cNvPr id="1146" name="Rectangle: Rounded Corners 807">
            <a:extLst>
              <a:ext uri="{FF2B5EF4-FFF2-40B4-BE49-F238E27FC236}">
                <a16:creationId xmlns:a16="http://schemas.microsoft.com/office/drawing/2014/main" xmlns="" id="{EF58DEFA-211B-4546-A3DA-1C243678E29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22</a:t>
            </a:r>
          </a:p>
        </p:txBody>
      </p:sp>
      <p:sp>
        <p:nvSpPr>
          <p:cNvPr id="1147" name="Rectangle: Rounded Corners 808">
            <a:extLst>
              <a:ext uri="{FF2B5EF4-FFF2-40B4-BE49-F238E27FC236}">
                <a16:creationId xmlns:a16="http://schemas.microsoft.com/office/drawing/2014/main" xmlns="" id="{0811B22A-FF0B-5E4F-BC4C-9BB0059013D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21</a:t>
            </a:r>
          </a:p>
        </p:txBody>
      </p:sp>
      <p:sp>
        <p:nvSpPr>
          <p:cNvPr id="1148" name="Rectangle: Rounded Corners 809">
            <a:extLst>
              <a:ext uri="{FF2B5EF4-FFF2-40B4-BE49-F238E27FC236}">
                <a16:creationId xmlns:a16="http://schemas.microsoft.com/office/drawing/2014/main" xmlns="" id="{65763048-D2FC-9641-B18E-268AE1A6C46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20</a:t>
            </a:r>
          </a:p>
        </p:txBody>
      </p:sp>
      <p:sp>
        <p:nvSpPr>
          <p:cNvPr id="1149" name="Rectangle: Rounded Corners 810">
            <a:extLst>
              <a:ext uri="{FF2B5EF4-FFF2-40B4-BE49-F238E27FC236}">
                <a16:creationId xmlns:a16="http://schemas.microsoft.com/office/drawing/2014/main" xmlns="" id="{98E927CA-C2B1-DA4F-B781-9CDA7E5256D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19</a:t>
            </a:r>
          </a:p>
        </p:txBody>
      </p:sp>
      <p:sp>
        <p:nvSpPr>
          <p:cNvPr id="1150" name="Rectangle: Rounded Corners 811">
            <a:extLst>
              <a:ext uri="{FF2B5EF4-FFF2-40B4-BE49-F238E27FC236}">
                <a16:creationId xmlns:a16="http://schemas.microsoft.com/office/drawing/2014/main" xmlns="" id="{F0A20440-362C-9C47-8C8A-14668B5AFD2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18</a:t>
            </a:r>
          </a:p>
        </p:txBody>
      </p:sp>
      <p:sp>
        <p:nvSpPr>
          <p:cNvPr id="1151" name="Rectangle: Rounded Corners 812">
            <a:extLst>
              <a:ext uri="{FF2B5EF4-FFF2-40B4-BE49-F238E27FC236}">
                <a16:creationId xmlns:a16="http://schemas.microsoft.com/office/drawing/2014/main" xmlns="" id="{23F3C93B-7718-BF46-91B9-47AAA69B5E0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17</a:t>
            </a:r>
          </a:p>
        </p:txBody>
      </p:sp>
      <p:sp>
        <p:nvSpPr>
          <p:cNvPr id="1152" name="Rectangle: Rounded Corners 813">
            <a:extLst>
              <a:ext uri="{FF2B5EF4-FFF2-40B4-BE49-F238E27FC236}">
                <a16:creationId xmlns:a16="http://schemas.microsoft.com/office/drawing/2014/main" xmlns="" id="{06522886-F34F-3641-AF5F-1BCDEB06F30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16</a:t>
            </a:r>
          </a:p>
        </p:txBody>
      </p:sp>
      <p:sp>
        <p:nvSpPr>
          <p:cNvPr id="1153" name="Rectangle: Rounded Corners 814">
            <a:extLst>
              <a:ext uri="{FF2B5EF4-FFF2-40B4-BE49-F238E27FC236}">
                <a16:creationId xmlns:a16="http://schemas.microsoft.com/office/drawing/2014/main" xmlns="" id="{52A6914D-C4AF-D946-A10D-4FA04EE66C6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15</a:t>
            </a:r>
          </a:p>
        </p:txBody>
      </p:sp>
      <p:sp>
        <p:nvSpPr>
          <p:cNvPr id="1154" name="Rectangle: Rounded Corners 815">
            <a:extLst>
              <a:ext uri="{FF2B5EF4-FFF2-40B4-BE49-F238E27FC236}">
                <a16:creationId xmlns:a16="http://schemas.microsoft.com/office/drawing/2014/main" xmlns="" id="{5FE26D71-23CE-7B4B-8E9B-F7285517F84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14</a:t>
            </a:r>
          </a:p>
        </p:txBody>
      </p:sp>
      <p:sp>
        <p:nvSpPr>
          <p:cNvPr id="1155" name="Rectangle: Rounded Corners 816">
            <a:extLst>
              <a:ext uri="{FF2B5EF4-FFF2-40B4-BE49-F238E27FC236}">
                <a16:creationId xmlns:a16="http://schemas.microsoft.com/office/drawing/2014/main" xmlns="" id="{179C5C43-E0FE-274B-8D71-60458A8D2C8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13</a:t>
            </a:r>
          </a:p>
        </p:txBody>
      </p:sp>
      <p:sp>
        <p:nvSpPr>
          <p:cNvPr id="1156" name="Rectangle: Rounded Corners 817">
            <a:extLst>
              <a:ext uri="{FF2B5EF4-FFF2-40B4-BE49-F238E27FC236}">
                <a16:creationId xmlns:a16="http://schemas.microsoft.com/office/drawing/2014/main" xmlns="" id="{698E5EDD-879A-EA4D-92FA-23DFF515C03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12</a:t>
            </a:r>
          </a:p>
        </p:txBody>
      </p:sp>
      <p:sp>
        <p:nvSpPr>
          <p:cNvPr id="1157" name="Rectangle: Rounded Corners 818">
            <a:extLst>
              <a:ext uri="{FF2B5EF4-FFF2-40B4-BE49-F238E27FC236}">
                <a16:creationId xmlns:a16="http://schemas.microsoft.com/office/drawing/2014/main" xmlns="" id="{FF0AEBC0-084A-6D41-B60A-F350616EFB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11</a:t>
            </a:r>
          </a:p>
        </p:txBody>
      </p:sp>
      <p:sp>
        <p:nvSpPr>
          <p:cNvPr id="1158" name="Rectangle: Rounded Corners 819">
            <a:extLst>
              <a:ext uri="{FF2B5EF4-FFF2-40B4-BE49-F238E27FC236}">
                <a16:creationId xmlns:a16="http://schemas.microsoft.com/office/drawing/2014/main" xmlns="" id="{1E709052-4FEF-D546-A48B-5BAC39416F1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10</a:t>
            </a:r>
          </a:p>
        </p:txBody>
      </p:sp>
      <p:sp>
        <p:nvSpPr>
          <p:cNvPr id="1159" name="Rectangle: Rounded Corners 820">
            <a:extLst>
              <a:ext uri="{FF2B5EF4-FFF2-40B4-BE49-F238E27FC236}">
                <a16:creationId xmlns:a16="http://schemas.microsoft.com/office/drawing/2014/main" xmlns="" id="{ED773E9F-D23F-9340-A006-955A9297E37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09</a:t>
            </a:r>
          </a:p>
        </p:txBody>
      </p:sp>
      <p:sp>
        <p:nvSpPr>
          <p:cNvPr id="1160" name="Rectangle: Rounded Corners 821">
            <a:extLst>
              <a:ext uri="{FF2B5EF4-FFF2-40B4-BE49-F238E27FC236}">
                <a16:creationId xmlns:a16="http://schemas.microsoft.com/office/drawing/2014/main" xmlns="" id="{C16C3499-7FE7-1545-BD0E-67C6CF734F3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08</a:t>
            </a:r>
          </a:p>
        </p:txBody>
      </p:sp>
      <p:sp>
        <p:nvSpPr>
          <p:cNvPr id="1161" name="Rectangle: Rounded Corners 822">
            <a:extLst>
              <a:ext uri="{FF2B5EF4-FFF2-40B4-BE49-F238E27FC236}">
                <a16:creationId xmlns:a16="http://schemas.microsoft.com/office/drawing/2014/main" xmlns="" id="{2B930272-9FA8-9045-B6E9-5D26005EA19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07</a:t>
            </a:r>
          </a:p>
        </p:txBody>
      </p:sp>
      <p:sp>
        <p:nvSpPr>
          <p:cNvPr id="1162" name="Rectangle: Rounded Corners 823">
            <a:extLst>
              <a:ext uri="{FF2B5EF4-FFF2-40B4-BE49-F238E27FC236}">
                <a16:creationId xmlns:a16="http://schemas.microsoft.com/office/drawing/2014/main" xmlns="" id="{2ABCD0C4-53D9-DC40-A91F-7563B75287F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06</a:t>
            </a:r>
          </a:p>
        </p:txBody>
      </p:sp>
      <p:sp>
        <p:nvSpPr>
          <p:cNvPr id="1163" name="Rectangle: Rounded Corners 824">
            <a:extLst>
              <a:ext uri="{FF2B5EF4-FFF2-40B4-BE49-F238E27FC236}">
                <a16:creationId xmlns:a16="http://schemas.microsoft.com/office/drawing/2014/main" xmlns="" id="{8D29670D-BFB0-5A4B-B6C0-FA330368354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05</a:t>
            </a:r>
          </a:p>
        </p:txBody>
      </p:sp>
      <p:sp>
        <p:nvSpPr>
          <p:cNvPr id="1164" name="Rectangle: Rounded Corners 825">
            <a:extLst>
              <a:ext uri="{FF2B5EF4-FFF2-40B4-BE49-F238E27FC236}">
                <a16:creationId xmlns:a16="http://schemas.microsoft.com/office/drawing/2014/main" xmlns="" id="{B06A47D4-C289-F142-807D-19257DD4591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04</a:t>
            </a:r>
          </a:p>
        </p:txBody>
      </p:sp>
      <p:sp>
        <p:nvSpPr>
          <p:cNvPr id="1165" name="Rectangle: Rounded Corners 826">
            <a:extLst>
              <a:ext uri="{FF2B5EF4-FFF2-40B4-BE49-F238E27FC236}">
                <a16:creationId xmlns:a16="http://schemas.microsoft.com/office/drawing/2014/main" xmlns="" id="{A2A63F6A-9B96-E14F-ABD3-43FE677F86FE}"/>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03</a:t>
            </a:r>
          </a:p>
        </p:txBody>
      </p:sp>
      <p:sp>
        <p:nvSpPr>
          <p:cNvPr id="1166" name="Rectangle: Rounded Corners 827">
            <a:extLst>
              <a:ext uri="{FF2B5EF4-FFF2-40B4-BE49-F238E27FC236}">
                <a16:creationId xmlns:a16="http://schemas.microsoft.com/office/drawing/2014/main" xmlns="" id="{5296F7A7-8A82-6C45-ADF5-4ABB073749D9}"/>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02</a:t>
            </a:r>
          </a:p>
        </p:txBody>
      </p:sp>
      <p:sp>
        <p:nvSpPr>
          <p:cNvPr id="1167" name="Rectangle: Rounded Corners 828">
            <a:extLst>
              <a:ext uri="{FF2B5EF4-FFF2-40B4-BE49-F238E27FC236}">
                <a16:creationId xmlns:a16="http://schemas.microsoft.com/office/drawing/2014/main" xmlns="" id="{690C7B51-5001-BF4E-B98A-7826189331EA}"/>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01</a:t>
            </a:r>
          </a:p>
        </p:txBody>
      </p:sp>
      <p:sp>
        <p:nvSpPr>
          <p:cNvPr id="1168" name="Rectangle: Rounded Corners 829">
            <a:extLst>
              <a:ext uri="{FF2B5EF4-FFF2-40B4-BE49-F238E27FC236}">
                <a16:creationId xmlns:a16="http://schemas.microsoft.com/office/drawing/2014/main" xmlns="" id="{9E73D024-219C-B449-A90C-E4DE2A85BFE1}"/>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00</a:t>
            </a:r>
          </a:p>
        </p:txBody>
      </p:sp>
      <p:sp>
        <p:nvSpPr>
          <p:cNvPr id="1169" name="Rectangle: Rounded Corners 830">
            <a:extLst>
              <a:ext uri="{FF2B5EF4-FFF2-40B4-BE49-F238E27FC236}">
                <a16:creationId xmlns:a16="http://schemas.microsoft.com/office/drawing/2014/main" xmlns="" id="{3BDAB2A4-1AEB-3F48-B3D0-A455C566DC94}"/>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latin typeface="Arial" panose="020B0604020202020204" pitchFamily="34" charset="0"/>
                <a:cs typeface="Arial" panose="020B0604020202020204" pitchFamily="34" charset="0"/>
              </a:rPr>
              <a:t>TIME’S UP!</a:t>
            </a:r>
            <a:endParaRPr lang="en-GB" sz="3200" dirty="0">
              <a:latin typeface="Arial" panose="020B0604020202020204" pitchFamily="34" charset="0"/>
              <a:cs typeface="Arial" panose="020B0604020202020204" pitchFamily="34" charset="0"/>
            </a:endParaRPr>
          </a:p>
        </p:txBody>
      </p:sp>
      <p:pic>
        <p:nvPicPr>
          <p:cNvPr id="214" name="Picture 2" descr="Hình nền đẹp cho bài giảng điện tử - Ảnh nền thiết kế bài giảng điện tử"/>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19913" y="1097280"/>
            <a:ext cx="9144000" cy="4802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 name="TextBox 2"/>
          <p:cNvSpPr txBox="1">
            <a:spLocks noChangeArrowheads="1"/>
          </p:cNvSpPr>
          <p:nvPr/>
        </p:nvSpPr>
        <p:spPr bwMode="auto">
          <a:xfrm>
            <a:off x="600891" y="0"/>
            <a:ext cx="10136778"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err="1">
                <a:latin typeface="Times New Roman" panose="02020603050405020304" pitchFamily="18" charset="0"/>
                <a:cs typeface="Times New Roman" panose="02020603050405020304" pitchFamily="18" charset="0"/>
              </a:rPr>
              <a:t>Hoạt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nhóm</a:t>
            </a:r>
            <a:r>
              <a:rPr lang="en-US" altLang="en-US" sz="2800" b="1" dirty="0">
                <a:latin typeface="Times New Roman" panose="02020603050405020304" pitchFamily="18" charset="0"/>
                <a:cs typeface="Times New Roman" panose="02020603050405020304" pitchFamily="18" charset="0"/>
              </a:rPr>
              <a:t> </a:t>
            </a:r>
          </a:p>
          <a:p>
            <a:pPr algn="ctr" eaLnBrk="1" hangingPunct="1">
              <a:spcBef>
                <a:spcPct val="0"/>
              </a:spcBef>
              <a:buFontTx/>
              <a:buNone/>
            </a:pPr>
            <a:r>
              <a:rPr lang="en-US" altLang="en-US" sz="2800" b="1" dirty="0">
                <a:latin typeface="Times New Roman" panose="02020603050405020304" pitchFamily="18" charset="0"/>
                <a:cs typeface="Times New Roman" panose="02020603050405020304" pitchFamily="18" charset="0"/>
              </a:rPr>
              <a:t>( 3 </a:t>
            </a:r>
            <a:r>
              <a:rPr lang="en-US" altLang="en-US" sz="2800" b="1" dirty="0" err="1">
                <a:latin typeface="Times New Roman" panose="02020603050405020304" pitchFamily="18" charset="0"/>
                <a:cs typeface="Times New Roman" panose="02020603050405020304" pitchFamily="18" charset="0"/>
              </a:rPr>
              <a:t>phút</a:t>
            </a:r>
            <a:r>
              <a:rPr lang="en-US" altLang="en-US" sz="2800" b="1" dirty="0">
                <a:latin typeface="Times New Roman" panose="02020603050405020304" pitchFamily="18" charset="0"/>
                <a:cs typeface="Times New Roman" panose="02020603050405020304" pitchFamily="18" charset="0"/>
              </a:rPr>
              <a:t>)</a:t>
            </a:r>
          </a:p>
          <a:p>
            <a:pPr algn="ctr" eaLnBrk="1" hangingPunct="1">
              <a:spcBef>
                <a:spcPct val="0"/>
              </a:spcBef>
              <a:buFontTx/>
              <a:buNone/>
            </a:pPr>
            <a:endParaRPr lang="en-US" altLang="en-US" sz="2800" b="1" dirty="0">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thông</a:t>
            </a:r>
            <a:r>
              <a:rPr lang="en-US" altLang="en-US" sz="2800" b="1" dirty="0">
                <a:latin typeface="Times New Roman" panose="02020603050405020304" pitchFamily="18" charset="0"/>
                <a:cs typeface="Times New Roman" panose="02020603050405020304" pitchFamily="18" charset="0"/>
              </a:rPr>
              <a:t> tin SGK -21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hoàn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thành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phiếu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tập</a:t>
            </a:r>
            <a:r>
              <a:rPr lang="en-US" altLang="en-US" sz="2800" b="1" dirty="0">
                <a:latin typeface="Times New Roman" panose="02020603050405020304" pitchFamily="18" charset="0"/>
                <a:cs typeface="Times New Roman" panose="02020603050405020304" pitchFamily="18" charset="0"/>
              </a:rPr>
              <a:t> </a:t>
            </a:r>
            <a:endParaRPr lang="vi-VN"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1031819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84"/>
                                        </p:tgtEl>
                                      </p:cBhvr>
                                    </p:animEffect>
                                    <p:animScale>
                                      <p:cBhvr>
                                        <p:cTn id="7" dur="250" autoRev="1" fill="hold"/>
                                        <p:tgtEl>
                                          <p:spTgt spid="98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999"/>
                                          </p:stCondLst>
                                        </p:cTn>
                                        <p:tgtEl>
                                          <p:spTgt spid="985"/>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999"/>
                                          </p:stCondLst>
                                        </p:cTn>
                                        <p:tgtEl>
                                          <p:spTgt spid="986"/>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999"/>
                                          </p:stCondLst>
                                        </p:cTn>
                                        <p:tgtEl>
                                          <p:spTgt spid="987"/>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988"/>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grpId="0" nodeType="afterEffect">
                                  <p:stCondLst>
                                    <p:cond delay="0"/>
                                  </p:stCondLst>
                                  <p:childTnLst>
                                    <p:set>
                                      <p:cBhvr>
                                        <p:cTn id="22" dur="1" fill="hold">
                                          <p:stCondLst>
                                            <p:cond delay="999"/>
                                          </p:stCondLst>
                                        </p:cTn>
                                        <p:tgtEl>
                                          <p:spTgt spid="989"/>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grpId="0" nodeType="afterEffect">
                                  <p:stCondLst>
                                    <p:cond delay="0"/>
                                  </p:stCondLst>
                                  <p:childTnLst>
                                    <p:set>
                                      <p:cBhvr>
                                        <p:cTn id="25" dur="1" fill="hold">
                                          <p:stCondLst>
                                            <p:cond delay="999"/>
                                          </p:stCondLst>
                                        </p:cTn>
                                        <p:tgtEl>
                                          <p:spTgt spid="990"/>
                                        </p:tgtEl>
                                        <p:attrNameLst>
                                          <p:attrName>style.visibility</p:attrName>
                                        </p:attrNameLst>
                                      </p:cBhvr>
                                      <p:to>
                                        <p:strVal val="visible"/>
                                      </p:to>
                                    </p:set>
                                  </p:childTnLst>
                                </p:cTn>
                              </p:par>
                            </p:childTnLst>
                          </p:cTn>
                        </p:par>
                        <p:par>
                          <p:cTn id="26" fill="hold">
                            <p:stCondLst>
                              <p:cond delay="6500"/>
                            </p:stCondLst>
                            <p:childTnLst>
                              <p:par>
                                <p:cTn id="27" presetID="1" presetClass="entr" presetSubtype="0" fill="hold" grpId="0" nodeType="afterEffect">
                                  <p:stCondLst>
                                    <p:cond delay="0"/>
                                  </p:stCondLst>
                                  <p:childTnLst>
                                    <p:set>
                                      <p:cBhvr>
                                        <p:cTn id="28" dur="1" fill="hold">
                                          <p:stCondLst>
                                            <p:cond delay="999"/>
                                          </p:stCondLst>
                                        </p:cTn>
                                        <p:tgtEl>
                                          <p:spTgt spid="991"/>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grpId="0" nodeType="afterEffect">
                                  <p:stCondLst>
                                    <p:cond delay="0"/>
                                  </p:stCondLst>
                                  <p:childTnLst>
                                    <p:set>
                                      <p:cBhvr>
                                        <p:cTn id="31" dur="1" fill="hold">
                                          <p:stCondLst>
                                            <p:cond delay="999"/>
                                          </p:stCondLst>
                                        </p:cTn>
                                        <p:tgtEl>
                                          <p:spTgt spid="992"/>
                                        </p:tgtEl>
                                        <p:attrNameLst>
                                          <p:attrName>style.visibility</p:attrName>
                                        </p:attrNameLst>
                                      </p:cBhvr>
                                      <p:to>
                                        <p:strVal val="visible"/>
                                      </p:to>
                                    </p:set>
                                  </p:childTnLst>
                                </p:cTn>
                              </p:par>
                            </p:childTnLst>
                          </p:cTn>
                        </p:par>
                        <p:par>
                          <p:cTn id="32" fill="hold">
                            <p:stCondLst>
                              <p:cond delay="8500"/>
                            </p:stCondLst>
                            <p:childTnLst>
                              <p:par>
                                <p:cTn id="33" presetID="1" presetClass="entr" presetSubtype="0" fill="hold" grpId="0" nodeType="afterEffect">
                                  <p:stCondLst>
                                    <p:cond delay="0"/>
                                  </p:stCondLst>
                                  <p:childTnLst>
                                    <p:set>
                                      <p:cBhvr>
                                        <p:cTn id="34" dur="1" fill="hold">
                                          <p:stCondLst>
                                            <p:cond delay="999"/>
                                          </p:stCondLst>
                                        </p:cTn>
                                        <p:tgtEl>
                                          <p:spTgt spid="993"/>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grpId="0" nodeType="afterEffect">
                                  <p:stCondLst>
                                    <p:cond delay="0"/>
                                  </p:stCondLst>
                                  <p:childTnLst>
                                    <p:set>
                                      <p:cBhvr>
                                        <p:cTn id="37" dur="1" fill="hold">
                                          <p:stCondLst>
                                            <p:cond delay="999"/>
                                          </p:stCondLst>
                                        </p:cTn>
                                        <p:tgtEl>
                                          <p:spTgt spid="994"/>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grpId="0" nodeType="afterEffect">
                                  <p:stCondLst>
                                    <p:cond delay="0"/>
                                  </p:stCondLst>
                                  <p:childTnLst>
                                    <p:set>
                                      <p:cBhvr>
                                        <p:cTn id="40" dur="1" fill="hold">
                                          <p:stCondLst>
                                            <p:cond delay="999"/>
                                          </p:stCondLst>
                                        </p:cTn>
                                        <p:tgtEl>
                                          <p:spTgt spid="995"/>
                                        </p:tgtEl>
                                        <p:attrNameLst>
                                          <p:attrName>style.visibility</p:attrName>
                                        </p:attrNameLst>
                                      </p:cBhvr>
                                      <p:to>
                                        <p:strVal val="visible"/>
                                      </p:to>
                                    </p:set>
                                  </p:childTnLst>
                                </p:cTn>
                              </p:par>
                            </p:childTnLst>
                          </p:cTn>
                        </p:par>
                        <p:par>
                          <p:cTn id="41" fill="hold">
                            <p:stCondLst>
                              <p:cond delay="11500"/>
                            </p:stCondLst>
                            <p:childTnLst>
                              <p:par>
                                <p:cTn id="42" presetID="1" presetClass="entr" presetSubtype="0" fill="hold" grpId="0" nodeType="afterEffect">
                                  <p:stCondLst>
                                    <p:cond delay="0"/>
                                  </p:stCondLst>
                                  <p:childTnLst>
                                    <p:set>
                                      <p:cBhvr>
                                        <p:cTn id="43" dur="1" fill="hold">
                                          <p:stCondLst>
                                            <p:cond delay="999"/>
                                          </p:stCondLst>
                                        </p:cTn>
                                        <p:tgtEl>
                                          <p:spTgt spid="996"/>
                                        </p:tgtEl>
                                        <p:attrNameLst>
                                          <p:attrName>style.visibility</p:attrName>
                                        </p:attrNameLst>
                                      </p:cBhvr>
                                      <p:to>
                                        <p:strVal val="visible"/>
                                      </p:to>
                                    </p:set>
                                  </p:childTnLst>
                                </p:cTn>
                              </p:par>
                            </p:childTnLst>
                          </p:cTn>
                        </p:par>
                        <p:par>
                          <p:cTn id="44" fill="hold">
                            <p:stCondLst>
                              <p:cond delay="12500"/>
                            </p:stCondLst>
                            <p:childTnLst>
                              <p:par>
                                <p:cTn id="45" presetID="1" presetClass="entr" presetSubtype="0" fill="hold" grpId="0" nodeType="afterEffect">
                                  <p:stCondLst>
                                    <p:cond delay="0"/>
                                  </p:stCondLst>
                                  <p:childTnLst>
                                    <p:set>
                                      <p:cBhvr>
                                        <p:cTn id="46" dur="1" fill="hold">
                                          <p:stCondLst>
                                            <p:cond delay="999"/>
                                          </p:stCondLst>
                                        </p:cTn>
                                        <p:tgtEl>
                                          <p:spTgt spid="997"/>
                                        </p:tgtEl>
                                        <p:attrNameLst>
                                          <p:attrName>style.visibility</p:attrName>
                                        </p:attrNameLst>
                                      </p:cBhvr>
                                      <p:to>
                                        <p:strVal val="visible"/>
                                      </p:to>
                                    </p:set>
                                  </p:childTnLst>
                                </p:cTn>
                              </p:par>
                            </p:childTnLst>
                          </p:cTn>
                        </p:par>
                        <p:par>
                          <p:cTn id="47" fill="hold">
                            <p:stCondLst>
                              <p:cond delay="13500"/>
                            </p:stCondLst>
                            <p:childTnLst>
                              <p:par>
                                <p:cTn id="48" presetID="1" presetClass="entr" presetSubtype="0" fill="hold" grpId="0" nodeType="afterEffect">
                                  <p:stCondLst>
                                    <p:cond delay="0"/>
                                  </p:stCondLst>
                                  <p:childTnLst>
                                    <p:set>
                                      <p:cBhvr>
                                        <p:cTn id="49" dur="1" fill="hold">
                                          <p:stCondLst>
                                            <p:cond delay="999"/>
                                          </p:stCondLst>
                                        </p:cTn>
                                        <p:tgtEl>
                                          <p:spTgt spid="998"/>
                                        </p:tgtEl>
                                        <p:attrNameLst>
                                          <p:attrName>style.visibility</p:attrName>
                                        </p:attrNameLst>
                                      </p:cBhvr>
                                      <p:to>
                                        <p:strVal val="visible"/>
                                      </p:to>
                                    </p:set>
                                  </p:childTnLst>
                                </p:cTn>
                              </p:par>
                            </p:childTnLst>
                          </p:cTn>
                        </p:par>
                        <p:par>
                          <p:cTn id="50" fill="hold">
                            <p:stCondLst>
                              <p:cond delay="14500"/>
                            </p:stCondLst>
                            <p:childTnLst>
                              <p:par>
                                <p:cTn id="51" presetID="1" presetClass="entr" presetSubtype="0" fill="hold" grpId="0" nodeType="afterEffect">
                                  <p:stCondLst>
                                    <p:cond delay="0"/>
                                  </p:stCondLst>
                                  <p:childTnLst>
                                    <p:set>
                                      <p:cBhvr>
                                        <p:cTn id="52" dur="1" fill="hold">
                                          <p:stCondLst>
                                            <p:cond delay="999"/>
                                          </p:stCondLst>
                                        </p:cTn>
                                        <p:tgtEl>
                                          <p:spTgt spid="999"/>
                                        </p:tgtEl>
                                        <p:attrNameLst>
                                          <p:attrName>style.visibility</p:attrName>
                                        </p:attrNameLst>
                                      </p:cBhvr>
                                      <p:to>
                                        <p:strVal val="visible"/>
                                      </p:to>
                                    </p:set>
                                  </p:childTnLst>
                                </p:cTn>
                              </p:par>
                            </p:childTnLst>
                          </p:cTn>
                        </p:par>
                        <p:par>
                          <p:cTn id="53" fill="hold">
                            <p:stCondLst>
                              <p:cond delay="15500"/>
                            </p:stCondLst>
                            <p:childTnLst>
                              <p:par>
                                <p:cTn id="54" presetID="1" presetClass="entr" presetSubtype="0" fill="hold" grpId="0" nodeType="afterEffect">
                                  <p:stCondLst>
                                    <p:cond delay="0"/>
                                  </p:stCondLst>
                                  <p:childTnLst>
                                    <p:set>
                                      <p:cBhvr>
                                        <p:cTn id="55" dur="1" fill="hold">
                                          <p:stCondLst>
                                            <p:cond delay="999"/>
                                          </p:stCondLst>
                                        </p:cTn>
                                        <p:tgtEl>
                                          <p:spTgt spid="1000"/>
                                        </p:tgtEl>
                                        <p:attrNameLst>
                                          <p:attrName>style.visibility</p:attrName>
                                        </p:attrNameLst>
                                      </p:cBhvr>
                                      <p:to>
                                        <p:strVal val="visible"/>
                                      </p:to>
                                    </p:set>
                                  </p:childTnLst>
                                </p:cTn>
                              </p:par>
                            </p:childTnLst>
                          </p:cTn>
                        </p:par>
                        <p:par>
                          <p:cTn id="56" fill="hold">
                            <p:stCondLst>
                              <p:cond delay="16500"/>
                            </p:stCondLst>
                            <p:childTnLst>
                              <p:par>
                                <p:cTn id="57" presetID="1" presetClass="entr" presetSubtype="0" fill="hold" grpId="0" nodeType="afterEffect">
                                  <p:stCondLst>
                                    <p:cond delay="0"/>
                                  </p:stCondLst>
                                  <p:childTnLst>
                                    <p:set>
                                      <p:cBhvr>
                                        <p:cTn id="58" dur="1" fill="hold">
                                          <p:stCondLst>
                                            <p:cond delay="999"/>
                                          </p:stCondLst>
                                        </p:cTn>
                                        <p:tgtEl>
                                          <p:spTgt spid="1001"/>
                                        </p:tgtEl>
                                        <p:attrNameLst>
                                          <p:attrName>style.visibility</p:attrName>
                                        </p:attrNameLst>
                                      </p:cBhvr>
                                      <p:to>
                                        <p:strVal val="visible"/>
                                      </p:to>
                                    </p:set>
                                  </p:childTnLst>
                                </p:cTn>
                              </p:par>
                            </p:childTnLst>
                          </p:cTn>
                        </p:par>
                        <p:par>
                          <p:cTn id="59" fill="hold">
                            <p:stCondLst>
                              <p:cond delay="17500"/>
                            </p:stCondLst>
                            <p:childTnLst>
                              <p:par>
                                <p:cTn id="60" presetID="1" presetClass="entr" presetSubtype="0" fill="hold" grpId="0" nodeType="afterEffect">
                                  <p:stCondLst>
                                    <p:cond delay="0"/>
                                  </p:stCondLst>
                                  <p:childTnLst>
                                    <p:set>
                                      <p:cBhvr>
                                        <p:cTn id="61" dur="1" fill="hold">
                                          <p:stCondLst>
                                            <p:cond delay="999"/>
                                          </p:stCondLst>
                                        </p:cTn>
                                        <p:tgtEl>
                                          <p:spTgt spid="1002"/>
                                        </p:tgtEl>
                                        <p:attrNameLst>
                                          <p:attrName>style.visibility</p:attrName>
                                        </p:attrNameLst>
                                      </p:cBhvr>
                                      <p:to>
                                        <p:strVal val="visible"/>
                                      </p:to>
                                    </p:set>
                                  </p:childTnLst>
                                </p:cTn>
                              </p:par>
                            </p:childTnLst>
                          </p:cTn>
                        </p:par>
                        <p:par>
                          <p:cTn id="62" fill="hold">
                            <p:stCondLst>
                              <p:cond delay="18500"/>
                            </p:stCondLst>
                            <p:childTnLst>
                              <p:par>
                                <p:cTn id="63" presetID="1" presetClass="entr" presetSubtype="0" fill="hold" grpId="0" nodeType="afterEffect">
                                  <p:stCondLst>
                                    <p:cond delay="0"/>
                                  </p:stCondLst>
                                  <p:childTnLst>
                                    <p:set>
                                      <p:cBhvr>
                                        <p:cTn id="64" dur="1" fill="hold">
                                          <p:stCondLst>
                                            <p:cond delay="999"/>
                                          </p:stCondLst>
                                        </p:cTn>
                                        <p:tgtEl>
                                          <p:spTgt spid="1003"/>
                                        </p:tgtEl>
                                        <p:attrNameLst>
                                          <p:attrName>style.visibility</p:attrName>
                                        </p:attrNameLst>
                                      </p:cBhvr>
                                      <p:to>
                                        <p:strVal val="visible"/>
                                      </p:to>
                                    </p:set>
                                  </p:childTnLst>
                                </p:cTn>
                              </p:par>
                            </p:childTnLst>
                          </p:cTn>
                        </p:par>
                        <p:par>
                          <p:cTn id="65" fill="hold">
                            <p:stCondLst>
                              <p:cond delay="19500"/>
                            </p:stCondLst>
                            <p:childTnLst>
                              <p:par>
                                <p:cTn id="66" presetID="1" presetClass="entr" presetSubtype="0" fill="hold" grpId="0" nodeType="afterEffect">
                                  <p:stCondLst>
                                    <p:cond delay="0"/>
                                  </p:stCondLst>
                                  <p:childTnLst>
                                    <p:set>
                                      <p:cBhvr>
                                        <p:cTn id="67" dur="1" fill="hold">
                                          <p:stCondLst>
                                            <p:cond delay="999"/>
                                          </p:stCondLst>
                                        </p:cTn>
                                        <p:tgtEl>
                                          <p:spTgt spid="1004"/>
                                        </p:tgtEl>
                                        <p:attrNameLst>
                                          <p:attrName>style.visibility</p:attrName>
                                        </p:attrNameLst>
                                      </p:cBhvr>
                                      <p:to>
                                        <p:strVal val="visible"/>
                                      </p:to>
                                    </p:set>
                                  </p:childTnLst>
                                </p:cTn>
                              </p:par>
                            </p:childTnLst>
                          </p:cTn>
                        </p:par>
                        <p:par>
                          <p:cTn id="68" fill="hold">
                            <p:stCondLst>
                              <p:cond delay="20500"/>
                            </p:stCondLst>
                            <p:childTnLst>
                              <p:par>
                                <p:cTn id="69" presetID="1" presetClass="entr" presetSubtype="0" fill="hold" grpId="0" nodeType="afterEffect">
                                  <p:stCondLst>
                                    <p:cond delay="0"/>
                                  </p:stCondLst>
                                  <p:childTnLst>
                                    <p:set>
                                      <p:cBhvr>
                                        <p:cTn id="70" dur="1" fill="hold">
                                          <p:stCondLst>
                                            <p:cond delay="999"/>
                                          </p:stCondLst>
                                        </p:cTn>
                                        <p:tgtEl>
                                          <p:spTgt spid="1005"/>
                                        </p:tgtEl>
                                        <p:attrNameLst>
                                          <p:attrName>style.visibility</p:attrName>
                                        </p:attrNameLst>
                                      </p:cBhvr>
                                      <p:to>
                                        <p:strVal val="visible"/>
                                      </p:to>
                                    </p:set>
                                  </p:childTnLst>
                                </p:cTn>
                              </p:par>
                            </p:childTnLst>
                          </p:cTn>
                        </p:par>
                        <p:par>
                          <p:cTn id="71" fill="hold">
                            <p:stCondLst>
                              <p:cond delay="21500"/>
                            </p:stCondLst>
                            <p:childTnLst>
                              <p:par>
                                <p:cTn id="72" presetID="1" presetClass="entr" presetSubtype="0" fill="hold" grpId="0" nodeType="afterEffect">
                                  <p:stCondLst>
                                    <p:cond delay="0"/>
                                  </p:stCondLst>
                                  <p:childTnLst>
                                    <p:set>
                                      <p:cBhvr>
                                        <p:cTn id="73" dur="1" fill="hold">
                                          <p:stCondLst>
                                            <p:cond delay="999"/>
                                          </p:stCondLst>
                                        </p:cTn>
                                        <p:tgtEl>
                                          <p:spTgt spid="1006"/>
                                        </p:tgtEl>
                                        <p:attrNameLst>
                                          <p:attrName>style.visibility</p:attrName>
                                        </p:attrNameLst>
                                      </p:cBhvr>
                                      <p:to>
                                        <p:strVal val="visible"/>
                                      </p:to>
                                    </p:set>
                                  </p:childTnLst>
                                </p:cTn>
                              </p:par>
                            </p:childTnLst>
                          </p:cTn>
                        </p:par>
                        <p:par>
                          <p:cTn id="74" fill="hold">
                            <p:stCondLst>
                              <p:cond delay="22500"/>
                            </p:stCondLst>
                            <p:childTnLst>
                              <p:par>
                                <p:cTn id="75" presetID="1" presetClass="entr" presetSubtype="0" fill="hold" grpId="0" nodeType="afterEffect">
                                  <p:stCondLst>
                                    <p:cond delay="0"/>
                                  </p:stCondLst>
                                  <p:childTnLst>
                                    <p:set>
                                      <p:cBhvr>
                                        <p:cTn id="76" dur="1" fill="hold">
                                          <p:stCondLst>
                                            <p:cond delay="999"/>
                                          </p:stCondLst>
                                        </p:cTn>
                                        <p:tgtEl>
                                          <p:spTgt spid="1007"/>
                                        </p:tgtEl>
                                        <p:attrNameLst>
                                          <p:attrName>style.visibility</p:attrName>
                                        </p:attrNameLst>
                                      </p:cBhvr>
                                      <p:to>
                                        <p:strVal val="visible"/>
                                      </p:to>
                                    </p:set>
                                  </p:childTnLst>
                                </p:cTn>
                              </p:par>
                            </p:childTnLst>
                          </p:cTn>
                        </p:par>
                        <p:par>
                          <p:cTn id="77" fill="hold">
                            <p:stCondLst>
                              <p:cond delay="23500"/>
                            </p:stCondLst>
                            <p:childTnLst>
                              <p:par>
                                <p:cTn id="78" presetID="1" presetClass="entr" presetSubtype="0" fill="hold" grpId="0" nodeType="afterEffect">
                                  <p:stCondLst>
                                    <p:cond delay="0"/>
                                  </p:stCondLst>
                                  <p:childTnLst>
                                    <p:set>
                                      <p:cBhvr>
                                        <p:cTn id="79" dur="1" fill="hold">
                                          <p:stCondLst>
                                            <p:cond delay="999"/>
                                          </p:stCondLst>
                                        </p:cTn>
                                        <p:tgtEl>
                                          <p:spTgt spid="1008"/>
                                        </p:tgtEl>
                                        <p:attrNameLst>
                                          <p:attrName>style.visibility</p:attrName>
                                        </p:attrNameLst>
                                      </p:cBhvr>
                                      <p:to>
                                        <p:strVal val="visible"/>
                                      </p:to>
                                    </p:set>
                                  </p:childTnLst>
                                </p:cTn>
                              </p:par>
                            </p:childTnLst>
                          </p:cTn>
                        </p:par>
                        <p:par>
                          <p:cTn id="80" fill="hold">
                            <p:stCondLst>
                              <p:cond delay="24500"/>
                            </p:stCondLst>
                            <p:childTnLst>
                              <p:par>
                                <p:cTn id="81" presetID="1" presetClass="entr" presetSubtype="0" fill="hold" grpId="0" nodeType="afterEffect">
                                  <p:stCondLst>
                                    <p:cond delay="0"/>
                                  </p:stCondLst>
                                  <p:childTnLst>
                                    <p:set>
                                      <p:cBhvr>
                                        <p:cTn id="82" dur="1" fill="hold">
                                          <p:stCondLst>
                                            <p:cond delay="999"/>
                                          </p:stCondLst>
                                        </p:cTn>
                                        <p:tgtEl>
                                          <p:spTgt spid="1009"/>
                                        </p:tgtEl>
                                        <p:attrNameLst>
                                          <p:attrName>style.visibility</p:attrName>
                                        </p:attrNameLst>
                                      </p:cBhvr>
                                      <p:to>
                                        <p:strVal val="visible"/>
                                      </p:to>
                                    </p:set>
                                  </p:childTnLst>
                                </p:cTn>
                              </p:par>
                            </p:childTnLst>
                          </p:cTn>
                        </p:par>
                        <p:par>
                          <p:cTn id="83" fill="hold">
                            <p:stCondLst>
                              <p:cond delay="25500"/>
                            </p:stCondLst>
                            <p:childTnLst>
                              <p:par>
                                <p:cTn id="84" presetID="1" presetClass="entr" presetSubtype="0" fill="hold" grpId="0" nodeType="afterEffect">
                                  <p:stCondLst>
                                    <p:cond delay="0"/>
                                  </p:stCondLst>
                                  <p:childTnLst>
                                    <p:set>
                                      <p:cBhvr>
                                        <p:cTn id="85" dur="1" fill="hold">
                                          <p:stCondLst>
                                            <p:cond delay="999"/>
                                          </p:stCondLst>
                                        </p:cTn>
                                        <p:tgtEl>
                                          <p:spTgt spid="1010"/>
                                        </p:tgtEl>
                                        <p:attrNameLst>
                                          <p:attrName>style.visibility</p:attrName>
                                        </p:attrNameLst>
                                      </p:cBhvr>
                                      <p:to>
                                        <p:strVal val="visible"/>
                                      </p:to>
                                    </p:set>
                                  </p:childTnLst>
                                </p:cTn>
                              </p:par>
                            </p:childTnLst>
                          </p:cTn>
                        </p:par>
                        <p:par>
                          <p:cTn id="86" fill="hold">
                            <p:stCondLst>
                              <p:cond delay="26500"/>
                            </p:stCondLst>
                            <p:childTnLst>
                              <p:par>
                                <p:cTn id="87" presetID="1" presetClass="entr" presetSubtype="0" fill="hold" grpId="0" nodeType="afterEffect">
                                  <p:stCondLst>
                                    <p:cond delay="0"/>
                                  </p:stCondLst>
                                  <p:childTnLst>
                                    <p:set>
                                      <p:cBhvr>
                                        <p:cTn id="88" dur="1" fill="hold">
                                          <p:stCondLst>
                                            <p:cond delay="999"/>
                                          </p:stCondLst>
                                        </p:cTn>
                                        <p:tgtEl>
                                          <p:spTgt spid="1011"/>
                                        </p:tgtEl>
                                        <p:attrNameLst>
                                          <p:attrName>style.visibility</p:attrName>
                                        </p:attrNameLst>
                                      </p:cBhvr>
                                      <p:to>
                                        <p:strVal val="visible"/>
                                      </p:to>
                                    </p:set>
                                  </p:childTnLst>
                                </p:cTn>
                              </p:par>
                            </p:childTnLst>
                          </p:cTn>
                        </p:par>
                        <p:par>
                          <p:cTn id="89" fill="hold">
                            <p:stCondLst>
                              <p:cond delay="27500"/>
                            </p:stCondLst>
                            <p:childTnLst>
                              <p:par>
                                <p:cTn id="90" presetID="1" presetClass="entr" presetSubtype="0" fill="hold" grpId="0" nodeType="afterEffect">
                                  <p:stCondLst>
                                    <p:cond delay="0"/>
                                  </p:stCondLst>
                                  <p:childTnLst>
                                    <p:set>
                                      <p:cBhvr>
                                        <p:cTn id="91" dur="1" fill="hold">
                                          <p:stCondLst>
                                            <p:cond delay="999"/>
                                          </p:stCondLst>
                                        </p:cTn>
                                        <p:tgtEl>
                                          <p:spTgt spid="1012"/>
                                        </p:tgtEl>
                                        <p:attrNameLst>
                                          <p:attrName>style.visibility</p:attrName>
                                        </p:attrNameLst>
                                      </p:cBhvr>
                                      <p:to>
                                        <p:strVal val="visible"/>
                                      </p:to>
                                    </p:set>
                                  </p:childTnLst>
                                </p:cTn>
                              </p:par>
                            </p:childTnLst>
                          </p:cTn>
                        </p:par>
                        <p:par>
                          <p:cTn id="92" fill="hold">
                            <p:stCondLst>
                              <p:cond delay="28500"/>
                            </p:stCondLst>
                            <p:childTnLst>
                              <p:par>
                                <p:cTn id="93" presetID="1" presetClass="entr" presetSubtype="0" fill="hold" grpId="0" nodeType="afterEffect">
                                  <p:stCondLst>
                                    <p:cond delay="0"/>
                                  </p:stCondLst>
                                  <p:childTnLst>
                                    <p:set>
                                      <p:cBhvr>
                                        <p:cTn id="94" dur="1" fill="hold">
                                          <p:stCondLst>
                                            <p:cond delay="999"/>
                                          </p:stCondLst>
                                        </p:cTn>
                                        <p:tgtEl>
                                          <p:spTgt spid="1013"/>
                                        </p:tgtEl>
                                        <p:attrNameLst>
                                          <p:attrName>style.visibility</p:attrName>
                                        </p:attrNameLst>
                                      </p:cBhvr>
                                      <p:to>
                                        <p:strVal val="visible"/>
                                      </p:to>
                                    </p:set>
                                  </p:childTnLst>
                                </p:cTn>
                              </p:par>
                            </p:childTnLst>
                          </p:cTn>
                        </p:par>
                        <p:par>
                          <p:cTn id="95" fill="hold">
                            <p:stCondLst>
                              <p:cond delay="29500"/>
                            </p:stCondLst>
                            <p:childTnLst>
                              <p:par>
                                <p:cTn id="96" presetID="1" presetClass="entr" presetSubtype="0" fill="hold" grpId="0" nodeType="afterEffect">
                                  <p:stCondLst>
                                    <p:cond delay="0"/>
                                  </p:stCondLst>
                                  <p:childTnLst>
                                    <p:set>
                                      <p:cBhvr>
                                        <p:cTn id="97" dur="1" fill="hold">
                                          <p:stCondLst>
                                            <p:cond delay="999"/>
                                          </p:stCondLst>
                                        </p:cTn>
                                        <p:tgtEl>
                                          <p:spTgt spid="1014"/>
                                        </p:tgtEl>
                                        <p:attrNameLst>
                                          <p:attrName>style.visibility</p:attrName>
                                        </p:attrNameLst>
                                      </p:cBhvr>
                                      <p:to>
                                        <p:strVal val="visible"/>
                                      </p:to>
                                    </p:set>
                                  </p:childTnLst>
                                </p:cTn>
                              </p:par>
                            </p:childTnLst>
                          </p:cTn>
                        </p:par>
                        <p:par>
                          <p:cTn id="98" fill="hold">
                            <p:stCondLst>
                              <p:cond delay="30500"/>
                            </p:stCondLst>
                            <p:childTnLst>
                              <p:par>
                                <p:cTn id="99" presetID="1" presetClass="entr" presetSubtype="0" fill="hold" grpId="0" nodeType="afterEffect">
                                  <p:stCondLst>
                                    <p:cond delay="0"/>
                                  </p:stCondLst>
                                  <p:childTnLst>
                                    <p:set>
                                      <p:cBhvr>
                                        <p:cTn id="100" dur="1" fill="hold">
                                          <p:stCondLst>
                                            <p:cond delay="999"/>
                                          </p:stCondLst>
                                        </p:cTn>
                                        <p:tgtEl>
                                          <p:spTgt spid="1015"/>
                                        </p:tgtEl>
                                        <p:attrNameLst>
                                          <p:attrName>style.visibility</p:attrName>
                                        </p:attrNameLst>
                                      </p:cBhvr>
                                      <p:to>
                                        <p:strVal val="visible"/>
                                      </p:to>
                                    </p:set>
                                  </p:childTnLst>
                                </p:cTn>
                              </p:par>
                            </p:childTnLst>
                          </p:cTn>
                        </p:par>
                        <p:par>
                          <p:cTn id="101" fill="hold">
                            <p:stCondLst>
                              <p:cond delay="31500"/>
                            </p:stCondLst>
                            <p:childTnLst>
                              <p:par>
                                <p:cTn id="102" presetID="1" presetClass="entr" presetSubtype="0" fill="hold" grpId="0" nodeType="afterEffect">
                                  <p:stCondLst>
                                    <p:cond delay="0"/>
                                  </p:stCondLst>
                                  <p:childTnLst>
                                    <p:set>
                                      <p:cBhvr>
                                        <p:cTn id="103" dur="1" fill="hold">
                                          <p:stCondLst>
                                            <p:cond delay="999"/>
                                          </p:stCondLst>
                                        </p:cTn>
                                        <p:tgtEl>
                                          <p:spTgt spid="1016"/>
                                        </p:tgtEl>
                                        <p:attrNameLst>
                                          <p:attrName>style.visibility</p:attrName>
                                        </p:attrNameLst>
                                      </p:cBhvr>
                                      <p:to>
                                        <p:strVal val="visible"/>
                                      </p:to>
                                    </p:set>
                                  </p:childTnLst>
                                </p:cTn>
                              </p:par>
                            </p:childTnLst>
                          </p:cTn>
                        </p:par>
                        <p:par>
                          <p:cTn id="104" fill="hold">
                            <p:stCondLst>
                              <p:cond delay="32500"/>
                            </p:stCondLst>
                            <p:childTnLst>
                              <p:par>
                                <p:cTn id="105" presetID="1" presetClass="entr" presetSubtype="0" fill="hold" grpId="0" nodeType="afterEffect">
                                  <p:stCondLst>
                                    <p:cond delay="0"/>
                                  </p:stCondLst>
                                  <p:childTnLst>
                                    <p:set>
                                      <p:cBhvr>
                                        <p:cTn id="106" dur="1" fill="hold">
                                          <p:stCondLst>
                                            <p:cond delay="999"/>
                                          </p:stCondLst>
                                        </p:cTn>
                                        <p:tgtEl>
                                          <p:spTgt spid="1017"/>
                                        </p:tgtEl>
                                        <p:attrNameLst>
                                          <p:attrName>style.visibility</p:attrName>
                                        </p:attrNameLst>
                                      </p:cBhvr>
                                      <p:to>
                                        <p:strVal val="visible"/>
                                      </p:to>
                                    </p:set>
                                  </p:childTnLst>
                                </p:cTn>
                              </p:par>
                            </p:childTnLst>
                          </p:cTn>
                        </p:par>
                        <p:par>
                          <p:cTn id="107" fill="hold">
                            <p:stCondLst>
                              <p:cond delay="33500"/>
                            </p:stCondLst>
                            <p:childTnLst>
                              <p:par>
                                <p:cTn id="108" presetID="1" presetClass="entr" presetSubtype="0" fill="hold" grpId="0" nodeType="afterEffect">
                                  <p:stCondLst>
                                    <p:cond delay="0"/>
                                  </p:stCondLst>
                                  <p:childTnLst>
                                    <p:set>
                                      <p:cBhvr>
                                        <p:cTn id="109" dur="1" fill="hold">
                                          <p:stCondLst>
                                            <p:cond delay="999"/>
                                          </p:stCondLst>
                                        </p:cTn>
                                        <p:tgtEl>
                                          <p:spTgt spid="1018"/>
                                        </p:tgtEl>
                                        <p:attrNameLst>
                                          <p:attrName>style.visibility</p:attrName>
                                        </p:attrNameLst>
                                      </p:cBhvr>
                                      <p:to>
                                        <p:strVal val="visible"/>
                                      </p:to>
                                    </p:set>
                                  </p:childTnLst>
                                </p:cTn>
                              </p:par>
                            </p:childTnLst>
                          </p:cTn>
                        </p:par>
                        <p:par>
                          <p:cTn id="110" fill="hold">
                            <p:stCondLst>
                              <p:cond delay="34500"/>
                            </p:stCondLst>
                            <p:childTnLst>
                              <p:par>
                                <p:cTn id="111" presetID="1" presetClass="entr" presetSubtype="0" fill="hold" grpId="0" nodeType="afterEffect">
                                  <p:stCondLst>
                                    <p:cond delay="0"/>
                                  </p:stCondLst>
                                  <p:childTnLst>
                                    <p:set>
                                      <p:cBhvr>
                                        <p:cTn id="112" dur="1" fill="hold">
                                          <p:stCondLst>
                                            <p:cond delay="999"/>
                                          </p:stCondLst>
                                        </p:cTn>
                                        <p:tgtEl>
                                          <p:spTgt spid="1019"/>
                                        </p:tgtEl>
                                        <p:attrNameLst>
                                          <p:attrName>style.visibility</p:attrName>
                                        </p:attrNameLst>
                                      </p:cBhvr>
                                      <p:to>
                                        <p:strVal val="visible"/>
                                      </p:to>
                                    </p:set>
                                  </p:childTnLst>
                                </p:cTn>
                              </p:par>
                            </p:childTnLst>
                          </p:cTn>
                        </p:par>
                        <p:par>
                          <p:cTn id="113" fill="hold">
                            <p:stCondLst>
                              <p:cond delay="35500"/>
                            </p:stCondLst>
                            <p:childTnLst>
                              <p:par>
                                <p:cTn id="114" presetID="1" presetClass="entr" presetSubtype="0" fill="hold" grpId="0" nodeType="afterEffect">
                                  <p:stCondLst>
                                    <p:cond delay="0"/>
                                  </p:stCondLst>
                                  <p:childTnLst>
                                    <p:set>
                                      <p:cBhvr>
                                        <p:cTn id="115" dur="1" fill="hold">
                                          <p:stCondLst>
                                            <p:cond delay="999"/>
                                          </p:stCondLst>
                                        </p:cTn>
                                        <p:tgtEl>
                                          <p:spTgt spid="1020"/>
                                        </p:tgtEl>
                                        <p:attrNameLst>
                                          <p:attrName>style.visibility</p:attrName>
                                        </p:attrNameLst>
                                      </p:cBhvr>
                                      <p:to>
                                        <p:strVal val="visible"/>
                                      </p:to>
                                    </p:set>
                                  </p:childTnLst>
                                </p:cTn>
                              </p:par>
                            </p:childTnLst>
                          </p:cTn>
                        </p:par>
                        <p:par>
                          <p:cTn id="116" fill="hold">
                            <p:stCondLst>
                              <p:cond delay="36500"/>
                            </p:stCondLst>
                            <p:childTnLst>
                              <p:par>
                                <p:cTn id="117" presetID="1" presetClass="entr" presetSubtype="0" fill="hold" grpId="0" nodeType="afterEffect">
                                  <p:stCondLst>
                                    <p:cond delay="0"/>
                                  </p:stCondLst>
                                  <p:childTnLst>
                                    <p:set>
                                      <p:cBhvr>
                                        <p:cTn id="118" dur="1" fill="hold">
                                          <p:stCondLst>
                                            <p:cond delay="999"/>
                                          </p:stCondLst>
                                        </p:cTn>
                                        <p:tgtEl>
                                          <p:spTgt spid="1021"/>
                                        </p:tgtEl>
                                        <p:attrNameLst>
                                          <p:attrName>style.visibility</p:attrName>
                                        </p:attrNameLst>
                                      </p:cBhvr>
                                      <p:to>
                                        <p:strVal val="visible"/>
                                      </p:to>
                                    </p:set>
                                  </p:childTnLst>
                                </p:cTn>
                              </p:par>
                            </p:childTnLst>
                          </p:cTn>
                        </p:par>
                        <p:par>
                          <p:cTn id="119" fill="hold">
                            <p:stCondLst>
                              <p:cond delay="37500"/>
                            </p:stCondLst>
                            <p:childTnLst>
                              <p:par>
                                <p:cTn id="120" presetID="1" presetClass="entr" presetSubtype="0" fill="hold" grpId="0" nodeType="afterEffect">
                                  <p:stCondLst>
                                    <p:cond delay="0"/>
                                  </p:stCondLst>
                                  <p:childTnLst>
                                    <p:set>
                                      <p:cBhvr>
                                        <p:cTn id="121" dur="1" fill="hold">
                                          <p:stCondLst>
                                            <p:cond delay="999"/>
                                          </p:stCondLst>
                                        </p:cTn>
                                        <p:tgtEl>
                                          <p:spTgt spid="1022"/>
                                        </p:tgtEl>
                                        <p:attrNameLst>
                                          <p:attrName>style.visibility</p:attrName>
                                        </p:attrNameLst>
                                      </p:cBhvr>
                                      <p:to>
                                        <p:strVal val="visible"/>
                                      </p:to>
                                    </p:set>
                                  </p:childTnLst>
                                </p:cTn>
                              </p:par>
                            </p:childTnLst>
                          </p:cTn>
                        </p:par>
                        <p:par>
                          <p:cTn id="122" fill="hold">
                            <p:stCondLst>
                              <p:cond delay="38500"/>
                            </p:stCondLst>
                            <p:childTnLst>
                              <p:par>
                                <p:cTn id="123" presetID="1" presetClass="entr" presetSubtype="0" fill="hold" grpId="0" nodeType="afterEffect">
                                  <p:stCondLst>
                                    <p:cond delay="0"/>
                                  </p:stCondLst>
                                  <p:childTnLst>
                                    <p:set>
                                      <p:cBhvr>
                                        <p:cTn id="124" dur="1" fill="hold">
                                          <p:stCondLst>
                                            <p:cond delay="999"/>
                                          </p:stCondLst>
                                        </p:cTn>
                                        <p:tgtEl>
                                          <p:spTgt spid="1023"/>
                                        </p:tgtEl>
                                        <p:attrNameLst>
                                          <p:attrName>style.visibility</p:attrName>
                                        </p:attrNameLst>
                                      </p:cBhvr>
                                      <p:to>
                                        <p:strVal val="visible"/>
                                      </p:to>
                                    </p:set>
                                  </p:childTnLst>
                                </p:cTn>
                              </p:par>
                            </p:childTnLst>
                          </p:cTn>
                        </p:par>
                        <p:par>
                          <p:cTn id="125" fill="hold">
                            <p:stCondLst>
                              <p:cond delay="39500"/>
                            </p:stCondLst>
                            <p:childTnLst>
                              <p:par>
                                <p:cTn id="126" presetID="1" presetClass="entr" presetSubtype="0" fill="hold" grpId="0" nodeType="afterEffect">
                                  <p:stCondLst>
                                    <p:cond delay="0"/>
                                  </p:stCondLst>
                                  <p:childTnLst>
                                    <p:set>
                                      <p:cBhvr>
                                        <p:cTn id="127" dur="1" fill="hold">
                                          <p:stCondLst>
                                            <p:cond delay="999"/>
                                          </p:stCondLst>
                                        </p:cTn>
                                        <p:tgtEl>
                                          <p:spTgt spid="1024"/>
                                        </p:tgtEl>
                                        <p:attrNameLst>
                                          <p:attrName>style.visibility</p:attrName>
                                        </p:attrNameLst>
                                      </p:cBhvr>
                                      <p:to>
                                        <p:strVal val="visible"/>
                                      </p:to>
                                    </p:set>
                                  </p:childTnLst>
                                </p:cTn>
                              </p:par>
                            </p:childTnLst>
                          </p:cTn>
                        </p:par>
                        <p:par>
                          <p:cTn id="128" fill="hold">
                            <p:stCondLst>
                              <p:cond delay="40500"/>
                            </p:stCondLst>
                            <p:childTnLst>
                              <p:par>
                                <p:cTn id="129" presetID="1" presetClass="entr" presetSubtype="0" fill="hold" grpId="0" nodeType="afterEffect">
                                  <p:stCondLst>
                                    <p:cond delay="0"/>
                                  </p:stCondLst>
                                  <p:childTnLst>
                                    <p:set>
                                      <p:cBhvr>
                                        <p:cTn id="130" dur="1" fill="hold">
                                          <p:stCondLst>
                                            <p:cond delay="999"/>
                                          </p:stCondLst>
                                        </p:cTn>
                                        <p:tgtEl>
                                          <p:spTgt spid="1025"/>
                                        </p:tgtEl>
                                        <p:attrNameLst>
                                          <p:attrName>style.visibility</p:attrName>
                                        </p:attrNameLst>
                                      </p:cBhvr>
                                      <p:to>
                                        <p:strVal val="visible"/>
                                      </p:to>
                                    </p:set>
                                  </p:childTnLst>
                                </p:cTn>
                              </p:par>
                            </p:childTnLst>
                          </p:cTn>
                        </p:par>
                        <p:par>
                          <p:cTn id="131" fill="hold">
                            <p:stCondLst>
                              <p:cond delay="41500"/>
                            </p:stCondLst>
                            <p:childTnLst>
                              <p:par>
                                <p:cTn id="132" presetID="1" presetClass="entr" presetSubtype="0" fill="hold" grpId="0" nodeType="afterEffect">
                                  <p:stCondLst>
                                    <p:cond delay="0"/>
                                  </p:stCondLst>
                                  <p:childTnLst>
                                    <p:set>
                                      <p:cBhvr>
                                        <p:cTn id="133" dur="1" fill="hold">
                                          <p:stCondLst>
                                            <p:cond delay="999"/>
                                          </p:stCondLst>
                                        </p:cTn>
                                        <p:tgtEl>
                                          <p:spTgt spid="1027"/>
                                        </p:tgtEl>
                                        <p:attrNameLst>
                                          <p:attrName>style.visibility</p:attrName>
                                        </p:attrNameLst>
                                      </p:cBhvr>
                                      <p:to>
                                        <p:strVal val="visible"/>
                                      </p:to>
                                    </p:set>
                                  </p:childTnLst>
                                </p:cTn>
                              </p:par>
                            </p:childTnLst>
                          </p:cTn>
                        </p:par>
                        <p:par>
                          <p:cTn id="134" fill="hold">
                            <p:stCondLst>
                              <p:cond delay="42500"/>
                            </p:stCondLst>
                            <p:childTnLst>
                              <p:par>
                                <p:cTn id="135" presetID="1" presetClass="entr" presetSubtype="0" fill="hold" grpId="0" nodeType="afterEffect">
                                  <p:stCondLst>
                                    <p:cond delay="0"/>
                                  </p:stCondLst>
                                  <p:childTnLst>
                                    <p:set>
                                      <p:cBhvr>
                                        <p:cTn id="136" dur="1" fill="hold">
                                          <p:stCondLst>
                                            <p:cond delay="999"/>
                                          </p:stCondLst>
                                        </p:cTn>
                                        <p:tgtEl>
                                          <p:spTgt spid="1029"/>
                                        </p:tgtEl>
                                        <p:attrNameLst>
                                          <p:attrName>style.visibility</p:attrName>
                                        </p:attrNameLst>
                                      </p:cBhvr>
                                      <p:to>
                                        <p:strVal val="visible"/>
                                      </p:to>
                                    </p:set>
                                  </p:childTnLst>
                                </p:cTn>
                              </p:par>
                            </p:childTnLst>
                          </p:cTn>
                        </p:par>
                        <p:par>
                          <p:cTn id="137" fill="hold">
                            <p:stCondLst>
                              <p:cond delay="43500"/>
                            </p:stCondLst>
                            <p:childTnLst>
                              <p:par>
                                <p:cTn id="138" presetID="1" presetClass="entr" presetSubtype="0" fill="hold" grpId="0" nodeType="afterEffect">
                                  <p:stCondLst>
                                    <p:cond delay="0"/>
                                  </p:stCondLst>
                                  <p:childTnLst>
                                    <p:set>
                                      <p:cBhvr>
                                        <p:cTn id="139" dur="1" fill="hold">
                                          <p:stCondLst>
                                            <p:cond delay="999"/>
                                          </p:stCondLst>
                                        </p:cTn>
                                        <p:tgtEl>
                                          <p:spTgt spid="1031"/>
                                        </p:tgtEl>
                                        <p:attrNameLst>
                                          <p:attrName>style.visibility</p:attrName>
                                        </p:attrNameLst>
                                      </p:cBhvr>
                                      <p:to>
                                        <p:strVal val="visible"/>
                                      </p:to>
                                    </p:set>
                                  </p:childTnLst>
                                </p:cTn>
                              </p:par>
                            </p:childTnLst>
                          </p:cTn>
                        </p:par>
                        <p:par>
                          <p:cTn id="140" fill="hold">
                            <p:stCondLst>
                              <p:cond delay="44500"/>
                            </p:stCondLst>
                            <p:childTnLst>
                              <p:par>
                                <p:cTn id="141" presetID="1" presetClass="entr" presetSubtype="0" fill="hold" grpId="0" nodeType="afterEffect">
                                  <p:stCondLst>
                                    <p:cond delay="0"/>
                                  </p:stCondLst>
                                  <p:childTnLst>
                                    <p:set>
                                      <p:cBhvr>
                                        <p:cTn id="142" dur="1" fill="hold">
                                          <p:stCondLst>
                                            <p:cond delay="999"/>
                                          </p:stCondLst>
                                        </p:cTn>
                                        <p:tgtEl>
                                          <p:spTgt spid="1032"/>
                                        </p:tgtEl>
                                        <p:attrNameLst>
                                          <p:attrName>style.visibility</p:attrName>
                                        </p:attrNameLst>
                                      </p:cBhvr>
                                      <p:to>
                                        <p:strVal val="visible"/>
                                      </p:to>
                                    </p:set>
                                  </p:childTnLst>
                                </p:cTn>
                              </p:par>
                            </p:childTnLst>
                          </p:cTn>
                        </p:par>
                        <p:par>
                          <p:cTn id="143" fill="hold">
                            <p:stCondLst>
                              <p:cond delay="45500"/>
                            </p:stCondLst>
                            <p:childTnLst>
                              <p:par>
                                <p:cTn id="144" presetID="1" presetClass="entr" presetSubtype="0" fill="hold" grpId="0" nodeType="afterEffect">
                                  <p:stCondLst>
                                    <p:cond delay="0"/>
                                  </p:stCondLst>
                                  <p:childTnLst>
                                    <p:set>
                                      <p:cBhvr>
                                        <p:cTn id="145" dur="1" fill="hold">
                                          <p:stCondLst>
                                            <p:cond delay="999"/>
                                          </p:stCondLst>
                                        </p:cTn>
                                        <p:tgtEl>
                                          <p:spTgt spid="1033"/>
                                        </p:tgtEl>
                                        <p:attrNameLst>
                                          <p:attrName>style.visibility</p:attrName>
                                        </p:attrNameLst>
                                      </p:cBhvr>
                                      <p:to>
                                        <p:strVal val="visible"/>
                                      </p:to>
                                    </p:set>
                                  </p:childTnLst>
                                </p:cTn>
                              </p:par>
                            </p:childTnLst>
                          </p:cTn>
                        </p:par>
                        <p:par>
                          <p:cTn id="146" fill="hold">
                            <p:stCondLst>
                              <p:cond delay="46500"/>
                            </p:stCondLst>
                            <p:childTnLst>
                              <p:par>
                                <p:cTn id="147" presetID="1" presetClass="entr" presetSubtype="0" fill="hold" grpId="0" nodeType="afterEffect">
                                  <p:stCondLst>
                                    <p:cond delay="0"/>
                                  </p:stCondLst>
                                  <p:childTnLst>
                                    <p:set>
                                      <p:cBhvr>
                                        <p:cTn id="148" dur="1" fill="hold">
                                          <p:stCondLst>
                                            <p:cond delay="999"/>
                                          </p:stCondLst>
                                        </p:cTn>
                                        <p:tgtEl>
                                          <p:spTgt spid="1034"/>
                                        </p:tgtEl>
                                        <p:attrNameLst>
                                          <p:attrName>style.visibility</p:attrName>
                                        </p:attrNameLst>
                                      </p:cBhvr>
                                      <p:to>
                                        <p:strVal val="visible"/>
                                      </p:to>
                                    </p:set>
                                  </p:childTnLst>
                                </p:cTn>
                              </p:par>
                            </p:childTnLst>
                          </p:cTn>
                        </p:par>
                        <p:par>
                          <p:cTn id="149" fill="hold">
                            <p:stCondLst>
                              <p:cond delay="47500"/>
                            </p:stCondLst>
                            <p:childTnLst>
                              <p:par>
                                <p:cTn id="150" presetID="1" presetClass="entr" presetSubtype="0" fill="hold" grpId="0" nodeType="afterEffect">
                                  <p:stCondLst>
                                    <p:cond delay="0"/>
                                  </p:stCondLst>
                                  <p:childTnLst>
                                    <p:set>
                                      <p:cBhvr>
                                        <p:cTn id="151" dur="1" fill="hold">
                                          <p:stCondLst>
                                            <p:cond delay="999"/>
                                          </p:stCondLst>
                                        </p:cTn>
                                        <p:tgtEl>
                                          <p:spTgt spid="1035"/>
                                        </p:tgtEl>
                                        <p:attrNameLst>
                                          <p:attrName>style.visibility</p:attrName>
                                        </p:attrNameLst>
                                      </p:cBhvr>
                                      <p:to>
                                        <p:strVal val="visible"/>
                                      </p:to>
                                    </p:set>
                                  </p:childTnLst>
                                </p:cTn>
                              </p:par>
                            </p:childTnLst>
                          </p:cTn>
                        </p:par>
                        <p:par>
                          <p:cTn id="152" fill="hold">
                            <p:stCondLst>
                              <p:cond delay="48500"/>
                            </p:stCondLst>
                            <p:childTnLst>
                              <p:par>
                                <p:cTn id="153" presetID="1" presetClass="entr" presetSubtype="0" fill="hold" grpId="0" nodeType="afterEffect">
                                  <p:stCondLst>
                                    <p:cond delay="0"/>
                                  </p:stCondLst>
                                  <p:childTnLst>
                                    <p:set>
                                      <p:cBhvr>
                                        <p:cTn id="154" dur="1" fill="hold">
                                          <p:stCondLst>
                                            <p:cond delay="999"/>
                                          </p:stCondLst>
                                        </p:cTn>
                                        <p:tgtEl>
                                          <p:spTgt spid="1036"/>
                                        </p:tgtEl>
                                        <p:attrNameLst>
                                          <p:attrName>style.visibility</p:attrName>
                                        </p:attrNameLst>
                                      </p:cBhvr>
                                      <p:to>
                                        <p:strVal val="visible"/>
                                      </p:to>
                                    </p:set>
                                  </p:childTnLst>
                                </p:cTn>
                              </p:par>
                            </p:childTnLst>
                          </p:cTn>
                        </p:par>
                        <p:par>
                          <p:cTn id="155" fill="hold">
                            <p:stCondLst>
                              <p:cond delay="49500"/>
                            </p:stCondLst>
                            <p:childTnLst>
                              <p:par>
                                <p:cTn id="156" presetID="1" presetClass="entr" presetSubtype="0" fill="hold" grpId="0" nodeType="afterEffect">
                                  <p:stCondLst>
                                    <p:cond delay="0"/>
                                  </p:stCondLst>
                                  <p:childTnLst>
                                    <p:set>
                                      <p:cBhvr>
                                        <p:cTn id="157" dur="1" fill="hold">
                                          <p:stCondLst>
                                            <p:cond delay="999"/>
                                          </p:stCondLst>
                                        </p:cTn>
                                        <p:tgtEl>
                                          <p:spTgt spid="1037"/>
                                        </p:tgtEl>
                                        <p:attrNameLst>
                                          <p:attrName>style.visibility</p:attrName>
                                        </p:attrNameLst>
                                      </p:cBhvr>
                                      <p:to>
                                        <p:strVal val="visible"/>
                                      </p:to>
                                    </p:set>
                                  </p:childTnLst>
                                </p:cTn>
                              </p:par>
                            </p:childTnLst>
                          </p:cTn>
                        </p:par>
                        <p:par>
                          <p:cTn id="158" fill="hold">
                            <p:stCondLst>
                              <p:cond delay="50500"/>
                            </p:stCondLst>
                            <p:childTnLst>
                              <p:par>
                                <p:cTn id="159" presetID="1" presetClass="entr" presetSubtype="0" fill="hold" grpId="0" nodeType="afterEffect">
                                  <p:stCondLst>
                                    <p:cond delay="0"/>
                                  </p:stCondLst>
                                  <p:childTnLst>
                                    <p:set>
                                      <p:cBhvr>
                                        <p:cTn id="160" dur="1" fill="hold">
                                          <p:stCondLst>
                                            <p:cond delay="999"/>
                                          </p:stCondLst>
                                        </p:cTn>
                                        <p:tgtEl>
                                          <p:spTgt spid="1038"/>
                                        </p:tgtEl>
                                        <p:attrNameLst>
                                          <p:attrName>style.visibility</p:attrName>
                                        </p:attrNameLst>
                                      </p:cBhvr>
                                      <p:to>
                                        <p:strVal val="visible"/>
                                      </p:to>
                                    </p:set>
                                  </p:childTnLst>
                                </p:cTn>
                              </p:par>
                            </p:childTnLst>
                          </p:cTn>
                        </p:par>
                        <p:par>
                          <p:cTn id="161" fill="hold">
                            <p:stCondLst>
                              <p:cond delay="51500"/>
                            </p:stCondLst>
                            <p:childTnLst>
                              <p:par>
                                <p:cTn id="162" presetID="1" presetClass="entr" presetSubtype="0" fill="hold" grpId="0" nodeType="afterEffect">
                                  <p:stCondLst>
                                    <p:cond delay="0"/>
                                  </p:stCondLst>
                                  <p:childTnLst>
                                    <p:set>
                                      <p:cBhvr>
                                        <p:cTn id="163" dur="1" fill="hold">
                                          <p:stCondLst>
                                            <p:cond delay="999"/>
                                          </p:stCondLst>
                                        </p:cTn>
                                        <p:tgtEl>
                                          <p:spTgt spid="1039"/>
                                        </p:tgtEl>
                                        <p:attrNameLst>
                                          <p:attrName>style.visibility</p:attrName>
                                        </p:attrNameLst>
                                      </p:cBhvr>
                                      <p:to>
                                        <p:strVal val="visible"/>
                                      </p:to>
                                    </p:set>
                                  </p:childTnLst>
                                </p:cTn>
                              </p:par>
                            </p:childTnLst>
                          </p:cTn>
                        </p:par>
                        <p:par>
                          <p:cTn id="164" fill="hold">
                            <p:stCondLst>
                              <p:cond delay="52500"/>
                            </p:stCondLst>
                            <p:childTnLst>
                              <p:par>
                                <p:cTn id="165" presetID="1" presetClass="entr" presetSubtype="0" fill="hold" grpId="0" nodeType="afterEffect">
                                  <p:stCondLst>
                                    <p:cond delay="0"/>
                                  </p:stCondLst>
                                  <p:childTnLst>
                                    <p:set>
                                      <p:cBhvr>
                                        <p:cTn id="166" dur="1" fill="hold">
                                          <p:stCondLst>
                                            <p:cond delay="999"/>
                                          </p:stCondLst>
                                        </p:cTn>
                                        <p:tgtEl>
                                          <p:spTgt spid="1040"/>
                                        </p:tgtEl>
                                        <p:attrNameLst>
                                          <p:attrName>style.visibility</p:attrName>
                                        </p:attrNameLst>
                                      </p:cBhvr>
                                      <p:to>
                                        <p:strVal val="visible"/>
                                      </p:to>
                                    </p:set>
                                  </p:childTnLst>
                                </p:cTn>
                              </p:par>
                            </p:childTnLst>
                          </p:cTn>
                        </p:par>
                        <p:par>
                          <p:cTn id="167" fill="hold">
                            <p:stCondLst>
                              <p:cond delay="53500"/>
                            </p:stCondLst>
                            <p:childTnLst>
                              <p:par>
                                <p:cTn id="168" presetID="1" presetClass="entr" presetSubtype="0" fill="hold" grpId="0" nodeType="afterEffect">
                                  <p:stCondLst>
                                    <p:cond delay="0"/>
                                  </p:stCondLst>
                                  <p:childTnLst>
                                    <p:set>
                                      <p:cBhvr>
                                        <p:cTn id="169" dur="1" fill="hold">
                                          <p:stCondLst>
                                            <p:cond delay="999"/>
                                          </p:stCondLst>
                                        </p:cTn>
                                        <p:tgtEl>
                                          <p:spTgt spid="1041"/>
                                        </p:tgtEl>
                                        <p:attrNameLst>
                                          <p:attrName>style.visibility</p:attrName>
                                        </p:attrNameLst>
                                      </p:cBhvr>
                                      <p:to>
                                        <p:strVal val="visible"/>
                                      </p:to>
                                    </p:set>
                                  </p:childTnLst>
                                </p:cTn>
                              </p:par>
                            </p:childTnLst>
                          </p:cTn>
                        </p:par>
                        <p:par>
                          <p:cTn id="170" fill="hold">
                            <p:stCondLst>
                              <p:cond delay="54500"/>
                            </p:stCondLst>
                            <p:childTnLst>
                              <p:par>
                                <p:cTn id="171" presetID="1" presetClass="entr" presetSubtype="0" fill="hold" grpId="0" nodeType="afterEffect">
                                  <p:stCondLst>
                                    <p:cond delay="0"/>
                                  </p:stCondLst>
                                  <p:childTnLst>
                                    <p:set>
                                      <p:cBhvr>
                                        <p:cTn id="172" dur="1" fill="hold">
                                          <p:stCondLst>
                                            <p:cond delay="999"/>
                                          </p:stCondLst>
                                        </p:cTn>
                                        <p:tgtEl>
                                          <p:spTgt spid="1042"/>
                                        </p:tgtEl>
                                        <p:attrNameLst>
                                          <p:attrName>style.visibility</p:attrName>
                                        </p:attrNameLst>
                                      </p:cBhvr>
                                      <p:to>
                                        <p:strVal val="visible"/>
                                      </p:to>
                                    </p:set>
                                  </p:childTnLst>
                                </p:cTn>
                              </p:par>
                            </p:childTnLst>
                          </p:cTn>
                        </p:par>
                        <p:par>
                          <p:cTn id="173" fill="hold">
                            <p:stCondLst>
                              <p:cond delay="55500"/>
                            </p:stCondLst>
                            <p:childTnLst>
                              <p:par>
                                <p:cTn id="174" presetID="1" presetClass="entr" presetSubtype="0" fill="hold" grpId="0" nodeType="afterEffect">
                                  <p:stCondLst>
                                    <p:cond delay="0"/>
                                  </p:stCondLst>
                                  <p:childTnLst>
                                    <p:set>
                                      <p:cBhvr>
                                        <p:cTn id="175" dur="1" fill="hold">
                                          <p:stCondLst>
                                            <p:cond delay="999"/>
                                          </p:stCondLst>
                                        </p:cTn>
                                        <p:tgtEl>
                                          <p:spTgt spid="1043"/>
                                        </p:tgtEl>
                                        <p:attrNameLst>
                                          <p:attrName>style.visibility</p:attrName>
                                        </p:attrNameLst>
                                      </p:cBhvr>
                                      <p:to>
                                        <p:strVal val="visible"/>
                                      </p:to>
                                    </p:set>
                                  </p:childTnLst>
                                </p:cTn>
                              </p:par>
                            </p:childTnLst>
                          </p:cTn>
                        </p:par>
                        <p:par>
                          <p:cTn id="176" fill="hold">
                            <p:stCondLst>
                              <p:cond delay="56500"/>
                            </p:stCondLst>
                            <p:childTnLst>
                              <p:par>
                                <p:cTn id="177" presetID="1" presetClass="entr" presetSubtype="0" fill="hold" grpId="0" nodeType="afterEffect">
                                  <p:stCondLst>
                                    <p:cond delay="0"/>
                                  </p:stCondLst>
                                  <p:childTnLst>
                                    <p:set>
                                      <p:cBhvr>
                                        <p:cTn id="178" dur="1" fill="hold">
                                          <p:stCondLst>
                                            <p:cond delay="999"/>
                                          </p:stCondLst>
                                        </p:cTn>
                                        <p:tgtEl>
                                          <p:spTgt spid="1044"/>
                                        </p:tgtEl>
                                        <p:attrNameLst>
                                          <p:attrName>style.visibility</p:attrName>
                                        </p:attrNameLst>
                                      </p:cBhvr>
                                      <p:to>
                                        <p:strVal val="visible"/>
                                      </p:to>
                                    </p:set>
                                  </p:childTnLst>
                                </p:cTn>
                              </p:par>
                            </p:childTnLst>
                          </p:cTn>
                        </p:par>
                        <p:par>
                          <p:cTn id="179" fill="hold">
                            <p:stCondLst>
                              <p:cond delay="57500"/>
                            </p:stCondLst>
                            <p:childTnLst>
                              <p:par>
                                <p:cTn id="180" presetID="1" presetClass="entr" presetSubtype="0" fill="hold" grpId="0" nodeType="afterEffect">
                                  <p:stCondLst>
                                    <p:cond delay="0"/>
                                  </p:stCondLst>
                                  <p:childTnLst>
                                    <p:set>
                                      <p:cBhvr>
                                        <p:cTn id="181" dur="1" fill="hold">
                                          <p:stCondLst>
                                            <p:cond delay="999"/>
                                          </p:stCondLst>
                                        </p:cTn>
                                        <p:tgtEl>
                                          <p:spTgt spid="1045"/>
                                        </p:tgtEl>
                                        <p:attrNameLst>
                                          <p:attrName>style.visibility</p:attrName>
                                        </p:attrNameLst>
                                      </p:cBhvr>
                                      <p:to>
                                        <p:strVal val="visible"/>
                                      </p:to>
                                    </p:set>
                                  </p:childTnLst>
                                </p:cTn>
                              </p:par>
                            </p:childTnLst>
                          </p:cTn>
                        </p:par>
                        <p:par>
                          <p:cTn id="182" fill="hold">
                            <p:stCondLst>
                              <p:cond delay="58500"/>
                            </p:stCondLst>
                            <p:childTnLst>
                              <p:par>
                                <p:cTn id="183" presetID="1" presetClass="entr" presetSubtype="0" fill="hold" grpId="0" nodeType="afterEffect">
                                  <p:stCondLst>
                                    <p:cond delay="0"/>
                                  </p:stCondLst>
                                  <p:childTnLst>
                                    <p:set>
                                      <p:cBhvr>
                                        <p:cTn id="184" dur="1" fill="hold">
                                          <p:stCondLst>
                                            <p:cond delay="999"/>
                                          </p:stCondLst>
                                        </p:cTn>
                                        <p:tgtEl>
                                          <p:spTgt spid="1046"/>
                                        </p:tgtEl>
                                        <p:attrNameLst>
                                          <p:attrName>style.visibility</p:attrName>
                                        </p:attrNameLst>
                                      </p:cBhvr>
                                      <p:to>
                                        <p:strVal val="visible"/>
                                      </p:to>
                                    </p:set>
                                  </p:childTnLst>
                                </p:cTn>
                              </p:par>
                            </p:childTnLst>
                          </p:cTn>
                        </p:par>
                        <p:par>
                          <p:cTn id="185" fill="hold">
                            <p:stCondLst>
                              <p:cond delay="59500"/>
                            </p:stCondLst>
                            <p:childTnLst>
                              <p:par>
                                <p:cTn id="186" presetID="1" presetClass="entr" presetSubtype="0" fill="hold" grpId="0" nodeType="afterEffect">
                                  <p:stCondLst>
                                    <p:cond delay="0"/>
                                  </p:stCondLst>
                                  <p:childTnLst>
                                    <p:set>
                                      <p:cBhvr>
                                        <p:cTn id="187" dur="1" fill="hold">
                                          <p:stCondLst>
                                            <p:cond delay="999"/>
                                          </p:stCondLst>
                                        </p:cTn>
                                        <p:tgtEl>
                                          <p:spTgt spid="1047"/>
                                        </p:tgtEl>
                                        <p:attrNameLst>
                                          <p:attrName>style.visibility</p:attrName>
                                        </p:attrNameLst>
                                      </p:cBhvr>
                                      <p:to>
                                        <p:strVal val="visible"/>
                                      </p:to>
                                    </p:set>
                                  </p:childTnLst>
                                </p:cTn>
                              </p:par>
                            </p:childTnLst>
                          </p:cTn>
                        </p:par>
                        <p:par>
                          <p:cTn id="188" fill="hold">
                            <p:stCondLst>
                              <p:cond delay="60500"/>
                            </p:stCondLst>
                            <p:childTnLst>
                              <p:par>
                                <p:cTn id="189" presetID="1" presetClass="entr" presetSubtype="0" fill="hold" grpId="0" nodeType="afterEffect">
                                  <p:stCondLst>
                                    <p:cond delay="0"/>
                                  </p:stCondLst>
                                  <p:childTnLst>
                                    <p:set>
                                      <p:cBhvr>
                                        <p:cTn id="190" dur="1" fill="hold">
                                          <p:stCondLst>
                                            <p:cond delay="999"/>
                                          </p:stCondLst>
                                        </p:cTn>
                                        <p:tgtEl>
                                          <p:spTgt spid="1048"/>
                                        </p:tgtEl>
                                        <p:attrNameLst>
                                          <p:attrName>style.visibility</p:attrName>
                                        </p:attrNameLst>
                                      </p:cBhvr>
                                      <p:to>
                                        <p:strVal val="visible"/>
                                      </p:to>
                                    </p:set>
                                  </p:childTnLst>
                                </p:cTn>
                              </p:par>
                            </p:childTnLst>
                          </p:cTn>
                        </p:par>
                        <p:par>
                          <p:cTn id="191" fill="hold">
                            <p:stCondLst>
                              <p:cond delay="61500"/>
                            </p:stCondLst>
                            <p:childTnLst>
                              <p:par>
                                <p:cTn id="192" presetID="1" presetClass="entr" presetSubtype="0" fill="hold" grpId="0" nodeType="afterEffect">
                                  <p:stCondLst>
                                    <p:cond delay="0"/>
                                  </p:stCondLst>
                                  <p:childTnLst>
                                    <p:set>
                                      <p:cBhvr>
                                        <p:cTn id="193" dur="1" fill="hold">
                                          <p:stCondLst>
                                            <p:cond delay="999"/>
                                          </p:stCondLst>
                                        </p:cTn>
                                        <p:tgtEl>
                                          <p:spTgt spid="1049"/>
                                        </p:tgtEl>
                                        <p:attrNameLst>
                                          <p:attrName>style.visibility</p:attrName>
                                        </p:attrNameLst>
                                      </p:cBhvr>
                                      <p:to>
                                        <p:strVal val="visible"/>
                                      </p:to>
                                    </p:set>
                                  </p:childTnLst>
                                </p:cTn>
                              </p:par>
                            </p:childTnLst>
                          </p:cTn>
                        </p:par>
                        <p:par>
                          <p:cTn id="194" fill="hold">
                            <p:stCondLst>
                              <p:cond delay="62500"/>
                            </p:stCondLst>
                            <p:childTnLst>
                              <p:par>
                                <p:cTn id="195" presetID="1" presetClass="entr" presetSubtype="0" fill="hold" grpId="0" nodeType="afterEffect">
                                  <p:stCondLst>
                                    <p:cond delay="0"/>
                                  </p:stCondLst>
                                  <p:childTnLst>
                                    <p:set>
                                      <p:cBhvr>
                                        <p:cTn id="196" dur="1" fill="hold">
                                          <p:stCondLst>
                                            <p:cond delay="999"/>
                                          </p:stCondLst>
                                        </p:cTn>
                                        <p:tgtEl>
                                          <p:spTgt spid="1050"/>
                                        </p:tgtEl>
                                        <p:attrNameLst>
                                          <p:attrName>style.visibility</p:attrName>
                                        </p:attrNameLst>
                                      </p:cBhvr>
                                      <p:to>
                                        <p:strVal val="visible"/>
                                      </p:to>
                                    </p:set>
                                  </p:childTnLst>
                                </p:cTn>
                              </p:par>
                            </p:childTnLst>
                          </p:cTn>
                        </p:par>
                        <p:par>
                          <p:cTn id="197" fill="hold">
                            <p:stCondLst>
                              <p:cond delay="63500"/>
                            </p:stCondLst>
                            <p:childTnLst>
                              <p:par>
                                <p:cTn id="198" presetID="1" presetClass="entr" presetSubtype="0" fill="hold" grpId="0" nodeType="afterEffect">
                                  <p:stCondLst>
                                    <p:cond delay="0"/>
                                  </p:stCondLst>
                                  <p:childTnLst>
                                    <p:set>
                                      <p:cBhvr>
                                        <p:cTn id="199" dur="1" fill="hold">
                                          <p:stCondLst>
                                            <p:cond delay="999"/>
                                          </p:stCondLst>
                                        </p:cTn>
                                        <p:tgtEl>
                                          <p:spTgt spid="1051"/>
                                        </p:tgtEl>
                                        <p:attrNameLst>
                                          <p:attrName>style.visibility</p:attrName>
                                        </p:attrNameLst>
                                      </p:cBhvr>
                                      <p:to>
                                        <p:strVal val="visible"/>
                                      </p:to>
                                    </p:set>
                                  </p:childTnLst>
                                </p:cTn>
                              </p:par>
                            </p:childTnLst>
                          </p:cTn>
                        </p:par>
                        <p:par>
                          <p:cTn id="200" fill="hold">
                            <p:stCondLst>
                              <p:cond delay="64500"/>
                            </p:stCondLst>
                            <p:childTnLst>
                              <p:par>
                                <p:cTn id="201" presetID="1" presetClass="entr" presetSubtype="0" fill="hold" grpId="0" nodeType="afterEffect">
                                  <p:stCondLst>
                                    <p:cond delay="0"/>
                                  </p:stCondLst>
                                  <p:childTnLst>
                                    <p:set>
                                      <p:cBhvr>
                                        <p:cTn id="202" dur="1" fill="hold">
                                          <p:stCondLst>
                                            <p:cond delay="999"/>
                                          </p:stCondLst>
                                        </p:cTn>
                                        <p:tgtEl>
                                          <p:spTgt spid="1052"/>
                                        </p:tgtEl>
                                        <p:attrNameLst>
                                          <p:attrName>style.visibility</p:attrName>
                                        </p:attrNameLst>
                                      </p:cBhvr>
                                      <p:to>
                                        <p:strVal val="visible"/>
                                      </p:to>
                                    </p:set>
                                  </p:childTnLst>
                                </p:cTn>
                              </p:par>
                            </p:childTnLst>
                          </p:cTn>
                        </p:par>
                        <p:par>
                          <p:cTn id="203" fill="hold">
                            <p:stCondLst>
                              <p:cond delay="65500"/>
                            </p:stCondLst>
                            <p:childTnLst>
                              <p:par>
                                <p:cTn id="204" presetID="1" presetClass="entr" presetSubtype="0" fill="hold" grpId="0" nodeType="afterEffect">
                                  <p:stCondLst>
                                    <p:cond delay="0"/>
                                  </p:stCondLst>
                                  <p:childTnLst>
                                    <p:set>
                                      <p:cBhvr>
                                        <p:cTn id="205" dur="1" fill="hold">
                                          <p:stCondLst>
                                            <p:cond delay="999"/>
                                          </p:stCondLst>
                                        </p:cTn>
                                        <p:tgtEl>
                                          <p:spTgt spid="1053"/>
                                        </p:tgtEl>
                                        <p:attrNameLst>
                                          <p:attrName>style.visibility</p:attrName>
                                        </p:attrNameLst>
                                      </p:cBhvr>
                                      <p:to>
                                        <p:strVal val="visible"/>
                                      </p:to>
                                    </p:set>
                                  </p:childTnLst>
                                </p:cTn>
                              </p:par>
                            </p:childTnLst>
                          </p:cTn>
                        </p:par>
                        <p:par>
                          <p:cTn id="206" fill="hold">
                            <p:stCondLst>
                              <p:cond delay="66500"/>
                            </p:stCondLst>
                            <p:childTnLst>
                              <p:par>
                                <p:cTn id="207" presetID="1" presetClass="entr" presetSubtype="0" fill="hold" grpId="0" nodeType="afterEffect">
                                  <p:stCondLst>
                                    <p:cond delay="0"/>
                                  </p:stCondLst>
                                  <p:childTnLst>
                                    <p:set>
                                      <p:cBhvr>
                                        <p:cTn id="208" dur="1" fill="hold">
                                          <p:stCondLst>
                                            <p:cond delay="999"/>
                                          </p:stCondLst>
                                        </p:cTn>
                                        <p:tgtEl>
                                          <p:spTgt spid="1054"/>
                                        </p:tgtEl>
                                        <p:attrNameLst>
                                          <p:attrName>style.visibility</p:attrName>
                                        </p:attrNameLst>
                                      </p:cBhvr>
                                      <p:to>
                                        <p:strVal val="visible"/>
                                      </p:to>
                                    </p:set>
                                  </p:childTnLst>
                                </p:cTn>
                              </p:par>
                            </p:childTnLst>
                          </p:cTn>
                        </p:par>
                        <p:par>
                          <p:cTn id="209" fill="hold">
                            <p:stCondLst>
                              <p:cond delay="67500"/>
                            </p:stCondLst>
                            <p:childTnLst>
                              <p:par>
                                <p:cTn id="210" presetID="1" presetClass="entr" presetSubtype="0" fill="hold" grpId="0" nodeType="afterEffect">
                                  <p:stCondLst>
                                    <p:cond delay="0"/>
                                  </p:stCondLst>
                                  <p:childTnLst>
                                    <p:set>
                                      <p:cBhvr>
                                        <p:cTn id="211" dur="1" fill="hold">
                                          <p:stCondLst>
                                            <p:cond delay="999"/>
                                          </p:stCondLst>
                                        </p:cTn>
                                        <p:tgtEl>
                                          <p:spTgt spid="1055"/>
                                        </p:tgtEl>
                                        <p:attrNameLst>
                                          <p:attrName>style.visibility</p:attrName>
                                        </p:attrNameLst>
                                      </p:cBhvr>
                                      <p:to>
                                        <p:strVal val="visible"/>
                                      </p:to>
                                    </p:set>
                                  </p:childTnLst>
                                </p:cTn>
                              </p:par>
                            </p:childTnLst>
                          </p:cTn>
                        </p:par>
                        <p:par>
                          <p:cTn id="212" fill="hold">
                            <p:stCondLst>
                              <p:cond delay="68500"/>
                            </p:stCondLst>
                            <p:childTnLst>
                              <p:par>
                                <p:cTn id="213" presetID="1" presetClass="entr" presetSubtype="0" fill="hold" grpId="0" nodeType="afterEffect">
                                  <p:stCondLst>
                                    <p:cond delay="0"/>
                                  </p:stCondLst>
                                  <p:childTnLst>
                                    <p:set>
                                      <p:cBhvr>
                                        <p:cTn id="214" dur="1" fill="hold">
                                          <p:stCondLst>
                                            <p:cond delay="999"/>
                                          </p:stCondLst>
                                        </p:cTn>
                                        <p:tgtEl>
                                          <p:spTgt spid="1056"/>
                                        </p:tgtEl>
                                        <p:attrNameLst>
                                          <p:attrName>style.visibility</p:attrName>
                                        </p:attrNameLst>
                                      </p:cBhvr>
                                      <p:to>
                                        <p:strVal val="visible"/>
                                      </p:to>
                                    </p:set>
                                  </p:childTnLst>
                                </p:cTn>
                              </p:par>
                            </p:childTnLst>
                          </p:cTn>
                        </p:par>
                        <p:par>
                          <p:cTn id="215" fill="hold">
                            <p:stCondLst>
                              <p:cond delay="69500"/>
                            </p:stCondLst>
                            <p:childTnLst>
                              <p:par>
                                <p:cTn id="216" presetID="1" presetClass="entr" presetSubtype="0" fill="hold" grpId="0" nodeType="afterEffect">
                                  <p:stCondLst>
                                    <p:cond delay="0"/>
                                  </p:stCondLst>
                                  <p:childTnLst>
                                    <p:set>
                                      <p:cBhvr>
                                        <p:cTn id="217" dur="1" fill="hold">
                                          <p:stCondLst>
                                            <p:cond delay="999"/>
                                          </p:stCondLst>
                                        </p:cTn>
                                        <p:tgtEl>
                                          <p:spTgt spid="1057"/>
                                        </p:tgtEl>
                                        <p:attrNameLst>
                                          <p:attrName>style.visibility</p:attrName>
                                        </p:attrNameLst>
                                      </p:cBhvr>
                                      <p:to>
                                        <p:strVal val="visible"/>
                                      </p:to>
                                    </p:set>
                                  </p:childTnLst>
                                </p:cTn>
                              </p:par>
                            </p:childTnLst>
                          </p:cTn>
                        </p:par>
                        <p:par>
                          <p:cTn id="218" fill="hold">
                            <p:stCondLst>
                              <p:cond delay="70500"/>
                            </p:stCondLst>
                            <p:childTnLst>
                              <p:par>
                                <p:cTn id="219" presetID="1" presetClass="entr" presetSubtype="0" fill="hold" grpId="0" nodeType="afterEffect">
                                  <p:stCondLst>
                                    <p:cond delay="0"/>
                                  </p:stCondLst>
                                  <p:childTnLst>
                                    <p:set>
                                      <p:cBhvr>
                                        <p:cTn id="220" dur="1" fill="hold">
                                          <p:stCondLst>
                                            <p:cond delay="999"/>
                                          </p:stCondLst>
                                        </p:cTn>
                                        <p:tgtEl>
                                          <p:spTgt spid="1058"/>
                                        </p:tgtEl>
                                        <p:attrNameLst>
                                          <p:attrName>style.visibility</p:attrName>
                                        </p:attrNameLst>
                                      </p:cBhvr>
                                      <p:to>
                                        <p:strVal val="visible"/>
                                      </p:to>
                                    </p:set>
                                  </p:childTnLst>
                                </p:cTn>
                              </p:par>
                            </p:childTnLst>
                          </p:cTn>
                        </p:par>
                        <p:par>
                          <p:cTn id="221" fill="hold">
                            <p:stCondLst>
                              <p:cond delay="71500"/>
                            </p:stCondLst>
                            <p:childTnLst>
                              <p:par>
                                <p:cTn id="222" presetID="1" presetClass="entr" presetSubtype="0" fill="hold" grpId="0" nodeType="afterEffect">
                                  <p:stCondLst>
                                    <p:cond delay="0"/>
                                  </p:stCondLst>
                                  <p:childTnLst>
                                    <p:set>
                                      <p:cBhvr>
                                        <p:cTn id="223" dur="1" fill="hold">
                                          <p:stCondLst>
                                            <p:cond delay="999"/>
                                          </p:stCondLst>
                                        </p:cTn>
                                        <p:tgtEl>
                                          <p:spTgt spid="1059"/>
                                        </p:tgtEl>
                                        <p:attrNameLst>
                                          <p:attrName>style.visibility</p:attrName>
                                        </p:attrNameLst>
                                      </p:cBhvr>
                                      <p:to>
                                        <p:strVal val="visible"/>
                                      </p:to>
                                    </p:set>
                                  </p:childTnLst>
                                </p:cTn>
                              </p:par>
                            </p:childTnLst>
                          </p:cTn>
                        </p:par>
                        <p:par>
                          <p:cTn id="224" fill="hold">
                            <p:stCondLst>
                              <p:cond delay="72500"/>
                            </p:stCondLst>
                            <p:childTnLst>
                              <p:par>
                                <p:cTn id="225" presetID="1" presetClass="entr" presetSubtype="0" fill="hold" grpId="0" nodeType="afterEffect">
                                  <p:stCondLst>
                                    <p:cond delay="0"/>
                                  </p:stCondLst>
                                  <p:childTnLst>
                                    <p:set>
                                      <p:cBhvr>
                                        <p:cTn id="226" dur="1" fill="hold">
                                          <p:stCondLst>
                                            <p:cond delay="999"/>
                                          </p:stCondLst>
                                        </p:cTn>
                                        <p:tgtEl>
                                          <p:spTgt spid="1060"/>
                                        </p:tgtEl>
                                        <p:attrNameLst>
                                          <p:attrName>style.visibility</p:attrName>
                                        </p:attrNameLst>
                                      </p:cBhvr>
                                      <p:to>
                                        <p:strVal val="visible"/>
                                      </p:to>
                                    </p:set>
                                  </p:childTnLst>
                                </p:cTn>
                              </p:par>
                            </p:childTnLst>
                          </p:cTn>
                        </p:par>
                        <p:par>
                          <p:cTn id="227" fill="hold">
                            <p:stCondLst>
                              <p:cond delay="73500"/>
                            </p:stCondLst>
                            <p:childTnLst>
                              <p:par>
                                <p:cTn id="228" presetID="1" presetClass="entr" presetSubtype="0" fill="hold" grpId="0" nodeType="afterEffect">
                                  <p:stCondLst>
                                    <p:cond delay="0"/>
                                  </p:stCondLst>
                                  <p:childTnLst>
                                    <p:set>
                                      <p:cBhvr>
                                        <p:cTn id="229" dur="1" fill="hold">
                                          <p:stCondLst>
                                            <p:cond delay="999"/>
                                          </p:stCondLst>
                                        </p:cTn>
                                        <p:tgtEl>
                                          <p:spTgt spid="1061"/>
                                        </p:tgtEl>
                                        <p:attrNameLst>
                                          <p:attrName>style.visibility</p:attrName>
                                        </p:attrNameLst>
                                      </p:cBhvr>
                                      <p:to>
                                        <p:strVal val="visible"/>
                                      </p:to>
                                    </p:set>
                                  </p:childTnLst>
                                </p:cTn>
                              </p:par>
                            </p:childTnLst>
                          </p:cTn>
                        </p:par>
                        <p:par>
                          <p:cTn id="230" fill="hold">
                            <p:stCondLst>
                              <p:cond delay="74500"/>
                            </p:stCondLst>
                            <p:childTnLst>
                              <p:par>
                                <p:cTn id="231" presetID="1" presetClass="entr" presetSubtype="0" fill="hold" grpId="0" nodeType="afterEffect">
                                  <p:stCondLst>
                                    <p:cond delay="0"/>
                                  </p:stCondLst>
                                  <p:childTnLst>
                                    <p:set>
                                      <p:cBhvr>
                                        <p:cTn id="232" dur="1" fill="hold">
                                          <p:stCondLst>
                                            <p:cond delay="999"/>
                                          </p:stCondLst>
                                        </p:cTn>
                                        <p:tgtEl>
                                          <p:spTgt spid="1062"/>
                                        </p:tgtEl>
                                        <p:attrNameLst>
                                          <p:attrName>style.visibility</p:attrName>
                                        </p:attrNameLst>
                                      </p:cBhvr>
                                      <p:to>
                                        <p:strVal val="visible"/>
                                      </p:to>
                                    </p:set>
                                  </p:childTnLst>
                                </p:cTn>
                              </p:par>
                            </p:childTnLst>
                          </p:cTn>
                        </p:par>
                        <p:par>
                          <p:cTn id="233" fill="hold">
                            <p:stCondLst>
                              <p:cond delay="75500"/>
                            </p:stCondLst>
                            <p:childTnLst>
                              <p:par>
                                <p:cTn id="234" presetID="1" presetClass="entr" presetSubtype="0" fill="hold" grpId="0" nodeType="afterEffect">
                                  <p:stCondLst>
                                    <p:cond delay="0"/>
                                  </p:stCondLst>
                                  <p:childTnLst>
                                    <p:set>
                                      <p:cBhvr>
                                        <p:cTn id="235" dur="1" fill="hold">
                                          <p:stCondLst>
                                            <p:cond delay="999"/>
                                          </p:stCondLst>
                                        </p:cTn>
                                        <p:tgtEl>
                                          <p:spTgt spid="1063"/>
                                        </p:tgtEl>
                                        <p:attrNameLst>
                                          <p:attrName>style.visibility</p:attrName>
                                        </p:attrNameLst>
                                      </p:cBhvr>
                                      <p:to>
                                        <p:strVal val="visible"/>
                                      </p:to>
                                    </p:set>
                                  </p:childTnLst>
                                </p:cTn>
                              </p:par>
                            </p:childTnLst>
                          </p:cTn>
                        </p:par>
                        <p:par>
                          <p:cTn id="236" fill="hold">
                            <p:stCondLst>
                              <p:cond delay="76500"/>
                            </p:stCondLst>
                            <p:childTnLst>
                              <p:par>
                                <p:cTn id="237" presetID="1" presetClass="entr" presetSubtype="0" fill="hold" grpId="0" nodeType="afterEffect">
                                  <p:stCondLst>
                                    <p:cond delay="0"/>
                                  </p:stCondLst>
                                  <p:childTnLst>
                                    <p:set>
                                      <p:cBhvr>
                                        <p:cTn id="238" dur="1" fill="hold">
                                          <p:stCondLst>
                                            <p:cond delay="999"/>
                                          </p:stCondLst>
                                        </p:cTn>
                                        <p:tgtEl>
                                          <p:spTgt spid="1064"/>
                                        </p:tgtEl>
                                        <p:attrNameLst>
                                          <p:attrName>style.visibility</p:attrName>
                                        </p:attrNameLst>
                                      </p:cBhvr>
                                      <p:to>
                                        <p:strVal val="visible"/>
                                      </p:to>
                                    </p:set>
                                  </p:childTnLst>
                                </p:cTn>
                              </p:par>
                            </p:childTnLst>
                          </p:cTn>
                        </p:par>
                        <p:par>
                          <p:cTn id="239" fill="hold">
                            <p:stCondLst>
                              <p:cond delay="77500"/>
                            </p:stCondLst>
                            <p:childTnLst>
                              <p:par>
                                <p:cTn id="240" presetID="1" presetClass="entr" presetSubtype="0" fill="hold" grpId="0" nodeType="afterEffect">
                                  <p:stCondLst>
                                    <p:cond delay="0"/>
                                  </p:stCondLst>
                                  <p:childTnLst>
                                    <p:set>
                                      <p:cBhvr>
                                        <p:cTn id="241" dur="1" fill="hold">
                                          <p:stCondLst>
                                            <p:cond delay="999"/>
                                          </p:stCondLst>
                                        </p:cTn>
                                        <p:tgtEl>
                                          <p:spTgt spid="1065"/>
                                        </p:tgtEl>
                                        <p:attrNameLst>
                                          <p:attrName>style.visibility</p:attrName>
                                        </p:attrNameLst>
                                      </p:cBhvr>
                                      <p:to>
                                        <p:strVal val="visible"/>
                                      </p:to>
                                    </p:set>
                                  </p:childTnLst>
                                </p:cTn>
                              </p:par>
                            </p:childTnLst>
                          </p:cTn>
                        </p:par>
                        <p:par>
                          <p:cTn id="242" fill="hold">
                            <p:stCondLst>
                              <p:cond delay="78500"/>
                            </p:stCondLst>
                            <p:childTnLst>
                              <p:par>
                                <p:cTn id="243" presetID="1" presetClass="entr" presetSubtype="0" fill="hold" grpId="0" nodeType="afterEffect">
                                  <p:stCondLst>
                                    <p:cond delay="0"/>
                                  </p:stCondLst>
                                  <p:childTnLst>
                                    <p:set>
                                      <p:cBhvr>
                                        <p:cTn id="244" dur="1" fill="hold">
                                          <p:stCondLst>
                                            <p:cond delay="999"/>
                                          </p:stCondLst>
                                        </p:cTn>
                                        <p:tgtEl>
                                          <p:spTgt spid="1066"/>
                                        </p:tgtEl>
                                        <p:attrNameLst>
                                          <p:attrName>style.visibility</p:attrName>
                                        </p:attrNameLst>
                                      </p:cBhvr>
                                      <p:to>
                                        <p:strVal val="visible"/>
                                      </p:to>
                                    </p:set>
                                  </p:childTnLst>
                                </p:cTn>
                              </p:par>
                            </p:childTnLst>
                          </p:cTn>
                        </p:par>
                        <p:par>
                          <p:cTn id="245" fill="hold">
                            <p:stCondLst>
                              <p:cond delay="79500"/>
                            </p:stCondLst>
                            <p:childTnLst>
                              <p:par>
                                <p:cTn id="246" presetID="1" presetClass="entr" presetSubtype="0" fill="hold" grpId="0" nodeType="afterEffect">
                                  <p:stCondLst>
                                    <p:cond delay="0"/>
                                  </p:stCondLst>
                                  <p:childTnLst>
                                    <p:set>
                                      <p:cBhvr>
                                        <p:cTn id="247" dur="1" fill="hold">
                                          <p:stCondLst>
                                            <p:cond delay="999"/>
                                          </p:stCondLst>
                                        </p:cTn>
                                        <p:tgtEl>
                                          <p:spTgt spid="1067"/>
                                        </p:tgtEl>
                                        <p:attrNameLst>
                                          <p:attrName>style.visibility</p:attrName>
                                        </p:attrNameLst>
                                      </p:cBhvr>
                                      <p:to>
                                        <p:strVal val="visible"/>
                                      </p:to>
                                    </p:set>
                                  </p:childTnLst>
                                </p:cTn>
                              </p:par>
                            </p:childTnLst>
                          </p:cTn>
                        </p:par>
                        <p:par>
                          <p:cTn id="248" fill="hold">
                            <p:stCondLst>
                              <p:cond delay="80500"/>
                            </p:stCondLst>
                            <p:childTnLst>
                              <p:par>
                                <p:cTn id="249" presetID="1" presetClass="entr" presetSubtype="0" fill="hold" grpId="0" nodeType="afterEffect">
                                  <p:stCondLst>
                                    <p:cond delay="0"/>
                                  </p:stCondLst>
                                  <p:childTnLst>
                                    <p:set>
                                      <p:cBhvr>
                                        <p:cTn id="250" dur="1" fill="hold">
                                          <p:stCondLst>
                                            <p:cond delay="999"/>
                                          </p:stCondLst>
                                        </p:cTn>
                                        <p:tgtEl>
                                          <p:spTgt spid="1068"/>
                                        </p:tgtEl>
                                        <p:attrNameLst>
                                          <p:attrName>style.visibility</p:attrName>
                                        </p:attrNameLst>
                                      </p:cBhvr>
                                      <p:to>
                                        <p:strVal val="visible"/>
                                      </p:to>
                                    </p:set>
                                  </p:childTnLst>
                                </p:cTn>
                              </p:par>
                            </p:childTnLst>
                          </p:cTn>
                        </p:par>
                        <p:par>
                          <p:cTn id="251" fill="hold">
                            <p:stCondLst>
                              <p:cond delay="81500"/>
                            </p:stCondLst>
                            <p:childTnLst>
                              <p:par>
                                <p:cTn id="252" presetID="1" presetClass="entr" presetSubtype="0" fill="hold" grpId="0" nodeType="afterEffect">
                                  <p:stCondLst>
                                    <p:cond delay="0"/>
                                  </p:stCondLst>
                                  <p:childTnLst>
                                    <p:set>
                                      <p:cBhvr>
                                        <p:cTn id="253" dur="1" fill="hold">
                                          <p:stCondLst>
                                            <p:cond delay="999"/>
                                          </p:stCondLst>
                                        </p:cTn>
                                        <p:tgtEl>
                                          <p:spTgt spid="1069"/>
                                        </p:tgtEl>
                                        <p:attrNameLst>
                                          <p:attrName>style.visibility</p:attrName>
                                        </p:attrNameLst>
                                      </p:cBhvr>
                                      <p:to>
                                        <p:strVal val="visible"/>
                                      </p:to>
                                    </p:set>
                                  </p:childTnLst>
                                </p:cTn>
                              </p:par>
                            </p:childTnLst>
                          </p:cTn>
                        </p:par>
                        <p:par>
                          <p:cTn id="254" fill="hold">
                            <p:stCondLst>
                              <p:cond delay="82500"/>
                            </p:stCondLst>
                            <p:childTnLst>
                              <p:par>
                                <p:cTn id="255" presetID="1" presetClass="entr" presetSubtype="0" fill="hold" grpId="0" nodeType="afterEffect">
                                  <p:stCondLst>
                                    <p:cond delay="0"/>
                                  </p:stCondLst>
                                  <p:childTnLst>
                                    <p:set>
                                      <p:cBhvr>
                                        <p:cTn id="256" dur="1" fill="hold">
                                          <p:stCondLst>
                                            <p:cond delay="999"/>
                                          </p:stCondLst>
                                        </p:cTn>
                                        <p:tgtEl>
                                          <p:spTgt spid="1070"/>
                                        </p:tgtEl>
                                        <p:attrNameLst>
                                          <p:attrName>style.visibility</p:attrName>
                                        </p:attrNameLst>
                                      </p:cBhvr>
                                      <p:to>
                                        <p:strVal val="visible"/>
                                      </p:to>
                                    </p:set>
                                  </p:childTnLst>
                                </p:cTn>
                              </p:par>
                            </p:childTnLst>
                          </p:cTn>
                        </p:par>
                        <p:par>
                          <p:cTn id="257" fill="hold">
                            <p:stCondLst>
                              <p:cond delay="83500"/>
                            </p:stCondLst>
                            <p:childTnLst>
                              <p:par>
                                <p:cTn id="258" presetID="1" presetClass="entr" presetSubtype="0" fill="hold" grpId="0" nodeType="afterEffect">
                                  <p:stCondLst>
                                    <p:cond delay="0"/>
                                  </p:stCondLst>
                                  <p:childTnLst>
                                    <p:set>
                                      <p:cBhvr>
                                        <p:cTn id="259" dur="1" fill="hold">
                                          <p:stCondLst>
                                            <p:cond delay="999"/>
                                          </p:stCondLst>
                                        </p:cTn>
                                        <p:tgtEl>
                                          <p:spTgt spid="1071"/>
                                        </p:tgtEl>
                                        <p:attrNameLst>
                                          <p:attrName>style.visibility</p:attrName>
                                        </p:attrNameLst>
                                      </p:cBhvr>
                                      <p:to>
                                        <p:strVal val="visible"/>
                                      </p:to>
                                    </p:set>
                                  </p:childTnLst>
                                </p:cTn>
                              </p:par>
                            </p:childTnLst>
                          </p:cTn>
                        </p:par>
                        <p:par>
                          <p:cTn id="260" fill="hold">
                            <p:stCondLst>
                              <p:cond delay="84500"/>
                            </p:stCondLst>
                            <p:childTnLst>
                              <p:par>
                                <p:cTn id="261" presetID="1" presetClass="entr" presetSubtype="0" fill="hold" grpId="0" nodeType="afterEffect">
                                  <p:stCondLst>
                                    <p:cond delay="0"/>
                                  </p:stCondLst>
                                  <p:childTnLst>
                                    <p:set>
                                      <p:cBhvr>
                                        <p:cTn id="262" dur="1" fill="hold">
                                          <p:stCondLst>
                                            <p:cond delay="999"/>
                                          </p:stCondLst>
                                        </p:cTn>
                                        <p:tgtEl>
                                          <p:spTgt spid="1072"/>
                                        </p:tgtEl>
                                        <p:attrNameLst>
                                          <p:attrName>style.visibility</p:attrName>
                                        </p:attrNameLst>
                                      </p:cBhvr>
                                      <p:to>
                                        <p:strVal val="visible"/>
                                      </p:to>
                                    </p:set>
                                  </p:childTnLst>
                                </p:cTn>
                              </p:par>
                            </p:childTnLst>
                          </p:cTn>
                        </p:par>
                        <p:par>
                          <p:cTn id="263" fill="hold">
                            <p:stCondLst>
                              <p:cond delay="85500"/>
                            </p:stCondLst>
                            <p:childTnLst>
                              <p:par>
                                <p:cTn id="264" presetID="1" presetClass="entr" presetSubtype="0" fill="hold" grpId="0" nodeType="afterEffect">
                                  <p:stCondLst>
                                    <p:cond delay="0"/>
                                  </p:stCondLst>
                                  <p:childTnLst>
                                    <p:set>
                                      <p:cBhvr>
                                        <p:cTn id="265" dur="1" fill="hold">
                                          <p:stCondLst>
                                            <p:cond delay="999"/>
                                          </p:stCondLst>
                                        </p:cTn>
                                        <p:tgtEl>
                                          <p:spTgt spid="1073"/>
                                        </p:tgtEl>
                                        <p:attrNameLst>
                                          <p:attrName>style.visibility</p:attrName>
                                        </p:attrNameLst>
                                      </p:cBhvr>
                                      <p:to>
                                        <p:strVal val="visible"/>
                                      </p:to>
                                    </p:set>
                                  </p:childTnLst>
                                </p:cTn>
                              </p:par>
                            </p:childTnLst>
                          </p:cTn>
                        </p:par>
                        <p:par>
                          <p:cTn id="266" fill="hold">
                            <p:stCondLst>
                              <p:cond delay="86500"/>
                            </p:stCondLst>
                            <p:childTnLst>
                              <p:par>
                                <p:cTn id="267" presetID="1" presetClass="entr" presetSubtype="0" fill="hold" grpId="0" nodeType="afterEffect">
                                  <p:stCondLst>
                                    <p:cond delay="0"/>
                                  </p:stCondLst>
                                  <p:childTnLst>
                                    <p:set>
                                      <p:cBhvr>
                                        <p:cTn id="268" dur="1" fill="hold">
                                          <p:stCondLst>
                                            <p:cond delay="999"/>
                                          </p:stCondLst>
                                        </p:cTn>
                                        <p:tgtEl>
                                          <p:spTgt spid="1074"/>
                                        </p:tgtEl>
                                        <p:attrNameLst>
                                          <p:attrName>style.visibility</p:attrName>
                                        </p:attrNameLst>
                                      </p:cBhvr>
                                      <p:to>
                                        <p:strVal val="visible"/>
                                      </p:to>
                                    </p:set>
                                  </p:childTnLst>
                                </p:cTn>
                              </p:par>
                            </p:childTnLst>
                          </p:cTn>
                        </p:par>
                        <p:par>
                          <p:cTn id="269" fill="hold">
                            <p:stCondLst>
                              <p:cond delay="87500"/>
                            </p:stCondLst>
                            <p:childTnLst>
                              <p:par>
                                <p:cTn id="270" presetID="1" presetClass="entr" presetSubtype="0" fill="hold" grpId="0" nodeType="afterEffect">
                                  <p:stCondLst>
                                    <p:cond delay="0"/>
                                  </p:stCondLst>
                                  <p:childTnLst>
                                    <p:set>
                                      <p:cBhvr>
                                        <p:cTn id="271" dur="1" fill="hold">
                                          <p:stCondLst>
                                            <p:cond delay="999"/>
                                          </p:stCondLst>
                                        </p:cTn>
                                        <p:tgtEl>
                                          <p:spTgt spid="1075"/>
                                        </p:tgtEl>
                                        <p:attrNameLst>
                                          <p:attrName>style.visibility</p:attrName>
                                        </p:attrNameLst>
                                      </p:cBhvr>
                                      <p:to>
                                        <p:strVal val="visible"/>
                                      </p:to>
                                    </p:set>
                                  </p:childTnLst>
                                </p:cTn>
                              </p:par>
                            </p:childTnLst>
                          </p:cTn>
                        </p:par>
                        <p:par>
                          <p:cTn id="272" fill="hold">
                            <p:stCondLst>
                              <p:cond delay="88500"/>
                            </p:stCondLst>
                            <p:childTnLst>
                              <p:par>
                                <p:cTn id="273" presetID="1" presetClass="entr" presetSubtype="0" fill="hold" grpId="0" nodeType="afterEffect">
                                  <p:stCondLst>
                                    <p:cond delay="0"/>
                                  </p:stCondLst>
                                  <p:childTnLst>
                                    <p:set>
                                      <p:cBhvr>
                                        <p:cTn id="274" dur="1" fill="hold">
                                          <p:stCondLst>
                                            <p:cond delay="999"/>
                                          </p:stCondLst>
                                        </p:cTn>
                                        <p:tgtEl>
                                          <p:spTgt spid="1076"/>
                                        </p:tgtEl>
                                        <p:attrNameLst>
                                          <p:attrName>style.visibility</p:attrName>
                                        </p:attrNameLst>
                                      </p:cBhvr>
                                      <p:to>
                                        <p:strVal val="visible"/>
                                      </p:to>
                                    </p:set>
                                  </p:childTnLst>
                                </p:cTn>
                              </p:par>
                            </p:childTnLst>
                          </p:cTn>
                        </p:par>
                        <p:par>
                          <p:cTn id="275" fill="hold">
                            <p:stCondLst>
                              <p:cond delay="89500"/>
                            </p:stCondLst>
                            <p:childTnLst>
                              <p:par>
                                <p:cTn id="276" presetID="1" presetClass="entr" presetSubtype="0" fill="hold" grpId="0" nodeType="afterEffect">
                                  <p:stCondLst>
                                    <p:cond delay="0"/>
                                  </p:stCondLst>
                                  <p:childTnLst>
                                    <p:set>
                                      <p:cBhvr>
                                        <p:cTn id="277" dur="1" fill="hold">
                                          <p:stCondLst>
                                            <p:cond delay="999"/>
                                          </p:stCondLst>
                                        </p:cTn>
                                        <p:tgtEl>
                                          <p:spTgt spid="1077"/>
                                        </p:tgtEl>
                                        <p:attrNameLst>
                                          <p:attrName>style.visibility</p:attrName>
                                        </p:attrNameLst>
                                      </p:cBhvr>
                                      <p:to>
                                        <p:strVal val="visible"/>
                                      </p:to>
                                    </p:set>
                                  </p:childTnLst>
                                </p:cTn>
                              </p:par>
                            </p:childTnLst>
                          </p:cTn>
                        </p:par>
                        <p:par>
                          <p:cTn id="278" fill="hold">
                            <p:stCondLst>
                              <p:cond delay="90500"/>
                            </p:stCondLst>
                            <p:childTnLst>
                              <p:par>
                                <p:cTn id="279" presetID="1" presetClass="entr" presetSubtype="0" fill="hold" grpId="0" nodeType="afterEffect">
                                  <p:stCondLst>
                                    <p:cond delay="0"/>
                                  </p:stCondLst>
                                  <p:childTnLst>
                                    <p:set>
                                      <p:cBhvr>
                                        <p:cTn id="280" dur="1" fill="hold">
                                          <p:stCondLst>
                                            <p:cond delay="999"/>
                                          </p:stCondLst>
                                        </p:cTn>
                                        <p:tgtEl>
                                          <p:spTgt spid="1078"/>
                                        </p:tgtEl>
                                        <p:attrNameLst>
                                          <p:attrName>style.visibility</p:attrName>
                                        </p:attrNameLst>
                                      </p:cBhvr>
                                      <p:to>
                                        <p:strVal val="visible"/>
                                      </p:to>
                                    </p:set>
                                  </p:childTnLst>
                                </p:cTn>
                              </p:par>
                            </p:childTnLst>
                          </p:cTn>
                        </p:par>
                        <p:par>
                          <p:cTn id="281" fill="hold">
                            <p:stCondLst>
                              <p:cond delay="91500"/>
                            </p:stCondLst>
                            <p:childTnLst>
                              <p:par>
                                <p:cTn id="282" presetID="1" presetClass="entr" presetSubtype="0" fill="hold" grpId="0" nodeType="afterEffect">
                                  <p:stCondLst>
                                    <p:cond delay="0"/>
                                  </p:stCondLst>
                                  <p:childTnLst>
                                    <p:set>
                                      <p:cBhvr>
                                        <p:cTn id="283" dur="1" fill="hold">
                                          <p:stCondLst>
                                            <p:cond delay="999"/>
                                          </p:stCondLst>
                                        </p:cTn>
                                        <p:tgtEl>
                                          <p:spTgt spid="1079"/>
                                        </p:tgtEl>
                                        <p:attrNameLst>
                                          <p:attrName>style.visibility</p:attrName>
                                        </p:attrNameLst>
                                      </p:cBhvr>
                                      <p:to>
                                        <p:strVal val="visible"/>
                                      </p:to>
                                    </p:set>
                                  </p:childTnLst>
                                </p:cTn>
                              </p:par>
                            </p:childTnLst>
                          </p:cTn>
                        </p:par>
                        <p:par>
                          <p:cTn id="284" fill="hold">
                            <p:stCondLst>
                              <p:cond delay="92500"/>
                            </p:stCondLst>
                            <p:childTnLst>
                              <p:par>
                                <p:cTn id="285" presetID="1" presetClass="entr" presetSubtype="0" fill="hold" grpId="0" nodeType="afterEffect">
                                  <p:stCondLst>
                                    <p:cond delay="0"/>
                                  </p:stCondLst>
                                  <p:childTnLst>
                                    <p:set>
                                      <p:cBhvr>
                                        <p:cTn id="286" dur="1" fill="hold">
                                          <p:stCondLst>
                                            <p:cond delay="999"/>
                                          </p:stCondLst>
                                        </p:cTn>
                                        <p:tgtEl>
                                          <p:spTgt spid="1080"/>
                                        </p:tgtEl>
                                        <p:attrNameLst>
                                          <p:attrName>style.visibility</p:attrName>
                                        </p:attrNameLst>
                                      </p:cBhvr>
                                      <p:to>
                                        <p:strVal val="visible"/>
                                      </p:to>
                                    </p:set>
                                  </p:childTnLst>
                                </p:cTn>
                              </p:par>
                            </p:childTnLst>
                          </p:cTn>
                        </p:par>
                        <p:par>
                          <p:cTn id="287" fill="hold">
                            <p:stCondLst>
                              <p:cond delay="93500"/>
                            </p:stCondLst>
                            <p:childTnLst>
                              <p:par>
                                <p:cTn id="288" presetID="1" presetClass="entr" presetSubtype="0" fill="hold" grpId="0" nodeType="afterEffect">
                                  <p:stCondLst>
                                    <p:cond delay="0"/>
                                  </p:stCondLst>
                                  <p:childTnLst>
                                    <p:set>
                                      <p:cBhvr>
                                        <p:cTn id="289" dur="1" fill="hold">
                                          <p:stCondLst>
                                            <p:cond delay="999"/>
                                          </p:stCondLst>
                                        </p:cTn>
                                        <p:tgtEl>
                                          <p:spTgt spid="1081"/>
                                        </p:tgtEl>
                                        <p:attrNameLst>
                                          <p:attrName>style.visibility</p:attrName>
                                        </p:attrNameLst>
                                      </p:cBhvr>
                                      <p:to>
                                        <p:strVal val="visible"/>
                                      </p:to>
                                    </p:set>
                                  </p:childTnLst>
                                </p:cTn>
                              </p:par>
                            </p:childTnLst>
                          </p:cTn>
                        </p:par>
                        <p:par>
                          <p:cTn id="290" fill="hold">
                            <p:stCondLst>
                              <p:cond delay="94500"/>
                            </p:stCondLst>
                            <p:childTnLst>
                              <p:par>
                                <p:cTn id="291" presetID="1" presetClass="entr" presetSubtype="0" fill="hold" grpId="0" nodeType="afterEffect">
                                  <p:stCondLst>
                                    <p:cond delay="0"/>
                                  </p:stCondLst>
                                  <p:childTnLst>
                                    <p:set>
                                      <p:cBhvr>
                                        <p:cTn id="292" dur="1" fill="hold">
                                          <p:stCondLst>
                                            <p:cond delay="999"/>
                                          </p:stCondLst>
                                        </p:cTn>
                                        <p:tgtEl>
                                          <p:spTgt spid="1082"/>
                                        </p:tgtEl>
                                        <p:attrNameLst>
                                          <p:attrName>style.visibility</p:attrName>
                                        </p:attrNameLst>
                                      </p:cBhvr>
                                      <p:to>
                                        <p:strVal val="visible"/>
                                      </p:to>
                                    </p:set>
                                  </p:childTnLst>
                                </p:cTn>
                              </p:par>
                            </p:childTnLst>
                          </p:cTn>
                        </p:par>
                        <p:par>
                          <p:cTn id="293" fill="hold">
                            <p:stCondLst>
                              <p:cond delay="95500"/>
                            </p:stCondLst>
                            <p:childTnLst>
                              <p:par>
                                <p:cTn id="294" presetID="1" presetClass="entr" presetSubtype="0" fill="hold" grpId="0" nodeType="afterEffect">
                                  <p:stCondLst>
                                    <p:cond delay="0"/>
                                  </p:stCondLst>
                                  <p:childTnLst>
                                    <p:set>
                                      <p:cBhvr>
                                        <p:cTn id="295" dur="1" fill="hold">
                                          <p:stCondLst>
                                            <p:cond delay="999"/>
                                          </p:stCondLst>
                                        </p:cTn>
                                        <p:tgtEl>
                                          <p:spTgt spid="1083"/>
                                        </p:tgtEl>
                                        <p:attrNameLst>
                                          <p:attrName>style.visibility</p:attrName>
                                        </p:attrNameLst>
                                      </p:cBhvr>
                                      <p:to>
                                        <p:strVal val="visible"/>
                                      </p:to>
                                    </p:set>
                                  </p:childTnLst>
                                </p:cTn>
                              </p:par>
                            </p:childTnLst>
                          </p:cTn>
                        </p:par>
                        <p:par>
                          <p:cTn id="296" fill="hold">
                            <p:stCondLst>
                              <p:cond delay="96500"/>
                            </p:stCondLst>
                            <p:childTnLst>
                              <p:par>
                                <p:cTn id="297" presetID="1" presetClass="entr" presetSubtype="0" fill="hold" grpId="0" nodeType="afterEffect">
                                  <p:stCondLst>
                                    <p:cond delay="0"/>
                                  </p:stCondLst>
                                  <p:childTnLst>
                                    <p:set>
                                      <p:cBhvr>
                                        <p:cTn id="298" dur="1" fill="hold">
                                          <p:stCondLst>
                                            <p:cond delay="999"/>
                                          </p:stCondLst>
                                        </p:cTn>
                                        <p:tgtEl>
                                          <p:spTgt spid="1084"/>
                                        </p:tgtEl>
                                        <p:attrNameLst>
                                          <p:attrName>style.visibility</p:attrName>
                                        </p:attrNameLst>
                                      </p:cBhvr>
                                      <p:to>
                                        <p:strVal val="visible"/>
                                      </p:to>
                                    </p:set>
                                  </p:childTnLst>
                                </p:cTn>
                              </p:par>
                            </p:childTnLst>
                          </p:cTn>
                        </p:par>
                        <p:par>
                          <p:cTn id="299" fill="hold">
                            <p:stCondLst>
                              <p:cond delay="97500"/>
                            </p:stCondLst>
                            <p:childTnLst>
                              <p:par>
                                <p:cTn id="300" presetID="1" presetClass="entr" presetSubtype="0" fill="hold" grpId="0" nodeType="afterEffect">
                                  <p:stCondLst>
                                    <p:cond delay="0"/>
                                  </p:stCondLst>
                                  <p:childTnLst>
                                    <p:set>
                                      <p:cBhvr>
                                        <p:cTn id="301" dur="1" fill="hold">
                                          <p:stCondLst>
                                            <p:cond delay="999"/>
                                          </p:stCondLst>
                                        </p:cTn>
                                        <p:tgtEl>
                                          <p:spTgt spid="1085"/>
                                        </p:tgtEl>
                                        <p:attrNameLst>
                                          <p:attrName>style.visibility</p:attrName>
                                        </p:attrNameLst>
                                      </p:cBhvr>
                                      <p:to>
                                        <p:strVal val="visible"/>
                                      </p:to>
                                    </p:set>
                                  </p:childTnLst>
                                </p:cTn>
                              </p:par>
                            </p:childTnLst>
                          </p:cTn>
                        </p:par>
                        <p:par>
                          <p:cTn id="302" fill="hold">
                            <p:stCondLst>
                              <p:cond delay="98500"/>
                            </p:stCondLst>
                            <p:childTnLst>
                              <p:par>
                                <p:cTn id="303" presetID="1" presetClass="entr" presetSubtype="0" fill="hold" grpId="0" nodeType="afterEffect">
                                  <p:stCondLst>
                                    <p:cond delay="0"/>
                                  </p:stCondLst>
                                  <p:childTnLst>
                                    <p:set>
                                      <p:cBhvr>
                                        <p:cTn id="304" dur="1" fill="hold">
                                          <p:stCondLst>
                                            <p:cond delay="999"/>
                                          </p:stCondLst>
                                        </p:cTn>
                                        <p:tgtEl>
                                          <p:spTgt spid="1086"/>
                                        </p:tgtEl>
                                        <p:attrNameLst>
                                          <p:attrName>style.visibility</p:attrName>
                                        </p:attrNameLst>
                                      </p:cBhvr>
                                      <p:to>
                                        <p:strVal val="visible"/>
                                      </p:to>
                                    </p:set>
                                  </p:childTnLst>
                                </p:cTn>
                              </p:par>
                            </p:childTnLst>
                          </p:cTn>
                        </p:par>
                        <p:par>
                          <p:cTn id="305" fill="hold">
                            <p:stCondLst>
                              <p:cond delay="99500"/>
                            </p:stCondLst>
                            <p:childTnLst>
                              <p:par>
                                <p:cTn id="306" presetID="1" presetClass="entr" presetSubtype="0" fill="hold" grpId="0" nodeType="afterEffect">
                                  <p:stCondLst>
                                    <p:cond delay="0"/>
                                  </p:stCondLst>
                                  <p:childTnLst>
                                    <p:set>
                                      <p:cBhvr>
                                        <p:cTn id="307" dur="1" fill="hold">
                                          <p:stCondLst>
                                            <p:cond delay="999"/>
                                          </p:stCondLst>
                                        </p:cTn>
                                        <p:tgtEl>
                                          <p:spTgt spid="1087"/>
                                        </p:tgtEl>
                                        <p:attrNameLst>
                                          <p:attrName>style.visibility</p:attrName>
                                        </p:attrNameLst>
                                      </p:cBhvr>
                                      <p:to>
                                        <p:strVal val="visible"/>
                                      </p:to>
                                    </p:set>
                                  </p:childTnLst>
                                </p:cTn>
                              </p:par>
                            </p:childTnLst>
                          </p:cTn>
                        </p:par>
                        <p:par>
                          <p:cTn id="308" fill="hold">
                            <p:stCondLst>
                              <p:cond delay="100500"/>
                            </p:stCondLst>
                            <p:childTnLst>
                              <p:par>
                                <p:cTn id="309" presetID="1" presetClass="entr" presetSubtype="0" fill="hold" grpId="0" nodeType="afterEffect">
                                  <p:stCondLst>
                                    <p:cond delay="0"/>
                                  </p:stCondLst>
                                  <p:childTnLst>
                                    <p:set>
                                      <p:cBhvr>
                                        <p:cTn id="310" dur="1" fill="hold">
                                          <p:stCondLst>
                                            <p:cond delay="999"/>
                                          </p:stCondLst>
                                        </p:cTn>
                                        <p:tgtEl>
                                          <p:spTgt spid="1088"/>
                                        </p:tgtEl>
                                        <p:attrNameLst>
                                          <p:attrName>style.visibility</p:attrName>
                                        </p:attrNameLst>
                                      </p:cBhvr>
                                      <p:to>
                                        <p:strVal val="visible"/>
                                      </p:to>
                                    </p:set>
                                  </p:childTnLst>
                                </p:cTn>
                              </p:par>
                            </p:childTnLst>
                          </p:cTn>
                        </p:par>
                        <p:par>
                          <p:cTn id="311" fill="hold">
                            <p:stCondLst>
                              <p:cond delay="101500"/>
                            </p:stCondLst>
                            <p:childTnLst>
                              <p:par>
                                <p:cTn id="312" presetID="1" presetClass="entr" presetSubtype="0" fill="hold" grpId="0" nodeType="afterEffect">
                                  <p:stCondLst>
                                    <p:cond delay="0"/>
                                  </p:stCondLst>
                                  <p:childTnLst>
                                    <p:set>
                                      <p:cBhvr>
                                        <p:cTn id="313" dur="1" fill="hold">
                                          <p:stCondLst>
                                            <p:cond delay="999"/>
                                          </p:stCondLst>
                                        </p:cTn>
                                        <p:tgtEl>
                                          <p:spTgt spid="1089"/>
                                        </p:tgtEl>
                                        <p:attrNameLst>
                                          <p:attrName>style.visibility</p:attrName>
                                        </p:attrNameLst>
                                      </p:cBhvr>
                                      <p:to>
                                        <p:strVal val="visible"/>
                                      </p:to>
                                    </p:set>
                                  </p:childTnLst>
                                </p:cTn>
                              </p:par>
                            </p:childTnLst>
                          </p:cTn>
                        </p:par>
                        <p:par>
                          <p:cTn id="314" fill="hold">
                            <p:stCondLst>
                              <p:cond delay="102500"/>
                            </p:stCondLst>
                            <p:childTnLst>
                              <p:par>
                                <p:cTn id="315" presetID="1" presetClass="entr" presetSubtype="0" fill="hold" grpId="0" nodeType="afterEffect">
                                  <p:stCondLst>
                                    <p:cond delay="0"/>
                                  </p:stCondLst>
                                  <p:childTnLst>
                                    <p:set>
                                      <p:cBhvr>
                                        <p:cTn id="316" dur="1" fill="hold">
                                          <p:stCondLst>
                                            <p:cond delay="999"/>
                                          </p:stCondLst>
                                        </p:cTn>
                                        <p:tgtEl>
                                          <p:spTgt spid="1090"/>
                                        </p:tgtEl>
                                        <p:attrNameLst>
                                          <p:attrName>style.visibility</p:attrName>
                                        </p:attrNameLst>
                                      </p:cBhvr>
                                      <p:to>
                                        <p:strVal val="visible"/>
                                      </p:to>
                                    </p:set>
                                  </p:childTnLst>
                                </p:cTn>
                              </p:par>
                            </p:childTnLst>
                          </p:cTn>
                        </p:par>
                        <p:par>
                          <p:cTn id="317" fill="hold">
                            <p:stCondLst>
                              <p:cond delay="103500"/>
                            </p:stCondLst>
                            <p:childTnLst>
                              <p:par>
                                <p:cTn id="318" presetID="1" presetClass="entr" presetSubtype="0" fill="hold" grpId="0" nodeType="afterEffect">
                                  <p:stCondLst>
                                    <p:cond delay="0"/>
                                  </p:stCondLst>
                                  <p:childTnLst>
                                    <p:set>
                                      <p:cBhvr>
                                        <p:cTn id="319" dur="1" fill="hold">
                                          <p:stCondLst>
                                            <p:cond delay="999"/>
                                          </p:stCondLst>
                                        </p:cTn>
                                        <p:tgtEl>
                                          <p:spTgt spid="1091"/>
                                        </p:tgtEl>
                                        <p:attrNameLst>
                                          <p:attrName>style.visibility</p:attrName>
                                        </p:attrNameLst>
                                      </p:cBhvr>
                                      <p:to>
                                        <p:strVal val="visible"/>
                                      </p:to>
                                    </p:set>
                                  </p:childTnLst>
                                </p:cTn>
                              </p:par>
                            </p:childTnLst>
                          </p:cTn>
                        </p:par>
                        <p:par>
                          <p:cTn id="320" fill="hold">
                            <p:stCondLst>
                              <p:cond delay="104500"/>
                            </p:stCondLst>
                            <p:childTnLst>
                              <p:par>
                                <p:cTn id="321" presetID="1" presetClass="entr" presetSubtype="0" fill="hold" grpId="0" nodeType="afterEffect">
                                  <p:stCondLst>
                                    <p:cond delay="0"/>
                                  </p:stCondLst>
                                  <p:childTnLst>
                                    <p:set>
                                      <p:cBhvr>
                                        <p:cTn id="322" dur="1" fill="hold">
                                          <p:stCondLst>
                                            <p:cond delay="999"/>
                                          </p:stCondLst>
                                        </p:cTn>
                                        <p:tgtEl>
                                          <p:spTgt spid="1092"/>
                                        </p:tgtEl>
                                        <p:attrNameLst>
                                          <p:attrName>style.visibility</p:attrName>
                                        </p:attrNameLst>
                                      </p:cBhvr>
                                      <p:to>
                                        <p:strVal val="visible"/>
                                      </p:to>
                                    </p:set>
                                  </p:childTnLst>
                                </p:cTn>
                              </p:par>
                            </p:childTnLst>
                          </p:cTn>
                        </p:par>
                        <p:par>
                          <p:cTn id="323" fill="hold">
                            <p:stCondLst>
                              <p:cond delay="105500"/>
                            </p:stCondLst>
                            <p:childTnLst>
                              <p:par>
                                <p:cTn id="324" presetID="1" presetClass="entr" presetSubtype="0" fill="hold" grpId="0" nodeType="afterEffect">
                                  <p:stCondLst>
                                    <p:cond delay="0"/>
                                  </p:stCondLst>
                                  <p:childTnLst>
                                    <p:set>
                                      <p:cBhvr>
                                        <p:cTn id="325" dur="1" fill="hold">
                                          <p:stCondLst>
                                            <p:cond delay="999"/>
                                          </p:stCondLst>
                                        </p:cTn>
                                        <p:tgtEl>
                                          <p:spTgt spid="1093"/>
                                        </p:tgtEl>
                                        <p:attrNameLst>
                                          <p:attrName>style.visibility</p:attrName>
                                        </p:attrNameLst>
                                      </p:cBhvr>
                                      <p:to>
                                        <p:strVal val="visible"/>
                                      </p:to>
                                    </p:set>
                                  </p:childTnLst>
                                </p:cTn>
                              </p:par>
                            </p:childTnLst>
                          </p:cTn>
                        </p:par>
                        <p:par>
                          <p:cTn id="326" fill="hold">
                            <p:stCondLst>
                              <p:cond delay="106500"/>
                            </p:stCondLst>
                            <p:childTnLst>
                              <p:par>
                                <p:cTn id="327" presetID="1" presetClass="entr" presetSubtype="0" fill="hold" grpId="0" nodeType="afterEffect">
                                  <p:stCondLst>
                                    <p:cond delay="0"/>
                                  </p:stCondLst>
                                  <p:childTnLst>
                                    <p:set>
                                      <p:cBhvr>
                                        <p:cTn id="328" dur="1" fill="hold">
                                          <p:stCondLst>
                                            <p:cond delay="999"/>
                                          </p:stCondLst>
                                        </p:cTn>
                                        <p:tgtEl>
                                          <p:spTgt spid="1094"/>
                                        </p:tgtEl>
                                        <p:attrNameLst>
                                          <p:attrName>style.visibility</p:attrName>
                                        </p:attrNameLst>
                                      </p:cBhvr>
                                      <p:to>
                                        <p:strVal val="visible"/>
                                      </p:to>
                                    </p:set>
                                  </p:childTnLst>
                                </p:cTn>
                              </p:par>
                            </p:childTnLst>
                          </p:cTn>
                        </p:par>
                        <p:par>
                          <p:cTn id="329" fill="hold">
                            <p:stCondLst>
                              <p:cond delay="107500"/>
                            </p:stCondLst>
                            <p:childTnLst>
                              <p:par>
                                <p:cTn id="330" presetID="1" presetClass="entr" presetSubtype="0" fill="hold" grpId="0" nodeType="afterEffect">
                                  <p:stCondLst>
                                    <p:cond delay="0"/>
                                  </p:stCondLst>
                                  <p:childTnLst>
                                    <p:set>
                                      <p:cBhvr>
                                        <p:cTn id="331" dur="1" fill="hold">
                                          <p:stCondLst>
                                            <p:cond delay="999"/>
                                          </p:stCondLst>
                                        </p:cTn>
                                        <p:tgtEl>
                                          <p:spTgt spid="1095"/>
                                        </p:tgtEl>
                                        <p:attrNameLst>
                                          <p:attrName>style.visibility</p:attrName>
                                        </p:attrNameLst>
                                      </p:cBhvr>
                                      <p:to>
                                        <p:strVal val="visible"/>
                                      </p:to>
                                    </p:set>
                                  </p:childTnLst>
                                </p:cTn>
                              </p:par>
                            </p:childTnLst>
                          </p:cTn>
                        </p:par>
                        <p:par>
                          <p:cTn id="332" fill="hold">
                            <p:stCondLst>
                              <p:cond delay="108500"/>
                            </p:stCondLst>
                            <p:childTnLst>
                              <p:par>
                                <p:cTn id="333" presetID="1" presetClass="entr" presetSubtype="0" fill="hold" grpId="0" nodeType="afterEffect">
                                  <p:stCondLst>
                                    <p:cond delay="0"/>
                                  </p:stCondLst>
                                  <p:childTnLst>
                                    <p:set>
                                      <p:cBhvr>
                                        <p:cTn id="334" dur="1" fill="hold">
                                          <p:stCondLst>
                                            <p:cond delay="999"/>
                                          </p:stCondLst>
                                        </p:cTn>
                                        <p:tgtEl>
                                          <p:spTgt spid="1096"/>
                                        </p:tgtEl>
                                        <p:attrNameLst>
                                          <p:attrName>style.visibility</p:attrName>
                                        </p:attrNameLst>
                                      </p:cBhvr>
                                      <p:to>
                                        <p:strVal val="visible"/>
                                      </p:to>
                                    </p:set>
                                  </p:childTnLst>
                                </p:cTn>
                              </p:par>
                            </p:childTnLst>
                          </p:cTn>
                        </p:par>
                        <p:par>
                          <p:cTn id="335" fill="hold">
                            <p:stCondLst>
                              <p:cond delay="109500"/>
                            </p:stCondLst>
                            <p:childTnLst>
                              <p:par>
                                <p:cTn id="336" presetID="1" presetClass="entr" presetSubtype="0" fill="hold" grpId="0" nodeType="afterEffect">
                                  <p:stCondLst>
                                    <p:cond delay="0"/>
                                  </p:stCondLst>
                                  <p:childTnLst>
                                    <p:set>
                                      <p:cBhvr>
                                        <p:cTn id="337" dur="1" fill="hold">
                                          <p:stCondLst>
                                            <p:cond delay="999"/>
                                          </p:stCondLst>
                                        </p:cTn>
                                        <p:tgtEl>
                                          <p:spTgt spid="1097"/>
                                        </p:tgtEl>
                                        <p:attrNameLst>
                                          <p:attrName>style.visibility</p:attrName>
                                        </p:attrNameLst>
                                      </p:cBhvr>
                                      <p:to>
                                        <p:strVal val="visible"/>
                                      </p:to>
                                    </p:set>
                                  </p:childTnLst>
                                </p:cTn>
                              </p:par>
                            </p:childTnLst>
                          </p:cTn>
                        </p:par>
                        <p:par>
                          <p:cTn id="338" fill="hold">
                            <p:stCondLst>
                              <p:cond delay="110500"/>
                            </p:stCondLst>
                            <p:childTnLst>
                              <p:par>
                                <p:cTn id="339" presetID="1" presetClass="entr" presetSubtype="0" fill="hold" grpId="0" nodeType="afterEffect">
                                  <p:stCondLst>
                                    <p:cond delay="0"/>
                                  </p:stCondLst>
                                  <p:childTnLst>
                                    <p:set>
                                      <p:cBhvr>
                                        <p:cTn id="340" dur="1" fill="hold">
                                          <p:stCondLst>
                                            <p:cond delay="999"/>
                                          </p:stCondLst>
                                        </p:cTn>
                                        <p:tgtEl>
                                          <p:spTgt spid="1098"/>
                                        </p:tgtEl>
                                        <p:attrNameLst>
                                          <p:attrName>style.visibility</p:attrName>
                                        </p:attrNameLst>
                                      </p:cBhvr>
                                      <p:to>
                                        <p:strVal val="visible"/>
                                      </p:to>
                                    </p:set>
                                  </p:childTnLst>
                                </p:cTn>
                              </p:par>
                            </p:childTnLst>
                          </p:cTn>
                        </p:par>
                        <p:par>
                          <p:cTn id="341" fill="hold">
                            <p:stCondLst>
                              <p:cond delay="111500"/>
                            </p:stCondLst>
                            <p:childTnLst>
                              <p:par>
                                <p:cTn id="342" presetID="1" presetClass="entr" presetSubtype="0" fill="hold" grpId="0" nodeType="afterEffect">
                                  <p:stCondLst>
                                    <p:cond delay="0"/>
                                  </p:stCondLst>
                                  <p:childTnLst>
                                    <p:set>
                                      <p:cBhvr>
                                        <p:cTn id="343" dur="1" fill="hold">
                                          <p:stCondLst>
                                            <p:cond delay="999"/>
                                          </p:stCondLst>
                                        </p:cTn>
                                        <p:tgtEl>
                                          <p:spTgt spid="1099"/>
                                        </p:tgtEl>
                                        <p:attrNameLst>
                                          <p:attrName>style.visibility</p:attrName>
                                        </p:attrNameLst>
                                      </p:cBhvr>
                                      <p:to>
                                        <p:strVal val="visible"/>
                                      </p:to>
                                    </p:set>
                                  </p:childTnLst>
                                </p:cTn>
                              </p:par>
                            </p:childTnLst>
                          </p:cTn>
                        </p:par>
                        <p:par>
                          <p:cTn id="344" fill="hold">
                            <p:stCondLst>
                              <p:cond delay="112500"/>
                            </p:stCondLst>
                            <p:childTnLst>
                              <p:par>
                                <p:cTn id="345" presetID="1" presetClass="entr" presetSubtype="0" fill="hold" grpId="0" nodeType="afterEffect">
                                  <p:stCondLst>
                                    <p:cond delay="0"/>
                                  </p:stCondLst>
                                  <p:childTnLst>
                                    <p:set>
                                      <p:cBhvr>
                                        <p:cTn id="346" dur="1" fill="hold">
                                          <p:stCondLst>
                                            <p:cond delay="999"/>
                                          </p:stCondLst>
                                        </p:cTn>
                                        <p:tgtEl>
                                          <p:spTgt spid="1100"/>
                                        </p:tgtEl>
                                        <p:attrNameLst>
                                          <p:attrName>style.visibility</p:attrName>
                                        </p:attrNameLst>
                                      </p:cBhvr>
                                      <p:to>
                                        <p:strVal val="visible"/>
                                      </p:to>
                                    </p:set>
                                  </p:childTnLst>
                                </p:cTn>
                              </p:par>
                            </p:childTnLst>
                          </p:cTn>
                        </p:par>
                        <p:par>
                          <p:cTn id="347" fill="hold">
                            <p:stCondLst>
                              <p:cond delay="113500"/>
                            </p:stCondLst>
                            <p:childTnLst>
                              <p:par>
                                <p:cTn id="348" presetID="1" presetClass="entr" presetSubtype="0" fill="hold" grpId="0" nodeType="afterEffect">
                                  <p:stCondLst>
                                    <p:cond delay="0"/>
                                  </p:stCondLst>
                                  <p:childTnLst>
                                    <p:set>
                                      <p:cBhvr>
                                        <p:cTn id="349" dur="1" fill="hold">
                                          <p:stCondLst>
                                            <p:cond delay="999"/>
                                          </p:stCondLst>
                                        </p:cTn>
                                        <p:tgtEl>
                                          <p:spTgt spid="1101"/>
                                        </p:tgtEl>
                                        <p:attrNameLst>
                                          <p:attrName>style.visibility</p:attrName>
                                        </p:attrNameLst>
                                      </p:cBhvr>
                                      <p:to>
                                        <p:strVal val="visible"/>
                                      </p:to>
                                    </p:set>
                                  </p:childTnLst>
                                </p:cTn>
                              </p:par>
                            </p:childTnLst>
                          </p:cTn>
                        </p:par>
                        <p:par>
                          <p:cTn id="350" fill="hold">
                            <p:stCondLst>
                              <p:cond delay="114500"/>
                            </p:stCondLst>
                            <p:childTnLst>
                              <p:par>
                                <p:cTn id="351" presetID="1" presetClass="entr" presetSubtype="0" fill="hold" grpId="0" nodeType="afterEffect">
                                  <p:stCondLst>
                                    <p:cond delay="0"/>
                                  </p:stCondLst>
                                  <p:childTnLst>
                                    <p:set>
                                      <p:cBhvr>
                                        <p:cTn id="352" dur="1" fill="hold">
                                          <p:stCondLst>
                                            <p:cond delay="999"/>
                                          </p:stCondLst>
                                        </p:cTn>
                                        <p:tgtEl>
                                          <p:spTgt spid="1102"/>
                                        </p:tgtEl>
                                        <p:attrNameLst>
                                          <p:attrName>style.visibility</p:attrName>
                                        </p:attrNameLst>
                                      </p:cBhvr>
                                      <p:to>
                                        <p:strVal val="visible"/>
                                      </p:to>
                                    </p:set>
                                  </p:childTnLst>
                                </p:cTn>
                              </p:par>
                            </p:childTnLst>
                          </p:cTn>
                        </p:par>
                        <p:par>
                          <p:cTn id="353" fill="hold">
                            <p:stCondLst>
                              <p:cond delay="115500"/>
                            </p:stCondLst>
                            <p:childTnLst>
                              <p:par>
                                <p:cTn id="354" presetID="1" presetClass="entr" presetSubtype="0" fill="hold" grpId="0" nodeType="afterEffect">
                                  <p:stCondLst>
                                    <p:cond delay="0"/>
                                  </p:stCondLst>
                                  <p:childTnLst>
                                    <p:set>
                                      <p:cBhvr>
                                        <p:cTn id="355" dur="1" fill="hold">
                                          <p:stCondLst>
                                            <p:cond delay="999"/>
                                          </p:stCondLst>
                                        </p:cTn>
                                        <p:tgtEl>
                                          <p:spTgt spid="1103"/>
                                        </p:tgtEl>
                                        <p:attrNameLst>
                                          <p:attrName>style.visibility</p:attrName>
                                        </p:attrNameLst>
                                      </p:cBhvr>
                                      <p:to>
                                        <p:strVal val="visible"/>
                                      </p:to>
                                    </p:set>
                                  </p:childTnLst>
                                </p:cTn>
                              </p:par>
                            </p:childTnLst>
                          </p:cTn>
                        </p:par>
                        <p:par>
                          <p:cTn id="356" fill="hold">
                            <p:stCondLst>
                              <p:cond delay="116500"/>
                            </p:stCondLst>
                            <p:childTnLst>
                              <p:par>
                                <p:cTn id="357" presetID="1" presetClass="entr" presetSubtype="0" fill="hold" grpId="0" nodeType="afterEffect">
                                  <p:stCondLst>
                                    <p:cond delay="0"/>
                                  </p:stCondLst>
                                  <p:childTnLst>
                                    <p:set>
                                      <p:cBhvr>
                                        <p:cTn id="358" dur="1" fill="hold">
                                          <p:stCondLst>
                                            <p:cond delay="999"/>
                                          </p:stCondLst>
                                        </p:cTn>
                                        <p:tgtEl>
                                          <p:spTgt spid="1104"/>
                                        </p:tgtEl>
                                        <p:attrNameLst>
                                          <p:attrName>style.visibility</p:attrName>
                                        </p:attrNameLst>
                                      </p:cBhvr>
                                      <p:to>
                                        <p:strVal val="visible"/>
                                      </p:to>
                                    </p:set>
                                  </p:childTnLst>
                                </p:cTn>
                              </p:par>
                            </p:childTnLst>
                          </p:cTn>
                        </p:par>
                        <p:par>
                          <p:cTn id="359" fill="hold">
                            <p:stCondLst>
                              <p:cond delay="117500"/>
                            </p:stCondLst>
                            <p:childTnLst>
                              <p:par>
                                <p:cTn id="360" presetID="1" presetClass="entr" presetSubtype="0" fill="hold" grpId="0" nodeType="afterEffect">
                                  <p:stCondLst>
                                    <p:cond delay="0"/>
                                  </p:stCondLst>
                                  <p:childTnLst>
                                    <p:set>
                                      <p:cBhvr>
                                        <p:cTn id="361" dur="1" fill="hold">
                                          <p:stCondLst>
                                            <p:cond delay="999"/>
                                          </p:stCondLst>
                                        </p:cTn>
                                        <p:tgtEl>
                                          <p:spTgt spid="1105"/>
                                        </p:tgtEl>
                                        <p:attrNameLst>
                                          <p:attrName>style.visibility</p:attrName>
                                        </p:attrNameLst>
                                      </p:cBhvr>
                                      <p:to>
                                        <p:strVal val="visible"/>
                                      </p:to>
                                    </p:set>
                                  </p:childTnLst>
                                </p:cTn>
                              </p:par>
                            </p:childTnLst>
                          </p:cTn>
                        </p:par>
                        <p:par>
                          <p:cTn id="362" fill="hold">
                            <p:stCondLst>
                              <p:cond delay="118500"/>
                            </p:stCondLst>
                            <p:childTnLst>
                              <p:par>
                                <p:cTn id="363" presetID="1" presetClass="entr" presetSubtype="0" fill="hold" grpId="0" nodeType="afterEffect">
                                  <p:stCondLst>
                                    <p:cond delay="0"/>
                                  </p:stCondLst>
                                  <p:childTnLst>
                                    <p:set>
                                      <p:cBhvr>
                                        <p:cTn id="364" dur="1" fill="hold">
                                          <p:stCondLst>
                                            <p:cond delay="999"/>
                                          </p:stCondLst>
                                        </p:cTn>
                                        <p:tgtEl>
                                          <p:spTgt spid="1106"/>
                                        </p:tgtEl>
                                        <p:attrNameLst>
                                          <p:attrName>style.visibility</p:attrName>
                                        </p:attrNameLst>
                                      </p:cBhvr>
                                      <p:to>
                                        <p:strVal val="visible"/>
                                      </p:to>
                                    </p:set>
                                  </p:childTnLst>
                                </p:cTn>
                              </p:par>
                            </p:childTnLst>
                          </p:cTn>
                        </p:par>
                        <p:par>
                          <p:cTn id="365" fill="hold">
                            <p:stCondLst>
                              <p:cond delay="119500"/>
                            </p:stCondLst>
                            <p:childTnLst>
                              <p:par>
                                <p:cTn id="366" presetID="1" presetClass="entr" presetSubtype="0" fill="hold" grpId="0" nodeType="afterEffect">
                                  <p:stCondLst>
                                    <p:cond delay="0"/>
                                  </p:stCondLst>
                                  <p:childTnLst>
                                    <p:set>
                                      <p:cBhvr>
                                        <p:cTn id="367" dur="1" fill="hold">
                                          <p:stCondLst>
                                            <p:cond delay="999"/>
                                          </p:stCondLst>
                                        </p:cTn>
                                        <p:tgtEl>
                                          <p:spTgt spid="1107"/>
                                        </p:tgtEl>
                                        <p:attrNameLst>
                                          <p:attrName>style.visibility</p:attrName>
                                        </p:attrNameLst>
                                      </p:cBhvr>
                                      <p:to>
                                        <p:strVal val="visible"/>
                                      </p:to>
                                    </p:set>
                                  </p:childTnLst>
                                </p:cTn>
                              </p:par>
                            </p:childTnLst>
                          </p:cTn>
                        </p:par>
                        <p:par>
                          <p:cTn id="368" fill="hold">
                            <p:stCondLst>
                              <p:cond delay="120500"/>
                            </p:stCondLst>
                            <p:childTnLst>
                              <p:par>
                                <p:cTn id="369" presetID="1" presetClass="entr" presetSubtype="0" fill="hold" grpId="0" nodeType="afterEffect">
                                  <p:stCondLst>
                                    <p:cond delay="0"/>
                                  </p:stCondLst>
                                  <p:childTnLst>
                                    <p:set>
                                      <p:cBhvr>
                                        <p:cTn id="370" dur="1" fill="hold">
                                          <p:stCondLst>
                                            <p:cond delay="999"/>
                                          </p:stCondLst>
                                        </p:cTn>
                                        <p:tgtEl>
                                          <p:spTgt spid="1108"/>
                                        </p:tgtEl>
                                        <p:attrNameLst>
                                          <p:attrName>style.visibility</p:attrName>
                                        </p:attrNameLst>
                                      </p:cBhvr>
                                      <p:to>
                                        <p:strVal val="visible"/>
                                      </p:to>
                                    </p:set>
                                  </p:childTnLst>
                                </p:cTn>
                              </p:par>
                            </p:childTnLst>
                          </p:cTn>
                        </p:par>
                        <p:par>
                          <p:cTn id="371" fill="hold">
                            <p:stCondLst>
                              <p:cond delay="121500"/>
                            </p:stCondLst>
                            <p:childTnLst>
                              <p:par>
                                <p:cTn id="372" presetID="1" presetClass="entr" presetSubtype="0" fill="hold" grpId="0" nodeType="afterEffect">
                                  <p:stCondLst>
                                    <p:cond delay="0"/>
                                  </p:stCondLst>
                                  <p:childTnLst>
                                    <p:set>
                                      <p:cBhvr>
                                        <p:cTn id="373" dur="1" fill="hold">
                                          <p:stCondLst>
                                            <p:cond delay="999"/>
                                          </p:stCondLst>
                                        </p:cTn>
                                        <p:tgtEl>
                                          <p:spTgt spid="1109"/>
                                        </p:tgtEl>
                                        <p:attrNameLst>
                                          <p:attrName>style.visibility</p:attrName>
                                        </p:attrNameLst>
                                      </p:cBhvr>
                                      <p:to>
                                        <p:strVal val="visible"/>
                                      </p:to>
                                    </p:set>
                                  </p:childTnLst>
                                </p:cTn>
                              </p:par>
                            </p:childTnLst>
                          </p:cTn>
                        </p:par>
                        <p:par>
                          <p:cTn id="374" fill="hold">
                            <p:stCondLst>
                              <p:cond delay="122500"/>
                            </p:stCondLst>
                            <p:childTnLst>
                              <p:par>
                                <p:cTn id="375" presetID="1" presetClass="entr" presetSubtype="0" fill="hold" grpId="0" nodeType="afterEffect">
                                  <p:stCondLst>
                                    <p:cond delay="0"/>
                                  </p:stCondLst>
                                  <p:childTnLst>
                                    <p:set>
                                      <p:cBhvr>
                                        <p:cTn id="376" dur="1" fill="hold">
                                          <p:stCondLst>
                                            <p:cond delay="999"/>
                                          </p:stCondLst>
                                        </p:cTn>
                                        <p:tgtEl>
                                          <p:spTgt spid="1110"/>
                                        </p:tgtEl>
                                        <p:attrNameLst>
                                          <p:attrName>style.visibility</p:attrName>
                                        </p:attrNameLst>
                                      </p:cBhvr>
                                      <p:to>
                                        <p:strVal val="visible"/>
                                      </p:to>
                                    </p:set>
                                  </p:childTnLst>
                                </p:cTn>
                              </p:par>
                            </p:childTnLst>
                          </p:cTn>
                        </p:par>
                        <p:par>
                          <p:cTn id="377" fill="hold">
                            <p:stCondLst>
                              <p:cond delay="123500"/>
                            </p:stCondLst>
                            <p:childTnLst>
                              <p:par>
                                <p:cTn id="378" presetID="1" presetClass="entr" presetSubtype="0" fill="hold" grpId="0" nodeType="afterEffect">
                                  <p:stCondLst>
                                    <p:cond delay="0"/>
                                  </p:stCondLst>
                                  <p:childTnLst>
                                    <p:set>
                                      <p:cBhvr>
                                        <p:cTn id="379" dur="1" fill="hold">
                                          <p:stCondLst>
                                            <p:cond delay="999"/>
                                          </p:stCondLst>
                                        </p:cTn>
                                        <p:tgtEl>
                                          <p:spTgt spid="1111"/>
                                        </p:tgtEl>
                                        <p:attrNameLst>
                                          <p:attrName>style.visibility</p:attrName>
                                        </p:attrNameLst>
                                      </p:cBhvr>
                                      <p:to>
                                        <p:strVal val="visible"/>
                                      </p:to>
                                    </p:set>
                                  </p:childTnLst>
                                </p:cTn>
                              </p:par>
                            </p:childTnLst>
                          </p:cTn>
                        </p:par>
                        <p:par>
                          <p:cTn id="380" fill="hold">
                            <p:stCondLst>
                              <p:cond delay="124500"/>
                            </p:stCondLst>
                            <p:childTnLst>
                              <p:par>
                                <p:cTn id="381" presetID="1" presetClass="entr" presetSubtype="0" fill="hold" grpId="0" nodeType="afterEffect">
                                  <p:stCondLst>
                                    <p:cond delay="0"/>
                                  </p:stCondLst>
                                  <p:childTnLst>
                                    <p:set>
                                      <p:cBhvr>
                                        <p:cTn id="382" dur="1" fill="hold">
                                          <p:stCondLst>
                                            <p:cond delay="999"/>
                                          </p:stCondLst>
                                        </p:cTn>
                                        <p:tgtEl>
                                          <p:spTgt spid="1112"/>
                                        </p:tgtEl>
                                        <p:attrNameLst>
                                          <p:attrName>style.visibility</p:attrName>
                                        </p:attrNameLst>
                                      </p:cBhvr>
                                      <p:to>
                                        <p:strVal val="visible"/>
                                      </p:to>
                                    </p:set>
                                  </p:childTnLst>
                                </p:cTn>
                              </p:par>
                            </p:childTnLst>
                          </p:cTn>
                        </p:par>
                        <p:par>
                          <p:cTn id="383" fill="hold">
                            <p:stCondLst>
                              <p:cond delay="125500"/>
                            </p:stCondLst>
                            <p:childTnLst>
                              <p:par>
                                <p:cTn id="384" presetID="1" presetClass="entr" presetSubtype="0" fill="hold" grpId="0" nodeType="afterEffect">
                                  <p:stCondLst>
                                    <p:cond delay="0"/>
                                  </p:stCondLst>
                                  <p:childTnLst>
                                    <p:set>
                                      <p:cBhvr>
                                        <p:cTn id="385" dur="1" fill="hold">
                                          <p:stCondLst>
                                            <p:cond delay="999"/>
                                          </p:stCondLst>
                                        </p:cTn>
                                        <p:tgtEl>
                                          <p:spTgt spid="1113"/>
                                        </p:tgtEl>
                                        <p:attrNameLst>
                                          <p:attrName>style.visibility</p:attrName>
                                        </p:attrNameLst>
                                      </p:cBhvr>
                                      <p:to>
                                        <p:strVal val="visible"/>
                                      </p:to>
                                    </p:set>
                                  </p:childTnLst>
                                </p:cTn>
                              </p:par>
                            </p:childTnLst>
                          </p:cTn>
                        </p:par>
                        <p:par>
                          <p:cTn id="386" fill="hold">
                            <p:stCondLst>
                              <p:cond delay="126500"/>
                            </p:stCondLst>
                            <p:childTnLst>
                              <p:par>
                                <p:cTn id="387" presetID="1" presetClass="entr" presetSubtype="0" fill="hold" grpId="0" nodeType="afterEffect">
                                  <p:stCondLst>
                                    <p:cond delay="0"/>
                                  </p:stCondLst>
                                  <p:childTnLst>
                                    <p:set>
                                      <p:cBhvr>
                                        <p:cTn id="388" dur="1" fill="hold">
                                          <p:stCondLst>
                                            <p:cond delay="999"/>
                                          </p:stCondLst>
                                        </p:cTn>
                                        <p:tgtEl>
                                          <p:spTgt spid="1114"/>
                                        </p:tgtEl>
                                        <p:attrNameLst>
                                          <p:attrName>style.visibility</p:attrName>
                                        </p:attrNameLst>
                                      </p:cBhvr>
                                      <p:to>
                                        <p:strVal val="visible"/>
                                      </p:to>
                                    </p:set>
                                  </p:childTnLst>
                                </p:cTn>
                              </p:par>
                            </p:childTnLst>
                          </p:cTn>
                        </p:par>
                        <p:par>
                          <p:cTn id="389" fill="hold">
                            <p:stCondLst>
                              <p:cond delay="127500"/>
                            </p:stCondLst>
                            <p:childTnLst>
                              <p:par>
                                <p:cTn id="390" presetID="1" presetClass="entr" presetSubtype="0" fill="hold" grpId="0" nodeType="afterEffect">
                                  <p:stCondLst>
                                    <p:cond delay="0"/>
                                  </p:stCondLst>
                                  <p:childTnLst>
                                    <p:set>
                                      <p:cBhvr>
                                        <p:cTn id="391" dur="1" fill="hold">
                                          <p:stCondLst>
                                            <p:cond delay="999"/>
                                          </p:stCondLst>
                                        </p:cTn>
                                        <p:tgtEl>
                                          <p:spTgt spid="1115"/>
                                        </p:tgtEl>
                                        <p:attrNameLst>
                                          <p:attrName>style.visibility</p:attrName>
                                        </p:attrNameLst>
                                      </p:cBhvr>
                                      <p:to>
                                        <p:strVal val="visible"/>
                                      </p:to>
                                    </p:set>
                                  </p:childTnLst>
                                </p:cTn>
                              </p:par>
                            </p:childTnLst>
                          </p:cTn>
                        </p:par>
                        <p:par>
                          <p:cTn id="392" fill="hold">
                            <p:stCondLst>
                              <p:cond delay="128500"/>
                            </p:stCondLst>
                            <p:childTnLst>
                              <p:par>
                                <p:cTn id="393" presetID="1" presetClass="entr" presetSubtype="0" fill="hold" grpId="0" nodeType="afterEffect">
                                  <p:stCondLst>
                                    <p:cond delay="0"/>
                                  </p:stCondLst>
                                  <p:childTnLst>
                                    <p:set>
                                      <p:cBhvr>
                                        <p:cTn id="394" dur="1" fill="hold">
                                          <p:stCondLst>
                                            <p:cond delay="999"/>
                                          </p:stCondLst>
                                        </p:cTn>
                                        <p:tgtEl>
                                          <p:spTgt spid="1116"/>
                                        </p:tgtEl>
                                        <p:attrNameLst>
                                          <p:attrName>style.visibility</p:attrName>
                                        </p:attrNameLst>
                                      </p:cBhvr>
                                      <p:to>
                                        <p:strVal val="visible"/>
                                      </p:to>
                                    </p:set>
                                  </p:childTnLst>
                                </p:cTn>
                              </p:par>
                            </p:childTnLst>
                          </p:cTn>
                        </p:par>
                        <p:par>
                          <p:cTn id="395" fill="hold">
                            <p:stCondLst>
                              <p:cond delay="129500"/>
                            </p:stCondLst>
                            <p:childTnLst>
                              <p:par>
                                <p:cTn id="396" presetID="1" presetClass="entr" presetSubtype="0" fill="hold" grpId="0" nodeType="afterEffect">
                                  <p:stCondLst>
                                    <p:cond delay="0"/>
                                  </p:stCondLst>
                                  <p:childTnLst>
                                    <p:set>
                                      <p:cBhvr>
                                        <p:cTn id="397" dur="1" fill="hold">
                                          <p:stCondLst>
                                            <p:cond delay="999"/>
                                          </p:stCondLst>
                                        </p:cTn>
                                        <p:tgtEl>
                                          <p:spTgt spid="1117"/>
                                        </p:tgtEl>
                                        <p:attrNameLst>
                                          <p:attrName>style.visibility</p:attrName>
                                        </p:attrNameLst>
                                      </p:cBhvr>
                                      <p:to>
                                        <p:strVal val="visible"/>
                                      </p:to>
                                    </p:set>
                                  </p:childTnLst>
                                </p:cTn>
                              </p:par>
                            </p:childTnLst>
                          </p:cTn>
                        </p:par>
                        <p:par>
                          <p:cTn id="398" fill="hold">
                            <p:stCondLst>
                              <p:cond delay="130500"/>
                            </p:stCondLst>
                            <p:childTnLst>
                              <p:par>
                                <p:cTn id="399" presetID="1" presetClass="entr" presetSubtype="0" fill="hold" grpId="0" nodeType="afterEffect">
                                  <p:stCondLst>
                                    <p:cond delay="0"/>
                                  </p:stCondLst>
                                  <p:childTnLst>
                                    <p:set>
                                      <p:cBhvr>
                                        <p:cTn id="400" dur="1" fill="hold">
                                          <p:stCondLst>
                                            <p:cond delay="999"/>
                                          </p:stCondLst>
                                        </p:cTn>
                                        <p:tgtEl>
                                          <p:spTgt spid="1118"/>
                                        </p:tgtEl>
                                        <p:attrNameLst>
                                          <p:attrName>style.visibility</p:attrName>
                                        </p:attrNameLst>
                                      </p:cBhvr>
                                      <p:to>
                                        <p:strVal val="visible"/>
                                      </p:to>
                                    </p:set>
                                  </p:childTnLst>
                                </p:cTn>
                              </p:par>
                            </p:childTnLst>
                          </p:cTn>
                        </p:par>
                        <p:par>
                          <p:cTn id="401" fill="hold">
                            <p:stCondLst>
                              <p:cond delay="131500"/>
                            </p:stCondLst>
                            <p:childTnLst>
                              <p:par>
                                <p:cTn id="402" presetID="1" presetClass="entr" presetSubtype="0" fill="hold" grpId="0" nodeType="afterEffect">
                                  <p:stCondLst>
                                    <p:cond delay="0"/>
                                  </p:stCondLst>
                                  <p:childTnLst>
                                    <p:set>
                                      <p:cBhvr>
                                        <p:cTn id="403" dur="1" fill="hold">
                                          <p:stCondLst>
                                            <p:cond delay="999"/>
                                          </p:stCondLst>
                                        </p:cTn>
                                        <p:tgtEl>
                                          <p:spTgt spid="1119"/>
                                        </p:tgtEl>
                                        <p:attrNameLst>
                                          <p:attrName>style.visibility</p:attrName>
                                        </p:attrNameLst>
                                      </p:cBhvr>
                                      <p:to>
                                        <p:strVal val="visible"/>
                                      </p:to>
                                    </p:set>
                                  </p:childTnLst>
                                </p:cTn>
                              </p:par>
                            </p:childTnLst>
                          </p:cTn>
                        </p:par>
                        <p:par>
                          <p:cTn id="404" fill="hold">
                            <p:stCondLst>
                              <p:cond delay="132500"/>
                            </p:stCondLst>
                            <p:childTnLst>
                              <p:par>
                                <p:cTn id="405" presetID="1" presetClass="entr" presetSubtype="0" fill="hold" grpId="0" nodeType="afterEffect">
                                  <p:stCondLst>
                                    <p:cond delay="0"/>
                                  </p:stCondLst>
                                  <p:childTnLst>
                                    <p:set>
                                      <p:cBhvr>
                                        <p:cTn id="406" dur="1" fill="hold">
                                          <p:stCondLst>
                                            <p:cond delay="999"/>
                                          </p:stCondLst>
                                        </p:cTn>
                                        <p:tgtEl>
                                          <p:spTgt spid="1120"/>
                                        </p:tgtEl>
                                        <p:attrNameLst>
                                          <p:attrName>style.visibility</p:attrName>
                                        </p:attrNameLst>
                                      </p:cBhvr>
                                      <p:to>
                                        <p:strVal val="visible"/>
                                      </p:to>
                                    </p:set>
                                  </p:childTnLst>
                                </p:cTn>
                              </p:par>
                            </p:childTnLst>
                          </p:cTn>
                        </p:par>
                        <p:par>
                          <p:cTn id="407" fill="hold">
                            <p:stCondLst>
                              <p:cond delay="133500"/>
                            </p:stCondLst>
                            <p:childTnLst>
                              <p:par>
                                <p:cTn id="408" presetID="1" presetClass="entr" presetSubtype="0" fill="hold" grpId="0" nodeType="afterEffect">
                                  <p:stCondLst>
                                    <p:cond delay="0"/>
                                  </p:stCondLst>
                                  <p:childTnLst>
                                    <p:set>
                                      <p:cBhvr>
                                        <p:cTn id="409" dur="1" fill="hold">
                                          <p:stCondLst>
                                            <p:cond delay="999"/>
                                          </p:stCondLst>
                                        </p:cTn>
                                        <p:tgtEl>
                                          <p:spTgt spid="1121"/>
                                        </p:tgtEl>
                                        <p:attrNameLst>
                                          <p:attrName>style.visibility</p:attrName>
                                        </p:attrNameLst>
                                      </p:cBhvr>
                                      <p:to>
                                        <p:strVal val="visible"/>
                                      </p:to>
                                    </p:set>
                                  </p:childTnLst>
                                </p:cTn>
                              </p:par>
                            </p:childTnLst>
                          </p:cTn>
                        </p:par>
                        <p:par>
                          <p:cTn id="410" fill="hold">
                            <p:stCondLst>
                              <p:cond delay="134500"/>
                            </p:stCondLst>
                            <p:childTnLst>
                              <p:par>
                                <p:cTn id="411" presetID="1" presetClass="entr" presetSubtype="0" fill="hold" grpId="0" nodeType="afterEffect">
                                  <p:stCondLst>
                                    <p:cond delay="0"/>
                                  </p:stCondLst>
                                  <p:childTnLst>
                                    <p:set>
                                      <p:cBhvr>
                                        <p:cTn id="412" dur="1" fill="hold">
                                          <p:stCondLst>
                                            <p:cond delay="999"/>
                                          </p:stCondLst>
                                        </p:cTn>
                                        <p:tgtEl>
                                          <p:spTgt spid="1122"/>
                                        </p:tgtEl>
                                        <p:attrNameLst>
                                          <p:attrName>style.visibility</p:attrName>
                                        </p:attrNameLst>
                                      </p:cBhvr>
                                      <p:to>
                                        <p:strVal val="visible"/>
                                      </p:to>
                                    </p:set>
                                  </p:childTnLst>
                                </p:cTn>
                              </p:par>
                            </p:childTnLst>
                          </p:cTn>
                        </p:par>
                        <p:par>
                          <p:cTn id="413" fill="hold">
                            <p:stCondLst>
                              <p:cond delay="135500"/>
                            </p:stCondLst>
                            <p:childTnLst>
                              <p:par>
                                <p:cTn id="414" presetID="1" presetClass="entr" presetSubtype="0" fill="hold" grpId="0" nodeType="afterEffect">
                                  <p:stCondLst>
                                    <p:cond delay="0"/>
                                  </p:stCondLst>
                                  <p:childTnLst>
                                    <p:set>
                                      <p:cBhvr>
                                        <p:cTn id="415" dur="1" fill="hold">
                                          <p:stCondLst>
                                            <p:cond delay="999"/>
                                          </p:stCondLst>
                                        </p:cTn>
                                        <p:tgtEl>
                                          <p:spTgt spid="1123"/>
                                        </p:tgtEl>
                                        <p:attrNameLst>
                                          <p:attrName>style.visibility</p:attrName>
                                        </p:attrNameLst>
                                      </p:cBhvr>
                                      <p:to>
                                        <p:strVal val="visible"/>
                                      </p:to>
                                    </p:set>
                                  </p:childTnLst>
                                </p:cTn>
                              </p:par>
                            </p:childTnLst>
                          </p:cTn>
                        </p:par>
                        <p:par>
                          <p:cTn id="416" fill="hold">
                            <p:stCondLst>
                              <p:cond delay="136500"/>
                            </p:stCondLst>
                            <p:childTnLst>
                              <p:par>
                                <p:cTn id="417" presetID="1" presetClass="entr" presetSubtype="0" fill="hold" grpId="0" nodeType="afterEffect">
                                  <p:stCondLst>
                                    <p:cond delay="0"/>
                                  </p:stCondLst>
                                  <p:childTnLst>
                                    <p:set>
                                      <p:cBhvr>
                                        <p:cTn id="418" dur="1" fill="hold">
                                          <p:stCondLst>
                                            <p:cond delay="999"/>
                                          </p:stCondLst>
                                        </p:cTn>
                                        <p:tgtEl>
                                          <p:spTgt spid="1124"/>
                                        </p:tgtEl>
                                        <p:attrNameLst>
                                          <p:attrName>style.visibility</p:attrName>
                                        </p:attrNameLst>
                                      </p:cBhvr>
                                      <p:to>
                                        <p:strVal val="visible"/>
                                      </p:to>
                                    </p:set>
                                  </p:childTnLst>
                                </p:cTn>
                              </p:par>
                            </p:childTnLst>
                          </p:cTn>
                        </p:par>
                        <p:par>
                          <p:cTn id="419" fill="hold">
                            <p:stCondLst>
                              <p:cond delay="137500"/>
                            </p:stCondLst>
                            <p:childTnLst>
                              <p:par>
                                <p:cTn id="420" presetID="1" presetClass="entr" presetSubtype="0" fill="hold" grpId="0" nodeType="afterEffect">
                                  <p:stCondLst>
                                    <p:cond delay="0"/>
                                  </p:stCondLst>
                                  <p:childTnLst>
                                    <p:set>
                                      <p:cBhvr>
                                        <p:cTn id="421" dur="1" fill="hold">
                                          <p:stCondLst>
                                            <p:cond delay="999"/>
                                          </p:stCondLst>
                                        </p:cTn>
                                        <p:tgtEl>
                                          <p:spTgt spid="1125"/>
                                        </p:tgtEl>
                                        <p:attrNameLst>
                                          <p:attrName>style.visibility</p:attrName>
                                        </p:attrNameLst>
                                      </p:cBhvr>
                                      <p:to>
                                        <p:strVal val="visible"/>
                                      </p:to>
                                    </p:set>
                                  </p:childTnLst>
                                </p:cTn>
                              </p:par>
                            </p:childTnLst>
                          </p:cTn>
                        </p:par>
                        <p:par>
                          <p:cTn id="422" fill="hold">
                            <p:stCondLst>
                              <p:cond delay="138500"/>
                            </p:stCondLst>
                            <p:childTnLst>
                              <p:par>
                                <p:cTn id="423" presetID="1" presetClass="entr" presetSubtype="0" fill="hold" grpId="0" nodeType="afterEffect">
                                  <p:stCondLst>
                                    <p:cond delay="0"/>
                                  </p:stCondLst>
                                  <p:childTnLst>
                                    <p:set>
                                      <p:cBhvr>
                                        <p:cTn id="424" dur="1" fill="hold">
                                          <p:stCondLst>
                                            <p:cond delay="999"/>
                                          </p:stCondLst>
                                        </p:cTn>
                                        <p:tgtEl>
                                          <p:spTgt spid="1126"/>
                                        </p:tgtEl>
                                        <p:attrNameLst>
                                          <p:attrName>style.visibility</p:attrName>
                                        </p:attrNameLst>
                                      </p:cBhvr>
                                      <p:to>
                                        <p:strVal val="visible"/>
                                      </p:to>
                                    </p:set>
                                  </p:childTnLst>
                                </p:cTn>
                              </p:par>
                            </p:childTnLst>
                          </p:cTn>
                        </p:par>
                        <p:par>
                          <p:cTn id="425" fill="hold">
                            <p:stCondLst>
                              <p:cond delay="139500"/>
                            </p:stCondLst>
                            <p:childTnLst>
                              <p:par>
                                <p:cTn id="426" presetID="1" presetClass="entr" presetSubtype="0" fill="hold" grpId="0" nodeType="afterEffect">
                                  <p:stCondLst>
                                    <p:cond delay="0"/>
                                  </p:stCondLst>
                                  <p:childTnLst>
                                    <p:set>
                                      <p:cBhvr>
                                        <p:cTn id="427" dur="1" fill="hold">
                                          <p:stCondLst>
                                            <p:cond delay="999"/>
                                          </p:stCondLst>
                                        </p:cTn>
                                        <p:tgtEl>
                                          <p:spTgt spid="1127"/>
                                        </p:tgtEl>
                                        <p:attrNameLst>
                                          <p:attrName>style.visibility</p:attrName>
                                        </p:attrNameLst>
                                      </p:cBhvr>
                                      <p:to>
                                        <p:strVal val="visible"/>
                                      </p:to>
                                    </p:set>
                                  </p:childTnLst>
                                </p:cTn>
                              </p:par>
                            </p:childTnLst>
                          </p:cTn>
                        </p:par>
                        <p:par>
                          <p:cTn id="428" fill="hold">
                            <p:stCondLst>
                              <p:cond delay="140500"/>
                            </p:stCondLst>
                            <p:childTnLst>
                              <p:par>
                                <p:cTn id="429" presetID="1" presetClass="entr" presetSubtype="0" fill="hold" grpId="0" nodeType="afterEffect">
                                  <p:stCondLst>
                                    <p:cond delay="0"/>
                                  </p:stCondLst>
                                  <p:childTnLst>
                                    <p:set>
                                      <p:cBhvr>
                                        <p:cTn id="430" dur="1" fill="hold">
                                          <p:stCondLst>
                                            <p:cond delay="999"/>
                                          </p:stCondLst>
                                        </p:cTn>
                                        <p:tgtEl>
                                          <p:spTgt spid="1128"/>
                                        </p:tgtEl>
                                        <p:attrNameLst>
                                          <p:attrName>style.visibility</p:attrName>
                                        </p:attrNameLst>
                                      </p:cBhvr>
                                      <p:to>
                                        <p:strVal val="visible"/>
                                      </p:to>
                                    </p:set>
                                  </p:childTnLst>
                                </p:cTn>
                              </p:par>
                            </p:childTnLst>
                          </p:cTn>
                        </p:par>
                        <p:par>
                          <p:cTn id="431" fill="hold">
                            <p:stCondLst>
                              <p:cond delay="141500"/>
                            </p:stCondLst>
                            <p:childTnLst>
                              <p:par>
                                <p:cTn id="432" presetID="1" presetClass="entr" presetSubtype="0" fill="hold" grpId="0" nodeType="afterEffect">
                                  <p:stCondLst>
                                    <p:cond delay="0"/>
                                  </p:stCondLst>
                                  <p:childTnLst>
                                    <p:set>
                                      <p:cBhvr>
                                        <p:cTn id="433" dur="1" fill="hold">
                                          <p:stCondLst>
                                            <p:cond delay="999"/>
                                          </p:stCondLst>
                                        </p:cTn>
                                        <p:tgtEl>
                                          <p:spTgt spid="1129"/>
                                        </p:tgtEl>
                                        <p:attrNameLst>
                                          <p:attrName>style.visibility</p:attrName>
                                        </p:attrNameLst>
                                      </p:cBhvr>
                                      <p:to>
                                        <p:strVal val="visible"/>
                                      </p:to>
                                    </p:set>
                                  </p:childTnLst>
                                </p:cTn>
                              </p:par>
                            </p:childTnLst>
                          </p:cTn>
                        </p:par>
                        <p:par>
                          <p:cTn id="434" fill="hold">
                            <p:stCondLst>
                              <p:cond delay="142500"/>
                            </p:stCondLst>
                            <p:childTnLst>
                              <p:par>
                                <p:cTn id="435" presetID="1" presetClass="entr" presetSubtype="0" fill="hold" grpId="0" nodeType="afterEffect">
                                  <p:stCondLst>
                                    <p:cond delay="0"/>
                                  </p:stCondLst>
                                  <p:childTnLst>
                                    <p:set>
                                      <p:cBhvr>
                                        <p:cTn id="436" dur="1" fill="hold">
                                          <p:stCondLst>
                                            <p:cond delay="999"/>
                                          </p:stCondLst>
                                        </p:cTn>
                                        <p:tgtEl>
                                          <p:spTgt spid="1130"/>
                                        </p:tgtEl>
                                        <p:attrNameLst>
                                          <p:attrName>style.visibility</p:attrName>
                                        </p:attrNameLst>
                                      </p:cBhvr>
                                      <p:to>
                                        <p:strVal val="visible"/>
                                      </p:to>
                                    </p:set>
                                  </p:childTnLst>
                                </p:cTn>
                              </p:par>
                            </p:childTnLst>
                          </p:cTn>
                        </p:par>
                        <p:par>
                          <p:cTn id="437" fill="hold">
                            <p:stCondLst>
                              <p:cond delay="143500"/>
                            </p:stCondLst>
                            <p:childTnLst>
                              <p:par>
                                <p:cTn id="438" presetID="1" presetClass="entr" presetSubtype="0" fill="hold" grpId="0" nodeType="afterEffect">
                                  <p:stCondLst>
                                    <p:cond delay="0"/>
                                  </p:stCondLst>
                                  <p:childTnLst>
                                    <p:set>
                                      <p:cBhvr>
                                        <p:cTn id="439" dur="1" fill="hold">
                                          <p:stCondLst>
                                            <p:cond delay="999"/>
                                          </p:stCondLst>
                                        </p:cTn>
                                        <p:tgtEl>
                                          <p:spTgt spid="1131"/>
                                        </p:tgtEl>
                                        <p:attrNameLst>
                                          <p:attrName>style.visibility</p:attrName>
                                        </p:attrNameLst>
                                      </p:cBhvr>
                                      <p:to>
                                        <p:strVal val="visible"/>
                                      </p:to>
                                    </p:set>
                                  </p:childTnLst>
                                </p:cTn>
                              </p:par>
                            </p:childTnLst>
                          </p:cTn>
                        </p:par>
                        <p:par>
                          <p:cTn id="440" fill="hold">
                            <p:stCondLst>
                              <p:cond delay="144500"/>
                            </p:stCondLst>
                            <p:childTnLst>
                              <p:par>
                                <p:cTn id="441" presetID="1" presetClass="entr" presetSubtype="0" fill="hold" grpId="0" nodeType="afterEffect">
                                  <p:stCondLst>
                                    <p:cond delay="0"/>
                                  </p:stCondLst>
                                  <p:childTnLst>
                                    <p:set>
                                      <p:cBhvr>
                                        <p:cTn id="442" dur="1" fill="hold">
                                          <p:stCondLst>
                                            <p:cond delay="999"/>
                                          </p:stCondLst>
                                        </p:cTn>
                                        <p:tgtEl>
                                          <p:spTgt spid="1132"/>
                                        </p:tgtEl>
                                        <p:attrNameLst>
                                          <p:attrName>style.visibility</p:attrName>
                                        </p:attrNameLst>
                                      </p:cBhvr>
                                      <p:to>
                                        <p:strVal val="visible"/>
                                      </p:to>
                                    </p:set>
                                  </p:childTnLst>
                                </p:cTn>
                              </p:par>
                            </p:childTnLst>
                          </p:cTn>
                        </p:par>
                        <p:par>
                          <p:cTn id="443" fill="hold">
                            <p:stCondLst>
                              <p:cond delay="145500"/>
                            </p:stCondLst>
                            <p:childTnLst>
                              <p:par>
                                <p:cTn id="444" presetID="1" presetClass="entr" presetSubtype="0" fill="hold" grpId="0" nodeType="afterEffect">
                                  <p:stCondLst>
                                    <p:cond delay="0"/>
                                  </p:stCondLst>
                                  <p:childTnLst>
                                    <p:set>
                                      <p:cBhvr>
                                        <p:cTn id="445" dur="1" fill="hold">
                                          <p:stCondLst>
                                            <p:cond delay="999"/>
                                          </p:stCondLst>
                                        </p:cTn>
                                        <p:tgtEl>
                                          <p:spTgt spid="1133"/>
                                        </p:tgtEl>
                                        <p:attrNameLst>
                                          <p:attrName>style.visibility</p:attrName>
                                        </p:attrNameLst>
                                      </p:cBhvr>
                                      <p:to>
                                        <p:strVal val="visible"/>
                                      </p:to>
                                    </p:set>
                                  </p:childTnLst>
                                </p:cTn>
                              </p:par>
                            </p:childTnLst>
                          </p:cTn>
                        </p:par>
                        <p:par>
                          <p:cTn id="446" fill="hold">
                            <p:stCondLst>
                              <p:cond delay="146500"/>
                            </p:stCondLst>
                            <p:childTnLst>
                              <p:par>
                                <p:cTn id="447" presetID="1" presetClass="entr" presetSubtype="0" fill="hold" grpId="0" nodeType="afterEffect">
                                  <p:stCondLst>
                                    <p:cond delay="0"/>
                                  </p:stCondLst>
                                  <p:childTnLst>
                                    <p:set>
                                      <p:cBhvr>
                                        <p:cTn id="448" dur="1" fill="hold">
                                          <p:stCondLst>
                                            <p:cond delay="999"/>
                                          </p:stCondLst>
                                        </p:cTn>
                                        <p:tgtEl>
                                          <p:spTgt spid="1134"/>
                                        </p:tgtEl>
                                        <p:attrNameLst>
                                          <p:attrName>style.visibility</p:attrName>
                                        </p:attrNameLst>
                                      </p:cBhvr>
                                      <p:to>
                                        <p:strVal val="visible"/>
                                      </p:to>
                                    </p:set>
                                  </p:childTnLst>
                                </p:cTn>
                              </p:par>
                            </p:childTnLst>
                          </p:cTn>
                        </p:par>
                        <p:par>
                          <p:cTn id="449" fill="hold">
                            <p:stCondLst>
                              <p:cond delay="147500"/>
                            </p:stCondLst>
                            <p:childTnLst>
                              <p:par>
                                <p:cTn id="450" presetID="1" presetClass="entr" presetSubtype="0" fill="hold" grpId="0" nodeType="afterEffect">
                                  <p:stCondLst>
                                    <p:cond delay="0"/>
                                  </p:stCondLst>
                                  <p:childTnLst>
                                    <p:set>
                                      <p:cBhvr>
                                        <p:cTn id="451" dur="1" fill="hold">
                                          <p:stCondLst>
                                            <p:cond delay="999"/>
                                          </p:stCondLst>
                                        </p:cTn>
                                        <p:tgtEl>
                                          <p:spTgt spid="1135"/>
                                        </p:tgtEl>
                                        <p:attrNameLst>
                                          <p:attrName>style.visibility</p:attrName>
                                        </p:attrNameLst>
                                      </p:cBhvr>
                                      <p:to>
                                        <p:strVal val="visible"/>
                                      </p:to>
                                    </p:set>
                                  </p:childTnLst>
                                </p:cTn>
                              </p:par>
                            </p:childTnLst>
                          </p:cTn>
                        </p:par>
                        <p:par>
                          <p:cTn id="452" fill="hold">
                            <p:stCondLst>
                              <p:cond delay="148500"/>
                            </p:stCondLst>
                            <p:childTnLst>
                              <p:par>
                                <p:cTn id="453" presetID="1" presetClass="entr" presetSubtype="0" fill="hold" grpId="0" nodeType="afterEffect">
                                  <p:stCondLst>
                                    <p:cond delay="0"/>
                                  </p:stCondLst>
                                  <p:childTnLst>
                                    <p:set>
                                      <p:cBhvr>
                                        <p:cTn id="454" dur="1" fill="hold">
                                          <p:stCondLst>
                                            <p:cond delay="999"/>
                                          </p:stCondLst>
                                        </p:cTn>
                                        <p:tgtEl>
                                          <p:spTgt spid="1136"/>
                                        </p:tgtEl>
                                        <p:attrNameLst>
                                          <p:attrName>style.visibility</p:attrName>
                                        </p:attrNameLst>
                                      </p:cBhvr>
                                      <p:to>
                                        <p:strVal val="visible"/>
                                      </p:to>
                                    </p:set>
                                  </p:childTnLst>
                                </p:cTn>
                              </p:par>
                            </p:childTnLst>
                          </p:cTn>
                        </p:par>
                        <p:par>
                          <p:cTn id="455" fill="hold">
                            <p:stCondLst>
                              <p:cond delay="149500"/>
                            </p:stCondLst>
                            <p:childTnLst>
                              <p:par>
                                <p:cTn id="456" presetID="1" presetClass="entr" presetSubtype="0" fill="hold" grpId="0" nodeType="afterEffect">
                                  <p:stCondLst>
                                    <p:cond delay="0"/>
                                  </p:stCondLst>
                                  <p:childTnLst>
                                    <p:set>
                                      <p:cBhvr>
                                        <p:cTn id="457" dur="1" fill="hold">
                                          <p:stCondLst>
                                            <p:cond delay="999"/>
                                          </p:stCondLst>
                                        </p:cTn>
                                        <p:tgtEl>
                                          <p:spTgt spid="1137"/>
                                        </p:tgtEl>
                                        <p:attrNameLst>
                                          <p:attrName>style.visibility</p:attrName>
                                        </p:attrNameLst>
                                      </p:cBhvr>
                                      <p:to>
                                        <p:strVal val="visible"/>
                                      </p:to>
                                    </p:set>
                                  </p:childTnLst>
                                </p:cTn>
                              </p:par>
                            </p:childTnLst>
                          </p:cTn>
                        </p:par>
                        <p:par>
                          <p:cTn id="458" fill="hold">
                            <p:stCondLst>
                              <p:cond delay="150500"/>
                            </p:stCondLst>
                            <p:childTnLst>
                              <p:par>
                                <p:cTn id="459" presetID="1" presetClass="entr" presetSubtype="0" fill="hold" grpId="0" nodeType="afterEffect">
                                  <p:stCondLst>
                                    <p:cond delay="0"/>
                                  </p:stCondLst>
                                  <p:childTnLst>
                                    <p:set>
                                      <p:cBhvr>
                                        <p:cTn id="460" dur="1" fill="hold">
                                          <p:stCondLst>
                                            <p:cond delay="999"/>
                                          </p:stCondLst>
                                        </p:cTn>
                                        <p:tgtEl>
                                          <p:spTgt spid="1138"/>
                                        </p:tgtEl>
                                        <p:attrNameLst>
                                          <p:attrName>style.visibility</p:attrName>
                                        </p:attrNameLst>
                                      </p:cBhvr>
                                      <p:to>
                                        <p:strVal val="visible"/>
                                      </p:to>
                                    </p:set>
                                  </p:childTnLst>
                                </p:cTn>
                              </p:par>
                            </p:childTnLst>
                          </p:cTn>
                        </p:par>
                        <p:par>
                          <p:cTn id="461" fill="hold">
                            <p:stCondLst>
                              <p:cond delay="151500"/>
                            </p:stCondLst>
                            <p:childTnLst>
                              <p:par>
                                <p:cTn id="462" presetID="1" presetClass="entr" presetSubtype="0" fill="hold" grpId="0" nodeType="afterEffect">
                                  <p:stCondLst>
                                    <p:cond delay="0"/>
                                  </p:stCondLst>
                                  <p:childTnLst>
                                    <p:set>
                                      <p:cBhvr>
                                        <p:cTn id="463" dur="1" fill="hold">
                                          <p:stCondLst>
                                            <p:cond delay="999"/>
                                          </p:stCondLst>
                                        </p:cTn>
                                        <p:tgtEl>
                                          <p:spTgt spid="1139"/>
                                        </p:tgtEl>
                                        <p:attrNameLst>
                                          <p:attrName>style.visibility</p:attrName>
                                        </p:attrNameLst>
                                      </p:cBhvr>
                                      <p:to>
                                        <p:strVal val="visible"/>
                                      </p:to>
                                    </p:set>
                                  </p:childTnLst>
                                </p:cTn>
                              </p:par>
                            </p:childTnLst>
                          </p:cTn>
                        </p:par>
                        <p:par>
                          <p:cTn id="464" fill="hold">
                            <p:stCondLst>
                              <p:cond delay="152500"/>
                            </p:stCondLst>
                            <p:childTnLst>
                              <p:par>
                                <p:cTn id="465" presetID="1" presetClass="entr" presetSubtype="0" fill="hold" grpId="0" nodeType="afterEffect">
                                  <p:stCondLst>
                                    <p:cond delay="0"/>
                                  </p:stCondLst>
                                  <p:childTnLst>
                                    <p:set>
                                      <p:cBhvr>
                                        <p:cTn id="466" dur="1" fill="hold">
                                          <p:stCondLst>
                                            <p:cond delay="999"/>
                                          </p:stCondLst>
                                        </p:cTn>
                                        <p:tgtEl>
                                          <p:spTgt spid="1140"/>
                                        </p:tgtEl>
                                        <p:attrNameLst>
                                          <p:attrName>style.visibility</p:attrName>
                                        </p:attrNameLst>
                                      </p:cBhvr>
                                      <p:to>
                                        <p:strVal val="visible"/>
                                      </p:to>
                                    </p:set>
                                  </p:childTnLst>
                                </p:cTn>
                              </p:par>
                            </p:childTnLst>
                          </p:cTn>
                        </p:par>
                        <p:par>
                          <p:cTn id="467" fill="hold">
                            <p:stCondLst>
                              <p:cond delay="153500"/>
                            </p:stCondLst>
                            <p:childTnLst>
                              <p:par>
                                <p:cTn id="468" presetID="1" presetClass="entr" presetSubtype="0" fill="hold" grpId="0" nodeType="afterEffect">
                                  <p:stCondLst>
                                    <p:cond delay="0"/>
                                  </p:stCondLst>
                                  <p:childTnLst>
                                    <p:set>
                                      <p:cBhvr>
                                        <p:cTn id="469" dur="1" fill="hold">
                                          <p:stCondLst>
                                            <p:cond delay="999"/>
                                          </p:stCondLst>
                                        </p:cTn>
                                        <p:tgtEl>
                                          <p:spTgt spid="1141"/>
                                        </p:tgtEl>
                                        <p:attrNameLst>
                                          <p:attrName>style.visibility</p:attrName>
                                        </p:attrNameLst>
                                      </p:cBhvr>
                                      <p:to>
                                        <p:strVal val="visible"/>
                                      </p:to>
                                    </p:set>
                                  </p:childTnLst>
                                </p:cTn>
                              </p:par>
                            </p:childTnLst>
                          </p:cTn>
                        </p:par>
                        <p:par>
                          <p:cTn id="470" fill="hold">
                            <p:stCondLst>
                              <p:cond delay="154500"/>
                            </p:stCondLst>
                            <p:childTnLst>
                              <p:par>
                                <p:cTn id="471" presetID="1" presetClass="entr" presetSubtype="0" fill="hold" grpId="0" nodeType="afterEffect">
                                  <p:stCondLst>
                                    <p:cond delay="0"/>
                                  </p:stCondLst>
                                  <p:childTnLst>
                                    <p:set>
                                      <p:cBhvr>
                                        <p:cTn id="472" dur="1" fill="hold">
                                          <p:stCondLst>
                                            <p:cond delay="999"/>
                                          </p:stCondLst>
                                        </p:cTn>
                                        <p:tgtEl>
                                          <p:spTgt spid="1142"/>
                                        </p:tgtEl>
                                        <p:attrNameLst>
                                          <p:attrName>style.visibility</p:attrName>
                                        </p:attrNameLst>
                                      </p:cBhvr>
                                      <p:to>
                                        <p:strVal val="visible"/>
                                      </p:to>
                                    </p:set>
                                  </p:childTnLst>
                                </p:cTn>
                              </p:par>
                            </p:childTnLst>
                          </p:cTn>
                        </p:par>
                        <p:par>
                          <p:cTn id="473" fill="hold">
                            <p:stCondLst>
                              <p:cond delay="155500"/>
                            </p:stCondLst>
                            <p:childTnLst>
                              <p:par>
                                <p:cTn id="474" presetID="1" presetClass="entr" presetSubtype="0" fill="hold" grpId="0" nodeType="afterEffect">
                                  <p:stCondLst>
                                    <p:cond delay="0"/>
                                  </p:stCondLst>
                                  <p:childTnLst>
                                    <p:set>
                                      <p:cBhvr>
                                        <p:cTn id="475" dur="1" fill="hold">
                                          <p:stCondLst>
                                            <p:cond delay="999"/>
                                          </p:stCondLst>
                                        </p:cTn>
                                        <p:tgtEl>
                                          <p:spTgt spid="1143"/>
                                        </p:tgtEl>
                                        <p:attrNameLst>
                                          <p:attrName>style.visibility</p:attrName>
                                        </p:attrNameLst>
                                      </p:cBhvr>
                                      <p:to>
                                        <p:strVal val="visible"/>
                                      </p:to>
                                    </p:set>
                                  </p:childTnLst>
                                </p:cTn>
                              </p:par>
                            </p:childTnLst>
                          </p:cTn>
                        </p:par>
                        <p:par>
                          <p:cTn id="476" fill="hold">
                            <p:stCondLst>
                              <p:cond delay="156500"/>
                            </p:stCondLst>
                            <p:childTnLst>
                              <p:par>
                                <p:cTn id="477" presetID="1" presetClass="entr" presetSubtype="0" fill="hold" grpId="0" nodeType="afterEffect">
                                  <p:stCondLst>
                                    <p:cond delay="0"/>
                                  </p:stCondLst>
                                  <p:childTnLst>
                                    <p:set>
                                      <p:cBhvr>
                                        <p:cTn id="478" dur="1" fill="hold">
                                          <p:stCondLst>
                                            <p:cond delay="999"/>
                                          </p:stCondLst>
                                        </p:cTn>
                                        <p:tgtEl>
                                          <p:spTgt spid="1144"/>
                                        </p:tgtEl>
                                        <p:attrNameLst>
                                          <p:attrName>style.visibility</p:attrName>
                                        </p:attrNameLst>
                                      </p:cBhvr>
                                      <p:to>
                                        <p:strVal val="visible"/>
                                      </p:to>
                                    </p:set>
                                  </p:childTnLst>
                                </p:cTn>
                              </p:par>
                            </p:childTnLst>
                          </p:cTn>
                        </p:par>
                        <p:par>
                          <p:cTn id="479" fill="hold">
                            <p:stCondLst>
                              <p:cond delay="157500"/>
                            </p:stCondLst>
                            <p:childTnLst>
                              <p:par>
                                <p:cTn id="480" presetID="1" presetClass="entr" presetSubtype="0" fill="hold" grpId="0" nodeType="afterEffect">
                                  <p:stCondLst>
                                    <p:cond delay="0"/>
                                  </p:stCondLst>
                                  <p:childTnLst>
                                    <p:set>
                                      <p:cBhvr>
                                        <p:cTn id="481" dur="1" fill="hold">
                                          <p:stCondLst>
                                            <p:cond delay="999"/>
                                          </p:stCondLst>
                                        </p:cTn>
                                        <p:tgtEl>
                                          <p:spTgt spid="1145"/>
                                        </p:tgtEl>
                                        <p:attrNameLst>
                                          <p:attrName>style.visibility</p:attrName>
                                        </p:attrNameLst>
                                      </p:cBhvr>
                                      <p:to>
                                        <p:strVal val="visible"/>
                                      </p:to>
                                    </p:set>
                                  </p:childTnLst>
                                </p:cTn>
                              </p:par>
                            </p:childTnLst>
                          </p:cTn>
                        </p:par>
                        <p:par>
                          <p:cTn id="482" fill="hold">
                            <p:stCondLst>
                              <p:cond delay="158500"/>
                            </p:stCondLst>
                            <p:childTnLst>
                              <p:par>
                                <p:cTn id="483" presetID="1" presetClass="entr" presetSubtype="0" fill="hold" grpId="0" nodeType="afterEffect">
                                  <p:stCondLst>
                                    <p:cond delay="0"/>
                                  </p:stCondLst>
                                  <p:childTnLst>
                                    <p:set>
                                      <p:cBhvr>
                                        <p:cTn id="484" dur="1" fill="hold">
                                          <p:stCondLst>
                                            <p:cond delay="999"/>
                                          </p:stCondLst>
                                        </p:cTn>
                                        <p:tgtEl>
                                          <p:spTgt spid="1146"/>
                                        </p:tgtEl>
                                        <p:attrNameLst>
                                          <p:attrName>style.visibility</p:attrName>
                                        </p:attrNameLst>
                                      </p:cBhvr>
                                      <p:to>
                                        <p:strVal val="visible"/>
                                      </p:to>
                                    </p:set>
                                  </p:childTnLst>
                                </p:cTn>
                              </p:par>
                            </p:childTnLst>
                          </p:cTn>
                        </p:par>
                        <p:par>
                          <p:cTn id="485" fill="hold">
                            <p:stCondLst>
                              <p:cond delay="159500"/>
                            </p:stCondLst>
                            <p:childTnLst>
                              <p:par>
                                <p:cTn id="486" presetID="1" presetClass="entr" presetSubtype="0" fill="hold" grpId="0" nodeType="afterEffect">
                                  <p:stCondLst>
                                    <p:cond delay="0"/>
                                  </p:stCondLst>
                                  <p:childTnLst>
                                    <p:set>
                                      <p:cBhvr>
                                        <p:cTn id="487" dur="1" fill="hold">
                                          <p:stCondLst>
                                            <p:cond delay="999"/>
                                          </p:stCondLst>
                                        </p:cTn>
                                        <p:tgtEl>
                                          <p:spTgt spid="1147"/>
                                        </p:tgtEl>
                                        <p:attrNameLst>
                                          <p:attrName>style.visibility</p:attrName>
                                        </p:attrNameLst>
                                      </p:cBhvr>
                                      <p:to>
                                        <p:strVal val="visible"/>
                                      </p:to>
                                    </p:set>
                                  </p:childTnLst>
                                </p:cTn>
                              </p:par>
                            </p:childTnLst>
                          </p:cTn>
                        </p:par>
                        <p:par>
                          <p:cTn id="488" fill="hold">
                            <p:stCondLst>
                              <p:cond delay="160500"/>
                            </p:stCondLst>
                            <p:childTnLst>
                              <p:par>
                                <p:cTn id="489" presetID="1" presetClass="entr" presetSubtype="0" fill="hold" grpId="0" nodeType="afterEffect">
                                  <p:stCondLst>
                                    <p:cond delay="0"/>
                                  </p:stCondLst>
                                  <p:childTnLst>
                                    <p:set>
                                      <p:cBhvr>
                                        <p:cTn id="490" dur="1" fill="hold">
                                          <p:stCondLst>
                                            <p:cond delay="999"/>
                                          </p:stCondLst>
                                        </p:cTn>
                                        <p:tgtEl>
                                          <p:spTgt spid="1148"/>
                                        </p:tgtEl>
                                        <p:attrNameLst>
                                          <p:attrName>style.visibility</p:attrName>
                                        </p:attrNameLst>
                                      </p:cBhvr>
                                      <p:to>
                                        <p:strVal val="visible"/>
                                      </p:to>
                                    </p:set>
                                  </p:childTnLst>
                                </p:cTn>
                              </p:par>
                            </p:childTnLst>
                          </p:cTn>
                        </p:par>
                        <p:par>
                          <p:cTn id="491" fill="hold">
                            <p:stCondLst>
                              <p:cond delay="161500"/>
                            </p:stCondLst>
                            <p:childTnLst>
                              <p:par>
                                <p:cTn id="492" presetID="1" presetClass="entr" presetSubtype="0" fill="hold" grpId="0" nodeType="afterEffect">
                                  <p:stCondLst>
                                    <p:cond delay="0"/>
                                  </p:stCondLst>
                                  <p:childTnLst>
                                    <p:set>
                                      <p:cBhvr>
                                        <p:cTn id="493" dur="1" fill="hold">
                                          <p:stCondLst>
                                            <p:cond delay="999"/>
                                          </p:stCondLst>
                                        </p:cTn>
                                        <p:tgtEl>
                                          <p:spTgt spid="1149"/>
                                        </p:tgtEl>
                                        <p:attrNameLst>
                                          <p:attrName>style.visibility</p:attrName>
                                        </p:attrNameLst>
                                      </p:cBhvr>
                                      <p:to>
                                        <p:strVal val="visible"/>
                                      </p:to>
                                    </p:set>
                                  </p:childTnLst>
                                </p:cTn>
                              </p:par>
                            </p:childTnLst>
                          </p:cTn>
                        </p:par>
                        <p:par>
                          <p:cTn id="494" fill="hold">
                            <p:stCondLst>
                              <p:cond delay="162500"/>
                            </p:stCondLst>
                            <p:childTnLst>
                              <p:par>
                                <p:cTn id="495" presetID="1" presetClass="entr" presetSubtype="0" fill="hold" grpId="0" nodeType="afterEffect">
                                  <p:stCondLst>
                                    <p:cond delay="0"/>
                                  </p:stCondLst>
                                  <p:childTnLst>
                                    <p:set>
                                      <p:cBhvr>
                                        <p:cTn id="496" dur="1" fill="hold">
                                          <p:stCondLst>
                                            <p:cond delay="999"/>
                                          </p:stCondLst>
                                        </p:cTn>
                                        <p:tgtEl>
                                          <p:spTgt spid="1150"/>
                                        </p:tgtEl>
                                        <p:attrNameLst>
                                          <p:attrName>style.visibility</p:attrName>
                                        </p:attrNameLst>
                                      </p:cBhvr>
                                      <p:to>
                                        <p:strVal val="visible"/>
                                      </p:to>
                                    </p:set>
                                  </p:childTnLst>
                                </p:cTn>
                              </p:par>
                            </p:childTnLst>
                          </p:cTn>
                        </p:par>
                        <p:par>
                          <p:cTn id="497" fill="hold">
                            <p:stCondLst>
                              <p:cond delay="163500"/>
                            </p:stCondLst>
                            <p:childTnLst>
                              <p:par>
                                <p:cTn id="498" presetID="1" presetClass="entr" presetSubtype="0" fill="hold" grpId="0" nodeType="afterEffect">
                                  <p:stCondLst>
                                    <p:cond delay="0"/>
                                  </p:stCondLst>
                                  <p:childTnLst>
                                    <p:set>
                                      <p:cBhvr>
                                        <p:cTn id="499" dur="1" fill="hold">
                                          <p:stCondLst>
                                            <p:cond delay="999"/>
                                          </p:stCondLst>
                                        </p:cTn>
                                        <p:tgtEl>
                                          <p:spTgt spid="1151"/>
                                        </p:tgtEl>
                                        <p:attrNameLst>
                                          <p:attrName>style.visibility</p:attrName>
                                        </p:attrNameLst>
                                      </p:cBhvr>
                                      <p:to>
                                        <p:strVal val="visible"/>
                                      </p:to>
                                    </p:set>
                                  </p:childTnLst>
                                </p:cTn>
                              </p:par>
                            </p:childTnLst>
                          </p:cTn>
                        </p:par>
                        <p:par>
                          <p:cTn id="500" fill="hold">
                            <p:stCondLst>
                              <p:cond delay="164500"/>
                            </p:stCondLst>
                            <p:childTnLst>
                              <p:par>
                                <p:cTn id="501" presetID="1" presetClass="entr" presetSubtype="0" fill="hold" grpId="0" nodeType="afterEffect">
                                  <p:stCondLst>
                                    <p:cond delay="0"/>
                                  </p:stCondLst>
                                  <p:childTnLst>
                                    <p:set>
                                      <p:cBhvr>
                                        <p:cTn id="502" dur="1" fill="hold">
                                          <p:stCondLst>
                                            <p:cond delay="999"/>
                                          </p:stCondLst>
                                        </p:cTn>
                                        <p:tgtEl>
                                          <p:spTgt spid="1152"/>
                                        </p:tgtEl>
                                        <p:attrNameLst>
                                          <p:attrName>style.visibility</p:attrName>
                                        </p:attrNameLst>
                                      </p:cBhvr>
                                      <p:to>
                                        <p:strVal val="visible"/>
                                      </p:to>
                                    </p:set>
                                  </p:childTnLst>
                                </p:cTn>
                              </p:par>
                            </p:childTnLst>
                          </p:cTn>
                        </p:par>
                        <p:par>
                          <p:cTn id="503" fill="hold">
                            <p:stCondLst>
                              <p:cond delay="165500"/>
                            </p:stCondLst>
                            <p:childTnLst>
                              <p:par>
                                <p:cTn id="504" presetID="1" presetClass="entr" presetSubtype="0" fill="hold" grpId="0" nodeType="afterEffect">
                                  <p:stCondLst>
                                    <p:cond delay="0"/>
                                  </p:stCondLst>
                                  <p:childTnLst>
                                    <p:set>
                                      <p:cBhvr>
                                        <p:cTn id="505" dur="1" fill="hold">
                                          <p:stCondLst>
                                            <p:cond delay="999"/>
                                          </p:stCondLst>
                                        </p:cTn>
                                        <p:tgtEl>
                                          <p:spTgt spid="1153"/>
                                        </p:tgtEl>
                                        <p:attrNameLst>
                                          <p:attrName>style.visibility</p:attrName>
                                        </p:attrNameLst>
                                      </p:cBhvr>
                                      <p:to>
                                        <p:strVal val="visible"/>
                                      </p:to>
                                    </p:set>
                                  </p:childTnLst>
                                </p:cTn>
                              </p:par>
                            </p:childTnLst>
                          </p:cTn>
                        </p:par>
                        <p:par>
                          <p:cTn id="506" fill="hold">
                            <p:stCondLst>
                              <p:cond delay="166500"/>
                            </p:stCondLst>
                            <p:childTnLst>
                              <p:par>
                                <p:cTn id="507" presetID="1" presetClass="entr" presetSubtype="0" fill="hold" grpId="0" nodeType="afterEffect">
                                  <p:stCondLst>
                                    <p:cond delay="0"/>
                                  </p:stCondLst>
                                  <p:childTnLst>
                                    <p:set>
                                      <p:cBhvr>
                                        <p:cTn id="508" dur="1" fill="hold">
                                          <p:stCondLst>
                                            <p:cond delay="999"/>
                                          </p:stCondLst>
                                        </p:cTn>
                                        <p:tgtEl>
                                          <p:spTgt spid="1154"/>
                                        </p:tgtEl>
                                        <p:attrNameLst>
                                          <p:attrName>style.visibility</p:attrName>
                                        </p:attrNameLst>
                                      </p:cBhvr>
                                      <p:to>
                                        <p:strVal val="visible"/>
                                      </p:to>
                                    </p:set>
                                  </p:childTnLst>
                                </p:cTn>
                              </p:par>
                            </p:childTnLst>
                          </p:cTn>
                        </p:par>
                        <p:par>
                          <p:cTn id="509" fill="hold">
                            <p:stCondLst>
                              <p:cond delay="167500"/>
                            </p:stCondLst>
                            <p:childTnLst>
                              <p:par>
                                <p:cTn id="510" presetID="1" presetClass="entr" presetSubtype="0" fill="hold" grpId="0" nodeType="afterEffect">
                                  <p:stCondLst>
                                    <p:cond delay="0"/>
                                  </p:stCondLst>
                                  <p:childTnLst>
                                    <p:set>
                                      <p:cBhvr>
                                        <p:cTn id="511" dur="1" fill="hold">
                                          <p:stCondLst>
                                            <p:cond delay="999"/>
                                          </p:stCondLst>
                                        </p:cTn>
                                        <p:tgtEl>
                                          <p:spTgt spid="1155"/>
                                        </p:tgtEl>
                                        <p:attrNameLst>
                                          <p:attrName>style.visibility</p:attrName>
                                        </p:attrNameLst>
                                      </p:cBhvr>
                                      <p:to>
                                        <p:strVal val="visible"/>
                                      </p:to>
                                    </p:set>
                                  </p:childTnLst>
                                </p:cTn>
                              </p:par>
                            </p:childTnLst>
                          </p:cTn>
                        </p:par>
                        <p:par>
                          <p:cTn id="512" fill="hold">
                            <p:stCondLst>
                              <p:cond delay="168500"/>
                            </p:stCondLst>
                            <p:childTnLst>
                              <p:par>
                                <p:cTn id="513" presetID="1" presetClass="entr" presetSubtype="0" fill="hold" grpId="0" nodeType="afterEffect">
                                  <p:stCondLst>
                                    <p:cond delay="0"/>
                                  </p:stCondLst>
                                  <p:childTnLst>
                                    <p:set>
                                      <p:cBhvr>
                                        <p:cTn id="514" dur="1" fill="hold">
                                          <p:stCondLst>
                                            <p:cond delay="999"/>
                                          </p:stCondLst>
                                        </p:cTn>
                                        <p:tgtEl>
                                          <p:spTgt spid="1156"/>
                                        </p:tgtEl>
                                        <p:attrNameLst>
                                          <p:attrName>style.visibility</p:attrName>
                                        </p:attrNameLst>
                                      </p:cBhvr>
                                      <p:to>
                                        <p:strVal val="visible"/>
                                      </p:to>
                                    </p:set>
                                  </p:childTnLst>
                                </p:cTn>
                              </p:par>
                            </p:childTnLst>
                          </p:cTn>
                        </p:par>
                        <p:par>
                          <p:cTn id="515" fill="hold">
                            <p:stCondLst>
                              <p:cond delay="169500"/>
                            </p:stCondLst>
                            <p:childTnLst>
                              <p:par>
                                <p:cTn id="516" presetID="1" presetClass="entr" presetSubtype="0" fill="hold" grpId="0" nodeType="afterEffect">
                                  <p:stCondLst>
                                    <p:cond delay="0"/>
                                  </p:stCondLst>
                                  <p:childTnLst>
                                    <p:set>
                                      <p:cBhvr>
                                        <p:cTn id="517" dur="1" fill="hold">
                                          <p:stCondLst>
                                            <p:cond delay="999"/>
                                          </p:stCondLst>
                                        </p:cTn>
                                        <p:tgtEl>
                                          <p:spTgt spid="1157"/>
                                        </p:tgtEl>
                                        <p:attrNameLst>
                                          <p:attrName>style.visibility</p:attrName>
                                        </p:attrNameLst>
                                      </p:cBhvr>
                                      <p:to>
                                        <p:strVal val="visible"/>
                                      </p:to>
                                    </p:set>
                                  </p:childTnLst>
                                </p:cTn>
                              </p:par>
                            </p:childTnLst>
                          </p:cTn>
                        </p:par>
                        <p:par>
                          <p:cTn id="518" fill="hold">
                            <p:stCondLst>
                              <p:cond delay="170500"/>
                            </p:stCondLst>
                            <p:childTnLst>
                              <p:par>
                                <p:cTn id="519" presetID="1" presetClass="entr" presetSubtype="0" fill="hold" grpId="0" nodeType="afterEffect">
                                  <p:stCondLst>
                                    <p:cond delay="0"/>
                                  </p:stCondLst>
                                  <p:childTnLst>
                                    <p:set>
                                      <p:cBhvr>
                                        <p:cTn id="520" dur="1" fill="hold">
                                          <p:stCondLst>
                                            <p:cond delay="999"/>
                                          </p:stCondLst>
                                        </p:cTn>
                                        <p:tgtEl>
                                          <p:spTgt spid="1158"/>
                                        </p:tgtEl>
                                        <p:attrNameLst>
                                          <p:attrName>style.visibility</p:attrName>
                                        </p:attrNameLst>
                                      </p:cBhvr>
                                      <p:to>
                                        <p:strVal val="visible"/>
                                      </p:to>
                                    </p:set>
                                  </p:childTnLst>
                                </p:cTn>
                              </p:par>
                            </p:childTnLst>
                          </p:cTn>
                        </p:par>
                        <p:par>
                          <p:cTn id="521" fill="hold">
                            <p:stCondLst>
                              <p:cond delay="171500"/>
                            </p:stCondLst>
                            <p:childTnLst>
                              <p:par>
                                <p:cTn id="522" presetID="1" presetClass="entr" presetSubtype="0" fill="hold" grpId="0" nodeType="afterEffect">
                                  <p:stCondLst>
                                    <p:cond delay="0"/>
                                  </p:stCondLst>
                                  <p:childTnLst>
                                    <p:set>
                                      <p:cBhvr>
                                        <p:cTn id="523" dur="1" fill="hold">
                                          <p:stCondLst>
                                            <p:cond delay="999"/>
                                          </p:stCondLst>
                                        </p:cTn>
                                        <p:tgtEl>
                                          <p:spTgt spid="1159"/>
                                        </p:tgtEl>
                                        <p:attrNameLst>
                                          <p:attrName>style.visibility</p:attrName>
                                        </p:attrNameLst>
                                      </p:cBhvr>
                                      <p:to>
                                        <p:strVal val="visible"/>
                                      </p:to>
                                    </p:set>
                                  </p:childTnLst>
                                </p:cTn>
                              </p:par>
                            </p:childTnLst>
                          </p:cTn>
                        </p:par>
                        <p:par>
                          <p:cTn id="524" fill="hold">
                            <p:stCondLst>
                              <p:cond delay="172500"/>
                            </p:stCondLst>
                            <p:childTnLst>
                              <p:par>
                                <p:cTn id="525" presetID="1" presetClass="entr" presetSubtype="0" fill="hold" grpId="0" nodeType="afterEffect">
                                  <p:stCondLst>
                                    <p:cond delay="0"/>
                                  </p:stCondLst>
                                  <p:childTnLst>
                                    <p:set>
                                      <p:cBhvr>
                                        <p:cTn id="526" dur="1" fill="hold">
                                          <p:stCondLst>
                                            <p:cond delay="999"/>
                                          </p:stCondLst>
                                        </p:cTn>
                                        <p:tgtEl>
                                          <p:spTgt spid="1160"/>
                                        </p:tgtEl>
                                        <p:attrNameLst>
                                          <p:attrName>style.visibility</p:attrName>
                                        </p:attrNameLst>
                                      </p:cBhvr>
                                      <p:to>
                                        <p:strVal val="visible"/>
                                      </p:to>
                                    </p:set>
                                  </p:childTnLst>
                                </p:cTn>
                              </p:par>
                            </p:childTnLst>
                          </p:cTn>
                        </p:par>
                        <p:par>
                          <p:cTn id="527" fill="hold">
                            <p:stCondLst>
                              <p:cond delay="173500"/>
                            </p:stCondLst>
                            <p:childTnLst>
                              <p:par>
                                <p:cTn id="528" presetID="1" presetClass="entr" presetSubtype="0" fill="hold" grpId="0" nodeType="afterEffect">
                                  <p:stCondLst>
                                    <p:cond delay="0"/>
                                  </p:stCondLst>
                                  <p:childTnLst>
                                    <p:set>
                                      <p:cBhvr>
                                        <p:cTn id="529" dur="1" fill="hold">
                                          <p:stCondLst>
                                            <p:cond delay="999"/>
                                          </p:stCondLst>
                                        </p:cTn>
                                        <p:tgtEl>
                                          <p:spTgt spid="1161"/>
                                        </p:tgtEl>
                                        <p:attrNameLst>
                                          <p:attrName>style.visibility</p:attrName>
                                        </p:attrNameLst>
                                      </p:cBhvr>
                                      <p:to>
                                        <p:strVal val="visible"/>
                                      </p:to>
                                    </p:set>
                                  </p:childTnLst>
                                </p:cTn>
                              </p:par>
                            </p:childTnLst>
                          </p:cTn>
                        </p:par>
                        <p:par>
                          <p:cTn id="530" fill="hold">
                            <p:stCondLst>
                              <p:cond delay="174500"/>
                            </p:stCondLst>
                            <p:childTnLst>
                              <p:par>
                                <p:cTn id="531" presetID="1" presetClass="entr" presetSubtype="0" fill="hold" grpId="0" nodeType="afterEffect">
                                  <p:stCondLst>
                                    <p:cond delay="0"/>
                                  </p:stCondLst>
                                  <p:childTnLst>
                                    <p:set>
                                      <p:cBhvr>
                                        <p:cTn id="532" dur="1" fill="hold">
                                          <p:stCondLst>
                                            <p:cond delay="999"/>
                                          </p:stCondLst>
                                        </p:cTn>
                                        <p:tgtEl>
                                          <p:spTgt spid="1162"/>
                                        </p:tgtEl>
                                        <p:attrNameLst>
                                          <p:attrName>style.visibility</p:attrName>
                                        </p:attrNameLst>
                                      </p:cBhvr>
                                      <p:to>
                                        <p:strVal val="visible"/>
                                      </p:to>
                                    </p:set>
                                  </p:childTnLst>
                                </p:cTn>
                              </p:par>
                            </p:childTnLst>
                          </p:cTn>
                        </p:par>
                        <p:par>
                          <p:cTn id="533" fill="hold">
                            <p:stCondLst>
                              <p:cond delay="175500"/>
                            </p:stCondLst>
                            <p:childTnLst>
                              <p:par>
                                <p:cTn id="534" presetID="1" presetClass="entr" presetSubtype="0" fill="hold" grpId="0" nodeType="afterEffect">
                                  <p:stCondLst>
                                    <p:cond delay="0"/>
                                  </p:stCondLst>
                                  <p:childTnLst>
                                    <p:set>
                                      <p:cBhvr>
                                        <p:cTn id="535" dur="1" fill="hold">
                                          <p:stCondLst>
                                            <p:cond delay="999"/>
                                          </p:stCondLst>
                                        </p:cTn>
                                        <p:tgtEl>
                                          <p:spTgt spid="1163"/>
                                        </p:tgtEl>
                                        <p:attrNameLst>
                                          <p:attrName>style.visibility</p:attrName>
                                        </p:attrNameLst>
                                      </p:cBhvr>
                                      <p:to>
                                        <p:strVal val="visible"/>
                                      </p:to>
                                    </p:set>
                                  </p:childTnLst>
                                </p:cTn>
                              </p:par>
                            </p:childTnLst>
                          </p:cTn>
                        </p:par>
                        <p:par>
                          <p:cTn id="536" fill="hold">
                            <p:stCondLst>
                              <p:cond delay="176500"/>
                            </p:stCondLst>
                            <p:childTnLst>
                              <p:par>
                                <p:cTn id="537" presetID="1" presetClass="entr" presetSubtype="0" fill="hold" grpId="0" nodeType="afterEffect">
                                  <p:stCondLst>
                                    <p:cond delay="0"/>
                                  </p:stCondLst>
                                  <p:childTnLst>
                                    <p:set>
                                      <p:cBhvr>
                                        <p:cTn id="538" dur="1" fill="hold">
                                          <p:stCondLst>
                                            <p:cond delay="999"/>
                                          </p:stCondLst>
                                        </p:cTn>
                                        <p:tgtEl>
                                          <p:spTgt spid="1164"/>
                                        </p:tgtEl>
                                        <p:attrNameLst>
                                          <p:attrName>style.visibility</p:attrName>
                                        </p:attrNameLst>
                                      </p:cBhvr>
                                      <p:to>
                                        <p:strVal val="visible"/>
                                      </p:to>
                                    </p:set>
                                  </p:childTnLst>
                                </p:cTn>
                              </p:par>
                            </p:childTnLst>
                          </p:cTn>
                        </p:par>
                        <p:par>
                          <p:cTn id="539" fill="hold">
                            <p:stCondLst>
                              <p:cond delay="177500"/>
                            </p:stCondLst>
                            <p:childTnLst>
                              <p:par>
                                <p:cTn id="540" presetID="1" presetClass="entr" presetSubtype="0" fill="hold" grpId="0" nodeType="afterEffect">
                                  <p:stCondLst>
                                    <p:cond delay="0"/>
                                  </p:stCondLst>
                                  <p:childTnLst>
                                    <p:set>
                                      <p:cBhvr>
                                        <p:cTn id="541" dur="1" fill="hold">
                                          <p:stCondLst>
                                            <p:cond delay="999"/>
                                          </p:stCondLst>
                                        </p:cTn>
                                        <p:tgtEl>
                                          <p:spTgt spid="1165"/>
                                        </p:tgtEl>
                                        <p:attrNameLst>
                                          <p:attrName>style.visibility</p:attrName>
                                        </p:attrNameLst>
                                      </p:cBhvr>
                                      <p:to>
                                        <p:strVal val="visible"/>
                                      </p:to>
                                    </p:set>
                                  </p:childTnLst>
                                </p:cTn>
                              </p:par>
                            </p:childTnLst>
                          </p:cTn>
                        </p:par>
                        <p:par>
                          <p:cTn id="542" fill="hold">
                            <p:stCondLst>
                              <p:cond delay="178500"/>
                            </p:stCondLst>
                            <p:childTnLst>
                              <p:par>
                                <p:cTn id="543" presetID="1" presetClass="entr" presetSubtype="0" fill="hold" grpId="0" nodeType="afterEffect">
                                  <p:stCondLst>
                                    <p:cond delay="0"/>
                                  </p:stCondLst>
                                  <p:childTnLst>
                                    <p:set>
                                      <p:cBhvr>
                                        <p:cTn id="544" dur="1" fill="hold">
                                          <p:stCondLst>
                                            <p:cond delay="999"/>
                                          </p:stCondLst>
                                        </p:cTn>
                                        <p:tgtEl>
                                          <p:spTgt spid="1166"/>
                                        </p:tgtEl>
                                        <p:attrNameLst>
                                          <p:attrName>style.visibility</p:attrName>
                                        </p:attrNameLst>
                                      </p:cBhvr>
                                      <p:to>
                                        <p:strVal val="visible"/>
                                      </p:to>
                                    </p:set>
                                  </p:childTnLst>
                                </p:cTn>
                              </p:par>
                            </p:childTnLst>
                          </p:cTn>
                        </p:par>
                        <p:par>
                          <p:cTn id="545" fill="hold">
                            <p:stCondLst>
                              <p:cond delay="179500"/>
                            </p:stCondLst>
                            <p:childTnLst>
                              <p:par>
                                <p:cTn id="546" presetID="1" presetClass="entr" presetSubtype="0" fill="hold" grpId="0" nodeType="afterEffect">
                                  <p:stCondLst>
                                    <p:cond delay="0"/>
                                  </p:stCondLst>
                                  <p:childTnLst>
                                    <p:set>
                                      <p:cBhvr>
                                        <p:cTn id="547" dur="1" fill="hold">
                                          <p:stCondLst>
                                            <p:cond delay="999"/>
                                          </p:stCondLst>
                                        </p:cTn>
                                        <p:tgtEl>
                                          <p:spTgt spid="1167"/>
                                        </p:tgtEl>
                                        <p:attrNameLst>
                                          <p:attrName>style.visibility</p:attrName>
                                        </p:attrNameLst>
                                      </p:cBhvr>
                                      <p:to>
                                        <p:strVal val="visible"/>
                                      </p:to>
                                    </p:set>
                                  </p:childTnLst>
                                </p:cTn>
                              </p:par>
                            </p:childTnLst>
                          </p:cTn>
                        </p:par>
                        <p:par>
                          <p:cTn id="548" fill="hold">
                            <p:stCondLst>
                              <p:cond delay="180500"/>
                            </p:stCondLst>
                            <p:childTnLst>
                              <p:par>
                                <p:cTn id="549" presetID="1" presetClass="entr" presetSubtype="0" fill="hold" grpId="0" nodeType="afterEffect">
                                  <p:stCondLst>
                                    <p:cond delay="0"/>
                                  </p:stCondLst>
                                  <p:childTnLst>
                                    <p:set>
                                      <p:cBhvr>
                                        <p:cTn id="550" dur="1" fill="hold">
                                          <p:stCondLst>
                                            <p:cond delay="999"/>
                                          </p:stCondLst>
                                        </p:cTn>
                                        <p:tgtEl>
                                          <p:spTgt spid="1168"/>
                                        </p:tgtEl>
                                        <p:attrNameLst>
                                          <p:attrName>style.visibility</p:attrName>
                                        </p:attrNameLst>
                                      </p:cBhvr>
                                      <p:to>
                                        <p:strVal val="visible"/>
                                      </p:to>
                                    </p:set>
                                  </p:childTnLst>
                                </p:cTn>
                              </p:par>
                            </p:childTnLst>
                          </p:cTn>
                        </p:par>
                        <p:par>
                          <p:cTn id="551" fill="hold">
                            <p:stCondLst>
                              <p:cond delay="181500"/>
                            </p:stCondLst>
                            <p:childTnLst>
                              <p:par>
                                <p:cTn id="552" presetID="1" presetClass="entr" presetSubtype="0" fill="hold" grpId="0" nodeType="afterEffect">
                                  <p:stCondLst>
                                    <p:cond delay="0"/>
                                  </p:stCondLst>
                                  <p:childTnLst>
                                    <p:set>
                                      <p:cBhvr>
                                        <p:cTn id="553" dur="1" fill="hold">
                                          <p:stCondLst>
                                            <p:cond delay="999"/>
                                          </p:stCondLst>
                                        </p:cTn>
                                        <p:tgtEl>
                                          <p:spTgt spid="1169"/>
                                        </p:tgtEl>
                                        <p:attrNameLst>
                                          <p:attrName>style.visibility</p:attrName>
                                        </p:attrNameLst>
                                      </p:cBhvr>
                                      <p:to>
                                        <p:strVal val="visible"/>
                                      </p:to>
                                    </p:set>
                                  </p:childTnLst>
                                  <p:subTnLst>
                                    <p:audio>
                                      <p:cMediaNode>
                                        <p:cTn display="0" masterRel="sameClick">
                                          <p:stCondLst>
                                            <p:cond evt="begin" delay="0">
                                              <p:tn val="552"/>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984"/>
                  </p:tgtEl>
                </p:cond>
              </p:nextCondLst>
            </p:seq>
          </p:childTnLst>
        </p:cTn>
      </p:par>
    </p:tnLst>
    <p:bldLst>
      <p:bldP spid="984" grpId="0" animBg="1"/>
      <p:bldP spid="985" grpId="0" animBg="1"/>
      <p:bldP spid="986" grpId="0" animBg="1"/>
      <p:bldP spid="987" grpId="0" animBg="1"/>
      <p:bldP spid="988" grpId="0" animBg="1"/>
      <p:bldP spid="989" grpId="0" animBg="1"/>
      <p:bldP spid="990" grpId="0" animBg="1"/>
      <p:bldP spid="991" grpId="0" animBg="1"/>
      <p:bldP spid="992" grpId="0" animBg="1"/>
      <p:bldP spid="993" grpId="0" animBg="1"/>
      <p:bldP spid="994" grpId="0" animBg="1"/>
      <p:bldP spid="995" grpId="0" animBg="1"/>
      <p:bldP spid="996" grpId="0" animBg="1"/>
      <p:bldP spid="997" grpId="0" animBg="1"/>
      <p:bldP spid="998" grpId="0" animBg="1"/>
      <p:bldP spid="999" grpId="0" animBg="1"/>
      <p:bldP spid="1000" grpId="0" animBg="1"/>
      <p:bldP spid="1001" grpId="0" animBg="1"/>
      <p:bldP spid="1002" grpId="0" animBg="1"/>
      <p:bldP spid="1003" grpId="0" animBg="1"/>
      <p:bldP spid="1004" grpId="0" animBg="1"/>
      <p:bldP spid="1005" grpId="0" animBg="1"/>
      <p:bldP spid="1006" grpId="0" animBg="1"/>
      <p:bldP spid="1007" grpId="0" animBg="1"/>
      <p:bldP spid="1008" grpId="0" animBg="1"/>
      <p:bldP spid="1009" grpId="0" animBg="1"/>
      <p:bldP spid="1010" grpId="0" animBg="1"/>
      <p:bldP spid="1011" grpId="0" animBg="1"/>
      <p:bldP spid="1012" grpId="0" animBg="1"/>
      <p:bldP spid="1013" grpId="0" animBg="1"/>
      <p:bldP spid="1014" grpId="0" animBg="1"/>
      <p:bldP spid="1015" grpId="0" animBg="1"/>
      <p:bldP spid="1016" grpId="0" animBg="1"/>
      <p:bldP spid="1017" grpId="0" animBg="1"/>
      <p:bldP spid="1018" grpId="0" animBg="1"/>
      <p:bldP spid="1019" grpId="0" animBg="1"/>
      <p:bldP spid="1020" grpId="0" animBg="1"/>
      <p:bldP spid="1021" grpId="0" animBg="1"/>
      <p:bldP spid="1022" grpId="0" animBg="1"/>
      <p:bldP spid="1023" grpId="0" animBg="1"/>
      <p:bldP spid="1024" grpId="0" animBg="1"/>
      <p:bldP spid="1025" grpId="0" animBg="1"/>
      <p:bldP spid="1027" grpId="0" animBg="1"/>
      <p:bldP spid="1029" grpId="0" animBg="1"/>
      <p:bldP spid="1031" grpId="0" animBg="1"/>
      <p:bldP spid="1032" grpId="0" animBg="1"/>
      <p:bldP spid="1033" grpId="0" animBg="1"/>
      <p:bldP spid="1034" grpId="0" animBg="1"/>
      <p:bldP spid="1035" grpId="0" animBg="1"/>
      <p:bldP spid="1036" grpId="0" animBg="1"/>
      <p:bldP spid="1037" grpId="0" animBg="1"/>
      <p:bldP spid="1038" grpId="0" animBg="1"/>
      <p:bldP spid="1039" grpId="0" animBg="1"/>
      <p:bldP spid="1040" grpId="0" animBg="1"/>
      <p:bldP spid="1041" grpId="0" animBg="1"/>
      <p:bldP spid="1042" grpId="0" animBg="1"/>
      <p:bldP spid="1043" grpId="0" animBg="1"/>
      <p:bldP spid="1044" grpId="0" animBg="1"/>
      <p:bldP spid="1045" grpId="0" animBg="1"/>
      <p:bldP spid="1046" grpId="0" animBg="1"/>
      <p:bldP spid="1047" grpId="0" animBg="1"/>
      <p:bldP spid="1048" grpId="0" animBg="1"/>
      <p:bldP spid="1049" grpId="0" animBg="1"/>
      <p:bldP spid="1050" grpId="0" animBg="1"/>
      <p:bldP spid="1051" grpId="0" animBg="1"/>
      <p:bldP spid="1052" grpId="0" animBg="1"/>
      <p:bldP spid="1053"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P spid="1070" grpId="0" animBg="1"/>
      <p:bldP spid="1071" grpId="0" animBg="1"/>
      <p:bldP spid="1072" grpId="0" animBg="1"/>
      <p:bldP spid="1073" grpId="0" animBg="1"/>
      <p:bldP spid="1074" grpId="0" animBg="1"/>
      <p:bldP spid="1075" grpId="0" animBg="1"/>
      <p:bldP spid="1076" grpId="0" animBg="1"/>
      <p:bldP spid="1077" grpId="0" animBg="1"/>
      <p:bldP spid="1078" grpId="0" animBg="1"/>
      <p:bldP spid="1079" grpId="0" animBg="1"/>
      <p:bldP spid="1080" grpId="0" animBg="1"/>
      <p:bldP spid="1081" grpId="0" animBg="1"/>
      <p:bldP spid="1082" grpId="0" animBg="1"/>
      <p:bldP spid="1083" grpId="0" animBg="1"/>
      <p:bldP spid="1084"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P spid="110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P spid="1121" grpId="0" animBg="1"/>
      <p:bldP spid="1122" grpId="0" animBg="1"/>
      <p:bldP spid="1123" grpId="0" animBg="1"/>
      <p:bldP spid="1124" grpId="0" animBg="1"/>
      <p:bldP spid="1125" grpId="0" animBg="1"/>
      <p:bldP spid="1126" grpId="0" animBg="1"/>
      <p:bldP spid="1127" grpId="0" animBg="1"/>
      <p:bldP spid="1128" grpId="0" animBg="1"/>
      <p:bldP spid="1129" grpId="0" animBg="1"/>
      <p:bldP spid="1130" grpId="0" animBg="1"/>
      <p:bldP spid="1131" grpId="0" animBg="1"/>
      <p:bldP spid="1132" grpId="0" animBg="1"/>
      <p:bldP spid="1133" grpId="0" animBg="1"/>
      <p:bldP spid="1134" grpId="0" animBg="1"/>
      <p:bldP spid="1135" grpId="0" animBg="1"/>
      <p:bldP spid="1136" grpId="0" animBg="1"/>
      <p:bldP spid="1137" grpId="0" animBg="1"/>
      <p:bldP spid="1138" grpId="0" animBg="1"/>
      <p:bldP spid="1139" grpId="0" animBg="1"/>
      <p:bldP spid="1140" grpId="0" animBg="1"/>
      <p:bldP spid="1141" grpId="0" animBg="1"/>
      <p:bldP spid="1142" grpId="0" animBg="1"/>
      <p:bldP spid="1143" grpId="0" animBg="1"/>
      <p:bldP spid="1144" grpId="0" animBg="1"/>
      <p:bldP spid="1145" grpId="0" animBg="1"/>
      <p:bldP spid="1146" grpId="0" animBg="1"/>
      <p:bldP spid="1147" grpId="0" animBg="1"/>
      <p:bldP spid="1148" grpId="0" animBg="1"/>
      <p:bldP spid="1149" grpId="0" animBg="1"/>
      <p:bldP spid="1150" grpId="0" animBg="1"/>
      <p:bldP spid="1151" grpId="0" animBg="1"/>
      <p:bldP spid="1152" grpId="0" animBg="1"/>
      <p:bldP spid="1153" grpId="0" animBg="1"/>
      <p:bldP spid="1154" grpId="0" animBg="1"/>
      <p:bldP spid="1155" grpId="0" animBg="1"/>
      <p:bldP spid="1156" grpId="0" animBg="1"/>
      <p:bldP spid="1157" grpId="0" animBg="1"/>
      <p:bldP spid="1158" grpId="0" animBg="1"/>
      <p:bldP spid="1159" grpId="0" animBg="1"/>
      <p:bldP spid="1160" grpId="0" animBg="1"/>
      <p:bldP spid="1161" grpId="0" animBg="1"/>
      <p:bldP spid="1162" grpId="0" animBg="1"/>
      <p:bldP spid="1163" grpId="0" animBg="1"/>
      <p:bldP spid="1164" grpId="0" animBg="1"/>
      <p:bldP spid="1165" grpId="0" animBg="1"/>
      <p:bldP spid="1166" grpId="0" animBg="1"/>
      <p:bldP spid="1167" grpId="0" animBg="1"/>
      <p:bldP spid="1168" grpId="0" animBg="1"/>
      <p:bldP spid="116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Rectangle: Rounded Corners 648">
            <a:extLst>
              <a:ext uri="{FF2B5EF4-FFF2-40B4-BE49-F238E27FC236}">
                <a16:creationId xmlns:a16="http://schemas.microsoft.com/office/drawing/2014/main" xmlns="" id="{804D56CC-BB3B-5F4B-82AF-BA3DC6CAEA0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latin typeface="Arial" panose="020B0604020202020204" pitchFamily="34" charset="0"/>
                <a:cs typeface="Arial" panose="020B0604020202020204" pitchFamily="34" charset="0"/>
              </a:rPr>
              <a:t>START TIMER</a:t>
            </a:r>
            <a:endParaRPr lang="en-GB" sz="2400" dirty="0">
              <a:latin typeface="Arial" panose="020B0604020202020204" pitchFamily="34" charset="0"/>
              <a:cs typeface="Arial" panose="020B0604020202020204" pitchFamily="34" charset="0"/>
            </a:endParaRPr>
          </a:p>
        </p:txBody>
      </p:sp>
      <p:sp>
        <p:nvSpPr>
          <p:cNvPr id="985" name="Rectangle: Rounded Corners 649">
            <a:extLst>
              <a:ext uri="{FF2B5EF4-FFF2-40B4-BE49-F238E27FC236}">
                <a16:creationId xmlns:a16="http://schemas.microsoft.com/office/drawing/2014/main" xmlns="" id="{EA51BB8D-74F9-964B-8E87-347F033DAFC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3 : 00</a:t>
            </a:r>
          </a:p>
        </p:txBody>
      </p:sp>
      <p:sp>
        <p:nvSpPr>
          <p:cNvPr id="986" name="Rectangle: Rounded Corners 650">
            <a:extLst>
              <a:ext uri="{FF2B5EF4-FFF2-40B4-BE49-F238E27FC236}">
                <a16:creationId xmlns:a16="http://schemas.microsoft.com/office/drawing/2014/main" xmlns="" id="{D3CFD3D5-7CE4-444D-AB10-3CFBBB9D6DE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59</a:t>
            </a:r>
          </a:p>
        </p:txBody>
      </p:sp>
      <p:sp>
        <p:nvSpPr>
          <p:cNvPr id="987" name="Rectangle: Rounded Corners 651">
            <a:extLst>
              <a:ext uri="{FF2B5EF4-FFF2-40B4-BE49-F238E27FC236}">
                <a16:creationId xmlns:a16="http://schemas.microsoft.com/office/drawing/2014/main" xmlns="" id="{691C7253-0D9C-224E-8213-7BDB2234812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58</a:t>
            </a:r>
          </a:p>
        </p:txBody>
      </p:sp>
      <p:sp>
        <p:nvSpPr>
          <p:cNvPr id="988" name="Rectangle: Rounded Corners 652">
            <a:extLst>
              <a:ext uri="{FF2B5EF4-FFF2-40B4-BE49-F238E27FC236}">
                <a16:creationId xmlns:a16="http://schemas.microsoft.com/office/drawing/2014/main" xmlns="" id="{3067DE97-BE4C-1445-834C-9A35DB4F99D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57</a:t>
            </a:r>
          </a:p>
        </p:txBody>
      </p:sp>
      <p:sp>
        <p:nvSpPr>
          <p:cNvPr id="989" name="Rectangle: Rounded Corners 653">
            <a:extLst>
              <a:ext uri="{FF2B5EF4-FFF2-40B4-BE49-F238E27FC236}">
                <a16:creationId xmlns:a16="http://schemas.microsoft.com/office/drawing/2014/main" xmlns="" id="{7D8EA598-3F04-A544-AAFA-9CBB7E3EB94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56</a:t>
            </a:r>
          </a:p>
        </p:txBody>
      </p:sp>
      <p:sp>
        <p:nvSpPr>
          <p:cNvPr id="990" name="Rectangle: Rounded Corners 654">
            <a:extLst>
              <a:ext uri="{FF2B5EF4-FFF2-40B4-BE49-F238E27FC236}">
                <a16:creationId xmlns:a16="http://schemas.microsoft.com/office/drawing/2014/main" xmlns="" id="{FA1993D4-BC57-8546-BCCF-027D6EEDC1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55</a:t>
            </a:r>
          </a:p>
        </p:txBody>
      </p:sp>
      <p:sp>
        <p:nvSpPr>
          <p:cNvPr id="991" name="Rectangle: Rounded Corners 655">
            <a:extLst>
              <a:ext uri="{FF2B5EF4-FFF2-40B4-BE49-F238E27FC236}">
                <a16:creationId xmlns:a16="http://schemas.microsoft.com/office/drawing/2014/main" xmlns="" id="{ECACA816-6007-8B46-881E-0694E214655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54</a:t>
            </a:r>
          </a:p>
        </p:txBody>
      </p:sp>
      <p:sp>
        <p:nvSpPr>
          <p:cNvPr id="992" name="Rectangle: Rounded Corners 656">
            <a:extLst>
              <a:ext uri="{FF2B5EF4-FFF2-40B4-BE49-F238E27FC236}">
                <a16:creationId xmlns:a16="http://schemas.microsoft.com/office/drawing/2014/main" xmlns="" id="{A9EA7B6F-0915-A345-B8F3-303730F9933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53</a:t>
            </a:r>
          </a:p>
        </p:txBody>
      </p:sp>
      <p:sp>
        <p:nvSpPr>
          <p:cNvPr id="993" name="Rectangle: Rounded Corners 657">
            <a:extLst>
              <a:ext uri="{FF2B5EF4-FFF2-40B4-BE49-F238E27FC236}">
                <a16:creationId xmlns:a16="http://schemas.microsoft.com/office/drawing/2014/main" xmlns="" id="{525259C9-44A0-FA48-AAF6-3D31441E0F5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52</a:t>
            </a:r>
          </a:p>
        </p:txBody>
      </p:sp>
      <p:sp>
        <p:nvSpPr>
          <p:cNvPr id="994" name="Rectangle: Rounded Corners 658">
            <a:extLst>
              <a:ext uri="{FF2B5EF4-FFF2-40B4-BE49-F238E27FC236}">
                <a16:creationId xmlns:a16="http://schemas.microsoft.com/office/drawing/2014/main" xmlns="" id="{403E335C-4237-4246-B876-E759E7F52E5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51</a:t>
            </a:r>
          </a:p>
        </p:txBody>
      </p:sp>
      <p:sp>
        <p:nvSpPr>
          <p:cNvPr id="995" name="Rectangle: Rounded Corners 659">
            <a:extLst>
              <a:ext uri="{FF2B5EF4-FFF2-40B4-BE49-F238E27FC236}">
                <a16:creationId xmlns:a16="http://schemas.microsoft.com/office/drawing/2014/main" xmlns="" id="{FB61551A-373C-6941-B231-0DC42A729CE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50</a:t>
            </a:r>
          </a:p>
        </p:txBody>
      </p:sp>
      <p:sp>
        <p:nvSpPr>
          <p:cNvPr id="996" name="Rectangle: Rounded Corners 660">
            <a:extLst>
              <a:ext uri="{FF2B5EF4-FFF2-40B4-BE49-F238E27FC236}">
                <a16:creationId xmlns:a16="http://schemas.microsoft.com/office/drawing/2014/main" xmlns="" id="{AFCED71F-6AF0-9F4A-833E-F740C38E7F3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49</a:t>
            </a:r>
          </a:p>
        </p:txBody>
      </p:sp>
      <p:sp>
        <p:nvSpPr>
          <p:cNvPr id="997" name="Rectangle: Rounded Corners 661">
            <a:extLst>
              <a:ext uri="{FF2B5EF4-FFF2-40B4-BE49-F238E27FC236}">
                <a16:creationId xmlns:a16="http://schemas.microsoft.com/office/drawing/2014/main" xmlns="" id="{2FF2CAAD-E45A-9840-B836-825744B0343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48</a:t>
            </a:r>
          </a:p>
        </p:txBody>
      </p:sp>
      <p:sp>
        <p:nvSpPr>
          <p:cNvPr id="998" name="Rectangle: Rounded Corners 662">
            <a:extLst>
              <a:ext uri="{FF2B5EF4-FFF2-40B4-BE49-F238E27FC236}">
                <a16:creationId xmlns:a16="http://schemas.microsoft.com/office/drawing/2014/main" xmlns="" id="{785ADD03-B04B-D64B-B29B-B966EDD24C2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47</a:t>
            </a:r>
          </a:p>
        </p:txBody>
      </p:sp>
      <p:sp>
        <p:nvSpPr>
          <p:cNvPr id="999" name="Rectangle: Rounded Corners 663">
            <a:extLst>
              <a:ext uri="{FF2B5EF4-FFF2-40B4-BE49-F238E27FC236}">
                <a16:creationId xmlns:a16="http://schemas.microsoft.com/office/drawing/2014/main" xmlns="" id="{62D56A11-5540-1848-92A5-CB26F14023A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46</a:t>
            </a:r>
          </a:p>
        </p:txBody>
      </p:sp>
      <p:sp>
        <p:nvSpPr>
          <p:cNvPr id="1000" name="Rectangle: Rounded Corners 664">
            <a:extLst>
              <a:ext uri="{FF2B5EF4-FFF2-40B4-BE49-F238E27FC236}">
                <a16:creationId xmlns:a16="http://schemas.microsoft.com/office/drawing/2014/main" xmlns="" id="{0443AB88-09A8-D243-AEF1-5D7EEC1B28F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45</a:t>
            </a:r>
          </a:p>
        </p:txBody>
      </p:sp>
      <p:sp>
        <p:nvSpPr>
          <p:cNvPr id="1001" name="Rectangle: Rounded Corners 665">
            <a:extLst>
              <a:ext uri="{FF2B5EF4-FFF2-40B4-BE49-F238E27FC236}">
                <a16:creationId xmlns:a16="http://schemas.microsoft.com/office/drawing/2014/main" xmlns="" id="{940BCD14-2842-5D47-9146-13D28FB3014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44</a:t>
            </a:r>
          </a:p>
        </p:txBody>
      </p:sp>
      <p:sp>
        <p:nvSpPr>
          <p:cNvPr id="1002" name="Rectangle: Rounded Corners 666">
            <a:extLst>
              <a:ext uri="{FF2B5EF4-FFF2-40B4-BE49-F238E27FC236}">
                <a16:creationId xmlns:a16="http://schemas.microsoft.com/office/drawing/2014/main" xmlns="" id="{2A50E577-CE17-BE4A-A6D3-7200569FF9D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p>
        </p:txBody>
      </p:sp>
      <p:sp>
        <p:nvSpPr>
          <p:cNvPr id="1003" name="Rectangle: Rounded Corners 667">
            <a:extLst>
              <a:ext uri="{FF2B5EF4-FFF2-40B4-BE49-F238E27FC236}">
                <a16:creationId xmlns:a16="http://schemas.microsoft.com/office/drawing/2014/main" xmlns="" id="{004A2B30-55A1-6F46-BC4F-AE10B0EBFD3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42</a:t>
            </a:r>
          </a:p>
        </p:txBody>
      </p:sp>
      <p:sp>
        <p:nvSpPr>
          <p:cNvPr id="1004" name="Rectangle: Rounded Corners 668">
            <a:extLst>
              <a:ext uri="{FF2B5EF4-FFF2-40B4-BE49-F238E27FC236}">
                <a16:creationId xmlns:a16="http://schemas.microsoft.com/office/drawing/2014/main" xmlns="" id="{9A263BF7-6B68-B343-9204-B4556683F0C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41</a:t>
            </a:r>
          </a:p>
        </p:txBody>
      </p:sp>
      <p:sp>
        <p:nvSpPr>
          <p:cNvPr id="1005" name="Rectangle: Rounded Corners 669">
            <a:extLst>
              <a:ext uri="{FF2B5EF4-FFF2-40B4-BE49-F238E27FC236}">
                <a16:creationId xmlns:a16="http://schemas.microsoft.com/office/drawing/2014/main" xmlns="" id="{1192AA6B-AE63-B840-878C-22E58433F59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40</a:t>
            </a:r>
          </a:p>
        </p:txBody>
      </p:sp>
      <p:sp>
        <p:nvSpPr>
          <p:cNvPr id="1006" name="Rectangle: Rounded Corners 670">
            <a:extLst>
              <a:ext uri="{FF2B5EF4-FFF2-40B4-BE49-F238E27FC236}">
                <a16:creationId xmlns:a16="http://schemas.microsoft.com/office/drawing/2014/main" xmlns="" id="{C59A4408-DD15-584F-906E-56E14D3FF31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39</a:t>
            </a:r>
          </a:p>
        </p:txBody>
      </p:sp>
      <p:sp>
        <p:nvSpPr>
          <p:cNvPr id="1007" name="Rectangle: Rounded Corners 671">
            <a:extLst>
              <a:ext uri="{FF2B5EF4-FFF2-40B4-BE49-F238E27FC236}">
                <a16:creationId xmlns:a16="http://schemas.microsoft.com/office/drawing/2014/main" xmlns="" id="{1DB927C3-9186-414D-ACD5-A1962F640A5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38</a:t>
            </a:r>
          </a:p>
        </p:txBody>
      </p:sp>
      <p:sp>
        <p:nvSpPr>
          <p:cNvPr id="1008" name="Rectangle: Rounded Corners 672">
            <a:extLst>
              <a:ext uri="{FF2B5EF4-FFF2-40B4-BE49-F238E27FC236}">
                <a16:creationId xmlns:a16="http://schemas.microsoft.com/office/drawing/2014/main" xmlns="" id="{E7E1DBB4-2444-8F4B-BACE-8667157B61E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37</a:t>
            </a:r>
          </a:p>
        </p:txBody>
      </p:sp>
      <p:sp>
        <p:nvSpPr>
          <p:cNvPr id="1009" name="Rectangle: Rounded Corners 673">
            <a:extLst>
              <a:ext uri="{FF2B5EF4-FFF2-40B4-BE49-F238E27FC236}">
                <a16:creationId xmlns:a16="http://schemas.microsoft.com/office/drawing/2014/main" xmlns="" id="{3B83E812-EDFD-9345-B790-F9B76EC6F01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36</a:t>
            </a:r>
          </a:p>
        </p:txBody>
      </p:sp>
      <p:sp>
        <p:nvSpPr>
          <p:cNvPr id="1010" name="Rectangle: Rounded Corners 674">
            <a:extLst>
              <a:ext uri="{FF2B5EF4-FFF2-40B4-BE49-F238E27FC236}">
                <a16:creationId xmlns:a16="http://schemas.microsoft.com/office/drawing/2014/main" xmlns="" id="{A9B3DC79-6190-C644-891B-25EA5FD58A1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35</a:t>
            </a:r>
          </a:p>
        </p:txBody>
      </p:sp>
      <p:sp>
        <p:nvSpPr>
          <p:cNvPr id="1011" name="Rectangle: Rounded Corners 675">
            <a:extLst>
              <a:ext uri="{FF2B5EF4-FFF2-40B4-BE49-F238E27FC236}">
                <a16:creationId xmlns:a16="http://schemas.microsoft.com/office/drawing/2014/main" xmlns="" id="{FDD39182-F991-2044-BB7E-A0BED5E1A4A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34</a:t>
            </a:r>
          </a:p>
        </p:txBody>
      </p:sp>
      <p:sp>
        <p:nvSpPr>
          <p:cNvPr id="1012" name="Rectangle: Rounded Corners 676">
            <a:extLst>
              <a:ext uri="{FF2B5EF4-FFF2-40B4-BE49-F238E27FC236}">
                <a16:creationId xmlns:a16="http://schemas.microsoft.com/office/drawing/2014/main" xmlns="" id="{E95ADAD6-EE12-B249-894E-3AE0B2D01AA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33</a:t>
            </a:r>
          </a:p>
        </p:txBody>
      </p:sp>
      <p:sp>
        <p:nvSpPr>
          <p:cNvPr id="1013" name="Rectangle: Rounded Corners 677">
            <a:extLst>
              <a:ext uri="{FF2B5EF4-FFF2-40B4-BE49-F238E27FC236}">
                <a16:creationId xmlns:a16="http://schemas.microsoft.com/office/drawing/2014/main" xmlns="" id="{1C5747FC-7B82-8347-BA4A-BA9502C3ABE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32</a:t>
            </a:r>
          </a:p>
        </p:txBody>
      </p:sp>
      <p:sp>
        <p:nvSpPr>
          <p:cNvPr id="1014" name="Rectangle: Rounded Corners 678">
            <a:extLst>
              <a:ext uri="{FF2B5EF4-FFF2-40B4-BE49-F238E27FC236}">
                <a16:creationId xmlns:a16="http://schemas.microsoft.com/office/drawing/2014/main" xmlns="" id="{CA459DF7-CBC7-354E-9E61-6D5FF5F30DD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31</a:t>
            </a:r>
          </a:p>
        </p:txBody>
      </p:sp>
      <p:sp>
        <p:nvSpPr>
          <p:cNvPr id="1015" name="Rectangle: Rounded Corners 679">
            <a:extLst>
              <a:ext uri="{FF2B5EF4-FFF2-40B4-BE49-F238E27FC236}">
                <a16:creationId xmlns:a16="http://schemas.microsoft.com/office/drawing/2014/main" xmlns="" id="{76106211-2259-DA41-B7A4-C1895D54086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30</a:t>
            </a:r>
          </a:p>
        </p:txBody>
      </p:sp>
      <p:sp>
        <p:nvSpPr>
          <p:cNvPr id="1016" name="Rectangle: Rounded Corners 680">
            <a:extLst>
              <a:ext uri="{FF2B5EF4-FFF2-40B4-BE49-F238E27FC236}">
                <a16:creationId xmlns:a16="http://schemas.microsoft.com/office/drawing/2014/main" xmlns="" id="{0D9DF405-52C6-144B-B1DC-0A26B6942E1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29</a:t>
            </a:r>
          </a:p>
        </p:txBody>
      </p:sp>
      <p:sp>
        <p:nvSpPr>
          <p:cNvPr id="1017" name="Rectangle: Rounded Corners 681">
            <a:extLst>
              <a:ext uri="{FF2B5EF4-FFF2-40B4-BE49-F238E27FC236}">
                <a16:creationId xmlns:a16="http://schemas.microsoft.com/office/drawing/2014/main" xmlns="" id="{01027378-FCDF-AE44-AB9E-1DB3E285F31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28</a:t>
            </a:r>
          </a:p>
        </p:txBody>
      </p:sp>
      <p:sp>
        <p:nvSpPr>
          <p:cNvPr id="1018" name="Rectangle: Rounded Corners 682">
            <a:extLst>
              <a:ext uri="{FF2B5EF4-FFF2-40B4-BE49-F238E27FC236}">
                <a16:creationId xmlns:a16="http://schemas.microsoft.com/office/drawing/2014/main" xmlns="" id="{B05F6E1A-F08A-FA4B-9F0F-531112B8CA3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27</a:t>
            </a:r>
          </a:p>
        </p:txBody>
      </p:sp>
      <p:sp>
        <p:nvSpPr>
          <p:cNvPr id="1019" name="Rectangle: Rounded Corners 683">
            <a:extLst>
              <a:ext uri="{FF2B5EF4-FFF2-40B4-BE49-F238E27FC236}">
                <a16:creationId xmlns:a16="http://schemas.microsoft.com/office/drawing/2014/main" xmlns="" id="{A98DFFDB-0E74-5547-BBB7-9B9D3F77B8A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26</a:t>
            </a:r>
          </a:p>
        </p:txBody>
      </p:sp>
      <p:sp>
        <p:nvSpPr>
          <p:cNvPr id="1020" name="Rectangle: Rounded Corners 684">
            <a:extLst>
              <a:ext uri="{FF2B5EF4-FFF2-40B4-BE49-F238E27FC236}">
                <a16:creationId xmlns:a16="http://schemas.microsoft.com/office/drawing/2014/main" xmlns="" id="{E76A7452-9A1D-6040-A4CE-EB6D95C0A80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25</a:t>
            </a:r>
          </a:p>
        </p:txBody>
      </p:sp>
      <p:sp>
        <p:nvSpPr>
          <p:cNvPr id="1021" name="Rectangle: Rounded Corners 685">
            <a:extLst>
              <a:ext uri="{FF2B5EF4-FFF2-40B4-BE49-F238E27FC236}">
                <a16:creationId xmlns:a16="http://schemas.microsoft.com/office/drawing/2014/main" xmlns="" id="{E5083E5E-8824-AC4E-800D-0D66D06ED1D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24</a:t>
            </a:r>
          </a:p>
        </p:txBody>
      </p:sp>
      <p:sp>
        <p:nvSpPr>
          <p:cNvPr id="1022" name="Rectangle: Rounded Corners 686">
            <a:extLst>
              <a:ext uri="{FF2B5EF4-FFF2-40B4-BE49-F238E27FC236}">
                <a16:creationId xmlns:a16="http://schemas.microsoft.com/office/drawing/2014/main" xmlns="" id="{1FEE54FE-E485-5C4B-B8C2-5C4B3086E39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23</a:t>
            </a:r>
          </a:p>
        </p:txBody>
      </p:sp>
      <p:sp>
        <p:nvSpPr>
          <p:cNvPr id="1023" name="Rectangle: Rounded Corners 687">
            <a:extLst>
              <a:ext uri="{FF2B5EF4-FFF2-40B4-BE49-F238E27FC236}">
                <a16:creationId xmlns:a16="http://schemas.microsoft.com/office/drawing/2014/main" xmlns="" id="{19B4CAA9-8F1C-5344-8385-C1650225980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22</a:t>
            </a:r>
          </a:p>
        </p:txBody>
      </p:sp>
      <p:sp>
        <p:nvSpPr>
          <p:cNvPr id="1024" name="Rectangle: Rounded Corners 688">
            <a:extLst>
              <a:ext uri="{FF2B5EF4-FFF2-40B4-BE49-F238E27FC236}">
                <a16:creationId xmlns:a16="http://schemas.microsoft.com/office/drawing/2014/main" xmlns="" id="{EDC0B184-1F51-F342-8301-7D2A6301705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21</a:t>
            </a:r>
          </a:p>
        </p:txBody>
      </p:sp>
      <p:sp>
        <p:nvSpPr>
          <p:cNvPr id="1025" name="Rectangle: Rounded Corners 689">
            <a:extLst>
              <a:ext uri="{FF2B5EF4-FFF2-40B4-BE49-F238E27FC236}">
                <a16:creationId xmlns:a16="http://schemas.microsoft.com/office/drawing/2014/main" xmlns="" id="{1C331D35-4002-DE4A-87E3-231CABE683A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20</a:t>
            </a:r>
          </a:p>
        </p:txBody>
      </p:sp>
      <p:sp>
        <p:nvSpPr>
          <p:cNvPr id="1027" name="Rectangle: Rounded Corners 690">
            <a:extLst>
              <a:ext uri="{FF2B5EF4-FFF2-40B4-BE49-F238E27FC236}">
                <a16:creationId xmlns:a16="http://schemas.microsoft.com/office/drawing/2014/main" xmlns="" id="{67377596-BDBD-E64F-A204-12958C1C0D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19</a:t>
            </a:r>
          </a:p>
        </p:txBody>
      </p:sp>
      <p:sp>
        <p:nvSpPr>
          <p:cNvPr id="1029" name="Rectangle: Rounded Corners 691">
            <a:extLst>
              <a:ext uri="{FF2B5EF4-FFF2-40B4-BE49-F238E27FC236}">
                <a16:creationId xmlns:a16="http://schemas.microsoft.com/office/drawing/2014/main" xmlns="" id="{6606FB8E-B520-8041-863F-957CE0C8D94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18</a:t>
            </a:r>
          </a:p>
        </p:txBody>
      </p:sp>
      <p:sp>
        <p:nvSpPr>
          <p:cNvPr id="1031" name="Rectangle: Rounded Corners 692">
            <a:extLst>
              <a:ext uri="{FF2B5EF4-FFF2-40B4-BE49-F238E27FC236}">
                <a16:creationId xmlns:a16="http://schemas.microsoft.com/office/drawing/2014/main" xmlns="" id="{656915CC-F683-734B-A9B7-D098A4E5D77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17</a:t>
            </a:r>
          </a:p>
        </p:txBody>
      </p:sp>
      <p:sp>
        <p:nvSpPr>
          <p:cNvPr id="1032" name="Rectangle: Rounded Corners 693">
            <a:extLst>
              <a:ext uri="{FF2B5EF4-FFF2-40B4-BE49-F238E27FC236}">
                <a16:creationId xmlns:a16="http://schemas.microsoft.com/office/drawing/2014/main" xmlns="" id="{1823D345-C020-FA4D-9642-42211C15BCF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16</a:t>
            </a:r>
          </a:p>
        </p:txBody>
      </p:sp>
      <p:sp>
        <p:nvSpPr>
          <p:cNvPr id="1033" name="Rectangle: Rounded Corners 694">
            <a:extLst>
              <a:ext uri="{FF2B5EF4-FFF2-40B4-BE49-F238E27FC236}">
                <a16:creationId xmlns:a16="http://schemas.microsoft.com/office/drawing/2014/main" xmlns="" id="{D3888E89-FAFF-7F4D-9BFB-BF4531BFAE3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15</a:t>
            </a:r>
          </a:p>
        </p:txBody>
      </p:sp>
      <p:sp>
        <p:nvSpPr>
          <p:cNvPr id="1034" name="Rectangle: Rounded Corners 695">
            <a:extLst>
              <a:ext uri="{FF2B5EF4-FFF2-40B4-BE49-F238E27FC236}">
                <a16:creationId xmlns:a16="http://schemas.microsoft.com/office/drawing/2014/main" xmlns="" id="{54479530-51BD-EA43-94A1-33D54177864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14</a:t>
            </a:r>
          </a:p>
        </p:txBody>
      </p:sp>
      <p:sp>
        <p:nvSpPr>
          <p:cNvPr id="1035" name="Rectangle: Rounded Corners 696">
            <a:extLst>
              <a:ext uri="{FF2B5EF4-FFF2-40B4-BE49-F238E27FC236}">
                <a16:creationId xmlns:a16="http://schemas.microsoft.com/office/drawing/2014/main" xmlns="" id="{51BDE080-5948-6E48-9675-35A0F467E29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13</a:t>
            </a:r>
          </a:p>
        </p:txBody>
      </p:sp>
      <p:sp>
        <p:nvSpPr>
          <p:cNvPr id="1036" name="Rectangle: Rounded Corners 697">
            <a:extLst>
              <a:ext uri="{FF2B5EF4-FFF2-40B4-BE49-F238E27FC236}">
                <a16:creationId xmlns:a16="http://schemas.microsoft.com/office/drawing/2014/main" xmlns="" id="{C8F2E304-277E-114B-8679-70DC1AD5613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12</a:t>
            </a:r>
          </a:p>
        </p:txBody>
      </p:sp>
      <p:sp>
        <p:nvSpPr>
          <p:cNvPr id="1037" name="Rectangle: Rounded Corners 698">
            <a:extLst>
              <a:ext uri="{FF2B5EF4-FFF2-40B4-BE49-F238E27FC236}">
                <a16:creationId xmlns:a16="http://schemas.microsoft.com/office/drawing/2014/main" xmlns="" id="{4E0C8BB2-B3B3-2046-ADA0-EC4F3A81A90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11</a:t>
            </a:r>
          </a:p>
        </p:txBody>
      </p:sp>
      <p:sp>
        <p:nvSpPr>
          <p:cNvPr id="1038" name="Rectangle: Rounded Corners 699">
            <a:extLst>
              <a:ext uri="{FF2B5EF4-FFF2-40B4-BE49-F238E27FC236}">
                <a16:creationId xmlns:a16="http://schemas.microsoft.com/office/drawing/2014/main" xmlns="" id="{FCFF0757-ED0C-B84D-88B6-4BCF90074A8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10</a:t>
            </a:r>
          </a:p>
        </p:txBody>
      </p:sp>
      <p:sp>
        <p:nvSpPr>
          <p:cNvPr id="1039" name="Rectangle: Rounded Corners 700">
            <a:extLst>
              <a:ext uri="{FF2B5EF4-FFF2-40B4-BE49-F238E27FC236}">
                <a16:creationId xmlns:a16="http://schemas.microsoft.com/office/drawing/2014/main" xmlns="" id="{DB244D47-FB06-2D49-9BF6-578D1F9D43A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09</a:t>
            </a:r>
          </a:p>
        </p:txBody>
      </p:sp>
      <p:sp>
        <p:nvSpPr>
          <p:cNvPr id="1040" name="Rectangle: Rounded Corners 701">
            <a:extLst>
              <a:ext uri="{FF2B5EF4-FFF2-40B4-BE49-F238E27FC236}">
                <a16:creationId xmlns:a16="http://schemas.microsoft.com/office/drawing/2014/main" xmlns="" id="{511C2A2C-F0B0-024B-ADD5-E834441A5CF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08</a:t>
            </a:r>
          </a:p>
        </p:txBody>
      </p:sp>
      <p:sp>
        <p:nvSpPr>
          <p:cNvPr id="1041" name="Rectangle: Rounded Corners 702">
            <a:extLst>
              <a:ext uri="{FF2B5EF4-FFF2-40B4-BE49-F238E27FC236}">
                <a16:creationId xmlns:a16="http://schemas.microsoft.com/office/drawing/2014/main" xmlns="" id="{6034D957-BA92-C949-902B-54575A526C9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07</a:t>
            </a:r>
          </a:p>
        </p:txBody>
      </p:sp>
      <p:sp>
        <p:nvSpPr>
          <p:cNvPr id="1042" name="Rectangle: Rounded Corners 703">
            <a:extLst>
              <a:ext uri="{FF2B5EF4-FFF2-40B4-BE49-F238E27FC236}">
                <a16:creationId xmlns:a16="http://schemas.microsoft.com/office/drawing/2014/main" xmlns="" id="{484E3FE7-4B5F-8E4E-99A8-33DF1D89510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06</a:t>
            </a:r>
          </a:p>
        </p:txBody>
      </p:sp>
      <p:sp>
        <p:nvSpPr>
          <p:cNvPr id="1043" name="Rectangle: Rounded Corners 704">
            <a:extLst>
              <a:ext uri="{FF2B5EF4-FFF2-40B4-BE49-F238E27FC236}">
                <a16:creationId xmlns:a16="http://schemas.microsoft.com/office/drawing/2014/main" xmlns="" id="{B886048A-BA4C-9F45-B6A9-52174FDD6B4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05</a:t>
            </a:r>
          </a:p>
        </p:txBody>
      </p:sp>
      <p:sp>
        <p:nvSpPr>
          <p:cNvPr id="1044" name="Rectangle: Rounded Corners 705">
            <a:extLst>
              <a:ext uri="{FF2B5EF4-FFF2-40B4-BE49-F238E27FC236}">
                <a16:creationId xmlns:a16="http://schemas.microsoft.com/office/drawing/2014/main" xmlns="" id="{8EFB7100-C86E-3844-A3A1-8C48E365725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04</a:t>
            </a:r>
          </a:p>
        </p:txBody>
      </p:sp>
      <p:sp>
        <p:nvSpPr>
          <p:cNvPr id="1045" name="Rectangle: Rounded Corners 706">
            <a:extLst>
              <a:ext uri="{FF2B5EF4-FFF2-40B4-BE49-F238E27FC236}">
                <a16:creationId xmlns:a16="http://schemas.microsoft.com/office/drawing/2014/main" xmlns="" id="{92470C4B-5062-DA48-B174-55E15BDBCBD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03</a:t>
            </a:r>
          </a:p>
        </p:txBody>
      </p:sp>
      <p:sp>
        <p:nvSpPr>
          <p:cNvPr id="1046" name="Rectangle: Rounded Corners 707">
            <a:extLst>
              <a:ext uri="{FF2B5EF4-FFF2-40B4-BE49-F238E27FC236}">
                <a16:creationId xmlns:a16="http://schemas.microsoft.com/office/drawing/2014/main" xmlns="" id="{C1040BDA-0366-E54C-8411-D0523E7E03A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02</a:t>
            </a:r>
          </a:p>
        </p:txBody>
      </p:sp>
      <p:sp>
        <p:nvSpPr>
          <p:cNvPr id="1047" name="Rectangle: Rounded Corners 708">
            <a:extLst>
              <a:ext uri="{FF2B5EF4-FFF2-40B4-BE49-F238E27FC236}">
                <a16:creationId xmlns:a16="http://schemas.microsoft.com/office/drawing/2014/main" xmlns="" id="{7EA63F6B-704D-1F41-A4A9-6EC8B3F9FB5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01</a:t>
            </a:r>
          </a:p>
        </p:txBody>
      </p:sp>
      <p:sp>
        <p:nvSpPr>
          <p:cNvPr id="1048" name="Rectangle: Rounded Corners 709">
            <a:extLst>
              <a:ext uri="{FF2B5EF4-FFF2-40B4-BE49-F238E27FC236}">
                <a16:creationId xmlns:a16="http://schemas.microsoft.com/office/drawing/2014/main" xmlns="" id="{012B8F33-FDC3-7349-B790-B04DD83B819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00</a:t>
            </a:r>
          </a:p>
        </p:txBody>
      </p:sp>
      <p:sp>
        <p:nvSpPr>
          <p:cNvPr id="1049" name="Rectangle: Rounded Corners 710">
            <a:extLst>
              <a:ext uri="{FF2B5EF4-FFF2-40B4-BE49-F238E27FC236}">
                <a16:creationId xmlns:a16="http://schemas.microsoft.com/office/drawing/2014/main" xmlns="" id="{FA91D7AC-74C4-BF44-8E70-0223B0CBBF7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59</a:t>
            </a:r>
          </a:p>
        </p:txBody>
      </p:sp>
      <p:sp>
        <p:nvSpPr>
          <p:cNvPr id="1050" name="Rectangle: Rounded Corners 711">
            <a:extLst>
              <a:ext uri="{FF2B5EF4-FFF2-40B4-BE49-F238E27FC236}">
                <a16:creationId xmlns:a16="http://schemas.microsoft.com/office/drawing/2014/main" xmlns="" id="{490D4B01-AA9C-2348-B195-21041AAFB3E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58</a:t>
            </a:r>
          </a:p>
        </p:txBody>
      </p:sp>
      <p:sp>
        <p:nvSpPr>
          <p:cNvPr id="1051" name="Rectangle: Rounded Corners 712">
            <a:extLst>
              <a:ext uri="{FF2B5EF4-FFF2-40B4-BE49-F238E27FC236}">
                <a16:creationId xmlns:a16="http://schemas.microsoft.com/office/drawing/2014/main" xmlns="" id="{21B6DCC5-1C71-594C-B794-5E8F1E3EFF8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57</a:t>
            </a:r>
          </a:p>
        </p:txBody>
      </p:sp>
      <p:sp>
        <p:nvSpPr>
          <p:cNvPr id="1052" name="Rectangle: Rounded Corners 713">
            <a:extLst>
              <a:ext uri="{FF2B5EF4-FFF2-40B4-BE49-F238E27FC236}">
                <a16:creationId xmlns:a16="http://schemas.microsoft.com/office/drawing/2014/main" xmlns="" id="{4B6B71B2-6103-804E-A6AB-509533AE987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56</a:t>
            </a:r>
          </a:p>
        </p:txBody>
      </p:sp>
      <p:sp>
        <p:nvSpPr>
          <p:cNvPr id="1053" name="Rectangle: Rounded Corners 714">
            <a:extLst>
              <a:ext uri="{FF2B5EF4-FFF2-40B4-BE49-F238E27FC236}">
                <a16:creationId xmlns:a16="http://schemas.microsoft.com/office/drawing/2014/main" xmlns="" id="{EFCE96C2-4B7B-E844-BCEC-2F4039131AF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55</a:t>
            </a:r>
          </a:p>
        </p:txBody>
      </p:sp>
      <p:sp>
        <p:nvSpPr>
          <p:cNvPr id="1054" name="Rectangle: Rounded Corners 715">
            <a:extLst>
              <a:ext uri="{FF2B5EF4-FFF2-40B4-BE49-F238E27FC236}">
                <a16:creationId xmlns:a16="http://schemas.microsoft.com/office/drawing/2014/main" xmlns="" id="{E233040F-2AFF-704D-8359-E5E3F30F380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54</a:t>
            </a:r>
          </a:p>
        </p:txBody>
      </p:sp>
      <p:sp>
        <p:nvSpPr>
          <p:cNvPr id="1055" name="Rectangle: Rounded Corners 716">
            <a:extLst>
              <a:ext uri="{FF2B5EF4-FFF2-40B4-BE49-F238E27FC236}">
                <a16:creationId xmlns:a16="http://schemas.microsoft.com/office/drawing/2014/main" xmlns="" id="{83593FF3-6603-3A49-BD00-EBBDE438D38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53</a:t>
            </a:r>
          </a:p>
        </p:txBody>
      </p:sp>
      <p:sp>
        <p:nvSpPr>
          <p:cNvPr id="1056" name="Rectangle: Rounded Corners 717">
            <a:extLst>
              <a:ext uri="{FF2B5EF4-FFF2-40B4-BE49-F238E27FC236}">
                <a16:creationId xmlns:a16="http://schemas.microsoft.com/office/drawing/2014/main" xmlns="" id="{4913E88F-F6C7-1941-BEDA-072C7BEC2D7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52</a:t>
            </a:r>
          </a:p>
        </p:txBody>
      </p:sp>
      <p:sp>
        <p:nvSpPr>
          <p:cNvPr id="1057" name="Rectangle: Rounded Corners 718">
            <a:extLst>
              <a:ext uri="{FF2B5EF4-FFF2-40B4-BE49-F238E27FC236}">
                <a16:creationId xmlns:a16="http://schemas.microsoft.com/office/drawing/2014/main" xmlns="" id="{8EBF581E-89F0-A04C-978C-C12C1258D77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51</a:t>
            </a:r>
          </a:p>
        </p:txBody>
      </p:sp>
      <p:sp>
        <p:nvSpPr>
          <p:cNvPr id="1058" name="Rectangle: Rounded Corners 719">
            <a:extLst>
              <a:ext uri="{FF2B5EF4-FFF2-40B4-BE49-F238E27FC236}">
                <a16:creationId xmlns:a16="http://schemas.microsoft.com/office/drawing/2014/main" xmlns="" id="{7DAC3C77-8D88-B54D-8517-961A1225D60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50</a:t>
            </a:r>
          </a:p>
        </p:txBody>
      </p:sp>
      <p:sp>
        <p:nvSpPr>
          <p:cNvPr id="1059" name="Rectangle: Rounded Corners 720">
            <a:extLst>
              <a:ext uri="{FF2B5EF4-FFF2-40B4-BE49-F238E27FC236}">
                <a16:creationId xmlns:a16="http://schemas.microsoft.com/office/drawing/2014/main" xmlns="" id="{F00C25A1-72E9-044C-914B-2F03D8F9268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49</a:t>
            </a:r>
          </a:p>
        </p:txBody>
      </p:sp>
      <p:sp>
        <p:nvSpPr>
          <p:cNvPr id="1060" name="Rectangle: Rounded Corners 721">
            <a:extLst>
              <a:ext uri="{FF2B5EF4-FFF2-40B4-BE49-F238E27FC236}">
                <a16:creationId xmlns:a16="http://schemas.microsoft.com/office/drawing/2014/main" xmlns="" id="{6BF6C094-AC8B-D94A-BAC5-54336355865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48</a:t>
            </a:r>
          </a:p>
        </p:txBody>
      </p:sp>
      <p:sp>
        <p:nvSpPr>
          <p:cNvPr id="1061" name="Rectangle: Rounded Corners 722">
            <a:extLst>
              <a:ext uri="{FF2B5EF4-FFF2-40B4-BE49-F238E27FC236}">
                <a16:creationId xmlns:a16="http://schemas.microsoft.com/office/drawing/2014/main" xmlns="" id="{3DB45395-6AF2-804B-913B-10E57485B5F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47</a:t>
            </a:r>
          </a:p>
        </p:txBody>
      </p:sp>
      <p:sp>
        <p:nvSpPr>
          <p:cNvPr id="1062" name="Rectangle: Rounded Corners 723">
            <a:extLst>
              <a:ext uri="{FF2B5EF4-FFF2-40B4-BE49-F238E27FC236}">
                <a16:creationId xmlns:a16="http://schemas.microsoft.com/office/drawing/2014/main" xmlns="" id="{691CFE5B-9331-2E41-A328-5E8A24E1EF3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46</a:t>
            </a:r>
          </a:p>
        </p:txBody>
      </p:sp>
      <p:sp>
        <p:nvSpPr>
          <p:cNvPr id="1063" name="Rectangle: Rounded Corners 724">
            <a:extLst>
              <a:ext uri="{FF2B5EF4-FFF2-40B4-BE49-F238E27FC236}">
                <a16:creationId xmlns:a16="http://schemas.microsoft.com/office/drawing/2014/main" xmlns="" id="{CE2DF301-F270-DC46-B9D8-4D8297B9C8E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45</a:t>
            </a:r>
          </a:p>
        </p:txBody>
      </p:sp>
      <p:sp>
        <p:nvSpPr>
          <p:cNvPr id="1064" name="Rectangle: Rounded Corners 725">
            <a:extLst>
              <a:ext uri="{FF2B5EF4-FFF2-40B4-BE49-F238E27FC236}">
                <a16:creationId xmlns:a16="http://schemas.microsoft.com/office/drawing/2014/main" xmlns="" id="{F479BAC0-2B60-8B40-94FC-E34CF2476C6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44</a:t>
            </a:r>
          </a:p>
        </p:txBody>
      </p:sp>
      <p:sp>
        <p:nvSpPr>
          <p:cNvPr id="1065" name="Rectangle: Rounded Corners 726">
            <a:extLst>
              <a:ext uri="{FF2B5EF4-FFF2-40B4-BE49-F238E27FC236}">
                <a16:creationId xmlns:a16="http://schemas.microsoft.com/office/drawing/2014/main" xmlns="" id="{D90CBFCB-0086-2940-ABF9-F1E12AF7C8F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43</a:t>
            </a:r>
          </a:p>
        </p:txBody>
      </p:sp>
      <p:sp>
        <p:nvSpPr>
          <p:cNvPr id="1066" name="Rectangle: Rounded Corners 727">
            <a:extLst>
              <a:ext uri="{FF2B5EF4-FFF2-40B4-BE49-F238E27FC236}">
                <a16:creationId xmlns:a16="http://schemas.microsoft.com/office/drawing/2014/main" xmlns="" id="{9B3B056A-6757-B543-9FB2-634306D4714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42</a:t>
            </a:r>
          </a:p>
        </p:txBody>
      </p:sp>
      <p:sp>
        <p:nvSpPr>
          <p:cNvPr id="1067" name="Rectangle: Rounded Corners 728">
            <a:extLst>
              <a:ext uri="{FF2B5EF4-FFF2-40B4-BE49-F238E27FC236}">
                <a16:creationId xmlns:a16="http://schemas.microsoft.com/office/drawing/2014/main" xmlns="" id="{AE171AA2-D409-FA4C-9A5A-E9B0F5B60D9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41</a:t>
            </a:r>
          </a:p>
        </p:txBody>
      </p:sp>
      <p:sp>
        <p:nvSpPr>
          <p:cNvPr id="1068" name="Rectangle: Rounded Corners 729">
            <a:extLst>
              <a:ext uri="{FF2B5EF4-FFF2-40B4-BE49-F238E27FC236}">
                <a16:creationId xmlns:a16="http://schemas.microsoft.com/office/drawing/2014/main" xmlns="" id="{417A06FF-AF08-4844-8230-BAF5315E731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40</a:t>
            </a:r>
          </a:p>
        </p:txBody>
      </p:sp>
      <p:sp>
        <p:nvSpPr>
          <p:cNvPr id="1069" name="Rectangle: Rounded Corners 730">
            <a:extLst>
              <a:ext uri="{FF2B5EF4-FFF2-40B4-BE49-F238E27FC236}">
                <a16:creationId xmlns:a16="http://schemas.microsoft.com/office/drawing/2014/main" xmlns="" id="{596BFD2A-C558-9A4A-8D77-EAECA05554C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39</a:t>
            </a:r>
          </a:p>
        </p:txBody>
      </p:sp>
      <p:sp>
        <p:nvSpPr>
          <p:cNvPr id="1070" name="Rectangle: Rounded Corners 731">
            <a:extLst>
              <a:ext uri="{FF2B5EF4-FFF2-40B4-BE49-F238E27FC236}">
                <a16:creationId xmlns:a16="http://schemas.microsoft.com/office/drawing/2014/main" xmlns="" id="{9C5802DD-970A-8A44-B34E-4F78806F7DD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38</a:t>
            </a:r>
          </a:p>
        </p:txBody>
      </p:sp>
      <p:sp>
        <p:nvSpPr>
          <p:cNvPr id="1071" name="Rectangle: Rounded Corners 732">
            <a:extLst>
              <a:ext uri="{FF2B5EF4-FFF2-40B4-BE49-F238E27FC236}">
                <a16:creationId xmlns:a16="http://schemas.microsoft.com/office/drawing/2014/main" xmlns="" id="{63721B4A-94FF-E745-A6CF-A42644E648C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37</a:t>
            </a:r>
          </a:p>
        </p:txBody>
      </p:sp>
      <p:sp>
        <p:nvSpPr>
          <p:cNvPr id="1072" name="Rectangle: Rounded Corners 733">
            <a:extLst>
              <a:ext uri="{FF2B5EF4-FFF2-40B4-BE49-F238E27FC236}">
                <a16:creationId xmlns:a16="http://schemas.microsoft.com/office/drawing/2014/main" xmlns="" id="{C01E559B-DF4C-EA4E-BD04-60BC09FF591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36</a:t>
            </a:r>
          </a:p>
        </p:txBody>
      </p:sp>
      <p:sp>
        <p:nvSpPr>
          <p:cNvPr id="1073" name="Rectangle: Rounded Corners 734">
            <a:extLst>
              <a:ext uri="{FF2B5EF4-FFF2-40B4-BE49-F238E27FC236}">
                <a16:creationId xmlns:a16="http://schemas.microsoft.com/office/drawing/2014/main" xmlns="" id="{313DCA3C-A6F0-BB42-A085-A78E03D73B6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35</a:t>
            </a:r>
          </a:p>
        </p:txBody>
      </p:sp>
      <p:sp>
        <p:nvSpPr>
          <p:cNvPr id="1074" name="Rectangle: Rounded Corners 735">
            <a:extLst>
              <a:ext uri="{FF2B5EF4-FFF2-40B4-BE49-F238E27FC236}">
                <a16:creationId xmlns:a16="http://schemas.microsoft.com/office/drawing/2014/main" xmlns="" id="{95AD75D1-1EF0-6142-97EA-D04972700D6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34</a:t>
            </a:r>
          </a:p>
        </p:txBody>
      </p:sp>
      <p:sp>
        <p:nvSpPr>
          <p:cNvPr id="1075" name="Rectangle: Rounded Corners 736">
            <a:extLst>
              <a:ext uri="{FF2B5EF4-FFF2-40B4-BE49-F238E27FC236}">
                <a16:creationId xmlns:a16="http://schemas.microsoft.com/office/drawing/2014/main" xmlns="" id="{126CD90A-6AF0-E849-A580-B98C3990DDC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33</a:t>
            </a:r>
          </a:p>
        </p:txBody>
      </p:sp>
      <p:sp>
        <p:nvSpPr>
          <p:cNvPr id="1076" name="Rectangle: Rounded Corners 737">
            <a:extLst>
              <a:ext uri="{FF2B5EF4-FFF2-40B4-BE49-F238E27FC236}">
                <a16:creationId xmlns:a16="http://schemas.microsoft.com/office/drawing/2014/main" xmlns="" id="{7D1F8AE3-9527-8443-A4D8-1720EB7102C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32</a:t>
            </a:r>
          </a:p>
        </p:txBody>
      </p:sp>
      <p:sp>
        <p:nvSpPr>
          <p:cNvPr id="1077" name="Rectangle: Rounded Corners 738">
            <a:extLst>
              <a:ext uri="{FF2B5EF4-FFF2-40B4-BE49-F238E27FC236}">
                <a16:creationId xmlns:a16="http://schemas.microsoft.com/office/drawing/2014/main" xmlns="" id="{142D7C49-0E89-1049-9DC1-C68BF086F7A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31</a:t>
            </a:r>
          </a:p>
        </p:txBody>
      </p:sp>
      <p:sp>
        <p:nvSpPr>
          <p:cNvPr id="1078" name="Rectangle: Rounded Corners 739">
            <a:extLst>
              <a:ext uri="{FF2B5EF4-FFF2-40B4-BE49-F238E27FC236}">
                <a16:creationId xmlns:a16="http://schemas.microsoft.com/office/drawing/2014/main" xmlns="" id="{18400450-7E54-EF4A-9542-57DEA9234E6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30</a:t>
            </a:r>
          </a:p>
        </p:txBody>
      </p:sp>
      <p:sp>
        <p:nvSpPr>
          <p:cNvPr id="1079" name="Rectangle: Rounded Corners 740">
            <a:extLst>
              <a:ext uri="{FF2B5EF4-FFF2-40B4-BE49-F238E27FC236}">
                <a16:creationId xmlns:a16="http://schemas.microsoft.com/office/drawing/2014/main" xmlns="" id="{239003C5-CA05-1548-B514-22B3DFF1D02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29</a:t>
            </a:r>
          </a:p>
        </p:txBody>
      </p:sp>
      <p:sp>
        <p:nvSpPr>
          <p:cNvPr id="1080" name="Rectangle: Rounded Corners 741">
            <a:extLst>
              <a:ext uri="{FF2B5EF4-FFF2-40B4-BE49-F238E27FC236}">
                <a16:creationId xmlns:a16="http://schemas.microsoft.com/office/drawing/2014/main" xmlns="" id="{AD3F57F3-1A10-BB40-A0FC-0052A6B7425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28</a:t>
            </a:r>
          </a:p>
        </p:txBody>
      </p:sp>
      <p:sp>
        <p:nvSpPr>
          <p:cNvPr id="1081" name="Rectangle: Rounded Corners 742">
            <a:extLst>
              <a:ext uri="{FF2B5EF4-FFF2-40B4-BE49-F238E27FC236}">
                <a16:creationId xmlns:a16="http://schemas.microsoft.com/office/drawing/2014/main" xmlns="" id="{12CCFCAB-26A4-E746-8CE3-D09AEC313DC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27</a:t>
            </a:r>
          </a:p>
        </p:txBody>
      </p:sp>
      <p:sp>
        <p:nvSpPr>
          <p:cNvPr id="1082" name="Rectangle: Rounded Corners 743">
            <a:extLst>
              <a:ext uri="{FF2B5EF4-FFF2-40B4-BE49-F238E27FC236}">
                <a16:creationId xmlns:a16="http://schemas.microsoft.com/office/drawing/2014/main" xmlns="" id="{DF52A506-58E0-154B-923F-2E7DC9F1570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26</a:t>
            </a:r>
          </a:p>
        </p:txBody>
      </p:sp>
      <p:sp>
        <p:nvSpPr>
          <p:cNvPr id="1083" name="Rectangle: Rounded Corners 744">
            <a:extLst>
              <a:ext uri="{FF2B5EF4-FFF2-40B4-BE49-F238E27FC236}">
                <a16:creationId xmlns:a16="http://schemas.microsoft.com/office/drawing/2014/main" xmlns="" id="{E2877AAA-B2B9-6E47-9FFF-3BB8AF48A1B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25</a:t>
            </a:r>
          </a:p>
        </p:txBody>
      </p:sp>
      <p:sp>
        <p:nvSpPr>
          <p:cNvPr id="1084" name="Rectangle: Rounded Corners 745">
            <a:extLst>
              <a:ext uri="{FF2B5EF4-FFF2-40B4-BE49-F238E27FC236}">
                <a16:creationId xmlns:a16="http://schemas.microsoft.com/office/drawing/2014/main" xmlns="" id="{21B7DB6D-CF94-694F-8845-BCA591486C1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24</a:t>
            </a:r>
          </a:p>
        </p:txBody>
      </p:sp>
      <p:sp>
        <p:nvSpPr>
          <p:cNvPr id="1085" name="Rectangle: Rounded Corners 746">
            <a:extLst>
              <a:ext uri="{FF2B5EF4-FFF2-40B4-BE49-F238E27FC236}">
                <a16:creationId xmlns:a16="http://schemas.microsoft.com/office/drawing/2014/main" xmlns="" id="{49EA7801-D8F0-E141-8D25-82222EEBBA9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23</a:t>
            </a:r>
          </a:p>
        </p:txBody>
      </p:sp>
      <p:sp>
        <p:nvSpPr>
          <p:cNvPr id="1086" name="Rectangle: Rounded Corners 747">
            <a:extLst>
              <a:ext uri="{FF2B5EF4-FFF2-40B4-BE49-F238E27FC236}">
                <a16:creationId xmlns:a16="http://schemas.microsoft.com/office/drawing/2014/main" xmlns="" id="{7532F19B-CB1A-3143-BFD3-9FF7E9AA36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22</a:t>
            </a:r>
          </a:p>
        </p:txBody>
      </p:sp>
      <p:sp>
        <p:nvSpPr>
          <p:cNvPr id="1087" name="Rectangle: Rounded Corners 748">
            <a:extLst>
              <a:ext uri="{FF2B5EF4-FFF2-40B4-BE49-F238E27FC236}">
                <a16:creationId xmlns:a16="http://schemas.microsoft.com/office/drawing/2014/main" xmlns="" id="{0B97D538-16D8-5640-95B6-CD2D8729ACD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21</a:t>
            </a:r>
          </a:p>
        </p:txBody>
      </p:sp>
      <p:sp>
        <p:nvSpPr>
          <p:cNvPr id="1088" name="Rectangle: Rounded Corners 749">
            <a:extLst>
              <a:ext uri="{FF2B5EF4-FFF2-40B4-BE49-F238E27FC236}">
                <a16:creationId xmlns:a16="http://schemas.microsoft.com/office/drawing/2014/main" xmlns="" id="{CA769F2E-9F7D-494A-A4B4-244C3F3C086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20</a:t>
            </a:r>
          </a:p>
        </p:txBody>
      </p:sp>
      <p:sp>
        <p:nvSpPr>
          <p:cNvPr id="1089" name="Rectangle: Rounded Corners 750">
            <a:extLst>
              <a:ext uri="{FF2B5EF4-FFF2-40B4-BE49-F238E27FC236}">
                <a16:creationId xmlns:a16="http://schemas.microsoft.com/office/drawing/2014/main" xmlns="" id="{C09A1CE0-5627-9A4C-8C7F-2E12FDF31E3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19</a:t>
            </a:r>
          </a:p>
        </p:txBody>
      </p:sp>
      <p:sp>
        <p:nvSpPr>
          <p:cNvPr id="1090" name="Rectangle: Rounded Corners 751">
            <a:extLst>
              <a:ext uri="{FF2B5EF4-FFF2-40B4-BE49-F238E27FC236}">
                <a16:creationId xmlns:a16="http://schemas.microsoft.com/office/drawing/2014/main" xmlns="" id="{4ACB4D3D-624B-684D-AA09-FD4C358A508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18</a:t>
            </a:r>
          </a:p>
        </p:txBody>
      </p:sp>
      <p:sp>
        <p:nvSpPr>
          <p:cNvPr id="1091" name="Rectangle: Rounded Corners 752">
            <a:extLst>
              <a:ext uri="{FF2B5EF4-FFF2-40B4-BE49-F238E27FC236}">
                <a16:creationId xmlns:a16="http://schemas.microsoft.com/office/drawing/2014/main" xmlns="" id="{06A9D4B1-25B5-144B-AE62-A46A5ABD6F8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17</a:t>
            </a:r>
          </a:p>
        </p:txBody>
      </p:sp>
      <p:sp>
        <p:nvSpPr>
          <p:cNvPr id="1092" name="Rectangle: Rounded Corners 753">
            <a:extLst>
              <a:ext uri="{FF2B5EF4-FFF2-40B4-BE49-F238E27FC236}">
                <a16:creationId xmlns:a16="http://schemas.microsoft.com/office/drawing/2014/main" xmlns="" id="{266E7183-BF5D-0B49-894C-4FF76FE56DD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16</a:t>
            </a:r>
          </a:p>
        </p:txBody>
      </p:sp>
      <p:sp>
        <p:nvSpPr>
          <p:cNvPr id="1093" name="Rectangle: Rounded Corners 754">
            <a:extLst>
              <a:ext uri="{FF2B5EF4-FFF2-40B4-BE49-F238E27FC236}">
                <a16:creationId xmlns:a16="http://schemas.microsoft.com/office/drawing/2014/main" xmlns="" id="{967E8840-5709-7146-8FFC-32FB4BE5F4C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15</a:t>
            </a:r>
          </a:p>
        </p:txBody>
      </p:sp>
      <p:sp>
        <p:nvSpPr>
          <p:cNvPr id="1094" name="Rectangle: Rounded Corners 755">
            <a:extLst>
              <a:ext uri="{FF2B5EF4-FFF2-40B4-BE49-F238E27FC236}">
                <a16:creationId xmlns:a16="http://schemas.microsoft.com/office/drawing/2014/main" xmlns="" id="{881F386A-03C7-4B40-96D5-211E14D97BB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14</a:t>
            </a:r>
          </a:p>
        </p:txBody>
      </p:sp>
      <p:sp>
        <p:nvSpPr>
          <p:cNvPr id="1095" name="Rectangle: Rounded Corners 756">
            <a:extLst>
              <a:ext uri="{FF2B5EF4-FFF2-40B4-BE49-F238E27FC236}">
                <a16:creationId xmlns:a16="http://schemas.microsoft.com/office/drawing/2014/main" xmlns="" id="{700E2E1E-88AF-5B49-AC1D-2D8A1561D99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13</a:t>
            </a:r>
          </a:p>
        </p:txBody>
      </p:sp>
      <p:sp>
        <p:nvSpPr>
          <p:cNvPr id="1096" name="Rectangle: Rounded Corners 757">
            <a:extLst>
              <a:ext uri="{FF2B5EF4-FFF2-40B4-BE49-F238E27FC236}">
                <a16:creationId xmlns:a16="http://schemas.microsoft.com/office/drawing/2014/main" xmlns="" id="{CEAFF65A-A005-904C-8021-45C514730C0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12</a:t>
            </a:r>
          </a:p>
        </p:txBody>
      </p:sp>
      <p:sp>
        <p:nvSpPr>
          <p:cNvPr id="1097" name="Rectangle: Rounded Corners 758">
            <a:extLst>
              <a:ext uri="{FF2B5EF4-FFF2-40B4-BE49-F238E27FC236}">
                <a16:creationId xmlns:a16="http://schemas.microsoft.com/office/drawing/2014/main" xmlns="" id="{C0B6018C-B46A-184E-9058-9811F55E34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11</a:t>
            </a:r>
          </a:p>
        </p:txBody>
      </p:sp>
      <p:sp>
        <p:nvSpPr>
          <p:cNvPr id="1098" name="Rectangle: Rounded Corners 759">
            <a:extLst>
              <a:ext uri="{FF2B5EF4-FFF2-40B4-BE49-F238E27FC236}">
                <a16:creationId xmlns:a16="http://schemas.microsoft.com/office/drawing/2014/main" xmlns="" id="{DFBFB50B-B37A-DE41-9300-5BEB74754FA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10</a:t>
            </a:r>
          </a:p>
        </p:txBody>
      </p:sp>
      <p:sp>
        <p:nvSpPr>
          <p:cNvPr id="1099" name="Rectangle: Rounded Corners 760">
            <a:extLst>
              <a:ext uri="{FF2B5EF4-FFF2-40B4-BE49-F238E27FC236}">
                <a16:creationId xmlns:a16="http://schemas.microsoft.com/office/drawing/2014/main" xmlns="" id="{C1B7433F-82B2-1D4D-9F2A-DE9F7BBE0F6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09</a:t>
            </a:r>
          </a:p>
        </p:txBody>
      </p:sp>
      <p:sp>
        <p:nvSpPr>
          <p:cNvPr id="1100" name="Rectangle: Rounded Corners 761">
            <a:extLst>
              <a:ext uri="{FF2B5EF4-FFF2-40B4-BE49-F238E27FC236}">
                <a16:creationId xmlns:a16="http://schemas.microsoft.com/office/drawing/2014/main" xmlns="" id="{E2B90C01-62BA-7A4A-915B-DCCBF168F4D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08</a:t>
            </a:r>
          </a:p>
        </p:txBody>
      </p:sp>
      <p:sp>
        <p:nvSpPr>
          <p:cNvPr id="1101" name="Rectangle: Rounded Corners 762">
            <a:extLst>
              <a:ext uri="{FF2B5EF4-FFF2-40B4-BE49-F238E27FC236}">
                <a16:creationId xmlns:a16="http://schemas.microsoft.com/office/drawing/2014/main" xmlns="" id="{6CDB9C0C-2350-1440-9957-DDA6613A0E7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07</a:t>
            </a:r>
          </a:p>
        </p:txBody>
      </p:sp>
      <p:sp>
        <p:nvSpPr>
          <p:cNvPr id="1102" name="Rectangle: Rounded Corners 763">
            <a:extLst>
              <a:ext uri="{FF2B5EF4-FFF2-40B4-BE49-F238E27FC236}">
                <a16:creationId xmlns:a16="http://schemas.microsoft.com/office/drawing/2014/main" xmlns="" id="{A3B71B5F-9AC4-334E-8F79-6E7FDD002FB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06</a:t>
            </a:r>
          </a:p>
        </p:txBody>
      </p:sp>
      <p:sp>
        <p:nvSpPr>
          <p:cNvPr id="1103" name="Rectangle: Rounded Corners 764">
            <a:extLst>
              <a:ext uri="{FF2B5EF4-FFF2-40B4-BE49-F238E27FC236}">
                <a16:creationId xmlns:a16="http://schemas.microsoft.com/office/drawing/2014/main" xmlns="" id="{E3EB822E-5F99-AA4A-83F3-FBE59EBA46F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05</a:t>
            </a:r>
          </a:p>
        </p:txBody>
      </p:sp>
      <p:sp>
        <p:nvSpPr>
          <p:cNvPr id="1104" name="Rectangle: Rounded Corners 765">
            <a:extLst>
              <a:ext uri="{FF2B5EF4-FFF2-40B4-BE49-F238E27FC236}">
                <a16:creationId xmlns:a16="http://schemas.microsoft.com/office/drawing/2014/main" xmlns="" id="{D57ED011-7584-5F4A-A0B3-4705E095638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04</a:t>
            </a:r>
          </a:p>
        </p:txBody>
      </p:sp>
      <p:sp>
        <p:nvSpPr>
          <p:cNvPr id="1105" name="Rectangle: Rounded Corners 766">
            <a:extLst>
              <a:ext uri="{FF2B5EF4-FFF2-40B4-BE49-F238E27FC236}">
                <a16:creationId xmlns:a16="http://schemas.microsoft.com/office/drawing/2014/main" xmlns="" id="{40396303-19CD-A94B-8AF8-D672B2D9B36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03</a:t>
            </a:r>
          </a:p>
        </p:txBody>
      </p:sp>
      <p:sp>
        <p:nvSpPr>
          <p:cNvPr id="1106" name="Rectangle: Rounded Corners 767">
            <a:extLst>
              <a:ext uri="{FF2B5EF4-FFF2-40B4-BE49-F238E27FC236}">
                <a16:creationId xmlns:a16="http://schemas.microsoft.com/office/drawing/2014/main" xmlns="" id="{546D5ECB-CF36-4D44-A0EA-F2C2AC03DAD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02</a:t>
            </a:r>
          </a:p>
        </p:txBody>
      </p:sp>
      <p:sp>
        <p:nvSpPr>
          <p:cNvPr id="1107" name="Rectangle: Rounded Corners 768">
            <a:extLst>
              <a:ext uri="{FF2B5EF4-FFF2-40B4-BE49-F238E27FC236}">
                <a16:creationId xmlns:a16="http://schemas.microsoft.com/office/drawing/2014/main" xmlns="" id="{E03A61E6-5023-8E40-8F52-9545D0E85FF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01</a:t>
            </a:r>
          </a:p>
        </p:txBody>
      </p:sp>
      <p:sp>
        <p:nvSpPr>
          <p:cNvPr id="1108" name="Rectangle: Rounded Corners 769">
            <a:extLst>
              <a:ext uri="{FF2B5EF4-FFF2-40B4-BE49-F238E27FC236}">
                <a16:creationId xmlns:a16="http://schemas.microsoft.com/office/drawing/2014/main" xmlns="" id="{323A51A9-C416-4C41-8B46-63FB5D2FA12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00</a:t>
            </a:r>
          </a:p>
        </p:txBody>
      </p:sp>
      <p:sp>
        <p:nvSpPr>
          <p:cNvPr id="1109" name="Rectangle: Rounded Corners 770">
            <a:extLst>
              <a:ext uri="{FF2B5EF4-FFF2-40B4-BE49-F238E27FC236}">
                <a16:creationId xmlns:a16="http://schemas.microsoft.com/office/drawing/2014/main" xmlns="" id="{C9096930-18B2-5F41-82A8-4D3BACBFA74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59</a:t>
            </a:r>
          </a:p>
        </p:txBody>
      </p:sp>
      <p:sp>
        <p:nvSpPr>
          <p:cNvPr id="1110" name="Rectangle: Rounded Corners 771">
            <a:extLst>
              <a:ext uri="{FF2B5EF4-FFF2-40B4-BE49-F238E27FC236}">
                <a16:creationId xmlns:a16="http://schemas.microsoft.com/office/drawing/2014/main" xmlns="" id="{9809A460-6819-5B4A-8E23-63D63AEED39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58</a:t>
            </a:r>
          </a:p>
        </p:txBody>
      </p:sp>
      <p:sp>
        <p:nvSpPr>
          <p:cNvPr id="1111" name="Rectangle: Rounded Corners 772">
            <a:extLst>
              <a:ext uri="{FF2B5EF4-FFF2-40B4-BE49-F238E27FC236}">
                <a16:creationId xmlns:a16="http://schemas.microsoft.com/office/drawing/2014/main" xmlns="" id="{FE314D6B-C876-AC47-A265-57D31F7A9EC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57</a:t>
            </a:r>
          </a:p>
        </p:txBody>
      </p:sp>
      <p:sp>
        <p:nvSpPr>
          <p:cNvPr id="1112" name="Rectangle: Rounded Corners 773">
            <a:extLst>
              <a:ext uri="{FF2B5EF4-FFF2-40B4-BE49-F238E27FC236}">
                <a16:creationId xmlns:a16="http://schemas.microsoft.com/office/drawing/2014/main" xmlns="" id="{045F4592-EDF9-0C49-B594-528A754367C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56</a:t>
            </a:r>
          </a:p>
        </p:txBody>
      </p:sp>
      <p:sp>
        <p:nvSpPr>
          <p:cNvPr id="1113" name="Rectangle: Rounded Corners 774">
            <a:extLst>
              <a:ext uri="{FF2B5EF4-FFF2-40B4-BE49-F238E27FC236}">
                <a16:creationId xmlns:a16="http://schemas.microsoft.com/office/drawing/2014/main" xmlns="" id="{53C07B29-7FD6-204A-A46B-4243F55B6CC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55</a:t>
            </a:r>
          </a:p>
        </p:txBody>
      </p:sp>
      <p:sp>
        <p:nvSpPr>
          <p:cNvPr id="1114" name="Rectangle: Rounded Corners 775">
            <a:extLst>
              <a:ext uri="{FF2B5EF4-FFF2-40B4-BE49-F238E27FC236}">
                <a16:creationId xmlns:a16="http://schemas.microsoft.com/office/drawing/2014/main" xmlns="" id="{32BA8BA7-0844-3A42-8CE5-342D35FAD77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54</a:t>
            </a:r>
          </a:p>
        </p:txBody>
      </p:sp>
      <p:sp>
        <p:nvSpPr>
          <p:cNvPr id="1115" name="Rectangle: Rounded Corners 776">
            <a:extLst>
              <a:ext uri="{FF2B5EF4-FFF2-40B4-BE49-F238E27FC236}">
                <a16:creationId xmlns:a16="http://schemas.microsoft.com/office/drawing/2014/main" xmlns="" id="{CEB8C9D5-288C-044D-BCEF-29A34FAB676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53</a:t>
            </a:r>
          </a:p>
        </p:txBody>
      </p:sp>
      <p:sp>
        <p:nvSpPr>
          <p:cNvPr id="1116" name="Rectangle: Rounded Corners 777">
            <a:extLst>
              <a:ext uri="{FF2B5EF4-FFF2-40B4-BE49-F238E27FC236}">
                <a16:creationId xmlns:a16="http://schemas.microsoft.com/office/drawing/2014/main" xmlns="" id="{1105F274-9994-5E4B-903A-CCC88D14D88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52</a:t>
            </a:r>
          </a:p>
        </p:txBody>
      </p:sp>
      <p:sp>
        <p:nvSpPr>
          <p:cNvPr id="1117" name="Rectangle: Rounded Corners 778">
            <a:extLst>
              <a:ext uri="{FF2B5EF4-FFF2-40B4-BE49-F238E27FC236}">
                <a16:creationId xmlns:a16="http://schemas.microsoft.com/office/drawing/2014/main" xmlns="" id="{553908A8-892D-EB4C-8A77-3EA9BD90B36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51</a:t>
            </a:r>
          </a:p>
        </p:txBody>
      </p:sp>
      <p:sp>
        <p:nvSpPr>
          <p:cNvPr id="1118" name="Rectangle: Rounded Corners 779">
            <a:extLst>
              <a:ext uri="{FF2B5EF4-FFF2-40B4-BE49-F238E27FC236}">
                <a16:creationId xmlns:a16="http://schemas.microsoft.com/office/drawing/2014/main" xmlns="" id="{23F16AEF-61A7-0D46-991C-99C8A3911E9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50</a:t>
            </a:r>
          </a:p>
        </p:txBody>
      </p:sp>
      <p:sp>
        <p:nvSpPr>
          <p:cNvPr id="1119" name="Rectangle: Rounded Corners 780">
            <a:extLst>
              <a:ext uri="{FF2B5EF4-FFF2-40B4-BE49-F238E27FC236}">
                <a16:creationId xmlns:a16="http://schemas.microsoft.com/office/drawing/2014/main" xmlns="" id="{334370E3-C427-5542-9031-2E24B7BFE64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49</a:t>
            </a:r>
          </a:p>
        </p:txBody>
      </p:sp>
      <p:sp>
        <p:nvSpPr>
          <p:cNvPr id="1120" name="Rectangle: Rounded Corners 781">
            <a:extLst>
              <a:ext uri="{FF2B5EF4-FFF2-40B4-BE49-F238E27FC236}">
                <a16:creationId xmlns:a16="http://schemas.microsoft.com/office/drawing/2014/main" xmlns="" id="{923196FC-0FEE-F340-8DC7-663E1FE28EB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48</a:t>
            </a:r>
          </a:p>
        </p:txBody>
      </p:sp>
      <p:sp>
        <p:nvSpPr>
          <p:cNvPr id="1121" name="Rectangle: Rounded Corners 782">
            <a:extLst>
              <a:ext uri="{FF2B5EF4-FFF2-40B4-BE49-F238E27FC236}">
                <a16:creationId xmlns:a16="http://schemas.microsoft.com/office/drawing/2014/main" xmlns="" id="{C37B757E-1754-3540-BCEB-18F4D88538F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47</a:t>
            </a:r>
          </a:p>
        </p:txBody>
      </p:sp>
      <p:sp>
        <p:nvSpPr>
          <p:cNvPr id="1122" name="Rectangle: Rounded Corners 783">
            <a:extLst>
              <a:ext uri="{FF2B5EF4-FFF2-40B4-BE49-F238E27FC236}">
                <a16:creationId xmlns:a16="http://schemas.microsoft.com/office/drawing/2014/main" xmlns="" id="{95E745F6-D45E-3040-99F7-22664890FB0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46</a:t>
            </a:r>
          </a:p>
        </p:txBody>
      </p:sp>
      <p:sp>
        <p:nvSpPr>
          <p:cNvPr id="1123" name="Rectangle: Rounded Corners 784">
            <a:extLst>
              <a:ext uri="{FF2B5EF4-FFF2-40B4-BE49-F238E27FC236}">
                <a16:creationId xmlns:a16="http://schemas.microsoft.com/office/drawing/2014/main" xmlns="" id="{7181CEA1-B9D2-C64E-89C4-4C140E56B00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45</a:t>
            </a:r>
          </a:p>
        </p:txBody>
      </p:sp>
      <p:sp>
        <p:nvSpPr>
          <p:cNvPr id="1124" name="Rectangle: Rounded Corners 785">
            <a:extLst>
              <a:ext uri="{FF2B5EF4-FFF2-40B4-BE49-F238E27FC236}">
                <a16:creationId xmlns:a16="http://schemas.microsoft.com/office/drawing/2014/main" xmlns="" id="{9E83D210-69F1-5F4F-817D-38B268297C2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44</a:t>
            </a:r>
          </a:p>
        </p:txBody>
      </p:sp>
      <p:sp>
        <p:nvSpPr>
          <p:cNvPr id="1125" name="Rectangle: Rounded Corners 786">
            <a:extLst>
              <a:ext uri="{FF2B5EF4-FFF2-40B4-BE49-F238E27FC236}">
                <a16:creationId xmlns:a16="http://schemas.microsoft.com/office/drawing/2014/main" xmlns="" id="{60A69D4E-E246-A247-9738-EF81AB9BF7E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26" name="Rectangle: Rounded Corners 787">
            <a:extLst>
              <a:ext uri="{FF2B5EF4-FFF2-40B4-BE49-F238E27FC236}">
                <a16:creationId xmlns:a16="http://schemas.microsoft.com/office/drawing/2014/main" xmlns="" id="{1771D0FE-F41A-3C46-A34A-100E2F4F59F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42</a:t>
            </a:r>
          </a:p>
        </p:txBody>
      </p:sp>
      <p:sp>
        <p:nvSpPr>
          <p:cNvPr id="1127" name="Rectangle: Rounded Corners 788">
            <a:extLst>
              <a:ext uri="{FF2B5EF4-FFF2-40B4-BE49-F238E27FC236}">
                <a16:creationId xmlns:a16="http://schemas.microsoft.com/office/drawing/2014/main" xmlns="" id="{B9C4118F-1558-B443-A003-8B50F80138F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41</a:t>
            </a:r>
          </a:p>
        </p:txBody>
      </p:sp>
      <p:sp>
        <p:nvSpPr>
          <p:cNvPr id="1128" name="Rectangle: Rounded Corners 789">
            <a:extLst>
              <a:ext uri="{FF2B5EF4-FFF2-40B4-BE49-F238E27FC236}">
                <a16:creationId xmlns:a16="http://schemas.microsoft.com/office/drawing/2014/main" xmlns="" id="{C169B3E3-1232-E440-AC5C-F51B52C3D3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40</a:t>
            </a:r>
          </a:p>
        </p:txBody>
      </p:sp>
      <p:sp>
        <p:nvSpPr>
          <p:cNvPr id="1129" name="Rectangle: Rounded Corners 790">
            <a:extLst>
              <a:ext uri="{FF2B5EF4-FFF2-40B4-BE49-F238E27FC236}">
                <a16:creationId xmlns:a16="http://schemas.microsoft.com/office/drawing/2014/main" xmlns="" id="{829B753F-0E8C-3946-8FA8-EC276FA9A1C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39</a:t>
            </a:r>
          </a:p>
        </p:txBody>
      </p:sp>
      <p:sp>
        <p:nvSpPr>
          <p:cNvPr id="1130" name="Rectangle: Rounded Corners 791">
            <a:extLst>
              <a:ext uri="{FF2B5EF4-FFF2-40B4-BE49-F238E27FC236}">
                <a16:creationId xmlns:a16="http://schemas.microsoft.com/office/drawing/2014/main" xmlns="" id="{68C2F31D-0351-D84A-A24B-8E7A52CB9AB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38</a:t>
            </a:r>
          </a:p>
        </p:txBody>
      </p:sp>
      <p:sp>
        <p:nvSpPr>
          <p:cNvPr id="1131" name="Rectangle: Rounded Corners 792">
            <a:extLst>
              <a:ext uri="{FF2B5EF4-FFF2-40B4-BE49-F238E27FC236}">
                <a16:creationId xmlns:a16="http://schemas.microsoft.com/office/drawing/2014/main" xmlns="" id="{45229147-DAFD-F342-84A7-12F1F79BC65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37</a:t>
            </a:r>
          </a:p>
        </p:txBody>
      </p:sp>
      <p:sp>
        <p:nvSpPr>
          <p:cNvPr id="1132" name="Rectangle: Rounded Corners 793">
            <a:extLst>
              <a:ext uri="{FF2B5EF4-FFF2-40B4-BE49-F238E27FC236}">
                <a16:creationId xmlns:a16="http://schemas.microsoft.com/office/drawing/2014/main" xmlns="" id="{0179857C-7732-CA44-803E-C89467E0C29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36</a:t>
            </a:r>
          </a:p>
        </p:txBody>
      </p:sp>
      <p:sp>
        <p:nvSpPr>
          <p:cNvPr id="1133" name="Rectangle: Rounded Corners 794">
            <a:extLst>
              <a:ext uri="{FF2B5EF4-FFF2-40B4-BE49-F238E27FC236}">
                <a16:creationId xmlns:a16="http://schemas.microsoft.com/office/drawing/2014/main" xmlns="" id="{CAA368CD-D62B-B148-8C51-E4E86E17AA7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35</a:t>
            </a:r>
          </a:p>
        </p:txBody>
      </p:sp>
      <p:sp>
        <p:nvSpPr>
          <p:cNvPr id="1134" name="Rectangle: Rounded Corners 795">
            <a:extLst>
              <a:ext uri="{FF2B5EF4-FFF2-40B4-BE49-F238E27FC236}">
                <a16:creationId xmlns:a16="http://schemas.microsoft.com/office/drawing/2014/main" xmlns="" id="{BF9DFC3D-25F3-324E-99C2-619FF4E18A9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34</a:t>
            </a:r>
          </a:p>
        </p:txBody>
      </p:sp>
      <p:sp>
        <p:nvSpPr>
          <p:cNvPr id="1135" name="Rectangle: Rounded Corners 796">
            <a:extLst>
              <a:ext uri="{FF2B5EF4-FFF2-40B4-BE49-F238E27FC236}">
                <a16:creationId xmlns:a16="http://schemas.microsoft.com/office/drawing/2014/main" xmlns="" id="{094DA9FE-9235-D14F-955A-3BD5EEB5E26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36" name="Rectangle: Rounded Corners 797">
            <a:extLst>
              <a:ext uri="{FF2B5EF4-FFF2-40B4-BE49-F238E27FC236}">
                <a16:creationId xmlns:a16="http://schemas.microsoft.com/office/drawing/2014/main" xmlns="" id="{E44D5175-6D3E-4E46-B2F0-43A6DB18647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32</a:t>
            </a:r>
          </a:p>
        </p:txBody>
      </p:sp>
      <p:sp>
        <p:nvSpPr>
          <p:cNvPr id="1137" name="Rectangle: Rounded Corners 798">
            <a:extLst>
              <a:ext uri="{FF2B5EF4-FFF2-40B4-BE49-F238E27FC236}">
                <a16:creationId xmlns:a16="http://schemas.microsoft.com/office/drawing/2014/main" xmlns="" id="{022042A3-297B-134E-914F-0DF4DDE8BCB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31</a:t>
            </a:r>
          </a:p>
        </p:txBody>
      </p:sp>
      <p:sp>
        <p:nvSpPr>
          <p:cNvPr id="1138" name="Rectangle: Rounded Corners 799">
            <a:extLst>
              <a:ext uri="{FF2B5EF4-FFF2-40B4-BE49-F238E27FC236}">
                <a16:creationId xmlns:a16="http://schemas.microsoft.com/office/drawing/2014/main" xmlns="" id="{2EFAA50F-200B-F248-B2D4-33238404E57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30</a:t>
            </a:r>
          </a:p>
        </p:txBody>
      </p:sp>
      <p:sp>
        <p:nvSpPr>
          <p:cNvPr id="1139" name="Rectangle: Rounded Corners 800">
            <a:extLst>
              <a:ext uri="{FF2B5EF4-FFF2-40B4-BE49-F238E27FC236}">
                <a16:creationId xmlns:a16="http://schemas.microsoft.com/office/drawing/2014/main" xmlns="" id="{A74EE8F1-E17C-E148-81B8-CD8BE040AEE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29</a:t>
            </a:r>
          </a:p>
        </p:txBody>
      </p:sp>
      <p:sp>
        <p:nvSpPr>
          <p:cNvPr id="1140" name="Rectangle: Rounded Corners 801">
            <a:extLst>
              <a:ext uri="{FF2B5EF4-FFF2-40B4-BE49-F238E27FC236}">
                <a16:creationId xmlns:a16="http://schemas.microsoft.com/office/drawing/2014/main" xmlns="" id="{792AA273-CBB3-E440-98C1-0D2954349D0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28</a:t>
            </a:r>
          </a:p>
        </p:txBody>
      </p:sp>
      <p:sp>
        <p:nvSpPr>
          <p:cNvPr id="1141" name="Rectangle: Rounded Corners 802">
            <a:extLst>
              <a:ext uri="{FF2B5EF4-FFF2-40B4-BE49-F238E27FC236}">
                <a16:creationId xmlns:a16="http://schemas.microsoft.com/office/drawing/2014/main" xmlns="" id="{B94E7C5A-9E81-C545-B78A-0554032D66B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27</a:t>
            </a:r>
          </a:p>
        </p:txBody>
      </p:sp>
      <p:sp>
        <p:nvSpPr>
          <p:cNvPr id="1142" name="Rectangle: Rounded Corners 803">
            <a:extLst>
              <a:ext uri="{FF2B5EF4-FFF2-40B4-BE49-F238E27FC236}">
                <a16:creationId xmlns:a16="http://schemas.microsoft.com/office/drawing/2014/main" xmlns="" id="{A283768D-58E9-3942-AE02-6DBF18D8E22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26</a:t>
            </a:r>
          </a:p>
        </p:txBody>
      </p:sp>
      <p:sp>
        <p:nvSpPr>
          <p:cNvPr id="1143" name="Rectangle: Rounded Corners 804">
            <a:extLst>
              <a:ext uri="{FF2B5EF4-FFF2-40B4-BE49-F238E27FC236}">
                <a16:creationId xmlns:a16="http://schemas.microsoft.com/office/drawing/2014/main" xmlns="" id="{44B2212B-446E-0747-BA0B-35D43E424DE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25</a:t>
            </a:r>
          </a:p>
        </p:txBody>
      </p:sp>
      <p:sp>
        <p:nvSpPr>
          <p:cNvPr id="1144" name="Rectangle: Rounded Corners 805">
            <a:extLst>
              <a:ext uri="{FF2B5EF4-FFF2-40B4-BE49-F238E27FC236}">
                <a16:creationId xmlns:a16="http://schemas.microsoft.com/office/drawing/2014/main" xmlns="" id="{7A8217D0-8664-AC49-AE7A-7ECF9C84DBB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24</a:t>
            </a:r>
          </a:p>
        </p:txBody>
      </p:sp>
      <p:sp>
        <p:nvSpPr>
          <p:cNvPr id="1145" name="Rectangle: Rounded Corners 806">
            <a:extLst>
              <a:ext uri="{FF2B5EF4-FFF2-40B4-BE49-F238E27FC236}">
                <a16:creationId xmlns:a16="http://schemas.microsoft.com/office/drawing/2014/main" xmlns="" id="{3E23AB19-E620-2D46-A953-D0BBED3D1B9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23</a:t>
            </a:r>
          </a:p>
        </p:txBody>
      </p:sp>
      <p:sp>
        <p:nvSpPr>
          <p:cNvPr id="1146" name="Rectangle: Rounded Corners 807">
            <a:extLst>
              <a:ext uri="{FF2B5EF4-FFF2-40B4-BE49-F238E27FC236}">
                <a16:creationId xmlns:a16="http://schemas.microsoft.com/office/drawing/2014/main" xmlns="" id="{EF58DEFA-211B-4546-A3DA-1C243678E29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22</a:t>
            </a:r>
          </a:p>
        </p:txBody>
      </p:sp>
      <p:sp>
        <p:nvSpPr>
          <p:cNvPr id="1147" name="Rectangle: Rounded Corners 808">
            <a:extLst>
              <a:ext uri="{FF2B5EF4-FFF2-40B4-BE49-F238E27FC236}">
                <a16:creationId xmlns:a16="http://schemas.microsoft.com/office/drawing/2014/main" xmlns="" id="{0811B22A-FF0B-5E4F-BC4C-9BB0059013D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21</a:t>
            </a:r>
          </a:p>
        </p:txBody>
      </p:sp>
      <p:sp>
        <p:nvSpPr>
          <p:cNvPr id="1148" name="Rectangle: Rounded Corners 809">
            <a:extLst>
              <a:ext uri="{FF2B5EF4-FFF2-40B4-BE49-F238E27FC236}">
                <a16:creationId xmlns:a16="http://schemas.microsoft.com/office/drawing/2014/main" xmlns="" id="{65763048-D2FC-9641-B18E-268AE1A6C46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20</a:t>
            </a:r>
          </a:p>
        </p:txBody>
      </p:sp>
      <p:sp>
        <p:nvSpPr>
          <p:cNvPr id="1149" name="Rectangle: Rounded Corners 810">
            <a:extLst>
              <a:ext uri="{FF2B5EF4-FFF2-40B4-BE49-F238E27FC236}">
                <a16:creationId xmlns:a16="http://schemas.microsoft.com/office/drawing/2014/main" xmlns="" id="{98E927CA-C2B1-DA4F-B781-9CDA7E5256D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19</a:t>
            </a:r>
          </a:p>
        </p:txBody>
      </p:sp>
      <p:sp>
        <p:nvSpPr>
          <p:cNvPr id="1150" name="Rectangle: Rounded Corners 811">
            <a:extLst>
              <a:ext uri="{FF2B5EF4-FFF2-40B4-BE49-F238E27FC236}">
                <a16:creationId xmlns:a16="http://schemas.microsoft.com/office/drawing/2014/main" xmlns="" id="{F0A20440-362C-9C47-8C8A-14668B5AFD2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18</a:t>
            </a:r>
          </a:p>
        </p:txBody>
      </p:sp>
      <p:sp>
        <p:nvSpPr>
          <p:cNvPr id="1151" name="Rectangle: Rounded Corners 812">
            <a:extLst>
              <a:ext uri="{FF2B5EF4-FFF2-40B4-BE49-F238E27FC236}">
                <a16:creationId xmlns:a16="http://schemas.microsoft.com/office/drawing/2014/main" xmlns="" id="{23F3C93B-7718-BF46-91B9-47AAA69B5E0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17</a:t>
            </a:r>
          </a:p>
        </p:txBody>
      </p:sp>
      <p:sp>
        <p:nvSpPr>
          <p:cNvPr id="1152" name="Rectangle: Rounded Corners 813">
            <a:extLst>
              <a:ext uri="{FF2B5EF4-FFF2-40B4-BE49-F238E27FC236}">
                <a16:creationId xmlns:a16="http://schemas.microsoft.com/office/drawing/2014/main" xmlns="" id="{06522886-F34F-3641-AF5F-1BCDEB06F30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16</a:t>
            </a:r>
          </a:p>
        </p:txBody>
      </p:sp>
      <p:sp>
        <p:nvSpPr>
          <p:cNvPr id="1153" name="Rectangle: Rounded Corners 814">
            <a:extLst>
              <a:ext uri="{FF2B5EF4-FFF2-40B4-BE49-F238E27FC236}">
                <a16:creationId xmlns:a16="http://schemas.microsoft.com/office/drawing/2014/main" xmlns="" id="{52A6914D-C4AF-D946-A10D-4FA04EE66C6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15</a:t>
            </a:r>
          </a:p>
        </p:txBody>
      </p:sp>
      <p:sp>
        <p:nvSpPr>
          <p:cNvPr id="1154" name="Rectangle: Rounded Corners 815">
            <a:extLst>
              <a:ext uri="{FF2B5EF4-FFF2-40B4-BE49-F238E27FC236}">
                <a16:creationId xmlns:a16="http://schemas.microsoft.com/office/drawing/2014/main" xmlns="" id="{5FE26D71-23CE-7B4B-8E9B-F7285517F84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14</a:t>
            </a:r>
          </a:p>
        </p:txBody>
      </p:sp>
      <p:sp>
        <p:nvSpPr>
          <p:cNvPr id="1155" name="Rectangle: Rounded Corners 816">
            <a:extLst>
              <a:ext uri="{FF2B5EF4-FFF2-40B4-BE49-F238E27FC236}">
                <a16:creationId xmlns:a16="http://schemas.microsoft.com/office/drawing/2014/main" xmlns="" id="{179C5C43-E0FE-274B-8D71-60458A8D2C8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13</a:t>
            </a:r>
          </a:p>
        </p:txBody>
      </p:sp>
      <p:sp>
        <p:nvSpPr>
          <p:cNvPr id="1156" name="Rectangle: Rounded Corners 817">
            <a:extLst>
              <a:ext uri="{FF2B5EF4-FFF2-40B4-BE49-F238E27FC236}">
                <a16:creationId xmlns:a16="http://schemas.microsoft.com/office/drawing/2014/main" xmlns="" id="{698E5EDD-879A-EA4D-92FA-23DFF515C03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12</a:t>
            </a:r>
          </a:p>
        </p:txBody>
      </p:sp>
      <p:sp>
        <p:nvSpPr>
          <p:cNvPr id="1157" name="Rectangle: Rounded Corners 818">
            <a:extLst>
              <a:ext uri="{FF2B5EF4-FFF2-40B4-BE49-F238E27FC236}">
                <a16:creationId xmlns:a16="http://schemas.microsoft.com/office/drawing/2014/main" xmlns="" id="{FF0AEBC0-084A-6D41-B60A-F350616EFB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11</a:t>
            </a:r>
          </a:p>
        </p:txBody>
      </p:sp>
      <p:sp>
        <p:nvSpPr>
          <p:cNvPr id="1158" name="Rectangle: Rounded Corners 819">
            <a:extLst>
              <a:ext uri="{FF2B5EF4-FFF2-40B4-BE49-F238E27FC236}">
                <a16:creationId xmlns:a16="http://schemas.microsoft.com/office/drawing/2014/main" xmlns="" id="{1E709052-4FEF-D546-A48B-5BAC39416F1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10</a:t>
            </a:r>
          </a:p>
        </p:txBody>
      </p:sp>
      <p:sp>
        <p:nvSpPr>
          <p:cNvPr id="1159" name="Rectangle: Rounded Corners 820">
            <a:extLst>
              <a:ext uri="{FF2B5EF4-FFF2-40B4-BE49-F238E27FC236}">
                <a16:creationId xmlns:a16="http://schemas.microsoft.com/office/drawing/2014/main" xmlns="" id="{ED773E9F-D23F-9340-A006-955A9297E37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09</a:t>
            </a:r>
          </a:p>
        </p:txBody>
      </p:sp>
      <p:sp>
        <p:nvSpPr>
          <p:cNvPr id="1160" name="Rectangle: Rounded Corners 821">
            <a:extLst>
              <a:ext uri="{FF2B5EF4-FFF2-40B4-BE49-F238E27FC236}">
                <a16:creationId xmlns:a16="http://schemas.microsoft.com/office/drawing/2014/main" xmlns="" id="{C16C3499-7FE7-1545-BD0E-67C6CF734F3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08</a:t>
            </a:r>
          </a:p>
        </p:txBody>
      </p:sp>
      <p:sp>
        <p:nvSpPr>
          <p:cNvPr id="1161" name="Rectangle: Rounded Corners 822">
            <a:extLst>
              <a:ext uri="{FF2B5EF4-FFF2-40B4-BE49-F238E27FC236}">
                <a16:creationId xmlns:a16="http://schemas.microsoft.com/office/drawing/2014/main" xmlns="" id="{2B930272-9FA8-9045-B6E9-5D26005EA19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07</a:t>
            </a:r>
          </a:p>
        </p:txBody>
      </p:sp>
      <p:sp>
        <p:nvSpPr>
          <p:cNvPr id="1162" name="Rectangle: Rounded Corners 823">
            <a:extLst>
              <a:ext uri="{FF2B5EF4-FFF2-40B4-BE49-F238E27FC236}">
                <a16:creationId xmlns:a16="http://schemas.microsoft.com/office/drawing/2014/main" xmlns="" id="{2ABCD0C4-53D9-DC40-A91F-7563B75287F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06</a:t>
            </a:r>
          </a:p>
        </p:txBody>
      </p:sp>
      <p:sp>
        <p:nvSpPr>
          <p:cNvPr id="1163" name="Rectangle: Rounded Corners 824">
            <a:extLst>
              <a:ext uri="{FF2B5EF4-FFF2-40B4-BE49-F238E27FC236}">
                <a16:creationId xmlns:a16="http://schemas.microsoft.com/office/drawing/2014/main" xmlns="" id="{8D29670D-BFB0-5A4B-B6C0-FA330368354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05</a:t>
            </a:r>
          </a:p>
        </p:txBody>
      </p:sp>
      <p:sp>
        <p:nvSpPr>
          <p:cNvPr id="1164" name="Rectangle: Rounded Corners 825">
            <a:extLst>
              <a:ext uri="{FF2B5EF4-FFF2-40B4-BE49-F238E27FC236}">
                <a16:creationId xmlns:a16="http://schemas.microsoft.com/office/drawing/2014/main" xmlns="" id="{B06A47D4-C289-F142-807D-19257DD4591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04</a:t>
            </a:r>
          </a:p>
        </p:txBody>
      </p:sp>
      <p:sp>
        <p:nvSpPr>
          <p:cNvPr id="1165" name="Rectangle: Rounded Corners 826">
            <a:extLst>
              <a:ext uri="{FF2B5EF4-FFF2-40B4-BE49-F238E27FC236}">
                <a16:creationId xmlns:a16="http://schemas.microsoft.com/office/drawing/2014/main" xmlns="" id="{A2A63F6A-9B96-E14F-ABD3-43FE677F86FE}"/>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03</a:t>
            </a:r>
          </a:p>
        </p:txBody>
      </p:sp>
      <p:sp>
        <p:nvSpPr>
          <p:cNvPr id="1166" name="Rectangle: Rounded Corners 827">
            <a:extLst>
              <a:ext uri="{FF2B5EF4-FFF2-40B4-BE49-F238E27FC236}">
                <a16:creationId xmlns:a16="http://schemas.microsoft.com/office/drawing/2014/main" xmlns="" id="{5296F7A7-8A82-6C45-ADF5-4ABB073749D9}"/>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02</a:t>
            </a:r>
          </a:p>
        </p:txBody>
      </p:sp>
      <p:sp>
        <p:nvSpPr>
          <p:cNvPr id="1167" name="Rectangle: Rounded Corners 828">
            <a:extLst>
              <a:ext uri="{FF2B5EF4-FFF2-40B4-BE49-F238E27FC236}">
                <a16:creationId xmlns:a16="http://schemas.microsoft.com/office/drawing/2014/main" xmlns="" id="{690C7B51-5001-BF4E-B98A-7826189331EA}"/>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01</a:t>
            </a:r>
          </a:p>
        </p:txBody>
      </p:sp>
      <p:sp>
        <p:nvSpPr>
          <p:cNvPr id="1168" name="Rectangle: Rounded Corners 829">
            <a:extLst>
              <a:ext uri="{FF2B5EF4-FFF2-40B4-BE49-F238E27FC236}">
                <a16:creationId xmlns:a16="http://schemas.microsoft.com/office/drawing/2014/main" xmlns="" id="{9E73D024-219C-B449-A90C-E4DE2A85BFE1}"/>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00</a:t>
            </a:r>
          </a:p>
        </p:txBody>
      </p:sp>
      <p:sp>
        <p:nvSpPr>
          <p:cNvPr id="1169" name="Rectangle: Rounded Corners 830">
            <a:extLst>
              <a:ext uri="{FF2B5EF4-FFF2-40B4-BE49-F238E27FC236}">
                <a16:creationId xmlns:a16="http://schemas.microsoft.com/office/drawing/2014/main" xmlns="" id="{3BDAB2A4-1AEB-3F48-B3D0-A455C566DC94}"/>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latin typeface="Arial" panose="020B0604020202020204" pitchFamily="34" charset="0"/>
                <a:cs typeface="Arial" panose="020B0604020202020204" pitchFamily="34" charset="0"/>
              </a:rPr>
              <a:t>TIME’S UP!</a:t>
            </a:r>
            <a:endParaRPr lang="en-GB" sz="3200" dirty="0">
              <a:latin typeface="Arial" panose="020B0604020202020204" pitchFamily="34" charset="0"/>
              <a:cs typeface="Arial" panose="020B0604020202020204" pitchFamily="34" charset="0"/>
            </a:endParaRPr>
          </a:p>
        </p:txBody>
      </p:sp>
      <p:sp>
        <p:nvSpPr>
          <p:cNvPr id="187" name="TextBox 1"/>
          <p:cNvSpPr txBox="1">
            <a:spLocks noChangeArrowheads="1"/>
          </p:cNvSpPr>
          <p:nvPr/>
        </p:nvSpPr>
        <p:spPr bwMode="auto">
          <a:xfrm>
            <a:off x="4924757" y="5484583"/>
            <a:ext cx="675766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400" b="1" i="1" dirty="0" err="1">
                <a:solidFill>
                  <a:srgbClr val="FF0000"/>
                </a:solidFill>
                <a:latin typeface="Times New Roman" panose="02020603050405020304" pitchFamily="18" charset="0"/>
                <a:cs typeface="Times New Roman" panose="02020603050405020304" pitchFamily="18" charset="0"/>
              </a:rPr>
              <a:t>Phiếu</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học</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tập</a:t>
            </a:r>
            <a:r>
              <a:rPr lang="en-US" altLang="en-US" sz="2400" b="1" i="1" dirty="0">
                <a:solidFill>
                  <a:srgbClr val="FF0000"/>
                </a:solidFill>
                <a:latin typeface="Times New Roman" panose="02020603050405020304" pitchFamily="18" charset="0"/>
                <a:cs typeface="Times New Roman" panose="02020603050405020304" pitchFamily="18" charset="0"/>
              </a:rPr>
              <a:t> 2 </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Tìm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hiểu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tên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gọi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kí</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hiệu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của</a:t>
            </a:r>
            <a:endParaRPr lang="en-US" altLang="en-US" sz="2400" b="1" dirty="0" smtClean="0">
              <a:solidFill>
                <a:srgbClr val="FF0000"/>
              </a:solidFill>
              <a:latin typeface="Times New Roman" panose="02020603050405020304" pitchFamily="18" charset="0"/>
              <a:cs typeface="Times New Roman" panose="02020603050405020304" pitchFamily="18" charset="0"/>
            </a:endParaRPr>
          </a:p>
          <a:p>
            <a:pPr algn="just" eaLnBrk="1" hangingPunct="1">
              <a:spcBef>
                <a:spcPct val="0"/>
              </a:spcBef>
              <a:buFontTx/>
              <a:buNone/>
            </a:pP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một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số</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nguyên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tố</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hóa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học</a:t>
            </a:r>
            <a:r>
              <a:rPr lang="en-US" altLang="en-US" sz="2400" b="1" dirty="0">
                <a:solidFill>
                  <a:srgbClr val="FF0000"/>
                </a:solidFill>
                <a:latin typeface="Times New Roman" panose="02020603050405020304" pitchFamily="18" charset="0"/>
                <a:cs typeface="Times New Roman" panose="02020603050405020304" pitchFamily="18" charset="0"/>
              </a:rPr>
              <a:t> </a:t>
            </a:r>
          </a:p>
        </p:txBody>
      </p:sp>
      <p:graphicFrame>
        <p:nvGraphicFramePr>
          <p:cNvPr id="188" name="Table 187"/>
          <p:cNvGraphicFramePr>
            <a:graphicFrameLocks noGrp="1"/>
          </p:cNvGraphicFramePr>
          <p:nvPr>
            <p:extLst>
              <p:ext uri="{D42A27DB-BD31-4B8C-83A1-F6EECF244321}">
                <p14:modId xmlns:p14="http://schemas.microsoft.com/office/powerpoint/2010/main" xmlns="" val="3856927799"/>
              </p:ext>
            </p:extLst>
          </p:nvPr>
        </p:nvGraphicFramePr>
        <p:xfrm>
          <a:off x="1261325" y="141361"/>
          <a:ext cx="8909631" cy="5089534"/>
        </p:xfrm>
        <a:graphic>
          <a:graphicData uri="http://schemas.openxmlformats.org/drawingml/2006/table">
            <a:tbl>
              <a:tblPr firstRow="1" bandRow="1">
                <a:tableStyleId>{5C22544A-7EE6-4342-B048-85BDC9FD1C3A}</a:tableStyleId>
              </a:tblPr>
              <a:tblGrid>
                <a:gridCol w="2969877">
                  <a:extLst>
                    <a:ext uri="{9D8B030D-6E8A-4147-A177-3AD203B41FA5}">
                      <a16:colId xmlns:a16="http://schemas.microsoft.com/office/drawing/2014/main" xmlns="" val="20000"/>
                    </a:ext>
                  </a:extLst>
                </a:gridCol>
                <a:gridCol w="2969877">
                  <a:extLst>
                    <a:ext uri="{9D8B030D-6E8A-4147-A177-3AD203B41FA5}">
                      <a16:colId xmlns:a16="http://schemas.microsoft.com/office/drawing/2014/main" xmlns="" val="20001"/>
                    </a:ext>
                  </a:extLst>
                </a:gridCol>
                <a:gridCol w="2969877">
                  <a:extLst>
                    <a:ext uri="{9D8B030D-6E8A-4147-A177-3AD203B41FA5}">
                      <a16:colId xmlns:a16="http://schemas.microsoft.com/office/drawing/2014/main" xmlns="" val="20002"/>
                    </a:ext>
                  </a:extLst>
                </a:gridCol>
              </a:tblGrid>
              <a:tr h="640059">
                <a:tc>
                  <a:txBody>
                    <a:bodyPr/>
                    <a:lstStyle/>
                    <a:p>
                      <a:pPr algn="ctr"/>
                      <a:r>
                        <a:rPr lang="en-US" sz="1800" smtClean="0"/>
                        <a:t>Tên</a:t>
                      </a:r>
                      <a:r>
                        <a:rPr lang="en-US" sz="1800" baseline="0" smtClean="0"/>
                        <a:t> nguyên tố hóa học (IUPAC)</a:t>
                      </a:r>
                      <a:endParaRPr lang="vi-VN" sz="1800"/>
                    </a:p>
                  </a:txBody>
                  <a:tcPr marL="91439" marR="91439" marT="45713" marB="45713"/>
                </a:tc>
                <a:tc>
                  <a:txBody>
                    <a:bodyPr/>
                    <a:lstStyle/>
                    <a:p>
                      <a:pPr algn="ctr"/>
                      <a:r>
                        <a:rPr lang="en-US" sz="1800" dirty="0" err="1" smtClean="0"/>
                        <a:t>Kí</a:t>
                      </a:r>
                      <a:r>
                        <a:rPr lang="en-US" sz="1800" baseline="0" dirty="0" smtClean="0"/>
                        <a:t> </a:t>
                      </a:r>
                      <a:r>
                        <a:rPr lang="en-US" sz="1800" baseline="0" dirty="0" err="1" smtClean="0"/>
                        <a:t>hiệu</a:t>
                      </a:r>
                      <a:r>
                        <a:rPr lang="en-US" sz="1800" baseline="0" dirty="0" smtClean="0"/>
                        <a:t> </a:t>
                      </a:r>
                      <a:r>
                        <a:rPr lang="en-US" sz="1800" baseline="0" dirty="0" err="1" smtClean="0"/>
                        <a:t>hóa</a:t>
                      </a:r>
                      <a:r>
                        <a:rPr lang="en-US" sz="1800" baseline="0" dirty="0" smtClean="0"/>
                        <a:t> </a:t>
                      </a:r>
                      <a:r>
                        <a:rPr lang="en-US" sz="1800" baseline="0" dirty="0" err="1" smtClean="0"/>
                        <a:t>học</a:t>
                      </a:r>
                      <a:r>
                        <a:rPr lang="en-US" sz="1800" baseline="0" dirty="0" smtClean="0"/>
                        <a:t> </a:t>
                      </a:r>
                      <a:endParaRPr lang="vi-VN" sz="1800" dirty="0"/>
                    </a:p>
                  </a:txBody>
                  <a:tcPr marL="91439" marR="91439" marT="45713" marB="45713"/>
                </a:tc>
                <a:tc>
                  <a:txBody>
                    <a:bodyPr/>
                    <a:lstStyle/>
                    <a:p>
                      <a:pPr algn="ctr"/>
                      <a:r>
                        <a:rPr lang="en-US" sz="1800" smtClean="0"/>
                        <a:t>Khối</a:t>
                      </a:r>
                      <a:r>
                        <a:rPr lang="en-US" sz="1800" baseline="0" smtClean="0"/>
                        <a:t> lượng nguyên tử (amu)</a:t>
                      </a:r>
                      <a:endParaRPr lang="vi-VN" sz="1800"/>
                    </a:p>
                  </a:txBody>
                  <a:tcPr marL="91439" marR="91439" marT="45713" marB="45713"/>
                </a:tc>
                <a:extLst>
                  <a:ext uri="{0D108BD9-81ED-4DB2-BD59-A6C34878D82A}">
                    <a16:rowId xmlns:a16="http://schemas.microsoft.com/office/drawing/2014/main" xmlns="" val="10000"/>
                  </a:ext>
                </a:extLst>
              </a:tr>
              <a:tr h="370789">
                <a:tc>
                  <a:txBody>
                    <a:bodyPr/>
                    <a:lstStyle/>
                    <a:p>
                      <a:r>
                        <a:rPr lang="en-US" sz="1800" b="1" dirty="0" smtClean="0"/>
                        <a:t>Hydrogen</a:t>
                      </a:r>
                      <a:endParaRPr lang="vi-VN" sz="1800" b="1" dirty="0"/>
                    </a:p>
                  </a:txBody>
                  <a:tcPr marL="91439" marR="91439" marT="45713" marB="45713"/>
                </a:tc>
                <a:tc>
                  <a:txBody>
                    <a:bodyPr/>
                    <a:lstStyle/>
                    <a:p>
                      <a:pPr algn="ctr"/>
                      <a:endParaRPr lang="vi-VN" sz="1800" b="1" dirty="0"/>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xmlns="" val="10001"/>
                  </a:ext>
                </a:extLst>
              </a:tr>
              <a:tr h="370789">
                <a:tc>
                  <a:txBody>
                    <a:bodyPr/>
                    <a:lstStyle/>
                    <a:p>
                      <a:endParaRPr lang="vi-VN" sz="1800" b="1"/>
                    </a:p>
                  </a:txBody>
                  <a:tcPr marL="91439" marR="91439" marT="45713" marB="45713"/>
                </a:tc>
                <a:tc>
                  <a:txBody>
                    <a:bodyPr/>
                    <a:lstStyle/>
                    <a:p>
                      <a:pPr algn="ctr"/>
                      <a:r>
                        <a:rPr lang="en-US" sz="1800" b="1" smtClean="0"/>
                        <a:t>Si</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xmlns="" val="10002"/>
                  </a:ext>
                </a:extLst>
              </a:tr>
              <a:tr h="370789">
                <a:tc>
                  <a:txBody>
                    <a:bodyPr/>
                    <a:lstStyle/>
                    <a:p>
                      <a:r>
                        <a:rPr lang="en-US" sz="1800" b="1" smtClean="0"/>
                        <a:t>Carbon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xmlns="" val="10003"/>
                  </a:ext>
                </a:extLst>
              </a:tr>
              <a:tr h="370789">
                <a:tc>
                  <a:txBody>
                    <a:bodyPr/>
                    <a:lstStyle/>
                    <a:p>
                      <a:r>
                        <a:rPr lang="en-US" sz="1800" b="1" smtClean="0"/>
                        <a:t>Neon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xmlns="" val="10004"/>
                  </a:ext>
                </a:extLst>
              </a:tr>
              <a:tr h="370789">
                <a:tc>
                  <a:txBody>
                    <a:bodyPr/>
                    <a:lstStyle/>
                    <a:p>
                      <a:endParaRPr lang="vi-VN" sz="1800" b="1"/>
                    </a:p>
                  </a:txBody>
                  <a:tcPr marL="91439" marR="91439" marT="45713" marB="45713"/>
                </a:tc>
                <a:tc>
                  <a:txBody>
                    <a:bodyPr/>
                    <a:lstStyle/>
                    <a:p>
                      <a:pPr algn="ctr"/>
                      <a:r>
                        <a:rPr lang="en-US" sz="1800" b="1" smtClean="0"/>
                        <a:t>Be</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xmlns="" val="10005"/>
                  </a:ext>
                </a:extLst>
              </a:tr>
              <a:tr h="370789">
                <a:tc>
                  <a:txBody>
                    <a:bodyPr/>
                    <a:lstStyle/>
                    <a:p>
                      <a:endParaRPr lang="vi-VN" sz="1800" b="1"/>
                    </a:p>
                  </a:txBody>
                  <a:tcPr marL="91439" marR="91439" marT="45713" marB="45713"/>
                </a:tc>
                <a:tc>
                  <a:txBody>
                    <a:bodyPr/>
                    <a:lstStyle/>
                    <a:p>
                      <a:pPr algn="ctr"/>
                      <a:r>
                        <a:rPr lang="en-US" sz="1800" b="1" smtClean="0"/>
                        <a:t>B</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xmlns="" val="10006"/>
                  </a:ext>
                </a:extLst>
              </a:tr>
              <a:tr h="370789">
                <a:tc>
                  <a:txBody>
                    <a:bodyPr/>
                    <a:lstStyle/>
                    <a:p>
                      <a:r>
                        <a:rPr lang="en-US" sz="1800" b="1" smtClean="0"/>
                        <a:t>Oxygen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xmlns="" val="10007"/>
                  </a:ext>
                </a:extLst>
              </a:tr>
              <a:tr h="370789">
                <a:tc>
                  <a:txBody>
                    <a:bodyPr/>
                    <a:lstStyle/>
                    <a:p>
                      <a:endParaRPr lang="vi-VN" sz="1800" b="1" dirty="0"/>
                    </a:p>
                  </a:txBody>
                  <a:tcPr marL="91439" marR="91439" marT="45713" marB="45713"/>
                </a:tc>
                <a:tc>
                  <a:txBody>
                    <a:bodyPr/>
                    <a:lstStyle/>
                    <a:p>
                      <a:pPr algn="ctr"/>
                      <a:r>
                        <a:rPr lang="en-US" sz="1800" b="1" smtClean="0"/>
                        <a:t>Al</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xmlns="" val="10008"/>
                  </a:ext>
                </a:extLst>
              </a:tr>
              <a:tr h="370789">
                <a:tc>
                  <a:txBody>
                    <a:bodyPr/>
                    <a:lstStyle/>
                    <a:p>
                      <a:endParaRPr lang="vi-VN" sz="1800" b="1"/>
                    </a:p>
                  </a:txBody>
                  <a:tcPr marL="91439" marR="91439" marT="45713" marB="45713"/>
                </a:tc>
                <a:tc>
                  <a:txBody>
                    <a:bodyPr/>
                    <a:lstStyle/>
                    <a:p>
                      <a:pPr algn="ctr"/>
                      <a:r>
                        <a:rPr lang="en-US" sz="1800" b="1" smtClean="0"/>
                        <a:t>Cl</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xmlns="" val="10009"/>
                  </a:ext>
                </a:extLst>
              </a:tr>
              <a:tr h="370789">
                <a:tc>
                  <a:txBody>
                    <a:bodyPr/>
                    <a:lstStyle/>
                    <a:p>
                      <a:r>
                        <a:rPr lang="en-US" sz="1800" b="1" smtClean="0"/>
                        <a:t>Calcium</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xmlns="" val="10010"/>
                  </a:ext>
                </a:extLst>
              </a:tr>
              <a:tr h="370789">
                <a:tc>
                  <a:txBody>
                    <a:bodyPr/>
                    <a:lstStyle/>
                    <a:p>
                      <a:r>
                        <a:rPr lang="en-US" sz="1800" b="1" smtClean="0"/>
                        <a:t>Nitrogen</a:t>
                      </a:r>
                      <a:endParaRPr lang="vi-VN" sz="1800" b="1"/>
                    </a:p>
                  </a:txBody>
                  <a:tcPr marL="91439" marR="91439" marT="45713" marB="45713"/>
                </a:tc>
                <a:tc>
                  <a:txBody>
                    <a:bodyPr/>
                    <a:lstStyle/>
                    <a:p>
                      <a:pPr algn="ctr"/>
                      <a:endParaRPr lang="vi-VN" sz="1800" b="1" dirty="0"/>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xmlns="" val="10011"/>
                  </a:ext>
                </a:extLst>
              </a:tr>
              <a:tr h="370789">
                <a:tc>
                  <a:txBody>
                    <a:bodyPr/>
                    <a:lstStyle/>
                    <a:p>
                      <a:endParaRPr lang="vi-VN" sz="1800" b="1"/>
                    </a:p>
                  </a:txBody>
                  <a:tcPr marL="91439" marR="91439" marT="45713" marB="45713"/>
                </a:tc>
                <a:tc>
                  <a:txBody>
                    <a:bodyPr/>
                    <a:lstStyle/>
                    <a:p>
                      <a:pPr algn="ctr"/>
                      <a:r>
                        <a:rPr lang="en-US" sz="1800" b="1" smtClean="0"/>
                        <a:t>Mg</a:t>
                      </a:r>
                      <a:endParaRPr lang="vi-VN" sz="1800" b="1"/>
                    </a:p>
                  </a:txBody>
                  <a:tcPr marL="91439" marR="91439" marT="45713" marB="45713"/>
                </a:tc>
                <a:tc>
                  <a:txBody>
                    <a:bodyPr/>
                    <a:lstStyle/>
                    <a:p>
                      <a:endParaRPr lang="vi-VN" sz="1800" b="1" dirty="0"/>
                    </a:p>
                  </a:txBody>
                  <a:tcPr marL="91439" marR="91439" marT="45713" marB="45713"/>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xmlns="" val="39626269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84"/>
                                        </p:tgtEl>
                                      </p:cBhvr>
                                    </p:animEffect>
                                    <p:animScale>
                                      <p:cBhvr>
                                        <p:cTn id="7" dur="250" autoRev="1" fill="hold"/>
                                        <p:tgtEl>
                                          <p:spTgt spid="98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999"/>
                                          </p:stCondLst>
                                        </p:cTn>
                                        <p:tgtEl>
                                          <p:spTgt spid="985"/>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999"/>
                                          </p:stCondLst>
                                        </p:cTn>
                                        <p:tgtEl>
                                          <p:spTgt spid="986"/>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999"/>
                                          </p:stCondLst>
                                        </p:cTn>
                                        <p:tgtEl>
                                          <p:spTgt spid="987"/>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988"/>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grpId="0" nodeType="afterEffect">
                                  <p:stCondLst>
                                    <p:cond delay="0"/>
                                  </p:stCondLst>
                                  <p:childTnLst>
                                    <p:set>
                                      <p:cBhvr>
                                        <p:cTn id="22" dur="1" fill="hold">
                                          <p:stCondLst>
                                            <p:cond delay="999"/>
                                          </p:stCondLst>
                                        </p:cTn>
                                        <p:tgtEl>
                                          <p:spTgt spid="989"/>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grpId="0" nodeType="afterEffect">
                                  <p:stCondLst>
                                    <p:cond delay="0"/>
                                  </p:stCondLst>
                                  <p:childTnLst>
                                    <p:set>
                                      <p:cBhvr>
                                        <p:cTn id="25" dur="1" fill="hold">
                                          <p:stCondLst>
                                            <p:cond delay="999"/>
                                          </p:stCondLst>
                                        </p:cTn>
                                        <p:tgtEl>
                                          <p:spTgt spid="990"/>
                                        </p:tgtEl>
                                        <p:attrNameLst>
                                          <p:attrName>style.visibility</p:attrName>
                                        </p:attrNameLst>
                                      </p:cBhvr>
                                      <p:to>
                                        <p:strVal val="visible"/>
                                      </p:to>
                                    </p:set>
                                  </p:childTnLst>
                                </p:cTn>
                              </p:par>
                            </p:childTnLst>
                          </p:cTn>
                        </p:par>
                        <p:par>
                          <p:cTn id="26" fill="hold">
                            <p:stCondLst>
                              <p:cond delay="6500"/>
                            </p:stCondLst>
                            <p:childTnLst>
                              <p:par>
                                <p:cTn id="27" presetID="1" presetClass="entr" presetSubtype="0" fill="hold" grpId="0" nodeType="afterEffect">
                                  <p:stCondLst>
                                    <p:cond delay="0"/>
                                  </p:stCondLst>
                                  <p:childTnLst>
                                    <p:set>
                                      <p:cBhvr>
                                        <p:cTn id="28" dur="1" fill="hold">
                                          <p:stCondLst>
                                            <p:cond delay="999"/>
                                          </p:stCondLst>
                                        </p:cTn>
                                        <p:tgtEl>
                                          <p:spTgt spid="991"/>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grpId="0" nodeType="afterEffect">
                                  <p:stCondLst>
                                    <p:cond delay="0"/>
                                  </p:stCondLst>
                                  <p:childTnLst>
                                    <p:set>
                                      <p:cBhvr>
                                        <p:cTn id="31" dur="1" fill="hold">
                                          <p:stCondLst>
                                            <p:cond delay="999"/>
                                          </p:stCondLst>
                                        </p:cTn>
                                        <p:tgtEl>
                                          <p:spTgt spid="992"/>
                                        </p:tgtEl>
                                        <p:attrNameLst>
                                          <p:attrName>style.visibility</p:attrName>
                                        </p:attrNameLst>
                                      </p:cBhvr>
                                      <p:to>
                                        <p:strVal val="visible"/>
                                      </p:to>
                                    </p:set>
                                  </p:childTnLst>
                                </p:cTn>
                              </p:par>
                            </p:childTnLst>
                          </p:cTn>
                        </p:par>
                        <p:par>
                          <p:cTn id="32" fill="hold">
                            <p:stCondLst>
                              <p:cond delay="8500"/>
                            </p:stCondLst>
                            <p:childTnLst>
                              <p:par>
                                <p:cTn id="33" presetID="1" presetClass="entr" presetSubtype="0" fill="hold" grpId="0" nodeType="afterEffect">
                                  <p:stCondLst>
                                    <p:cond delay="0"/>
                                  </p:stCondLst>
                                  <p:childTnLst>
                                    <p:set>
                                      <p:cBhvr>
                                        <p:cTn id="34" dur="1" fill="hold">
                                          <p:stCondLst>
                                            <p:cond delay="999"/>
                                          </p:stCondLst>
                                        </p:cTn>
                                        <p:tgtEl>
                                          <p:spTgt spid="993"/>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grpId="0" nodeType="afterEffect">
                                  <p:stCondLst>
                                    <p:cond delay="0"/>
                                  </p:stCondLst>
                                  <p:childTnLst>
                                    <p:set>
                                      <p:cBhvr>
                                        <p:cTn id="37" dur="1" fill="hold">
                                          <p:stCondLst>
                                            <p:cond delay="999"/>
                                          </p:stCondLst>
                                        </p:cTn>
                                        <p:tgtEl>
                                          <p:spTgt spid="994"/>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grpId="0" nodeType="afterEffect">
                                  <p:stCondLst>
                                    <p:cond delay="0"/>
                                  </p:stCondLst>
                                  <p:childTnLst>
                                    <p:set>
                                      <p:cBhvr>
                                        <p:cTn id="40" dur="1" fill="hold">
                                          <p:stCondLst>
                                            <p:cond delay="999"/>
                                          </p:stCondLst>
                                        </p:cTn>
                                        <p:tgtEl>
                                          <p:spTgt spid="995"/>
                                        </p:tgtEl>
                                        <p:attrNameLst>
                                          <p:attrName>style.visibility</p:attrName>
                                        </p:attrNameLst>
                                      </p:cBhvr>
                                      <p:to>
                                        <p:strVal val="visible"/>
                                      </p:to>
                                    </p:set>
                                  </p:childTnLst>
                                </p:cTn>
                              </p:par>
                            </p:childTnLst>
                          </p:cTn>
                        </p:par>
                        <p:par>
                          <p:cTn id="41" fill="hold">
                            <p:stCondLst>
                              <p:cond delay="11500"/>
                            </p:stCondLst>
                            <p:childTnLst>
                              <p:par>
                                <p:cTn id="42" presetID="1" presetClass="entr" presetSubtype="0" fill="hold" grpId="0" nodeType="afterEffect">
                                  <p:stCondLst>
                                    <p:cond delay="0"/>
                                  </p:stCondLst>
                                  <p:childTnLst>
                                    <p:set>
                                      <p:cBhvr>
                                        <p:cTn id="43" dur="1" fill="hold">
                                          <p:stCondLst>
                                            <p:cond delay="999"/>
                                          </p:stCondLst>
                                        </p:cTn>
                                        <p:tgtEl>
                                          <p:spTgt spid="996"/>
                                        </p:tgtEl>
                                        <p:attrNameLst>
                                          <p:attrName>style.visibility</p:attrName>
                                        </p:attrNameLst>
                                      </p:cBhvr>
                                      <p:to>
                                        <p:strVal val="visible"/>
                                      </p:to>
                                    </p:set>
                                  </p:childTnLst>
                                </p:cTn>
                              </p:par>
                            </p:childTnLst>
                          </p:cTn>
                        </p:par>
                        <p:par>
                          <p:cTn id="44" fill="hold">
                            <p:stCondLst>
                              <p:cond delay="12500"/>
                            </p:stCondLst>
                            <p:childTnLst>
                              <p:par>
                                <p:cTn id="45" presetID="1" presetClass="entr" presetSubtype="0" fill="hold" grpId="0" nodeType="afterEffect">
                                  <p:stCondLst>
                                    <p:cond delay="0"/>
                                  </p:stCondLst>
                                  <p:childTnLst>
                                    <p:set>
                                      <p:cBhvr>
                                        <p:cTn id="46" dur="1" fill="hold">
                                          <p:stCondLst>
                                            <p:cond delay="999"/>
                                          </p:stCondLst>
                                        </p:cTn>
                                        <p:tgtEl>
                                          <p:spTgt spid="997"/>
                                        </p:tgtEl>
                                        <p:attrNameLst>
                                          <p:attrName>style.visibility</p:attrName>
                                        </p:attrNameLst>
                                      </p:cBhvr>
                                      <p:to>
                                        <p:strVal val="visible"/>
                                      </p:to>
                                    </p:set>
                                  </p:childTnLst>
                                </p:cTn>
                              </p:par>
                            </p:childTnLst>
                          </p:cTn>
                        </p:par>
                        <p:par>
                          <p:cTn id="47" fill="hold">
                            <p:stCondLst>
                              <p:cond delay="13500"/>
                            </p:stCondLst>
                            <p:childTnLst>
                              <p:par>
                                <p:cTn id="48" presetID="1" presetClass="entr" presetSubtype="0" fill="hold" grpId="0" nodeType="afterEffect">
                                  <p:stCondLst>
                                    <p:cond delay="0"/>
                                  </p:stCondLst>
                                  <p:childTnLst>
                                    <p:set>
                                      <p:cBhvr>
                                        <p:cTn id="49" dur="1" fill="hold">
                                          <p:stCondLst>
                                            <p:cond delay="999"/>
                                          </p:stCondLst>
                                        </p:cTn>
                                        <p:tgtEl>
                                          <p:spTgt spid="998"/>
                                        </p:tgtEl>
                                        <p:attrNameLst>
                                          <p:attrName>style.visibility</p:attrName>
                                        </p:attrNameLst>
                                      </p:cBhvr>
                                      <p:to>
                                        <p:strVal val="visible"/>
                                      </p:to>
                                    </p:set>
                                  </p:childTnLst>
                                </p:cTn>
                              </p:par>
                            </p:childTnLst>
                          </p:cTn>
                        </p:par>
                        <p:par>
                          <p:cTn id="50" fill="hold">
                            <p:stCondLst>
                              <p:cond delay="14500"/>
                            </p:stCondLst>
                            <p:childTnLst>
                              <p:par>
                                <p:cTn id="51" presetID="1" presetClass="entr" presetSubtype="0" fill="hold" grpId="0" nodeType="afterEffect">
                                  <p:stCondLst>
                                    <p:cond delay="0"/>
                                  </p:stCondLst>
                                  <p:childTnLst>
                                    <p:set>
                                      <p:cBhvr>
                                        <p:cTn id="52" dur="1" fill="hold">
                                          <p:stCondLst>
                                            <p:cond delay="999"/>
                                          </p:stCondLst>
                                        </p:cTn>
                                        <p:tgtEl>
                                          <p:spTgt spid="999"/>
                                        </p:tgtEl>
                                        <p:attrNameLst>
                                          <p:attrName>style.visibility</p:attrName>
                                        </p:attrNameLst>
                                      </p:cBhvr>
                                      <p:to>
                                        <p:strVal val="visible"/>
                                      </p:to>
                                    </p:set>
                                  </p:childTnLst>
                                </p:cTn>
                              </p:par>
                            </p:childTnLst>
                          </p:cTn>
                        </p:par>
                        <p:par>
                          <p:cTn id="53" fill="hold">
                            <p:stCondLst>
                              <p:cond delay="15500"/>
                            </p:stCondLst>
                            <p:childTnLst>
                              <p:par>
                                <p:cTn id="54" presetID="1" presetClass="entr" presetSubtype="0" fill="hold" grpId="0" nodeType="afterEffect">
                                  <p:stCondLst>
                                    <p:cond delay="0"/>
                                  </p:stCondLst>
                                  <p:childTnLst>
                                    <p:set>
                                      <p:cBhvr>
                                        <p:cTn id="55" dur="1" fill="hold">
                                          <p:stCondLst>
                                            <p:cond delay="999"/>
                                          </p:stCondLst>
                                        </p:cTn>
                                        <p:tgtEl>
                                          <p:spTgt spid="1000"/>
                                        </p:tgtEl>
                                        <p:attrNameLst>
                                          <p:attrName>style.visibility</p:attrName>
                                        </p:attrNameLst>
                                      </p:cBhvr>
                                      <p:to>
                                        <p:strVal val="visible"/>
                                      </p:to>
                                    </p:set>
                                  </p:childTnLst>
                                </p:cTn>
                              </p:par>
                            </p:childTnLst>
                          </p:cTn>
                        </p:par>
                        <p:par>
                          <p:cTn id="56" fill="hold">
                            <p:stCondLst>
                              <p:cond delay="16500"/>
                            </p:stCondLst>
                            <p:childTnLst>
                              <p:par>
                                <p:cTn id="57" presetID="1" presetClass="entr" presetSubtype="0" fill="hold" grpId="0" nodeType="afterEffect">
                                  <p:stCondLst>
                                    <p:cond delay="0"/>
                                  </p:stCondLst>
                                  <p:childTnLst>
                                    <p:set>
                                      <p:cBhvr>
                                        <p:cTn id="58" dur="1" fill="hold">
                                          <p:stCondLst>
                                            <p:cond delay="999"/>
                                          </p:stCondLst>
                                        </p:cTn>
                                        <p:tgtEl>
                                          <p:spTgt spid="1001"/>
                                        </p:tgtEl>
                                        <p:attrNameLst>
                                          <p:attrName>style.visibility</p:attrName>
                                        </p:attrNameLst>
                                      </p:cBhvr>
                                      <p:to>
                                        <p:strVal val="visible"/>
                                      </p:to>
                                    </p:set>
                                  </p:childTnLst>
                                </p:cTn>
                              </p:par>
                            </p:childTnLst>
                          </p:cTn>
                        </p:par>
                        <p:par>
                          <p:cTn id="59" fill="hold">
                            <p:stCondLst>
                              <p:cond delay="17500"/>
                            </p:stCondLst>
                            <p:childTnLst>
                              <p:par>
                                <p:cTn id="60" presetID="1" presetClass="entr" presetSubtype="0" fill="hold" grpId="0" nodeType="afterEffect">
                                  <p:stCondLst>
                                    <p:cond delay="0"/>
                                  </p:stCondLst>
                                  <p:childTnLst>
                                    <p:set>
                                      <p:cBhvr>
                                        <p:cTn id="61" dur="1" fill="hold">
                                          <p:stCondLst>
                                            <p:cond delay="999"/>
                                          </p:stCondLst>
                                        </p:cTn>
                                        <p:tgtEl>
                                          <p:spTgt spid="1002"/>
                                        </p:tgtEl>
                                        <p:attrNameLst>
                                          <p:attrName>style.visibility</p:attrName>
                                        </p:attrNameLst>
                                      </p:cBhvr>
                                      <p:to>
                                        <p:strVal val="visible"/>
                                      </p:to>
                                    </p:set>
                                  </p:childTnLst>
                                </p:cTn>
                              </p:par>
                            </p:childTnLst>
                          </p:cTn>
                        </p:par>
                        <p:par>
                          <p:cTn id="62" fill="hold">
                            <p:stCondLst>
                              <p:cond delay="18500"/>
                            </p:stCondLst>
                            <p:childTnLst>
                              <p:par>
                                <p:cTn id="63" presetID="1" presetClass="entr" presetSubtype="0" fill="hold" grpId="0" nodeType="afterEffect">
                                  <p:stCondLst>
                                    <p:cond delay="0"/>
                                  </p:stCondLst>
                                  <p:childTnLst>
                                    <p:set>
                                      <p:cBhvr>
                                        <p:cTn id="64" dur="1" fill="hold">
                                          <p:stCondLst>
                                            <p:cond delay="999"/>
                                          </p:stCondLst>
                                        </p:cTn>
                                        <p:tgtEl>
                                          <p:spTgt spid="1003"/>
                                        </p:tgtEl>
                                        <p:attrNameLst>
                                          <p:attrName>style.visibility</p:attrName>
                                        </p:attrNameLst>
                                      </p:cBhvr>
                                      <p:to>
                                        <p:strVal val="visible"/>
                                      </p:to>
                                    </p:set>
                                  </p:childTnLst>
                                </p:cTn>
                              </p:par>
                            </p:childTnLst>
                          </p:cTn>
                        </p:par>
                        <p:par>
                          <p:cTn id="65" fill="hold">
                            <p:stCondLst>
                              <p:cond delay="19500"/>
                            </p:stCondLst>
                            <p:childTnLst>
                              <p:par>
                                <p:cTn id="66" presetID="1" presetClass="entr" presetSubtype="0" fill="hold" grpId="0" nodeType="afterEffect">
                                  <p:stCondLst>
                                    <p:cond delay="0"/>
                                  </p:stCondLst>
                                  <p:childTnLst>
                                    <p:set>
                                      <p:cBhvr>
                                        <p:cTn id="67" dur="1" fill="hold">
                                          <p:stCondLst>
                                            <p:cond delay="999"/>
                                          </p:stCondLst>
                                        </p:cTn>
                                        <p:tgtEl>
                                          <p:spTgt spid="1004"/>
                                        </p:tgtEl>
                                        <p:attrNameLst>
                                          <p:attrName>style.visibility</p:attrName>
                                        </p:attrNameLst>
                                      </p:cBhvr>
                                      <p:to>
                                        <p:strVal val="visible"/>
                                      </p:to>
                                    </p:set>
                                  </p:childTnLst>
                                </p:cTn>
                              </p:par>
                            </p:childTnLst>
                          </p:cTn>
                        </p:par>
                        <p:par>
                          <p:cTn id="68" fill="hold">
                            <p:stCondLst>
                              <p:cond delay="20500"/>
                            </p:stCondLst>
                            <p:childTnLst>
                              <p:par>
                                <p:cTn id="69" presetID="1" presetClass="entr" presetSubtype="0" fill="hold" grpId="0" nodeType="afterEffect">
                                  <p:stCondLst>
                                    <p:cond delay="0"/>
                                  </p:stCondLst>
                                  <p:childTnLst>
                                    <p:set>
                                      <p:cBhvr>
                                        <p:cTn id="70" dur="1" fill="hold">
                                          <p:stCondLst>
                                            <p:cond delay="999"/>
                                          </p:stCondLst>
                                        </p:cTn>
                                        <p:tgtEl>
                                          <p:spTgt spid="1005"/>
                                        </p:tgtEl>
                                        <p:attrNameLst>
                                          <p:attrName>style.visibility</p:attrName>
                                        </p:attrNameLst>
                                      </p:cBhvr>
                                      <p:to>
                                        <p:strVal val="visible"/>
                                      </p:to>
                                    </p:set>
                                  </p:childTnLst>
                                </p:cTn>
                              </p:par>
                            </p:childTnLst>
                          </p:cTn>
                        </p:par>
                        <p:par>
                          <p:cTn id="71" fill="hold">
                            <p:stCondLst>
                              <p:cond delay="21500"/>
                            </p:stCondLst>
                            <p:childTnLst>
                              <p:par>
                                <p:cTn id="72" presetID="1" presetClass="entr" presetSubtype="0" fill="hold" grpId="0" nodeType="afterEffect">
                                  <p:stCondLst>
                                    <p:cond delay="0"/>
                                  </p:stCondLst>
                                  <p:childTnLst>
                                    <p:set>
                                      <p:cBhvr>
                                        <p:cTn id="73" dur="1" fill="hold">
                                          <p:stCondLst>
                                            <p:cond delay="999"/>
                                          </p:stCondLst>
                                        </p:cTn>
                                        <p:tgtEl>
                                          <p:spTgt spid="1006"/>
                                        </p:tgtEl>
                                        <p:attrNameLst>
                                          <p:attrName>style.visibility</p:attrName>
                                        </p:attrNameLst>
                                      </p:cBhvr>
                                      <p:to>
                                        <p:strVal val="visible"/>
                                      </p:to>
                                    </p:set>
                                  </p:childTnLst>
                                </p:cTn>
                              </p:par>
                            </p:childTnLst>
                          </p:cTn>
                        </p:par>
                        <p:par>
                          <p:cTn id="74" fill="hold">
                            <p:stCondLst>
                              <p:cond delay="22500"/>
                            </p:stCondLst>
                            <p:childTnLst>
                              <p:par>
                                <p:cTn id="75" presetID="1" presetClass="entr" presetSubtype="0" fill="hold" grpId="0" nodeType="afterEffect">
                                  <p:stCondLst>
                                    <p:cond delay="0"/>
                                  </p:stCondLst>
                                  <p:childTnLst>
                                    <p:set>
                                      <p:cBhvr>
                                        <p:cTn id="76" dur="1" fill="hold">
                                          <p:stCondLst>
                                            <p:cond delay="999"/>
                                          </p:stCondLst>
                                        </p:cTn>
                                        <p:tgtEl>
                                          <p:spTgt spid="1007"/>
                                        </p:tgtEl>
                                        <p:attrNameLst>
                                          <p:attrName>style.visibility</p:attrName>
                                        </p:attrNameLst>
                                      </p:cBhvr>
                                      <p:to>
                                        <p:strVal val="visible"/>
                                      </p:to>
                                    </p:set>
                                  </p:childTnLst>
                                </p:cTn>
                              </p:par>
                            </p:childTnLst>
                          </p:cTn>
                        </p:par>
                        <p:par>
                          <p:cTn id="77" fill="hold">
                            <p:stCondLst>
                              <p:cond delay="23500"/>
                            </p:stCondLst>
                            <p:childTnLst>
                              <p:par>
                                <p:cTn id="78" presetID="1" presetClass="entr" presetSubtype="0" fill="hold" grpId="0" nodeType="afterEffect">
                                  <p:stCondLst>
                                    <p:cond delay="0"/>
                                  </p:stCondLst>
                                  <p:childTnLst>
                                    <p:set>
                                      <p:cBhvr>
                                        <p:cTn id="79" dur="1" fill="hold">
                                          <p:stCondLst>
                                            <p:cond delay="999"/>
                                          </p:stCondLst>
                                        </p:cTn>
                                        <p:tgtEl>
                                          <p:spTgt spid="1008"/>
                                        </p:tgtEl>
                                        <p:attrNameLst>
                                          <p:attrName>style.visibility</p:attrName>
                                        </p:attrNameLst>
                                      </p:cBhvr>
                                      <p:to>
                                        <p:strVal val="visible"/>
                                      </p:to>
                                    </p:set>
                                  </p:childTnLst>
                                </p:cTn>
                              </p:par>
                            </p:childTnLst>
                          </p:cTn>
                        </p:par>
                        <p:par>
                          <p:cTn id="80" fill="hold">
                            <p:stCondLst>
                              <p:cond delay="24500"/>
                            </p:stCondLst>
                            <p:childTnLst>
                              <p:par>
                                <p:cTn id="81" presetID="1" presetClass="entr" presetSubtype="0" fill="hold" grpId="0" nodeType="afterEffect">
                                  <p:stCondLst>
                                    <p:cond delay="0"/>
                                  </p:stCondLst>
                                  <p:childTnLst>
                                    <p:set>
                                      <p:cBhvr>
                                        <p:cTn id="82" dur="1" fill="hold">
                                          <p:stCondLst>
                                            <p:cond delay="999"/>
                                          </p:stCondLst>
                                        </p:cTn>
                                        <p:tgtEl>
                                          <p:spTgt spid="1009"/>
                                        </p:tgtEl>
                                        <p:attrNameLst>
                                          <p:attrName>style.visibility</p:attrName>
                                        </p:attrNameLst>
                                      </p:cBhvr>
                                      <p:to>
                                        <p:strVal val="visible"/>
                                      </p:to>
                                    </p:set>
                                  </p:childTnLst>
                                </p:cTn>
                              </p:par>
                            </p:childTnLst>
                          </p:cTn>
                        </p:par>
                        <p:par>
                          <p:cTn id="83" fill="hold">
                            <p:stCondLst>
                              <p:cond delay="25500"/>
                            </p:stCondLst>
                            <p:childTnLst>
                              <p:par>
                                <p:cTn id="84" presetID="1" presetClass="entr" presetSubtype="0" fill="hold" grpId="0" nodeType="afterEffect">
                                  <p:stCondLst>
                                    <p:cond delay="0"/>
                                  </p:stCondLst>
                                  <p:childTnLst>
                                    <p:set>
                                      <p:cBhvr>
                                        <p:cTn id="85" dur="1" fill="hold">
                                          <p:stCondLst>
                                            <p:cond delay="999"/>
                                          </p:stCondLst>
                                        </p:cTn>
                                        <p:tgtEl>
                                          <p:spTgt spid="1010"/>
                                        </p:tgtEl>
                                        <p:attrNameLst>
                                          <p:attrName>style.visibility</p:attrName>
                                        </p:attrNameLst>
                                      </p:cBhvr>
                                      <p:to>
                                        <p:strVal val="visible"/>
                                      </p:to>
                                    </p:set>
                                  </p:childTnLst>
                                </p:cTn>
                              </p:par>
                            </p:childTnLst>
                          </p:cTn>
                        </p:par>
                        <p:par>
                          <p:cTn id="86" fill="hold">
                            <p:stCondLst>
                              <p:cond delay="26500"/>
                            </p:stCondLst>
                            <p:childTnLst>
                              <p:par>
                                <p:cTn id="87" presetID="1" presetClass="entr" presetSubtype="0" fill="hold" grpId="0" nodeType="afterEffect">
                                  <p:stCondLst>
                                    <p:cond delay="0"/>
                                  </p:stCondLst>
                                  <p:childTnLst>
                                    <p:set>
                                      <p:cBhvr>
                                        <p:cTn id="88" dur="1" fill="hold">
                                          <p:stCondLst>
                                            <p:cond delay="999"/>
                                          </p:stCondLst>
                                        </p:cTn>
                                        <p:tgtEl>
                                          <p:spTgt spid="1011"/>
                                        </p:tgtEl>
                                        <p:attrNameLst>
                                          <p:attrName>style.visibility</p:attrName>
                                        </p:attrNameLst>
                                      </p:cBhvr>
                                      <p:to>
                                        <p:strVal val="visible"/>
                                      </p:to>
                                    </p:set>
                                  </p:childTnLst>
                                </p:cTn>
                              </p:par>
                            </p:childTnLst>
                          </p:cTn>
                        </p:par>
                        <p:par>
                          <p:cTn id="89" fill="hold">
                            <p:stCondLst>
                              <p:cond delay="27500"/>
                            </p:stCondLst>
                            <p:childTnLst>
                              <p:par>
                                <p:cTn id="90" presetID="1" presetClass="entr" presetSubtype="0" fill="hold" grpId="0" nodeType="afterEffect">
                                  <p:stCondLst>
                                    <p:cond delay="0"/>
                                  </p:stCondLst>
                                  <p:childTnLst>
                                    <p:set>
                                      <p:cBhvr>
                                        <p:cTn id="91" dur="1" fill="hold">
                                          <p:stCondLst>
                                            <p:cond delay="999"/>
                                          </p:stCondLst>
                                        </p:cTn>
                                        <p:tgtEl>
                                          <p:spTgt spid="1012"/>
                                        </p:tgtEl>
                                        <p:attrNameLst>
                                          <p:attrName>style.visibility</p:attrName>
                                        </p:attrNameLst>
                                      </p:cBhvr>
                                      <p:to>
                                        <p:strVal val="visible"/>
                                      </p:to>
                                    </p:set>
                                  </p:childTnLst>
                                </p:cTn>
                              </p:par>
                            </p:childTnLst>
                          </p:cTn>
                        </p:par>
                        <p:par>
                          <p:cTn id="92" fill="hold">
                            <p:stCondLst>
                              <p:cond delay="28500"/>
                            </p:stCondLst>
                            <p:childTnLst>
                              <p:par>
                                <p:cTn id="93" presetID="1" presetClass="entr" presetSubtype="0" fill="hold" grpId="0" nodeType="afterEffect">
                                  <p:stCondLst>
                                    <p:cond delay="0"/>
                                  </p:stCondLst>
                                  <p:childTnLst>
                                    <p:set>
                                      <p:cBhvr>
                                        <p:cTn id="94" dur="1" fill="hold">
                                          <p:stCondLst>
                                            <p:cond delay="999"/>
                                          </p:stCondLst>
                                        </p:cTn>
                                        <p:tgtEl>
                                          <p:spTgt spid="1013"/>
                                        </p:tgtEl>
                                        <p:attrNameLst>
                                          <p:attrName>style.visibility</p:attrName>
                                        </p:attrNameLst>
                                      </p:cBhvr>
                                      <p:to>
                                        <p:strVal val="visible"/>
                                      </p:to>
                                    </p:set>
                                  </p:childTnLst>
                                </p:cTn>
                              </p:par>
                            </p:childTnLst>
                          </p:cTn>
                        </p:par>
                        <p:par>
                          <p:cTn id="95" fill="hold">
                            <p:stCondLst>
                              <p:cond delay="29500"/>
                            </p:stCondLst>
                            <p:childTnLst>
                              <p:par>
                                <p:cTn id="96" presetID="1" presetClass="entr" presetSubtype="0" fill="hold" grpId="0" nodeType="afterEffect">
                                  <p:stCondLst>
                                    <p:cond delay="0"/>
                                  </p:stCondLst>
                                  <p:childTnLst>
                                    <p:set>
                                      <p:cBhvr>
                                        <p:cTn id="97" dur="1" fill="hold">
                                          <p:stCondLst>
                                            <p:cond delay="999"/>
                                          </p:stCondLst>
                                        </p:cTn>
                                        <p:tgtEl>
                                          <p:spTgt spid="1014"/>
                                        </p:tgtEl>
                                        <p:attrNameLst>
                                          <p:attrName>style.visibility</p:attrName>
                                        </p:attrNameLst>
                                      </p:cBhvr>
                                      <p:to>
                                        <p:strVal val="visible"/>
                                      </p:to>
                                    </p:set>
                                  </p:childTnLst>
                                </p:cTn>
                              </p:par>
                            </p:childTnLst>
                          </p:cTn>
                        </p:par>
                        <p:par>
                          <p:cTn id="98" fill="hold">
                            <p:stCondLst>
                              <p:cond delay="30500"/>
                            </p:stCondLst>
                            <p:childTnLst>
                              <p:par>
                                <p:cTn id="99" presetID="1" presetClass="entr" presetSubtype="0" fill="hold" grpId="0" nodeType="afterEffect">
                                  <p:stCondLst>
                                    <p:cond delay="0"/>
                                  </p:stCondLst>
                                  <p:childTnLst>
                                    <p:set>
                                      <p:cBhvr>
                                        <p:cTn id="100" dur="1" fill="hold">
                                          <p:stCondLst>
                                            <p:cond delay="999"/>
                                          </p:stCondLst>
                                        </p:cTn>
                                        <p:tgtEl>
                                          <p:spTgt spid="1015"/>
                                        </p:tgtEl>
                                        <p:attrNameLst>
                                          <p:attrName>style.visibility</p:attrName>
                                        </p:attrNameLst>
                                      </p:cBhvr>
                                      <p:to>
                                        <p:strVal val="visible"/>
                                      </p:to>
                                    </p:set>
                                  </p:childTnLst>
                                </p:cTn>
                              </p:par>
                            </p:childTnLst>
                          </p:cTn>
                        </p:par>
                        <p:par>
                          <p:cTn id="101" fill="hold">
                            <p:stCondLst>
                              <p:cond delay="31500"/>
                            </p:stCondLst>
                            <p:childTnLst>
                              <p:par>
                                <p:cTn id="102" presetID="1" presetClass="entr" presetSubtype="0" fill="hold" grpId="0" nodeType="afterEffect">
                                  <p:stCondLst>
                                    <p:cond delay="0"/>
                                  </p:stCondLst>
                                  <p:childTnLst>
                                    <p:set>
                                      <p:cBhvr>
                                        <p:cTn id="103" dur="1" fill="hold">
                                          <p:stCondLst>
                                            <p:cond delay="999"/>
                                          </p:stCondLst>
                                        </p:cTn>
                                        <p:tgtEl>
                                          <p:spTgt spid="1016"/>
                                        </p:tgtEl>
                                        <p:attrNameLst>
                                          <p:attrName>style.visibility</p:attrName>
                                        </p:attrNameLst>
                                      </p:cBhvr>
                                      <p:to>
                                        <p:strVal val="visible"/>
                                      </p:to>
                                    </p:set>
                                  </p:childTnLst>
                                </p:cTn>
                              </p:par>
                            </p:childTnLst>
                          </p:cTn>
                        </p:par>
                        <p:par>
                          <p:cTn id="104" fill="hold">
                            <p:stCondLst>
                              <p:cond delay="32500"/>
                            </p:stCondLst>
                            <p:childTnLst>
                              <p:par>
                                <p:cTn id="105" presetID="1" presetClass="entr" presetSubtype="0" fill="hold" grpId="0" nodeType="afterEffect">
                                  <p:stCondLst>
                                    <p:cond delay="0"/>
                                  </p:stCondLst>
                                  <p:childTnLst>
                                    <p:set>
                                      <p:cBhvr>
                                        <p:cTn id="106" dur="1" fill="hold">
                                          <p:stCondLst>
                                            <p:cond delay="999"/>
                                          </p:stCondLst>
                                        </p:cTn>
                                        <p:tgtEl>
                                          <p:spTgt spid="1017"/>
                                        </p:tgtEl>
                                        <p:attrNameLst>
                                          <p:attrName>style.visibility</p:attrName>
                                        </p:attrNameLst>
                                      </p:cBhvr>
                                      <p:to>
                                        <p:strVal val="visible"/>
                                      </p:to>
                                    </p:set>
                                  </p:childTnLst>
                                </p:cTn>
                              </p:par>
                            </p:childTnLst>
                          </p:cTn>
                        </p:par>
                        <p:par>
                          <p:cTn id="107" fill="hold">
                            <p:stCondLst>
                              <p:cond delay="33500"/>
                            </p:stCondLst>
                            <p:childTnLst>
                              <p:par>
                                <p:cTn id="108" presetID="1" presetClass="entr" presetSubtype="0" fill="hold" grpId="0" nodeType="afterEffect">
                                  <p:stCondLst>
                                    <p:cond delay="0"/>
                                  </p:stCondLst>
                                  <p:childTnLst>
                                    <p:set>
                                      <p:cBhvr>
                                        <p:cTn id="109" dur="1" fill="hold">
                                          <p:stCondLst>
                                            <p:cond delay="999"/>
                                          </p:stCondLst>
                                        </p:cTn>
                                        <p:tgtEl>
                                          <p:spTgt spid="1018"/>
                                        </p:tgtEl>
                                        <p:attrNameLst>
                                          <p:attrName>style.visibility</p:attrName>
                                        </p:attrNameLst>
                                      </p:cBhvr>
                                      <p:to>
                                        <p:strVal val="visible"/>
                                      </p:to>
                                    </p:set>
                                  </p:childTnLst>
                                </p:cTn>
                              </p:par>
                            </p:childTnLst>
                          </p:cTn>
                        </p:par>
                        <p:par>
                          <p:cTn id="110" fill="hold">
                            <p:stCondLst>
                              <p:cond delay="34500"/>
                            </p:stCondLst>
                            <p:childTnLst>
                              <p:par>
                                <p:cTn id="111" presetID="1" presetClass="entr" presetSubtype="0" fill="hold" grpId="0" nodeType="afterEffect">
                                  <p:stCondLst>
                                    <p:cond delay="0"/>
                                  </p:stCondLst>
                                  <p:childTnLst>
                                    <p:set>
                                      <p:cBhvr>
                                        <p:cTn id="112" dur="1" fill="hold">
                                          <p:stCondLst>
                                            <p:cond delay="999"/>
                                          </p:stCondLst>
                                        </p:cTn>
                                        <p:tgtEl>
                                          <p:spTgt spid="1019"/>
                                        </p:tgtEl>
                                        <p:attrNameLst>
                                          <p:attrName>style.visibility</p:attrName>
                                        </p:attrNameLst>
                                      </p:cBhvr>
                                      <p:to>
                                        <p:strVal val="visible"/>
                                      </p:to>
                                    </p:set>
                                  </p:childTnLst>
                                </p:cTn>
                              </p:par>
                            </p:childTnLst>
                          </p:cTn>
                        </p:par>
                        <p:par>
                          <p:cTn id="113" fill="hold">
                            <p:stCondLst>
                              <p:cond delay="35500"/>
                            </p:stCondLst>
                            <p:childTnLst>
                              <p:par>
                                <p:cTn id="114" presetID="1" presetClass="entr" presetSubtype="0" fill="hold" grpId="0" nodeType="afterEffect">
                                  <p:stCondLst>
                                    <p:cond delay="0"/>
                                  </p:stCondLst>
                                  <p:childTnLst>
                                    <p:set>
                                      <p:cBhvr>
                                        <p:cTn id="115" dur="1" fill="hold">
                                          <p:stCondLst>
                                            <p:cond delay="999"/>
                                          </p:stCondLst>
                                        </p:cTn>
                                        <p:tgtEl>
                                          <p:spTgt spid="1020"/>
                                        </p:tgtEl>
                                        <p:attrNameLst>
                                          <p:attrName>style.visibility</p:attrName>
                                        </p:attrNameLst>
                                      </p:cBhvr>
                                      <p:to>
                                        <p:strVal val="visible"/>
                                      </p:to>
                                    </p:set>
                                  </p:childTnLst>
                                </p:cTn>
                              </p:par>
                            </p:childTnLst>
                          </p:cTn>
                        </p:par>
                        <p:par>
                          <p:cTn id="116" fill="hold">
                            <p:stCondLst>
                              <p:cond delay="36500"/>
                            </p:stCondLst>
                            <p:childTnLst>
                              <p:par>
                                <p:cTn id="117" presetID="1" presetClass="entr" presetSubtype="0" fill="hold" grpId="0" nodeType="afterEffect">
                                  <p:stCondLst>
                                    <p:cond delay="0"/>
                                  </p:stCondLst>
                                  <p:childTnLst>
                                    <p:set>
                                      <p:cBhvr>
                                        <p:cTn id="118" dur="1" fill="hold">
                                          <p:stCondLst>
                                            <p:cond delay="999"/>
                                          </p:stCondLst>
                                        </p:cTn>
                                        <p:tgtEl>
                                          <p:spTgt spid="1021"/>
                                        </p:tgtEl>
                                        <p:attrNameLst>
                                          <p:attrName>style.visibility</p:attrName>
                                        </p:attrNameLst>
                                      </p:cBhvr>
                                      <p:to>
                                        <p:strVal val="visible"/>
                                      </p:to>
                                    </p:set>
                                  </p:childTnLst>
                                </p:cTn>
                              </p:par>
                            </p:childTnLst>
                          </p:cTn>
                        </p:par>
                        <p:par>
                          <p:cTn id="119" fill="hold">
                            <p:stCondLst>
                              <p:cond delay="37500"/>
                            </p:stCondLst>
                            <p:childTnLst>
                              <p:par>
                                <p:cTn id="120" presetID="1" presetClass="entr" presetSubtype="0" fill="hold" grpId="0" nodeType="afterEffect">
                                  <p:stCondLst>
                                    <p:cond delay="0"/>
                                  </p:stCondLst>
                                  <p:childTnLst>
                                    <p:set>
                                      <p:cBhvr>
                                        <p:cTn id="121" dur="1" fill="hold">
                                          <p:stCondLst>
                                            <p:cond delay="999"/>
                                          </p:stCondLst>
                                        </p:cTn>
                                        <p:tgtEl>
                                          <p:spTgt spid="1022"/>
                                        </p:tgtEl>
                                        <p:attrNameLst>
                                          <p:attrName>style.visibility</p:attrName>
                                        </p:attrNameLst>
                                      </p:cBhvr>
                                      <p:to>
                                        <p:strVal val="visible"/>
                                      </p:to>
                                    </p:set>
                                  </p:childTnLst>
                                </p:cTn>
                              </p:par>
                            </p:childTnLst>
                          </p:cTn>
                        </p:par>
                        <p:par>
                          <p:cTn id="122" fill="hold">
                            <p:stCondLst>
                              <p:cond delay="38500"/>
                            </p:stCondLst>
                            <p:childTnLst>
                              <p:par>
                                <p:cTn id="123" presetID="1" presetClass="entr" presetSubtype="0" fill="hold" grpId="0" nodeType="afterEffect">
                                  <p:stCondLst>
                                    <p:cond delay="0"/>
                                  </p:stCondLst>
                                  <p:childTnLst>
                                    <p:set>
                                      <p:cBhvr>
                                        <p:cTn id="124" dur="1" fill="hold">
                                          <p:stCondLst>
                                            <p:cond delay="999"/>
                                          </p:stCondLst>
                                        </p:cTn>
                                        <p:tgtEl>
                                          <p:spTgt spid="1023"/>
                                        </p:tgtEl>
                                        <p:attrNameLst>
                                          <p:attrName>style.visibility</p:attrName>
                                        </p:attrNameLst>
                                      </p:cBhvr>
                                      <p:to>
                                        <p:strVal val="visible"/>
                                      </p:to>
                                    </p:set>
                                  </p:childTnLst>
                                </p:cTn>
                              </p:par>
                            </p:childTnLst>
                          </p:cTn>
                        </p:par>
                        <p:par>
                          <p:cTn id="125" fill="hold">
                            <p:stCondLst>
                              <p:cond delay="39500"/>
                            </p:stCondLst>
                            <p:childTnLst>
                              <p:par>
                                <p:cTn id="126" presetID="1" presetClass="entr" presetSubtype="0" fill="hold" grpId="0" nodeType="afterEffect">
                                  <p:stCondLst>
                                    <p:cond delay="0"/>
                                  </p:stCondLst>
                                  <p:childTnLst>
                                    <p:set>
                                      <p:cBhvr>
                                        <p:cTn id="127" dur="1" fill="hold">
                                          <p:stCondLst>
                                            <p:cond delay="999"/>
                                          </p:stCondLst>
                                        </p:cTn>
                                        <p:tgtEl>
                                          <p:spTgt spid="1024"/>
                                        </p:tgtEl>
                                        <p:attrNameLst>
                                          <p:attrName>style.visibility</p:attrName>
                                        </p:attrNameLst>
                                      </p:cBhvr>
                                      <p:to>
                                        <p:strVal val="visible"/>
                                      </p:to>
                                    </p:set>
                                  </p:childTnLst>
                                </p:cTn>
                              </p:par>
                            </p:childTnLst>
                          </p:cTn>
                        </p:par>
                        <p:par>
                          <p:cTn id="128" fill="hold">
                            <p:stCondLst>
                              <p:cond delay="40500"/>
                            </p:stCondLst>
                            <p:childTnLst>
                              <p:par>
                                <p:cTn id="129" presetID="1" presetClass="entr" presetSubtype="0" fill="hold" grpId="0" nodeType="afterEffect">
                                  <p:stCondLst>
                                    <p:cond delay="0"/>
                                  </p:stCondLst>
                                  <p:childTnLst>
                                    <p:set>
                                      <p:cBhvr>
                                        <p:cTn id="130" dur="1" fill="hold">
                                          <p:stCondLst>
                                            <p:cond delay="999"/>
                                          </p:stCondLst>
                                        </p:cTn>
                                        <p:tgtEl>
                                          <p:spTgt spid="1025"/>
                                        </p:tgtEl>
                                        <p:attrNameLst>
                                          <p:attrName>style.visibility</p:attrName>
                                        </p:attrNameLst>
                                      </p:cBhvr>
                                      <p:to>
                                        <p:strVal val="visible"/>
                                      </p:to>
                                    </p:set>
                                  </p:childTnLst>
                                </p:cTn>
                              </p:par>
                            </p:childTnLst>
                          </p:cTn>
                        </p:par>
                        <p:par>
                          <p:cTn id="131" fill="hold">
                            <p:stCondLst>
                              <p:cond delay="41500"/>
                            </p:stCondLst>
                            <p:childTnLst>
                              <p:par>
                                <p:cTn id="132" presetID="1" presetClass="entr" presetSubtype="0" fill="hold" grpId="0" nodeType="afterEffect">
                                  <p:stCondLst>
                                    <p:cond delay="0"/>
                                  </p:stCondLst>
                                  <p:childTnLst>
                                    <p:set>
                                      <p:cBhvr>
                                        <p:cTn id="133" dur="1" fill="hold">
                                          <p:stCondLst>
                                            <p:cond delay="999"/>
                                          </p:stCondLst>
                                        </p:cTn>
                                        <p:tgtEl>
                                          <p:spTgt spid="1027"/>
                                        </p:tgtEl>
                                        <p:attrNameLst>
                                          <p:attrName>style.visibility</p:attrName>
                                        </p:attrNameLst>
                                      </p:cBhvr>
                                      <p:to>
                                        <p:strVal val="visible"/>
                                      </p:to>
                                    </p:set>
                                  </p:childTnLst>
                                </p:cTn>
                              </p:par>
                            </p:childTnLst>
                          </p:cTn>
                        </p:par>
                        <p:par>
                          <p:cTn id="134" fill="hold">
                            <p:stCondLst>
                              <p:cond delay="42500"/>
                            </p:stCondLst>
                            <p:childTnLst>
                              <p:par>
                                <p:cTn id="135" presetID="1" presetClass="entr" presetSubtype="0" fill="hold" grpId="0" nodeType="afterEffect">
                                  <p:stCondLst>
                                    <p:cond delay="0"/>
                                  </p:stCondLst>
                                  <p:childTnLst>
                                    <p:set>
                                      <p:cBhvr>
                                        <p:cTn id="136" dur="1" fill="hold">
                                          <p:stCondLst>
                                            <p:cond delay="999"/>
                                          </p:stCondLst>
                                        </p:cTn>
                                        <p:tgtEl>
                                          <p:spTgt spid="1029"/>
                                        </p:tgtEl>
                                        <p:attrNameLst>
                                          <p:attrName>style.visibility</p:attrName>
                                        </p:attrNameLst>
                                      </p:cBhvr>
                                      <p:to>
                                        <p:strVal val="visible"/>
                                      </p:to>
                                    </p:set>
                                  </p:childTnLst>
                                </p:cTn>
                              </p:par>
                            </p:childTnLst>
                          </p:cTn>
                        </p:par>
                        <p:par>
                          <p:cTn id="137" fill="hold">
                            <p:stCondLst>
                              <p:cond delay="43500"/>
                            </p:stCondLst>
                            <p:childTnLst>
                              <p:par>
                                <p:cTn id="138" presetID="1" presetClass="entr" presetSubtype="0" fill="hold" grpId="0" nodeType="afterEffect">
                                  <p:stCondLst>
                                    <p:cond delay="0"/>
                                  </p:stCondLst>
                                  <p:childTnLst>
                                    <p:set>
                                      <p:cBhvr>
                                        <p:cTn id="139" dur="1" fill="hold">
                                          <p:stCondLst>
                                            <p:cond delay="999"/>
                                          </p:stCondLst>
                                        </p:cTn>
                                        <p:tgtEl>
                                          <p:spTgt spid="1031"/>
                                        </p:tgtEl>
                                        <p:attrNameLst>
                                          <p:attrName>style.visibility</p:attrName>
                                        </p:attrNameLst>
                                      </p:cBhvr>
                                      <p:to>
                                        <p:strVal val="visible"/>
                                      </p:to>
                                    </p:set>
                                  </p:childTnLst>
                                </p:cTn>
                              </p:par>
                            </p:childTnLst>
                          </p:cTn>
                        </p:par>
                        <p:par>
                          <p:cTn id="140" fill="hold">
                            <p:stCondLst>
                              <p:cond delay="44500"/>
                            </p:stCondLst>
                            <p:childTnLst>
                              <p:par>
                                <p:cTn id="141" presetID="1" presetClass="entr" presetSubtype="0" fill="hold" grpId="0" nodeType="afterEffect">
                                  <p:stCondLst>
                                    <p:cond delay="0"/>
                                  </p:stCondLst>
                                  <p:childTnLst>
                                    <p:set>
                                      <p:cBhvr>
                                        <p:cTn id="142" dur="1" fill="hold">
                                          <p:stCondLst>
                                            <p:cond delay="999"/>
                                          </p:stCondLst>
                                        </p:cTn>
                                        <p:tgtEl>
                                          <p:spTgt spid="1032"/>
                                        </p:tgtEl>
                                        <p:attrNameLst>
                                          <p:attrName>style.visibility</p:attrName>
                                        </p:attrNameLst>
                                      </p:cBhvr>
                                      <p:to>
                                        <p:strVal val="visible"/>
                                      </p:to>
                                    </p:set>
                                  </p:childTnLst>
                                </p:cTn>
                              </p:par>
                            </p:childTnLst>
                          </p:cTn>
                        </p:par>
                        <p:par>
                          <p:cTn id="143" fill="hold">
                            <p:stCondLst>
                              <p:cond delay="45500"/>
                            </p:stCondLst>
                            <p:childTnLst>
                              <p:par>
                                <p:cTn id="144" presetID="1" presetClass="entr" presetSubtype="0" fill="hold" grpId="0" nodeType="afterEffect">
                                  <p:stCondLst>
                                    <p:cond delay="0"/>
                                  </p:stCondLst>
                                  <p:childTnLst>
                                    <p:set>
                                      <p:cBhvr>
                                        <p:cTn id="145" dur="1" fill="hold">
                                          <p:stCondLst>
                                            <p:cond delay="999"/>
                                          </p:stCondLst>
                                        </p:cTn>
                                        <p:tgtEl>
                                          <p:spTgt spid="1033"/>
                                        </p:tgtEl>
                                        <p:attrNameLst>
                                          <p:attrName>style.visibility</p:attrName>
                                        </p:attrNameLst>
                                      </p:cBhvr>
                                      <p:to>
                                        <p:strVal val="visible"/>
                                      </p:to>
                                    </p:set>
                                  </p:childTnLst>
                                </p:cTn>
                              </p:par>
                            </p:childTnLst>
                          </p:cTn>
                        </p:par>
                        <p:par>
                          <p:cTn id="146" fill="hold">
                            <p:stCondLst>
                              <p:cond delay="46500"/>
                            </p:stCondLst>
                            <p:childTnLst>
                              <p:par>
                                <p:cTn id="147" presetID="1" presetClass="entr" presetSubtype="0" fill="hold" grpId="0" nodeType="afterEffect">
                                  <p:stCondLst>
                                    <p:cond delay="0"/>
                                  </p:stCondLst>
                                  <p:childTnLst>
                                    <p:set>
                                      <p:cBhvr>
                                        <p:cTn id="148" dur="1" fill="hold">
                                          <p:stCondLst>
                                            <p:cond delay="999"/>
                                          </p:stCondLst>
                                        </p:cTn>
                                        <p:tgtEl>
                                          <p:spTgt spid="1034"/>
                                        </p:tgtEl>
                                        <p:attrNameLst>
                                          <p:attrName>style.visibility</p:attrName>
                                        </p:attrNameLst>
                                      </p:cBhvr>
                                      <p:to>
                                        <p:strVal val="visible"/>
                                      </p:to>
                                    </p:set>
                                  </p:childTnLst>
                                </p:cTn>
                              </p:par>
                            </p:childTnLst>
                          </p:cTn>
                        </p:par>
                        <p:par>
                          <p:cTn id="149" fill="hold">
                            <p:stCondLst>
                              <p:cond delay="47500"/>
                            </p:stCondLst>
                            <p:childTnLst>
                              <p:par>
                                <p:cTn id="150" presetID="1" presetClass="entr" presetSubtype="0" fill="hold" grpId="0" nodeType="afterEffect">
                                  <p:stCondLst>
                                    <p:cond delay="0"/>
                                  </p:stCondLst>
                                  <p:childTnLst>
                                    <p:set>
                                      <p:cBhvr>
                                        <p:cTn id="151" dur="1" fill="hold">
                                          <p:stCondLst>
                                            <p:cond delay="999"/>
                                          </p:stCondLst>
                                        </p:cTn>
                                        <p:tgtEl>
                                          <p:spTgt spid="1035"/>
                                        </p:tgtEl>
                                        <p:attrNameLst>
                                          <p:attrName>style.visibility</p:attrName>
                                        </p:attrNameLst>
                                      </p:cBhvr>
                                      <p:to>
                                        <p:strVal val="visible"/>
                                      </p:to>
                                    </p:set>
                                  </p:childTnLst>
                                </p:cTn>
                              </p:par>
                            </p:childTnLst>
                          </p:cTn>
                        </p:par>
                        <p:par>
                          <p:cTn id="152" fill="hold">
                            <p:stCondLst>
                              <p:cond delay="48500"/>
                            </p:stCondLst>
                            <p:childTnLst>
                              <p:par>
                                <p:cTn id="153" presetID="1" presetClass="entr" presetSubtype="0" fill="hold" grpId="0" nodeType="afterEffect">
                                  <p:stCondLst>
                                    <p:cond delay="0"/>
                                  </p:stCondLst>
                                  <p:childTnLst>
                                    <p:set>
                                      <p:cBhvr>
                                        <p:cTn id="154" dur="1" fill="hold">
                                          <p:stCondLst>
                                            <p:cond delay="999"/>
                                          </p:stCondLst>
                                        </p:cTn>
                                        <p:tgtEl>
                                          <p:spTgt spid="1036"/>
                                        </p:tgtEl>
                                        <p:attrNameLst>
                                          <p:attrName>style.visibility</p:attrName>
                                        </p:attrNameLst>
                                      </p:cBhvr>
                                      <p:to>
                                        <p:strVal val="visible"/>
                                      </p:to>
                                    </p:set>
                                  </p:childTnLst>
                                </p:cTn>
                              </p:par>
                            </p:childTnLst>
                          </p:cTn>
                        </p:par>
                        <p:par>
                          <p:cTn id="155" fill="hold">
                            <p:stCondLst>
                              <p:cond delay="49500"/>
                            </p:stCondLst>
                            <p:childTnLst>
                              <p:par>
                                <p:cTn id="156" presetID="1" presetClass="entr" presetSubtype="0" fill="hold" grpId="0" nodeType="afterEffect">
                                  <p:stCondLst>
                                    <p:cond delay="0"/>
                                  </p:stCondLst>
                                  <p:childTnLst>
                                    <p:set>
                                      <p:cBhvr>
                                        <p:cTn id="157" dur="1" fill="hold">
                                          <p:stCondLst>
                                            <p:cond delay="999"/>
                                          </p:stCondLst>
                                        </p:cTn>
                                        <p:tgtEl>
                                          <p:spTgt spid="1037"/>
                                        </p:tgtEl>
                                        <p:attrNameLst>
                                          <p:attrName>style.visibility</p:attrName>
                                        </p:attrNameLst>
                                      </p:cBhvr>
                                      <p:to>
                                        <p:strVal val="visible"/>
                                      </p:to>
                                    </p:set>
                                  </p:childTnLst>
                                </p:cTn>
                              </p:par>
                            </p:childTnLst>
                          </p:cTn>
                        </p:par>
                        <p:par>
                          <p:cTn id="158" fill="hold">
                            <p:stCondLst>
                              <p:cond delay="50500"/>
                            </p:stCondLst>
                            <p:childTnLst>
                              <p:par>
                                <p:cTn id="159" presetID="1" presetClass="entr" presetSubtype="0" fill="hold" grpId="0" nodeType="afterEffect">
                                  <p:stCondLst>
                                    <p:cond delay="0"/>
                                  </p:stCondLst>
                                  <p:childTnLst>
                                    <p:set>
                                      <p:cBhvr>
                                        <p:cTn id="160" dur="1" fill="hold">
                                          <p:stCondLst>
                                            <p:cond delay="999"/>
                                          </p:stCondLst>
                                        </p:cTn>
                                        <p:tgtEl>
                                          <p:spTgt spid="1038"/>
                                        </p:tgtEl>
                                        <p:attrNameLst>
                                          <p:attrName>style.visibility</p:attrName>
                                        </p:attrNameLst>
                                      </p:cBhvr>
                                      <p:to>
                                        <p:strVal val="visible"/>
                                      </p:to>
                                    </p:set>
                                  </p:childTnLst>
                                </p:cTn>
                              </p:par>
                            </p:childTnLst>
                          </p:cTn>
                        </p:par>
                        <p:par>
                          <p:cTn id="161" fill="hold">
                            <p:stCondLst>
                              <p:cond delay="51500"/>
                            </p:stCondLst>
                            <p:childTnLst>
                              <p:par>
                                <p:cTn id="162" presetID="1" presetClass="entr" presetSubtype="0" fill="hold" grpId="0" nodeType="afterEffect">
                                  <p:stCondLst>
                                    <p:cond delay="0"/>
                                  </p:stCondLst>
                                  <p:childTnLst>
                                    <p:set>
                                      <p:cBhvr>
                                        <p:cTn id="163" dur="1" fill="hold">
                                          <p:stCondLst>
                                            <p:cond delay="999"/>
                                          </p:stCondLst>
                                        </p:cTn>
                                        <p:tgtEl>
                                          <p:spTgt spid="1039"/>
                                        </p:tgtEl>
                                        <p:attrNameLst>
                                          <p:attrName>style.visibility</p:attrName>
                                        </p:attrNameLst>
                                      </p:cBhvr>
                                      <p:to>
                                        <p:strVal val="visible"/>
                                      </p:to>
                                    </p:set>
                                  </p:childTnLst>
                                </p:cTn>
                              </p:par>
                            </p:childTnLst>
                          </p:cTn>
                        </p:par>
                        <p:par>
                          <p:cTn id="164" fill="hold">
                            <p:stCondLst>
                              <p:cond delay="52500"/>
                            </p:stCondLst>
                            <p:childTnLst>
                              <p:par>
                                <p:cTn id="165" presetID="1" presetClass="entr" presetSubtype="0" fill="hold" grpId="0" nodeType="afterEffect">
                                  <p:stCondLst>
                                    <p:cond delay="0"/>
                                  </p:stCondLst>
                                  <p:childTnLst>
                                    <p:set>
                                      <p:cBhvr>
                                        <p:cTn id="166" dur="1" fill="hold">
                                          <p:stCondLst>
                                            <p:cond delay="999"/>
                                          </p:stCondLst>
                                        </p:cTn>
                                        <p:tgtEl>
                                          <p:spTgt spid="1040"/>
                                        </p:tgtEl>
                                        <p:attrNameLst>
                                          <p:attrName>style.visibility</p:attrName>
                                        </p:attrNameLst>
                                      </p:cBhvr>
                                      <p:to>
                                        <p:strVal val="visible"/>
                                      </p:to>
                                    </p:set>
                                  </p:childTnLst>
                                </p:cTn>
                              </p:par>
                            </p:childTnLst>
                          </p:cTn>
                        </p:par>
                        <p:par>
                          <p:cTn id="167" fill="hold">
                            <p:stCondLst>
                              <p:cond delay="53500"/>
                            </p:stCondLst>
                            <p:childTnLst>
                              <p:par>
                                <p:cTn id="168" presetID="1" presetClass="entr" presetSubtype="0" fill="hold" grpId="0" nodeType="afterEffect">
                                  <p:stCondLst>
                                    <p:cond delay="0"/>
                                  </p:stCondLst>
                                  <p:childTnLst>
                                    <p:set>
                                      <p:cBhvr>
                                        <p:cTn id="169" dur="1" fill="hold">
                                          <p:stCondLst>
                                            <p:cond delay="999"/>
                                          </p:stCondLst>
                                        </p:cTn>
                                        <p:tgtEl>
                                          <p:spTgt spid="1041"/>
                                        </p:tgtEl>
                                        <p:attrNameLst>
                                          <p:attrName>style.visibility</p:attrName>
                                        </p:attrNameLst>
                                      </p:cBhvr>
                                      <p:to>
                                        <p:strVal val="visible"/>
                                      </p:to>
                                    </p:set>
                                  </p:childTnLst>
                                </p:cTn>
                              </p:par>
                            </p:childTnLst>
                          </p:cTn>
                        </p:par>
                        <p:par>
                          <p:cTn id="170" fill="hold">
                            <p:stCondLst>
                              <p:cond delay="54500"/>
                            </p:stCondLst>
                            <p:childTnLst>
                              <p:par>
                                <p:cTn id="171" presetID="1" presetClass="entr" presetSubtype="0" fill="hold" grpId="0" nodeType="afterEffect">
                                  <p:stCondLst>
                                    <p:cond delay="0"/>
                                  </p:stCondLst>
                                  <p:childTnLst>
                                    <p:set>
                                      <p:cBhvr>
                                        <p:cTn id="172" dur="1" fill="hold">
                                          <p:stCondLst>
                                            <p:cond delay="999"/>
                                          </p:stCondLst>
                                        </p:cTn>
                                        <p:tgtEl>
                                          <p:spTgt spid="1042"/>
                                        </p:tgtEl>
                                        <p:attrNameLst>
                                          <p:attrName>style.visibility</p:attrName>
                                        </p:attrNameLst>
                                      </p:cBhvr>
                                      <p:to>
                                        <p:strVal val="visible"/>
                                      </p:to>
                                    </p:set>
                                  </p:childTnLst>
                                </p:cTn>
                              </p:par>
                            </p:childTnLst>
                          </p:cTn>
                        </p:par>
                        <p:par>
                          <p:cTn id="173" fill="hold">
                            <p:stCondLst>
                              <p:cond delay="55500"/>
                            </p:stCondLst>
                            <p:childTnLst>
                              <p:par>
                                <p:cTn id="174" presetID="1" presetClass="entr" presetSubtype="0" fill="hold" grpId="0" nodeType="afterEffect">
                                  <p:stCondLst>
                                    <p:cond delay="0"/>
                                  </p:stCondLst>
                                  <p:childTnLst>
                                    <p:set>
                                      <p:cBhvr>
                                        <p:cTn id="175" dur="1" fill="hold">
                                          <p:stCondLst>
                                            <p:cond delay="999"/>
                                          </p:stCondLst>
                                        </p:cTn>
                                        <p:tgtEl>
                                          <p:spTgt spid="1043"/>
                                        </p:tgtEl>
                                        <p:attrNameLst>
                                          <p:attrName>style.visibility</p:attrName>
                                        </p:attrNameLst>
                                      </p:cBhvr>
                                      <p:to>
                                        <p:strVal val="visible"/>
                                      </p:to>
                                    </p:set>
                                  </p:childTnLst>
                                </p:cTn>
                              </p:par>
                            </p:childTnLst>
                          </p:cTn>
                        </p:par>
                        <p:par>
                          <p:cTn id="176" fill="hold">
                            <p:stCondLst>
                              <p:cond delay="56500"/>
                            </p:stCondLst>
                            <p:childTnLst>
                              <p:par>
                                <p:cTn id="177" presetID="1" presetClass="entr" presetSubtype="0" fill="hold" grpId="0" nodeType="afterEffect">
                                  <p:stCondLst>
                                    <p:cond delay="0"/>
                                  </p:stCondLst>
                                  <p:childTnLst>
                                    <p:set>
                                      <p:cBhvr>
                                        <p:cTn id="178" dur="1" fill="hold">
                                          <p:stCondLst>
                                            <p:cond delay="999"/>
                                          </p:stCondLst>
                                        </p:cTn>
                                        <p:tgtEl>
                                          <p:spTgt spid="1044"/>
                                        </p:tgtEl>
                                        <p:attrNameLst>
                                          <p:attrName>style.visibility</p:attrName>
                                        </p:attrNameLst>
                                      </p:cBhvr>
                                      <p:to>
                                        <p:strVal val="visible"/>
                                      </p:to>
                                    </p:set>
                                  </p:childTnLst>
                                </p:cTn>
                              </p:par>
                            </p:childTnLst>
                          </p:cTn>
                        </p:par>
                        <p:par>
                          <p:cTn id="179" fill="hold">
                            <p:stCondLst>
                              <p:cond delay="57500"/>
                            </p:stCondLst>
                            <p:childTnLst>
                              <p:par>
                                <p:cTn id="180" presetID="1" presetClass="entr" presetSubtype="0" fill="hold" grpId="0" nodeType="afterEffect">
                                  <p:stCondLst>
                                    <p:cond delay="0"/>
                                  </p:stCondLst>
                                  <p:childTnLst>
                                    <p:set>
                                      <p:cBhvr>
                                        <p:cTn id="181" dur="1" fill="hold">
                                          <p:stCondLst>
                                            <p:cond delay="999"/>
                                          </p:stCondLst>
                                        </p:cTn>
                                        <p:tgtEl>
                                          <p:spTgt spid="1045"/>
                                        </p:tgtEl>
                                        <p:attrNameLst>
                                          <p:attrName>style.visibility</p:attrName>
                                        </p:attrNameLst>
                                      </p:cBhvr>
                                      <p:to>
                                        <p:strVal val="visible"/>
                                      </p:to>
                                    </p:set>
                                  </p:childTnLst>
                                </p:cTn>
                              </p:par>
                            </p:childTnLst>
                          </p:cTn>
                        </p:par>
                        <p:par>
                          <p:cTn id="182" fill="hold">
                            <p:stCondLst>
                              <p:cond delay="58500"/>
                            </p:stCondLst>
                            <p:childTnLst>
                              <p:par>
                                <p:cTn id="183" presetID="1" presetClass="entr" presetSubtype="0" fill="hold" grpId="0" nodeType="afterEffect">
                                  <p:stCondLst>
                                    <p:cond delay="0"/>
                                  </p:stCondLst>
                                  <p:childTnLst>
                                    <p:set>
                                      <p:cBhvr>
                                        <p:cTn id="184" dur="1" fill="hold">
                                          <p:stCondLst>
                                            <p:cond delay="999"/>
                                          </p:stCondLst>
                                        </p:cTn>
                                        <p:tgtEl>
                                          <p:spTgt spid="1046"/>
                                        </p:tgtEl>
                                        <p:attrNameLst>
                                          <p:attrName>style.visibility</p:attrName>
                                        </p:attrNameLst>
                                      </p:cBhvr>
                                      <p:to>
                                        <p:strVal val="visible"/>
                                      </p:to>
                                    </p:set>
                                  </p:childTnLst>
                                </p:cTn>
                              </p:par>
                            </p:childTnLst>
                          </p:cTn>
                        </p:par>
                        <p:par>
                          <p:cTn id="185" fill="hold">
                            <p:stCondLst>
                              <p:cond delay="59500"/>
                            </p:stCondLst>
                            <p:childTnLst>
                              <p:par>
                                <p:cTn id="186" presetID="1" presetClass="entr" presetSubtype="0" fill="hold" grpId="0" nodeType="afterEffect">
                                  <p:stCondLst>
                                    <p:cond delay="0"/>
                                  </p:stCondLst>
                                  <p:childTnLst>
                                    <p:set>
                                      <p:cBhvr>
                                        <p:cTn id="187" dur="1" fill="hold">
                                          <p:stCondLst>
                                            <p:cond delay="999"/>
                                          </p:stCondLst>
                                        </p:cTn>
                                        <p:tgtEl>
                                          <p:spTgt spid="1047"/>
                                        </p:tgtEl>
                                        <p:attrNameLst>
                                          <p:attrName>style.visibility</p:attrName>
                                        </p:attrNameLst>
                                      </p:cBhvr>
                                      <p:to>
                                        <p:strVal val="visible"/>
                                      </p:to>
                                    </p:set>
                                  </p:childTnLst>
                                </p:cTn>
                              </p:par>
                            </p:childTnLst>
                          </p:cTn>
                        </p:par>
                        <p:par>
                          <p:cTn id="188" fill="hold">
                            <p:stCondLst>
                              <p:cond delay="60500"/>
                            </p:stCondLst>
                            <p:childTnLst>
                              <p:par>
                                <p:cTn id="189" presetID="1" presetClass="entr" presetSubtype="0" fill="hold" grpId="0" nodeType="afterEffect">
                                  <p:stCondLst>
                                    <p:cond delay="0"/>
                                  </p:stCondLst>
                                  <p:childTnLst>
                                    <p:set>
                                      <p:cBhvr>
                                        <p:cTn id="190" dur="1" fill="hold">
                                          <p:stCondLst>
                                            <p:cond delay="999"/>
                                          </p:stCondLst>
                                        </p:cTn>
                                        <p:tgtEl>
                                          <p:spTgt spid="1048"/>
                                        </p:tgtEl>
                                        <p:attrNameLst>
                                          <p:attrName>style.visibility</p:attrName>
                                        </p:attrNameLst>
                                      </p:cBhvr>
                                      <p:to>
                                        <p:strVal val="visible"/>
                                      </p:to>
                                    </p:set>
                                  </p:childTnLst>
                                </p:cTn>
                              </p:par>
                            </p:childTnLst>
                          </p:cTn>
                        </p:par>
                        <p:par>
                          <p:cTn id="191" fill="hold">
                            <p:stCondLst>
                              <p:cond delay="61500"/>
                            </p:stCondLst>
                            <p:childTnLst>
                              <p:par>
                                <p:cTn id="192" presetID="1" presetClass="entr" presetSubtype="0" fill="hold" grpId="0" nodeType="afterEffect">
                                  <p:stCondLst>
                                    <p:cond delay="0"/>
                                  </p:stCondLst>
                                  <p:childTnLst>
                                    <p:set>
                                      <p:cBhvr>
                                        <p:cTn id="193" dur="1" fill="hold">
                                          <p:stCondLst>
                                            <p:cond delay="999"/>
                                          </p:stCondLst>
                                        </p:cTn>
                                        <p:tgtEl>
                                          <p:spTgt spid="1049"/>
                                        </p:tgtEl>
                                        <p:attrNameLst>
                                          <p:attrName>style.visibility</p:attrName>
                                        </p:attrNameLst>
                                      </p:cBhvr>
                                      <p:to>
                                        <p:strVal val="visible"/>
                                      </p:to>
                                    </p:set>
                                  </p:childTnLst>
                                </p:cTn>
                              </p:par>
                            </p:childTnLst>
                          </p:cTn>
                        </p:par>
                        <p:par>
                          <p:cTn id="194" fill="hold">
                            <p:stCondLst>
                              <p:cond delay="62500"/>
                            </p:stCondLst>
                            <p:childTnLst>
                              <p:par>
                                <p:cTn id="195" presetID="1" presetClass="entr" presetSubtype="0" fill="hold" grpId="0" nodeType="afterEffect">
                                  <p:stCondLst>
                                    <p:cond delay="0"/>
                                  </p:stCondLst>
                                  <p:childTnLst>
                                    <p:set>
                                      <p:cBhvr>
                                        <p:cTn id="196" dur="1" fill="hold">
                                          <p:stCondLst>
                                            <p:cond delay="999"/>
                                          </p:stCondLst>
                                        </p:cTn>
                                        <p:tgtEl>
                                          <p:spTgt spid="1050"/>
                                        </p:tgtEl>
                                        <p:attrNameLst>
                                          <p:attrName>style.visibility</p:attrName>
                                        </p:attrNameLst>
                                      </p:cBhvr>
                                      <p:to>
                                        <p:strVal val="visible"/>
                                      </p:to>
                                    </p:set>
                                  </p:childTnLst>
                                </p:cTn>
                              </p:par>
                            </p:childTnLst>
                          </p:cTn>
                        </p:par>
                        <p:par>
                          <p:cTn id="197" fill="hold">
                            <p:stCondLst>
                              <p:cond delay="63500"/>
                            </p:stCondLst>
                            <p:childTnLst>
                              <p:par>
                                <p:cTn id="198" presetID="1" presetClass="entr" presetSubtype="0" fill="hold" grpId="0" nodeType="afterEffect">
                                  <p:stCondLst>
                                    <p:cond delay="0"/>
                                  </p:stCondLst>
                                  <p:childTnLst>
                                    <p:set>
                                      <p:cBhvr>
                                        <p:cTn id="199" dur="1" fill="hold">
                                          <p:stCondLst>
                                            <p:cond delay="999"/>
                                          </p:stCondLst>
                                        </p:cTn>
                                        <p:tgtEl>
                                          <p:spTgt spid="1051"/>
                                        </p:tgtEl>
                                        <p:attrNameLst>
                                          <p:attrName>style.visibility</p:attrName>
                                        </p:attrNameLst>
                                      </p:cBhvr>
                                      <p:to>
                                        <p:strVal val="visible"/>
                                      </p:to>
                                    </p:set>
                                  </p:childTnLst>
                                </p:cTn>
                              </p:par>
                            </p:childTnLst>
                          </p:cTn>
                        </p:par>
                        <p:par>
                          <p:cTn id="200" fill="hold">
                            <p:stCondLst>
                              <p:cond delay="64500"/>
                            </p:stCondLst>
                            <p:childTnLst>
                              <p:par>
                                <p:cTn id="201" presetID="1" presetClass="entr" presetSubtype="0" fill="hold" grpId="0" nodeType="afterEffect">
                                  <p:stCondLst>
                                    <p:cond delay="0"/>
                                  </p:stCondLst>
                                  <p:childTnLst>
                                    <p:set>
                                      <p:cBhvr>
                                        <p:cTn id="202" dur="1" fill="hold">
                                          <p:stCondLst>
                                            <p:cond delay="999"/>
                                          </p:stCondLst>
                                        </p:cTn>
                                        <p:tgtEl>
                                          <p:spTgt spid="1052"/>
                                        </p:tgtEl>
                                        <p:attrNameLst>
                                          <p:attrName>style.visibility</p:attrName>
                                        </p:attrNameLst>
                                      </p:cBhvr>
                                      <p:to>
                                        <p:strVal val="visible"/>
                                      </p:to>
                                    </p:set>
                                  </p:childTnLst>
                                </p:cTn>
                              </p:par>
                            </p:childTnLst>
                          </p:cTn>
                        </p:par>
                        <p:par>
                          <p:cTn id="203" fill="hold">
                            <p:stCondLst>
                              <p:cond delay="65500"/>
                            </p:stCondLst>
                            <p:childTnLst>
                              <p:par>
                                <p:cTn id="204" presetID="1" presetClass="entr" presetSubtype="0" fill="hold" grpId="0" nodeType="afterEffect">
                                  <p:stCondLst>
                                    <p:cond delay="0"/>
                                  </p:stCondLst>
                                  <p:childTnLst>
                                    <p:set>
                                      <p:cBhvr>
                                        <p:cTn id="205" dur="1" fill="hold">
                                          <p:stCondLst>
                                            <p:cond delay="999"/>
                                          </p:stCondLst>
                                        </p:cTn>
                                        <p:tgtEl>
                                          <p:spTgt spid="1053"/>
                                        </p:tgtEl>
                                        <p:attrNameLst>
                                          <p:attrName>style.visibility</p:attrName>
                                        </p:attrNameLst>
                                      </p:cBhvr>
                                      <p:to>
                                        <p:strVal val="visible"/>
                                      </p:to>
                                    </p:set>
                                  </p:childTnLst>
                                </p:cTn>
                              </p:par>
                            </p:childTnLst>
                          </p:cTn>
                        </p:par>
                        <p:par>
                          <p:cTn id="206" fill="hold">
                            <p:stCondLst>
                              <p:cond delay="66500"/>
                            </p:stCondLst>
                            <p:childTnLst>
                              <p:par>
                                <p:cTn id="207" presetID="1" presetClass="entr" presetSubtype="0" fill="hold" grpId="0" nodeType="afterEffect">
                                  <p:stCondLst>
                                    <p:cond delay="0"/>
                                  </p:stCondLst>
                                  <p:childTnLst>
                                    <p:set>
                                      <p:cBhvr>
                                        <p:cTn id="208" dur="1" fill="hold">
                                          <p:stCondLst>
                                            <p:cond delay="999"/>
                                          </p:stCondLst>
                                        </p:cTn>
                                        <p:tgtEl>
                                          <p:spTgt spid="1054"/>
                                        </p:tgtEl>
                                        <p:attrNameLst>
                                          <p:attrName>style.visibility</p:attrName>
                                        </p:attrNameLst>
                                      </p:cBhvr>
                                      <p:to>
                                        <p:strVal val="visible"/>
                                      </p:to>
                                    </p:set>
                                  </p:childTnLst>
                                </p:cTn>
                              </p:par>
                            </p:childTnLst>
                          </p:cTn>
                        </p:par>
                        <p:par>
                          <p:cTn id="209" fill="hold">
                            <p:stCondLst>
                              <p:cond delay="67500"/>
                            </p:stCondLst>
                            <p:childTnLst>
                              <p:par>
                                <p:cTn id="210" presetID="1" presetClass="entr" presetSubtype="0" fill="hold" grpId="0" nodeType="afterEffect">
                                  <p:stCondLst>
                                    <p:cond delay="0"/>
                                  </p:stCondLst>
                                  <p:childTnLst>
                                    <p:set>
                                      <p:cBhvr>
                                        <p:cTn id="211" dur="1" fill="hold">
                                          <p:stCondLst>
                                            <p:cond delay="999"/>
                                          </p:stCondLst>
                                        </p:cTn>
                                        <p:tgtEl>
                                          <p:spTgt spid="1055"/>
                                        </p:tgtEl>
                                        <p:attrNameLst>
                                          <p:attrName>style.visibility</p:attrName>
                                        </p:attrNameLst>
                                      </p:cBhvr>
                                      <p:to>
                                        <p:strVal val="visible"/>
                                      </p:to>
                                    </p:set>
                                  </p:childTnLst>
                                </p:cTn>
                              </p:par>
                            </p:childTnLst>
                          </p:cTn>
                        </p:par>
                        <p:par>
                          <p:cTn id="212" fill="hold">
                            <p:stCondLst>
                              <p:cond delay="68500"/>
                            </p:stCondLst>
                            <p:childTnLst>
                              <p:par>
                                <p:cTn id="213" presetID="1" presetClass="entr" presetSubtype="0" fill="hold" grpId="0" nodeType="afterEffect">
                                  <p:stCondLst>
                                    <p:cond delay="0"/>
                                  </p:stCondLst>
                                  <p:childTnLst>
                                    <p:set>
                                      <p:cBhvr>
                                        <p:cTn id="214" dur="1" fill="hold">
                                          <p:stCondLst>
                                            <p:cond delay="999"/>
                                          </p:stCondLst>
                                        </p:cTn>
                                        <p:tgtEl>
                                          <p:spTgt spid="1056"/>
                                        </p:tgtEl>
                                        <p:attrNameLst>
                                          <p:attrName>style.visibility</p:attrName>
                                        </p:attrNameLst>
                                      </p:cBhvr>
                                      <p:to>
                                        <p:strVal val="visible"/>
                                      </p:to>
                                    </p:set>
                                  </p:childTnLst>
                                </p:cTn>
                              </p:par>
                            </p:childTnLst>
                          </p:cTn>
                        </p:par>
                        <p:par>
                          <p:cTn id="215" fill="hold">
                            <p:stCondLst>
                              <p:cond delay="69500"/>
                            </p:stCondLst>
                            <p:childTnLst>
                              <p:par>
                                <p:cTn id="216" presetID="1" presetClass="entr" presetSubtype="0" fill="hold" grpId="0" nodeType="afterEffect">
                                  <p:stCondLst>
                                    <p:cond delay="0"/>
                                  </p:stCondLst>
                                  <p:childTnLst>
                                    <p:set>
                                      <p:cBhvr>
                                        <p:cTn id="217" dur="1" fill="hold">
                                          <p:stCondLst>
                                            <p:cond delay="999"/>
                                          </p:stCondLst>
                                        </p:cTn>
                                        <p:tgtEl>
                                          <p:spTgt spid="1057"/>
                                        </p:tgtEl>
                                        <p:attrNameLst>
                                          <p:attrName>style.visibility</p:attrName>
                                        </p:attrNameLst>
                                      </p:cBhvr>
                                      <p:to>
                                        <p:strVal val="visible"/>
                                      </p:to>
                                    </p:set>
                                  </p:childTnLst>
                                </p:cTn>
                              </p:par>
                            </p:childTnLst>
                          </p:cTn>
                        </p:par>
                        <p:par>
                          <p:cTn id="218" fill="hold">
                            <p:stCondLst>
                              <p:cond delay="70500"/>
                            </p:stCondLst>
                            <p:childTnLst>
                              <p:par>
                                <p:cTn id="219" presetID="1" presetClass="entr" presetSubtype="0" fill="hold" grpId="0" nodeType="afterEffect">
                                  <p:stCondLst>
                                    <p:cond delay="0"/>
                                  </p:stCondLst>
                                  <p:childTnLst>
                                    <p:set>
                                      <p:cBhvr>
                                        <p:cTn id="220" dur="1" fill="hold">
                                          <p:stCondLst>
                                            <p:cond delay="999"/>
                                          </p:stCondLst>
                                        </p:cTn>
                                        <p:tgtEl>
                                          <p:spTgt spid="1058"/>
                                        </p:tgtEl>
                                        <p:attrNameLst>
                                          <p:attrName>style.visibility</p:attrName>
                                        </p:attrNameLst>
                                      </p:cBhvr>
                                      <p:to>
                                        <p:strVal val="visible"/>
                                      </p:to>
                                    </p:set>
                                  </p:childTnLst>
                                </p:cTn>
                              </p:par>
                            </p:childTnLst>
                          </p:cTn>
                        </p:par>
                        <p:par>
                          <p:cTn id="221" fill="hold">
                            <p:stCondLst>
                              <p:cond delay="71500"/>
                            </p:stCondLst>
                            <p:childTnLst>
                              <p:par>
                                <p:cTn id="222" presetID="1" presetClass="entr" presetSubtype="0" fill="hold" grpId="0" nodeType="afterEffect">
                                  <p:stCondLst>
                                    <p:cond delay="0"/>
                                  </p:stCondLst>
                                  <p:childTnLst>
                                    <p:set>
                                      <p:cBhvr>
                                        <p:cTn id="223" dur="1" fill="hold">
                                          <p:stCondLst>
                                            <p:cond delay="999"/>
                                          </p:stCondLst>
                                        </p:cTn>
                                        <p:tgtEl>
                                          <p:spTgt spid="1059"/>
                                        </p:tgtEl>
                                        <p:attrNameLst>
                                          <p:attrName>style.visibility</p:attrName>
                                        </p:attrNameLst>
                                      </p:cBhvr>
                                      <p:to>
                                        <p:strVal val="visible"/>
                                      </p:to>
                                    </p:set>
                                  </p:childTnLst>
                                </p:cTn>
                              </p:par>
                            </p:childTnLst>
                          </p:cTn>
                        </p:par>
                        <p:par>
                          <p:cTn id="224" fill="hold">
                            <p:stCondLst>
                              <p:cond delay="72500"/>
                            </p:stCondLst>
                            <p:childTnLst>
                              <p:par>
                                <p:cTn id="225" presetID="1" presetClass="entr" presetSubtype="0" fill="hold" grpId="0" nodeType="afterEffect">
                                  <p:stCondLst>
                                    <p:cond delay="0"/>
                                  </p:stCondLst>
                                  <p:childTnLst>
                                    <p:set>
                                      <p:cBhvr>
                                        <p:cTn id="226" dur="1" fill="hold">
                                          <p:stCondLst>
                                            <p:cond delay="999"/>
                                          </p:stCondLst>
                                        </p:cTn>
                                        <p:tgtEl>
                                          <p:spTgt spid="1060"/>
                                        </p:tgtEl>
                                        <p:attrNameLst>
                                          <p:attrName>style.visibility</p:attrName>
                                        </p:attrNameLst>
                                      </p:cBhvr>
                                      <p:to>
                                        <p:strVal val="visible"/>
                                      </p:to>
                                    </p:set>
                                  </p:childTnLst>
                                </p:cTn>
                              </p:par>
                            </p:childTnLst>
                          </p:cTn>
                        </p:par>
                        <p:par>
                          <p:cTn id="227" fill="hold">
                            <p:stCondLst>
                              <p:cond delay="73500"/>
                            </p:stCondLst>
                            <p:childTnLst>
                              <p:par>
                                <p:cTn id="228" presetID="1" presetClass="entr" presetSubtype="0" fill="hold" grpId="0" nodeType="afterEffect">
                                  <p:stCondLst>
                                    <p:cond delay="0"/>
                                  </p:stCondLst>
                                  <p:childTnLst>
                                    <p:set>
                                      <p:cBhvr>
                                        <p:cTn id="229" dur="1" fill="hold">
                                          <p:stCondLst>
                                            <p:cond delay="999"/>
                                          </p:stCondLst>
                                        </p:cTn>
                                        <p:tgtEl>
                                          <p:spTgt spid="1061"/>
                                        </p:tgtEl>
                                        <p:attrNameLst>
                                          <p:attrName>style.visibility</p:attrName>
                                        </p:attrNameLst>
                                      </p:cBhvr>
                                      <p:to>
                                        <p:strVal val="visible"/>
                                      </p:to>
                                    </p:set>
                                  </p:childTnLst>
                                </p:cTn>
                              </p:par>
                            </p:childTnLst>
                          </p:cTn>
                        </p:par>
                        <p:par>
                          <p:cTn id="230" fill="hold">
                            <p:stCondLst>
                              <p:cond delay="74500"/>
                            </p:stCondLst>
                            <p:childTnLst>
                              <p:par>
                                <p:cTn id="231" presetID="1" presetClass="entr" presetSubtype="0" fill="hold" grpId="0" nodeType="afterEffect">
                                  <p:stCondLst>
                                    <p:cond delay="0"/>
                                  </p:stCondLst>
                                  <p:childTnLst>
                                    <p:set>
                                      <p:cBhvr>
                                        <p:cTn id="232" dur="1" fill="hold">
                                          <p:stCondLst>
                                            <p:cond delay="999"/>
                                          </p:stCondLst>
                                        </p:cTn>
                                        <p:tgtEl>
                                          <p:spTgt spid="1062"/>
                                        </p:tgtEl>
                                        <p:attrNameLst>
                                          <p:attrName>style.visibility</p:attrName>
                                        </p:attrNameLst>
                                      </p:cBhvr>
                                      <p:to>
                                        <p:strVal val="visible"/>
                                      </p:to>
                                    </p:set>
                                  </p:childTnLst>
                                </p:cTn>
                              </p:par>
                            </p:childTnLst>
                          </p:cTn>
                        </p:par>
                        <p:par>
                          <p:cTn id="233" fill="hold">
                            <p:stCondLst>
                              <p:cond delay="75500"/>
                            </p:stCondLst>
                            <p:childTnLst>
                              <p:par>
                                <p:cTn id="234" presetID="1" presetClass="entr" presetSubtype="0" fill="hold" grpId="0" nodeType="afterEffect">
                                  <p:stCondLst>
                                    <p:cond delay="0"/>
                                  </p:stCondLst>
                                  <p:childTnLst>
                                    <p:set>
                                      <p:cBhvr>
                                        <p:cTn id="235" dur="1" fill="hold">
                                          <p:stCondLst>
                                            <p:cond delay="999"/>
                                          </p:stCondLst>
                                        </p:cTn>
                                        <p:tgtEl>
                                          <p:spTgt spid="1063"/>
                                        </p:tgtEl>
                                        <p:attrNameLst>
                                          <p:attrName>style.visibility</p:attrName>
                                        </p:attrNameLst>
                                      </p:cBhvr>
                                      <p:to>
                                        <p:strVal val="visible"/>
                                      </p:to>
                                    </p:set>
                                  </p:childTnLst>
                                </p:cTn>
                              </p:par>
                            </p:childTnLst>
                          </p:cTn>
                        </p:par>
                        <p:par>
                          <p:cTn id="236" fill="hold">
                            <p:stCondLst>
                              <p:cond delay="76500"/>
                            </p:stCondLst>
                            <p:childTnLst>
                              <p:par>
                                <p:cTn id="237" presetID="1" presetClass="entr" presetSubtype="0" fill="hold" grpId="0" nodeType="afterEffect">
                                  <p:stCondLst>
                                    <p:cond delay="0"/>
                                  </p:stCondLst>
                                  <p:childTnLst>
                                    <p:set>
                                      <p:cBhvr>
                                        <p:cTn id="238" dur="1" fill="hold">
                                          <p:stCondLst>
                                            <p:cond delay="999"/>
                                          </p:stCondLst>
                                        </p:cTn>
                                        <p:tgtEl>
                                          <p:spTgt spid="1064"/>
                                        </p:tgtEl>
                                        <p:attrNameLst>
                                          <p:attrName>style.visibility</p:attrName>
                                        </p:attrNameLst>
                                      </p:cBhvr>
                                      <p:to>
                                        <p:strVal val="visible"/>
                                      </p:to>
                                    </p:set>
                                  </p:childTnLst>
                                </p:cTn>
                              </p:par>
                            </p:childTnLst>
                          </p:cTn>
                        </p:par>
                        <p:par>
                          <p:cTn id="239" fill="hold">
                            <p:stCondLst>
                              <p:cond delay="77500"/>
                            </p:stCondLst>
                            <p:childTnLst>
                              <p:par>
                                <p:cTn id="240" presetID="1" presetClass="entr" presetSubtype="0" fill="hold" grpId="0" nodeType="afterEffect">
                                  <p:stCondLst>
                                    <p:cond delay="0"/>
                                  </p:stCondLst>
                                  <p:childTnLst>
                                    <p:set>
                                      <p:cBhvr>
                                        <p:cTn id="241" dur="1" fill="hold">
                                          <p:stCondLst>
                                            <p:cond delay="999"/>
                                          </p:stCondLst>
                                        </p:cTn>
                                        <p:tgtEl>
                                          <p:spTgt spid="1065"/>
                                        </p:tgtEl>
                                        <p:attrNameLst>
                                          <p:attrName>style.visibility</p:attrName>
                                        </p:attrNameLst>
                                      </p:cBhvr>
                                      <p:to>
                                        <p:strVal val="visible"/>
                                      </p:to>
                                    </p:set>
                                  </p:childTnLst>
                                </p:cTn>
                              </p:par>
                            </p:childTnLst>
                          </p:cTn>
                        </p:par>
                        <p:par>
                          <p:cTn id="242" fill="hold">
                            <p:stCondLst>
                              <p:cond delay="78500"/>
                            </p:stCondLst>
                            <p:childTnLst>
                              <p:par>
                                <p:cTn id="243" presetID="1" presetClass="entr" presetSubtype="0" fill="hold" grpId="0" nodeType="afterEffect">
                                  <p:stCondLst>
                                    <p:cond delay="0"/>
                                  </p:stCondLst>
                                  <p:childTnLst>
                                    <p:set>
                                      <p:cBhvr>
                                        <p:cTn id="244" dur="1" fill="hold">
                                          <p:stCondLst>
                                            <p:cond delay="999"/>
                                          </p:stCondLst>
                                        </p:cTn>
                                        <p:tgtEl>
                                          <p:spTgt spid="1066"/>
                                        </p:tgtEl>
                                        <p:attrNameLst>
                                          <p:attrName>style.visibility</p:attrName>
                                        </p:attrNameLst>
                                      </p:cBhvr>
                                      <p:to>
                                        <p:strVal val="visible"/>
                                      </p:to>
                                    </p:set>
                                  </p:childTnLst>
                                </p:cTn>
                              </p:par>
                            </p:childTnLst>
                          </p:cTn>
                        </p:par>
                        <p:par>
                          <p:cTn id="245" fill="hold">
                            <p:stCondLst>
                              <p:cond delay="79500"/>
                            </p:stCondLst>
                            <p:childTnLst>
                              <p:par>
                                <p:cTn id="246" presetID="1" presetClass="entr" presetSubtype="0" fill="hold" grpId="0" nodeType="afterEffect">
                                  <p:stCondLst>
                                    <p:cond delay="0"/>
                                  </p:stCondLst>
                                  <p:childTnLst>
                                    <p:set>
                                      <p:cBhvr>
                                        <p:cTn id="247" dur="1" fill="hold">
                                          <p:stCondLst>
                                            <p:cond delay="999"/>
                                          </p:stCondLst>
                                        </p:cTn>
                                        <p:tgtEl>
                                          <p:spTgt spid="1067"/>
                                        </p:tgtEl>
                                        <p:attrNameLst>
                                          <p:attrName>style.visibility</p:attrName>
                                        </p:attrNameLst>
                                      </p:cBhvr>
                                      <p:to>
                                        <p:strVal val="visible"/>
                                      </p:to>
                                    </p:set>
                                  </p:childTnLst>
                                </p:cTn>
                              </p:par>
                            </p:childTnLst>
                          </p:cTn>
                        </p:par>
                        <p:par>
                          <p:cTn id="248" fill="hold">
                            <p:stCondLst>
                              <p:cond delay="80500"/>
                            </p:stCondLst>
                            <p:childTnLst>
                              <p:par>
                                <p:cTn id="249" presetID="1" presetClass="entr" presetSubtype="0" fill="hold" grpId="0" nodeType="afterEffect">
                                  <p:stCondLst>
                                    <p:cond delay="0"/>
                                  </p:stCondLst>
                                  <p:childTnLst>
                                    <p:set>
                                      <p:cBhvr>
                                        <p:cTn id="250" dur="1" fill="hold">
                                          <p:stCondLst>
                                            <p:cond delay="999"/>
                                          </p:stCondLst>
                                        </p:cTn>
                                        <p:tgtEl>
                                          <p:spTgt spid="1068"/>
                                        </p:tgtEl>
                                        <p:attrNameLst>
                                          <p:attrName>style.visibility</p:attrName>
                                        </p:attrNameLst>
                                      </p:cBhvr>
                                      <p:to>
                                        <p:strVal val="visible"/>
                                      </p:to>
                                    </p:set>
                                  </p:childTnLst>
                                </p:cTn>
                              </p:par>
                            </p:childTnLst>
                          </p:cTn>
                        </p:par>
                        <p:par>
                          <p:cTn id="251" fill="hold">
                            <p:stCondLst>
                              <p:cond delay="81500"/>
                            </p:stCondLst>
                            <p:childTnLst>
                              <p:par>
                                <p:cTn id="252" presetID="1" presetClass="entr" presetSubtype="0" fill="hold" grpId="0" nodeType="afterEffect">
                                  <p:stCondLst>
                                    <p:cond delay="0"/>
                                  </p:stCondLst>
                                  <p:childTnLst>
                                    <p:set>
                                      <p:cBhvr>
                                        <p:cTn id="253" dur="1" fill="hold">
                                          <p:stCondLst>
                                            <p:cond delay="999"/>
                                          </p:stCondLst>
                                        </p:cTn>
                                        <p:tgtEl>
                                          <p:spTgt spid="1069"/>
                                        </p:tgtEl>
                                        <p:attrNameLst>
                                          <p:attrName>style.visibility</p:attrName>
                                        </p:attrNameLst>
                                      </p:cBhvr>
                                      <p:to>
                                        <p:strVal val="visible"/>
                                      </p:to>
                                    </p:set>
                                  </p:childTnLst>
                                </p:cTn>
                              </p:par>
                            </p:childTnLst>
                          </p:cTn>
                        </p:par>
                        <p:par>
                          <p:cTn id="254" fill="hold">
                            <p:stCondLst>
                              <p:cond delay="82500"/>
                            </p:stCondLst>
                            <p:childTnLst>
                              <p:par>
                                <p:cTn id="255" presetID="1" presetClass="entr" presetSubtype="0" fill="hold" grpId="0" nodeType="afterEffect">
                                  <p:stCondLst>
                                    <p:cond delay="0"/>
                                  </p:stCondLst>
                                  <p:childTnLst>
                                    <p:set>
                                      <p:cBhvr>
                                        <p:cTn id="256" dur="1" fill="hold">
                                          <p:stCondLst>
                                            <p:cond delay="999"/>
                                          </p:stCondLst>
                                        </p:cTn>
                                        <p:tgtEl>
                                          <p:spTgt spid="1070"/>
                                        </p:tgtEl>
                                        <p:attrNameLst>
                                          <p:attrName>style.visibility</p:attrName>
                                        </p:attrNameLst>
                                      </p:cBhvr>
                                      <p:to>
                                        <p:strVal val="visible"/>
                                      </p:to>
                                    </p:set>
                                  </p:childTnLst>
                                </p:cTn>
                              </p:par>
                            </p:childTnLst>
                          </p:cTn>
                        </p:par>
                        <p:par>
                          <p:cTn id="257" fill="hold">
                            <p:stCondLst>
                              <p:cond delay="83500"/>
                            </p:stCondLst>
                            <p:childTnLst>
                              <p:par>
                                <p:cTn id="258" presetID="1" presetClass="entr" presetSubtype="0" fill="hold" grpId="0" nodeType="afterEffect">
                                  <p:stCondLst>
                                    <p:cond delay="0"/>
                                  </p:stCondLst>
                                  <p:childTnLst>
                                    <p:set>
                                      <p:cBhvr>
                                        <p:cTn id="259" dur="1" fill="hold">
                                          <p:stCondLst>
                                            <p:cond delay="999"/>
                                          </p:stCondLst>
                                        </p:cTn>
                                        <p:tgtEl>
                                          <p:spTgt spid="1071"/>
                                        </p:tgtEl>
                                        <p:attrNameLst>
                                          <p:attrName>style.visibility</p:attrName>
                                        </p:attrNameLst>
                                      </p:cBhvr>
                                      <p:to>
                                        <p:strVal val="visible"/>
                                      </p:to>
                                    </p:set>
                                  </p:childTnLst>
                                </p:cTn>
                              </p:par>
                            </p:childTnLst>
                          </p:cTn>
                        </p:par>
                        <p:par>
                          <p:cTn id="260" fill="hold">
                            <p:stCondLst>
                              <p:cond delay="84500"/>
                            </p:stCondLst>
                            <p:childTnLst>
                              <p:par>
                                <p:cTn id="261" presetID="1" presetClass="entr" presetSubtype="0" fill="hold" grpId="0" nodeType="afterEffect">
                                  <p:stCondLst>
                                    <p:cond delay="0"/>
                                  </p:stCondLst>
                                  <p:childTnLst>
                                    <p:set>
                                      <p:cBhvr>
                                        <p:cTn id="262" dur="1" fill="hold">
                                          <p:stCondLst>
                                            <p:cond delay="999"/>
                                          </p:stCondLst>
                                        </p:cTn>
                                        <p:tgtEl>
                                          <p:spTgt spid="1072"/>
                                        </p:tgtEl>
                                        <p:attrNameLst>
                                          <p:attrName>style.visibility</p:attrName>
                                        </p:attrNameLst>
                                      </p:cBhvr>
                                      <p:to>
                                        <p:strVal val="visible"/>
                                      </p:to>
                                    </p:set>
                                  </p:childTnLst>
                                </p:cTn>
                              </p:par>
                            </p:childTnLst>
                          </p:cTn>
                        </p:par>
                        <p:par>
                          <p:cTn id="263" fill="hold">
                            <p:stCondLst>
                              <p:cond delay="85500"/>
                            </p:stCondLst>
                            <p:childTnLst>
                              <p:par>
                                <p:cTn id="264" presetID="1" presetClass="entr" presetSubtype="0" fill="hold" grpId="0" nodeType="afterEffect">
                                  <p:stCondLst>
                                    <p:cond delay="0"/>
                                  </p:stCondLst>
                                  <p:childTnLst>
                                    <p:set>
                                      <p:cBhvr>
                                        <p:cTn id="265" dur="1" fill="hold">
                                          <p:stCondLst>
                                            <p:cond delay="999"/>
                                          </p:stCondLst>
                                        </p:cTn>
                                        <p:tgtEl>
                                          <p:spTgt spid="1073"/>
                                        </p:tgtEl>
                                        <p:attrNameLst>
                                          <p:attrName>style.visibility</p:attrName>
                                        </p:attrNameLst>
                                      </p:cBhvr>
                                      <p:to>
                                        <p:strVal val="visible"/>
                                      </p:to>
                                    </p:set>
                                  </p:childTnLst>
                                </p:cTn>
                              </p:par>
                            </p:childTnLst>
                          </p:cTn>
                        </p:par>
                        <p:par>
                          <p:cTn id="266" fill="hold">
                            <p:stCondLst>
                              <p:cond delay="86500"/>
                            </p:stCondLst>
                            <p:childTnLst>
                              <p:par>
                                <p:cTn id="267" presetID="1" presetClass="entr" presetSubtype="0" fill="hold" grpId="0" nodeType="afterEffect">
                                  <p:stCondLst>
                                    <p:cond delay="0"/>
                                  </p:stCondLst>
                                  <p:childTnLst>
                                    <p:set>
                                      <p:cBhvr>
                                        <p:cTn id="268" dur="1" fill="hold">
                                          <p:stCondLst>
                                            <p:cond delay="999"/>
                                          </p:stCondLst>
                                        </p:cTn>
                                        <p:tgtEl>
                                          <p:spTgt spid="1074"/>
                                        </p:tgtEl>
                                        <p:attrNameLst>
                                          <p:attrName>style.visibility</p:attrName>
                                        </p:attrNameLst>
                                      </p:cBhvr>
                                      <p:to>
                                        <p:strVal val="visible"/>
                                      </p:to>
                                    </p:set>
                                  </p:childTnLst>
                                </p:cTn>
                              </p:par>
                            </p:childTnLst>
                          </p:cTn>
                        </p:par>
                        <p:par>
                          <p:cTn id="269" fill="hold">
                            <p:stCondLst>
                              <p:cond delay="87500"/>
                            </p:stCondLst>
                            <p:childTnLst>
                              <p:par>
                                <p:cTn id="270" presetID="1" presetClass="entr" presetSubtype="0" fill="hold" grpId="0" nodeType="afterEffect">
                                  <p:stCondLst>
                                    <p:cond delay="0"/>
                                  </p:stCondLst>
                                  <p:childTnLst>
                                    <p:set>
                                      <p:cBhvr>
                                        <p:cTn id="271" dur="1" fill="hold">
                                          <p:stCondLst>
                                            <p:cond delay="999"/>
                                          </p:stCondLst>
                                        </p:cTn>
                                        <p:tgtEl>
                                          <p:spTgt spid="1075"/>
                                        </p:tgtEl>
                                        <p:attrNameLst>
                                          <p:attrName>style.visibility</p:attrName>
                                        </p:attrNameLst>
                                      </p:cBhvr>
                                      <p:to>
                                        <p:strVal val="visible"/>
                                      </p:to>
                                    </p:set>
                                  </p:childTnLst>
                                </p:cTn>
                              </p:par>
                            </p:childTnLst>
                          </p:cTn>
                        </p:par>
                        <p:par>
                          <p:cTn id="272" fill="hold">
                            <p:stCondLst>
                              <p:cond delay="88500"/>
                            </p:stCondLst>
                            <p:childTnLst>
                              <p:par>
                                <p:cTn id="273" presetID="1" presetClass="entr" presetSubtype="0" fill="hold" grpId="0" nodeType="afterEffect">
                                  <p:stCondLst>
                                    <p:cond delay="0"/>
                                  </p:stCondLst>
                                  <p:childTnLst>
                                    <p:set>
                                      <p:cBhvr>
                                        <p:cTn id="274" dur="1" fill="hold">
                                          <p:stCondLst>
                                            <p:cond delay="999"/>
                                          </p:stCondLst>
                                        </p:cTn>
                                        <p:tgtEl>
                                          <p:spTgt spid="1076"/>
                                        </p:tgtEl>
                                        <p:attrNameLst>
                                          <p:attrName>style.visibility</p:attrName>
                                        </p:attrNameLst>
                                      </p:cBhvr>
                                      <p:to>
                                        <p:strVal val="visible"/>
                                      </p:to>
                                    </p:set>
                                  </p:childTnLst>
                                </p:cTn>
                              </p:par>
                            </p:childTnLst>
                          </p:cTn>
                        </p:par>
                        <p:par>
                          <p:cTn id="275" fill="hold">
                            <p:stCondLst>
                              <p:cond delay="89500"/>
                            </p:stCondLst>
                            <p:childTnLst>
                              <p:par>
                                <p:cTn id="276" presetID="1" presetClass="entr" presetSubtype="0" fill="hold" grpId="0" nodeType="afterEffect">
                                  <p:stCondLst>
                                    <p:cond delay="0"/>
                                  </p:stCondLst>
                                  <p:childTnLst>
                                    <p:set>
                                      <p:cBhvr>
                                        <p:cTn id="277" dur="1" fill="hold">
                                          <p:stCondLst>
                                            <p:cond delay="999"/>
                                          </p:stCondLst>
                                        </p:cTn>
                                        <p:tgtEl>
                                          <p:spTgt spid="1077"/>
                                        </p:tgtEl>
                                        <p:attrNameLst>
                                          <p:attrName>style.visibility</p:attrName>
                                        </p:attrNameLst>
                                      </p:cBhvr>
                                      <p:to>
                                        <p:strVal val="visible"/>
                                      </p:to>
                                    </p:set>
                                  </p:childTnLst>
                                </p:cTn>
                              </p:par>
                            </p:childTnLst>
                          </p:cTn>
                        </p:par>
                        <p:par>
                          <p:cTn id="278" fill="hold">
                            <p:stCondLst>
                              <p:cond delay="90500"/>
                            </p:stCondLst>
                            <p:childTnLst>
                              <p:par>
                                <p:cTn id="279" presetID="1" presetClass="entr" presetSubtype="0" fill="hold" grpId="0" nodeType="afterEffect">
                                  <p:stCondLst>
                                    <p:cond delay="0"/>
                                  </p:stCondLst>
                                  <p:childTnLst>
                                    <p:set>
                                      <p:cBhvr>
                                        <p:cTn id="280" dur="1" fill="hold">
                                          <p:stCondLst>
                                            <p:cond delay="999"/>
                                          </p:stCondLst>
                                        </p:cTn>
                                        <p:tgtEl>
                                          <p:spTgt spid="1078"/>
                                        </p:tgtEl>
                                        <p:attrNameLst>
                                          <p:attrName>style.visibility</p:attrName>
                                        </p:attrNameLst>
                                      </p:cBhvr>
                                      <p:to>
                                        <p:strVal val="visible"/>
                                      </p:to>
                                    </p:set>
                                  </p:childTnLst>
                                </p:cTn>
                              </p:par>
                            </p:childTnLst>
                          </p:cTn>
                        </p:par>
                        <p:par>
                          <p:cTn id="281" fill="hold">
                            <p:stCondLst>
                              <p:cond delay="91500"/>
                            </p:stCondLst>
                            <p:childTnLst>
                              <p:par>
                                <p:cTn id="282" presetID="1" presetClass="entr" presetSubtype="0" fill="hold" grpId="0" nodeType="afterEffect">
                                  <p:stCondLst>
                                    <p:cond delay="0"/>
                                  </p:stCondLst>
                                  <p:childTnLst>
                                    <p:set>
                                      <p:cBhvr>
                                        <p:cTn id="283" dur="1" fill="hold">
                                          <p:stCondLst>
                                            <p:cond delay="999"/>
                                          </p:stCondLst>
                                        </p:cTn>
                                        <p:tgtEl>
                                          <p:spTgt spid="1079"/>
                                        </p:tgtEl>
                                        <p:attrNameLst>
                                          <p:attrName>style.visibility</p:attrName>
                                        </p:attrNameLst>
                                      </p:cBhvr>
                                      <p:to>
                                        <p:strVal val="visible"/>
                                      </p:to>
                                    </p:set>
                                  </p:childTnLst>
                                </p:cTn>
                              </p:par>
                            </p:childTnLst>
                          </p:cTn>
                        </p:par>
                        <p:par>
                          <p:cTn id="284" fill="hold">
                            <p:stCondLst>
                              <p:cond delay="92500"/>
                            </p:stCondLst>
                            <p:childTnLst>
                              <p:par>
                                <p:cTn id="285" presetID="1" presetClass="entr" presetSubtype="0" fill="hold" grpId="0" nodeType="afterEffect">
                                  <p:stCondLst>
                                    <p:cond delay="0"/>
                                  </p:stCondLst>
                                  <p:childTnLst>
                                    <p:set>
                                      <p:cBhvr>
                                        <p:cTn id="286" dur="1" fill="hold">
                                          <p:stCondLst>
                                            <p:cond delay="999"/>
                                          </p:stCondLst>
                                        </p:cTn>
                                        <p:tgtEl>
                                          <p:spTgt spid="1080"/>
                                        </p:tgtEl>
                                        <p:attrNameLst>
                                          <p:attrName>style.visibility</p:attrName>
                                        </p:attrNameLst>
                                      </p:cBhvr>
                                      <p:to>
                                        <p:strVal val="visible"/>
                                      </p:to>
                                    </p:set>
                                  </p:childTnLst>
                                </p:cTn>
                              </p:par>
                            </p:childTnLst>
                          </p:cTn>
                        </p:par>
                        <p:par>
                          <p:cTn id="287" fill="hold">
                            <p:stCondLst>
                              <p:cond delay="93500"/>
                            </p:stCondLst>
                            <p:childTnLst>
                              <p:par>
                                <p:cTn id="288" presetID="1" presetClass="entr" presetSubtype="0" fill="hold" grpId="0" nodeType="afterEffect">
                                  <p:stCondLst>
                                    <p:cond delay="0"/>
                                  </p:stCondLst>
                                  <p:childTnLst>
                                    <p:set>
                                      <p:cBhvr>
                                        <p:cTn id="289" dur="1" fill="hold">
                                          <p:stCondLst>
                                            <p:cond delay="999"/>
                                          </p:stCondLst>
                                        </p:cTn>
                                        <p:tgtEl>
                                          <p:spTgt spid="1081"/>
                                        </p:tgtEl>
                                        <p:attrNameLst>
                                          <p:attrName>style.visibility</p:attrName>
                                        </p:attrNameLst>
                                      </p:cBhvr>
                                      <p:to>
                                        <p:strVal val="visible"/>
                                      </p:to>
                                    </p:set>
                                  </p:childTnLst>
                                </p:cTn>
                              </p:par>
                            </p:childTnLst>
                          </p:cTn>
                        </p:par>
                        <p:par>
                          <p:cTn id="290" fill="hold">
                            <p:stCondLst>
                              <p:cond delay="94500"/>
                            </p:stCondLst>
                            <p:childTnLst>
                              <p:par>
                                <p:cTn id="291" presetID="1" presetClass="entr" presetSubtype="0" fill="hold" grpId="0" nodeType="afterEffect">
                                  <p:stCondLst>
                                    <p:cond delay="0"/>
                                  </p:stCondLst>
                                  <p:childTnLst>
                                    <p:set>
                                      <p:cBhvr>
                                        <p:cTn id="292" dur="1" fill="hold">
                                          <p:stCondLst>
                                            <p:cond delay="999"/>
                                          </p:stCondLst>
                                        </p:cTn>
                                        <p:tgtEl>
                                          <p:spTgt spid="1082"/>
                                        </p:tgtEl>
                                        <p:attrNameLst>
                                          <p:attrName>style.visibility</p:attrName>
                                        </p:attrNameLst>
                                      </p:cBhvr>
                                      <p:to>
                                        <p:strVal val="visible"/>
                                      </p:to>
                                    </p:set>
                                  </p:childTnLst>
                                </p:cTn>
                              </p:par>
                            </p:childTnLst>
                          </p:cTn>
                        </p:par>
                        <p:par>
                          <p:cTn id="293" fill="hold">
                            <p:stCondLst>
                              <p:cond delay="95500"/>
                            </p:stCondLst>
                            <p:childTnLst>
                              <p:par>
                                <p:cTn id="294" presetID="1" presetClass="entr" presetSubtype="0" fill="hold" grpId="0" nodeType="afterEffect">
                                  <p:stCondLst>
                                    <p:cond delay="0"/>
                                  </p:stCondLst>
                                  <p:childTnLst>
                                    <p:set>
                                      <p:cBhvr>
                                        <p:cTn id="295" dur="1" fill="hold">
                                          <p:stCondLst>
                                            <p:cond delay="999"/>
                                          </p:stCondLst>
                                        </p:cTn>
                                        <p:tgtEl>
                                          <p:spTgt spid="1083"/>
                                        </p:tgtEl>
                                        <p:attrNameLst>
                                          <p:attrName>style.visibility</p:attrName>
                                        </p:attrNameLst>
                                      </p:cBhvr>
                                      <p:to>
                                        <p:strVal val="visible"/>
                                      </p:to>
                                    </p:set>
                                  </p:childTnLst>
                                </p:cTn>
                              </p:par>
                            </p:childTnLst>
                          </p:cTn>
                        </p:par>
                        <p:par>
                          <p:cTn id="296" fill="hold">
                            <p:stCondLst>
                              <p:cond delay="96500"/>
                            </p:stCondLst>
                            <p:childTnLst>
                              <p:par>
                                <p:cTn id="297" presetID="1" presetClass="entr" presetSubtype="0" fill="hold" grpId="0" nodeType="afterEffect">
                                  <p:stCondLst>
                                    <p:cond delay="0"/>
                                  </p:stCondLst>
                                  <p:childTnLst>
                                    <p:set>
                                      <p:cBhvr>
                                        <p:cTn id="298" dur="1" fill="hold">
                                          <p:stCondLst>
                                            <p:cond delay="999"/>
                                          </p:stCondLst>
                                        </p:cTn>
                                        <p:tgtEl>
                                          <p:spTgt spid="1084"/>
                                        </p:tgtEl>
                                        <p:attrNameLst>
                                          <p:attrName>style.visibility</p:attrName>
                                        </p:attrNameLst>
                                      </p:cBhvr>
                                      <p:to>
                                        <p:strVal val="visible"/>
                                      </p:to>
                                    </p:set>
                                  </p:childTnLst>
                                </p:cTn>
                              </p:par>
                            </p:childTnLst>
                          </p:cTn>
                        </p:par>
                        <p:par>
                          <p:cTn id="299" fill="hold">
                            <p:stCondLst>
                              <p:cond delay="97500"/>
                            </p:stCondLst>
                            <p:childTnLst>
                              <p:par>
                                <p:cTn id="300" presetID="1" presetClass="entr" presetSubtype="0" fill="hold" grpId="0" nodeType="afterEffect">
                                  <p:stCondLst>
                                    <p:cond delay="0"/>
                                  </p:stCondLst>
                                  <p:childTnLst>
                                    <p:set>
                                      <p:cBhvr>
                                        <p:cTn id="301" dur="1" fill="hold">
                                          <p:stCondLst>
                                            <p:cond delay="999"/>
                                          </p:stCondLst>
                                        </p:cTn>
                                        <p:tgtEl>
                                          <p:spTgt spid="1085"/>
                                        </p:tgtEl>
                                        <p:attrNameLst>
                                          <p:attrName>style.visibility</p:attrName>
                                        </p:attrNameLst>
                                      </p:cBhvr>
                                      <p:to>
                                        <p:strVal val="visible"/>
                                      </p:to>
                                    </p:set>
                                  </p:childTnLst>
                                </p:cTn>
                              </p:par>
                            </p:childTnLst>
                          </p:cTn>
                        </p:par>
                        <p:par>
                          <p:cTn id="302" fill="hold">
                            <p:stCondLst>
                              <p:cond delay="98500"/>
                            </p:stCondLst>
                            <p:childTnLst>
                              <p:par>
                                <p:cTn id="303" presetID="1" presetClass="entr" presetSubtype="0" fill="hold" grpId="0" nodeType="afterEffect">
                                  <p:stCondLst>
                                    <p:cond delay="0"/>
                                  </p:stCondLst>
                                  <p:childTnLst>
                                    <p:set>
                                      <p:cBhvr>
                                        <p:cTn id="304" dur="1" fill="hold">
                                          <p:stCondLst>
                                            <p:cond delay="999"/>
                                          </p:stCondLst>
                                        </p:cTn>
                                        <p:tgtEl>
                                          <p:spTgt spid="1086"/>
                                        </p:tgtEl>
                                        <p:attrNameLst>
                                          <p:attrName>style.visibility</p:attrName>
                                        </p:attrNameLst>
                                      </p:cBhvr>
                                      <p:to>
                                        <p:strVal val="visible"/>
                                      </p:to>
                                    </p:set>
                                  </p:childTnLst>
                                </p:cTn>
                              </p:par>
                            </p:childTnLst>
                          </p:cTn>
                        </p:par>
                        <p:par>
                          <p:cTn id="305" fill="hold">
                            <p:stCondLst>
                              <p:cond delay="99500"/>
                            </p:stCondLst>
                            <p:childTnLst>
                              <p:par>
                                <p:cTn id="306" presetID="1" presetClass="entr" presetSubtype="0" fill="hold" grpId="0" nodeType="afterEffect">
                                  <p:stCondLst>
                                    <p:cond delay="0"/>
                                  </p:stCondLst>
                                  <p:childTnLst>
                                    <p:set>
                                      <p:cBhvr>
                                        <p:cTn id="307" dur="1" fill="hold">
                                          <p:stCondLst>
                                            <p:cond delay="999"/>
                                          </p:stCondLst>
                                        </p:cTn>
                                        <p:tgtEl>
                                          <p:spTgt spid="1087"/>
                                        </p:tgtEl>
                                        <p:attrNameLst>
                                          <p:attrName>style.visibility</p:attrName>
                                        </p:attrNameLst>
                                      </p:cBhvr>
                                      <p:to>
                                        <p:strVal val="visible"/>
                                      </p:to>
                                    </p:set>
                                  </p:childTnLst>
                                </p:cTn>
                              </p:par>
                            </p:childTnLst>
                          </p:cTn>
                        </p:par>
                        <p:par>
                          <p:cTn id="308" fill="hold">
                            <p:stCondLst>
                              <p:cond delay="100500"/>
                            </p:stCondLst>
                            <p:childTnLst>
                              <p:par>
                                <p:cTn id="309" presetID="1" presetClass="entr" presetSubtype="0" fill="hold" grpId="0" nodeType="afterEffect">
                                  <p:stCondLst>
                                    <p:cond delay="0"/>
                                  </p:stCondLst>
                                  <p:childTnLst>
                                    <p:set>
                                      <p:cBhvr>
                                        <p:cTn id="310" dur="1" fill="hold">
                                          <p:stCondLst>
                                            <p:cond delay="999"/>
                                          </p:stCondLst>
                                        </p:cTn>
                                        <p:tgtEl>
                                          <p:spTgt spid="1088"/>
                                        </p:tgtEl>
                                        <p:attrNameLst>
                                          <p:attrName>style.visibility</p:attrName>
                                        </p:attrNameLst>
                                      </p:cBhvr>
                                      <p:to>
                                        <p:strVal val="visible"/>
                                      </p:to>
                                    </p:set>
                                  </p:childTnLst>
                                </p:cTn>
                              </p:par>
                            </p:childTnLst>
                          </p:cTn>
                        </p:par>
                        <p:par>
                          <p:cTn id="311" fill="hold">
                            <p:stCondLst>
                              <p:cond delay="101500"/>
                            </p:stCondLst>
                            <p:childTnLst>
                              <p:par>
                                <p:cTn id="312" presetID="1" presetClass="entr" presetSubtype="0" fill="hold" grpId="0" nodeType="afterEffect">
                                  <p:stCondLst>
                                    <p:cond delay="0"/>
                                  </p:stCondLst>
                                  <p:childTnLst>
                                    <p:set>
                                      <p:cBhvr>
                                        <p:cTn id="313" dur="1" fill="hold">
                                          <p:stCondLst>
                                            <p:cond delay="999"/>
                                          </p:stCondLst>
                                        </p:cTn>
                                        <p:tgtEl>
                                          <p:spTgt spid="1089"/>
                                        </p:tgtEl>
                                        <p:attrNameLst>
                                          <p:attrName>style.visibility</p:attrName>
                                        </p:attrNameLst>
                                      </p:cBhvr>
                                      <p:to>
                                        <p:strVal val="visible"/>
                                      </p:to>
                                    </p:set>
                                  </p:childTnLst>
                                </p:cTn>
                              </p:par>
                            </p:childTnLst>
                          </p:cTn>
                        </p:par>
                        <p:par>
                          <p:cTn id="314" fill="hold">
                            <p:stCondLst>
                              <p:cond delay="102500"/>
                            </p:stCondLst>
                            <p:childTnLst>
                              <p:par>
                                <p:cTn id="315" presetID="1" presetClass="entr" presetSubtype="0" fill="hold" grpId="0" nodeType="afterEffect">
                                  <p:stCondLst>
                                    <p:cond delay="0"/>
                                  </p:stCondLst>
                                  <p:childTnLst>
                                    <p:set>
                                      <p:cBhvr>
                                        <p:cTn id="316" dur="1" fill="hold">
                                          <p:stCondLst>
                                            <p:cond delay="999"/>
                                          </p:stCondLst>
                                        </p:cTn>
                                        <p:tgtEl>
                                          <p:spTgt spid="1090"/>
                                        </p:tgtEl>
                                        <p:attrNameLst>
                                          <p:attrName>style.visibility</p:attrName>
                                        </p:attrNameLst>
                                      </p:cBhvr>
                                      <p:to>
                                        <p:strVal val="visible"/>
                                      </p:to>
                                    </p:set>
                                  </p:childTnLst>
                                </p:cTn>
                              </p:par>
                            </p:childTnLst>
                          </p:cTn>
                        </p:par>
                        <p:par>
                          <p:cTn id="317" fill="hold">
                            <p:stCondLst>
                              <p:cond delay="103500"/>
                            </p:stCondLst>
                            <p:childTnLst>
                              <p:par>
                                <p:cTn id="318" presetID="1" presetClass="entr" presetSubtype="0" fill="hold" grpId="0" nodeType="afterEffect">
                                  <p:stCondLst>
                                    <p:cond delay="0"/>
                                  </p:stCondLst>
                                  <p:childTnLst>
                                    <p:set>
                                      <p:cBhvr>
                                        <p:cTn id="319" dur="1" fill="hold">
                                          <p:stCondLst>
                                            <p:cond delay="999"/>
                                          </p:stCondLst>
                                        </p:cTn>
                                        <p:tgtEl>
                                          <p:spTgt spid="1091"/>
                                        </p:tgtEl>
                                        <p:attrNameLst>
                                          <p:attrName>style.visibility</p:attrName>
                                        </p:attrNameLst>
                                      </p:cBhvr>
                                      <p:to>
                                        <p:strVal val="visible"/>
                                      </p:to>
                                    </p:set>
                                  </p:childTnLst>
                                </p:cTn>
                              </p:par>
                            </p:childTnLst>
                          </p:cTn>
                        </p:par>
                        <p:par>
                          <p:cTn id="320" fill="hold">
                            <p:stCondLst>
                              <p:cond delay="104500"/>
                            </p:stCondLst>
                            <p:childTnLst>
                              <p:par>
                                <p:cTn id="321" presetID="1" presetClass="entr" presetSubtype="0" fill="hold" grpId="0" nodeType="afterEffect">
                                  <p:stCondLst>
                                    <p:cond delay="0"/>
                                  </p:stCondLst>
                                  <p:childTnLst>
                                    <p:set>
                                      <p:cBhvr>
                                        <p:cTn id="322" dur="1" fill="hold">
                                          <p:stCondLst>
                                            <p:cond delay="999"/>
                                          </p:stCondLst>
                                        </p:cTn>
                                        <p:tgtEl>
                                          <p:spTgt spid="1092"/>
                                        </p:tgtEl>
                                        <p:attrNameLst>
                                          <p:attrName>style.visibility</p:attrName>
                                        </p:attrNameLst>
                                      </p:cBhvr>
                                      <p:to>
                                        <p:strVal val="visible"/>
                                      </p:to>
                                    </p:set>
                                  </p:childTnLst>
                                </p:cTn>
                              </p:par>
                            </p:childTnLst>
                          </p:cTn>
                        </p:par>
                        <p:par>
                          <p:cTn id="323" fill="hold">
                            <p:stCondLst>
                              <p:cond delay="105500"/>
                            </p:stCondLst>
                            <p:childTnLst>
                              <p:par>
                                <p:cTn id="324" presetID="1" presetClass="entr" presetSubtype="0" fill="hold" grpId="0" nodeType="afterEffect">
                                  <p:stCondLst>
                                    <p:cond delay="0"/>
                                  </p:stCondLst>
                                  <p:childTnLst>
                                    <p:set>
                                      <p:cBhvr>
                                        <p:cTn id="325" dur="1" fill="hold">
                                          <p:stCondLst>
                                            <p:cond delay="999"/>
                                          </p:stCondLst>
                                        </p:cTn>
                                        <p:tgtEl>
                                          <p:spTgt spid="1093"/>
                                        </p:tgtEl>
                                        <p:attrNameLst>
                                          <p:attrName>style.visibility</p:attrName>
                                        </p:attrNameLst>
                                      </p:cBhvr>
                                      <p:to>
                                        <p:strVal val="visible"/>
                                      </p:to>
                                    </p:set>
                                  </p:childTnLst>
                                </p:cTn>
                              </p:par>
                            </p:childTnLst>
                          </p:cTn>
                        </p:par>
                        <p:par>
                          <p:cTn id="326" fill="hold">
                            <p:stCondLst>
                              <p:cond delay="106500"/>
                            </p:stCondLst>
                            <p:childTnLst>
                              <p:par>
                                <p:cTn id="327" presetID="1" presetClass="entr" presetSubtype="0" fill="hold" grpId="0" nodeType="afterEffect">
                                  <p:stCondLst>
                                    <p:cond delay="0"/>
                                  </p:stCondLst>
                                  <p:childTnLst>
                                    <p:set>
                                      <p:cBhvr>
                                        <p:cTn id="328" dur="1" fill="hold">
                                          <p:stCondLst>
                                            <p:cond delay="999"/>
                                          </p:stCondLst>
                                        </p:cTn>
                                        <p:tgtEl>
                                          <p:spTgt spid="1094"/>
                                        </p:tgtEl>
                                        <p:attrNameLst>
                                          <p:attrName>style.visibility</p:attrName>
                                        </p:attrNameLst>
                                      </p:cBhvr>
                                      <p:to>
                                        <p:strVal val="visible"/>
                                      </p:to>
                                    </p:set>
                                  </p:childTnLst>
                                </p:cTn>
                              </p:par>
                            </p:childTnLst>
                          </p:cTn>
                        </p:par>
                        <p:par>
                          <p:cTn id="329" fill="hold">
                            <p:stCondLst>
                              <p:cond delay="107500"/>
                            </p:stCondLst>
                            <p:childTnLst>
                              <p:par>
                                <p:cTn id="330" presetID="1" presetClass="entr" presetSubtype="0" fill="hold" grpId="0" nodeType="afterEffect">
                                  <p:stCondLst>
                                    <p:cond delay="0"/>
                                  </p:stCondLst>
                                  <p:childTnLst>
                                    <p:set>
                                      <p:cBhvr>
                                        <p:cTn id="331" dur="1" fill="hold">
                                          <p:stCondLst>
                                            <p:cond delay="999"/>
                                          </p:stCondLst>
                                        </p:cTn>
                                        <p:tgtEl>
                                          <p:spTgt spid="1095"/>
                                        </p:tgtEl>
                                        <p:attrNameLst>
                                          <p:attrName>style.visibility</p:attrName>
                                        </p:attrNameLst>
                                      </p:cBhvr>
                                      <p:to>
                                        <p:strVal val="visible"/>
                                      </p:to>
                                    </p:set>
                                  </p:childTnLst>
                                </p:cTn>
                              </p:par>
                            </p:childTnLst>
                          </p:cTn>
                        </p:par>
                        <p:par>
                          <p:cTn id="332" fill="hold">
                            <p:stCondLst>
                              <p:cond delay="108500"/>
                            </p:stCondLst>
                            <p:childTnLst>
                              <p:par>
                                <p:cTn id="333" presetID="1" presetClass="entr" presetSubtype="0" fill="hold" grpId="0" nodeType="afterEffect">
                                  <p:stCondLst>
                                    <p:cond delay="0"/>
                                  </p:stCondLst>
                                  <p:childTnLst>
                                    <p:set>
                                      <p:cBhvr>
                                        <p:cTn id="334" dur="1" fill="hold">
                                          <p:stCondLst>
                                            <p:cond delay="999"/>
                                          </p:stCondLst>
                                        </p:cTn>
                                        <p:tgtEl>
                                          <p:spTgt spid="1096"/>
                                        </p:tgtEl>
                                        <p:attrNameLst>
                                          <p:attrName>style.visibility</p:attrName>
                                        </p:attrNameLst>
                                      </p:cBhvr>
                                      <p:to>
                                        <p:strVal val="visible"/>
                                      </p:to>
                                    </p:set>
                                  </p:childTnLst>
                                </p:cTn>
                              </p:par>
                            </p:childTnLst>
                          </p:cTn>
                        </p:par>
                        <p:par>
                          <p:cTn id="335" fill="hold">
                            <p:stCondLst>
                              <p:cond delay="109500"/>
                            </p:stCondLst>
                            <p:childTnLst>
                              <p:par>
                                <p:cTn id="336" presetID="1" presetClass="entr" presetSubtype="0" fill="hold" grpId="0" nodeType="afterEffect">
                                  <p:stCondLst>
                                    <p:cond delay="0"/>
                                  </p:stCondLst>
                                  <p:childTnLst>
                                    <p:set>
                                      <p:cBhvr>
                                        <p:cTn id="337" dur="1" fill="hold">
                                          <p:stCondLst>
                                            <p:cond delay="999"/>
                                          </p:stCondLst>
                                        </p:cTn>
                                        <p:tgtEl>
                                          <p:spTgt spid="1097"/>
                                        </p:tgtEl>
                                        <p:attrNameLst>
                                          <p:attrName>style.visibility</p:attrName>
                                        </p:attrNameLst>
                                      </p:cBhvr>
                                      <p:to>
                                        <p:strVal val="visible"/>
                                      </p:to>
                                    </p:set>
                                  </p:childTnLst>
                                </p:cTn>
                              </p:par>
                            </p:childTnLst>
                          </p:cTn>
                        </p:par>
                        <p:par>
                          <p:cTn id="338" fill="hold">
                            <p:stCondLst>
                              <p:cond delay="110500"/>
                            </p:stCondLst>
                            <p:childTnLst>
                              <p:par>
                                <p:cTn id="339" presetID="1" presetClass="entr" presetSubtype="0" fill="hold" grpId="0" nodeType="afterEffect">
                                  <p:stCondLst>
                                    <p:cond delay="0"/>
                                  </p:stCondLst>
                                  <p:childTnLst>
                                    <p:set>
                                      <p:cBhvr>
                                        <p:cTn id="340" dur="1" fill="hold">
                                          <p:stCondLst>
                                            <p:cond delay="999"/>
                                          </p:stCondLst>
                                        </p:cTn>
                                        <p:tgtEl>
                                          <p:spTgt spid="1098"/>
                                        </p:tgtEl>
                                        <p:attrNameLst>
                                          <p:attrName>style.visibility</p:attrName>
                                        </p:attrNameLst>
                                      </p:cBhvr>
                                      <p:to>
                                        <p:strVal val="visible"/>
                                      </p:to>
                                    </p:set>
                                  </p:childTnLst>
                                </p:cTn>
                              </p:par>
                            </p:childTnLst>
                          </p:cTn>
                        </p:par>
                        <p:par>
                          <p:cTn id="341" fill="hold">
                            <p:stCondLst>
                              <p:cond delay="111500"/>
                            </p:stCondLst>
                            <p:childTnLst>
                              <p:par>
                                <p:cTn id="342" presetID="1" presetClass="entr" presetSubtype="0" fill="hold" grpId="0" nodeType="afterEffect">
                                  <p:stCondLst>
                                    <p:cond delay="0"/>
                                  </p:stCondLst>
                                  <p:childTnLst>
                                    <p:set>
                                      <p:cBhvr>
                                        <p:cTn id="343" dur="1" fill="hold">
                                          <p:stCondLst>
                                            <p:cond delay="999"/>
                                          </p:stCondLst>
                                        </p:cTn>
                                        <p:tgtEl>
                                          <p:spTgt spid="1099"/>
                                        </p:tgtEl>
                                        <p:attrNameLst>
                                          <p:attrName>style.visibility</p:attrName>
                                        </p:attrNameLst>
                                      </p:cBhvr>
                                      <p:to>
                                        <p:strVal val="visible"/>
                                      </p:to>
                                    </p:set>
                                  </p:childTnLst>
                                </p:cTn>
                              </p:par>
                            </p:childTnLst>
                          </p:cTn>
                        </p:par>
                        <p:par>
                          <p:cTn id="344" fill="hold">
                            <p:stCondLst>
                              <p:cond delay="112500"/>
                            </p:stCondLst>
                            <p:childTnLst>
                              <p:par>
                                <p:cTn id="345" presetID="1" presetClass="entr" presetSubtype="0" fill="hold" grpId="0" nodeType="afterEffect">
                                  <p:stCondLst>
                                    <p:cond delay="0"/>
                                  </p:stCondLst>
                                  <p:childTnLst>
                                    <p:set>
                                      <p:cBhvr>
                                        <p:cTn id="346" dur="1" fill="hold">
                                          <p:stCondLst>
                                            <p:cond delay="999"/>
                                          </p:stCondLst>
                                        </p:cTn>
                                        <p:tgtEl>
                                          <p:spTgt spid="1100"/>
                                        </p:tgtEl>
                                        <p:attrNameLst>
                                          <p:attrName>style.visibility</p:attrName>
                                        </p:attrNameLst>
                                      </p:cBhvr>
                                      <p:to>
                                        <p:strVal val="visible"/>
                                      </p:to>
                                    </p:set>
                                  </p:childTnLst>
                                </p:cTn>
                              </p:par>
                            </p:childTnLst>
                          </p:cTn>
                        </p:par>
                        <p:par>
                          <p:cTn id="347" fill="hold">
                            <p:stCondLst>
                              <p:cond delay="113500"/>
                            </p:stCondLst>
                            <p:childTnLst>
                              <p:par>
                                <p:cTn id="348" presetID="1" presetClass="entr" presetSubtype="0" fill="hold" grpId="0" nodeType="afterEffect">
                                  <p:stCondLst>
                                    <p:cond delay="0"/>
                                  </p:stCondLst>
                                  <p:childTnLst>
                                    <p:set>
                                      <p:cBhvr>
                                        <p:cTn id="349" dur="1" fill="hold">
                                          <p:stCondLst>
                                            <p:cond delay="999"/>
                                          </p:stCondLst>
                                        </p:cTn>
                                        <p:tgtEl>
                                          <p:spTgt spid="1101"/>
                                        </p:tgtEl>
                                        <p:attrNameLst>
                                          <p:attrName>style.visibility</p:attrName>
                                        </p:attrNameLst>
                                      </p:cBhvr>
                                      <p:to>
                                        <p:strVal val="visible"/>
                                      </p:to>
                                    </p:set>
                                  </p:childTnLst>
                                </p:cTn>
                              </p:par>
                            </p:childTnLst>
                          </p:cTn>
                        </p:par>
                        <p:par>
                          <p:cTn id="350" fill="hold">
                            <p:stCondLst>
                              <p:cond delay="114500"/>
                            </p:stCondLst>
                            <p:childTnLst>
                              <p:par>
                                <p:cTn id="351" presetID="1" presetClass="entr" presetSubtype="0" fill="hold" grpId="0" nodeType="afterEffect">
                                  <p:stCondLst>
                                    <p:cond delay="0"/>
                                  </p:stCondLst>
                                  <p:childTnLst>
                                    <p:set>
                                      <p:cBhvr>
                                        <p:cTn id="352" dur="1" fill="hold">
                                          <p:stCondLst>
                                            <p:cond delay="999"/>
                                          </p:stCondLst>
                                        </p:cTn>
                                        <p:tgtEl>
                                          <p:spTgt spid="1102"/>
                                        </p:tgtEl>
                                        <p:attrNameLst>
                                          <p:attrName>style.visibility</p:attrName>
                                        </p:attrNameLst>
                                      </p:cBhvr>
                                      <p:to>
                                        <p:strVal val="visible"/>
                                      </p:to>
                                    </p:set>
                                  </p:childTnLst>
                                </p:cTn>
                              </p:par>
                            </p:childTnLst>
                          </p:cTn>
                        </p:par>
                        <p:par>
                          <p:cTn id="353" fill="hold">
                            <p:stCondLst>
                              <p:cond delay="115500"/>
                            </p:stCondLst>
                            <p:childTnLst>
                              <p:par>
                                <p:cTn id="354" presetID="1" presetClass="entr" presetSubtype="0" fill="hold" grpId="0" nodeType="afterEffect">
                                  <p:stCondLst>
                                    <p:cond delay="0"/>
                                  </p:stCondLst>
                                  <p:childTnLst>
                                    <p:set>
                                      <p:cBhvr>
                                        <p:cTn id="355" dur="1" fill="hold">
                                          <p:stCondLst>
                                            <p:cond delay="999"/>
                                          </p:stCondLst>
                                        </p:cTn>
                                        <p:tgtEl>
                                          <p:spTgt spid="1103"/>
                                        </p:tgtEl>
                                        <p:attrNameLst>
                                          <p:attrName>style.visibility</p:attrName>
                                        </p:attrNameLst>
                                      </p:cBhvr>
                                      <p:to>
                                        <p:strVal val="visible"/>
                                      </p:to>
                                    </p:set>
                                  </p:childTnLst>
                                </p:cTn>
                              </p:par>
                            </p:childTnLst>
                          </p:cTn>
                        </p:par>
                        <p:par>
                          <p:cTn id="356" fill="hold">
                            <p:stCondLst>
                              <p:cond delay="116500"/>
                            </p:stCondLst>
                            <p:childTnLst>
                              <p:par>
                                <p:cTn id="357" presetID="1" presetClass="entr" presetSubtype="0" fill="hold" grpId="0" nodeType="afterEffect">
                                  <p:stCondLst>
                                    <p:cond delay="0"/>
                                  </p:stCondLst>
                                  <p:childTnLst>
                                    <p:set>
                                      <p:cBhvr>
                                        <p:cTn id="358" dur="1" fill="hold">
                                          <p:stCondLst>
                                            <p:cond delay="999"/>
                                          </p:stCondLst>
                                        </p:cTn>
                                        <p:tgtEl>
                                          <p:spTgt spid="1104"/>
                                        </p:tgtEl>
                                        <p:attrNameLst>
                                          <p:attrName>style.visibility</p:attrName>
                                        </p:attrNameLst>
                                      </p:cBhvr>
                                      <p:to>
                                        <p:strVal val="visible"/>
                                      </p:to>
                                    </p:set>
                                  </p:childTnLst>
                                </p:cTn>
                              </p:par>
                            </p:childTnLst>
                          </p:cTn>
                        </p:par>
                        <p:par>
                          <p:cTn id="359" fill="hold">
                            <p:stCondLst>
                              <p:cond delay="117500"/>
                            </p:stCondLst>
                            <p:childTnLst>
                              <p:par>
                                <p:cTn id="360" presetID="1" presetClass="entr" presetSubtype="0" fill="hold" grpId="0" nodeType="afterEffect">
                                  <p:stCondLst>
                                    <p:cond delay="0"/>
                                  </p:stCondLst>
                                  <p:childTnLst>
                                    <p:set>
                                      <p:cBhvr>
                                        <p:cTn id="361" dur="1" fill="hold">
                                          <p:stCondLst>
                                            <p:cond delay="999"/>
                                          </p:stCondLst>
                                        </p:cTn>
                                        <p:tgtEl>
                                          <p:spTgt spid="1105"/>
                                        </p:tgtEl>
                                        <p:attrNameLst>
                                          <p:attrName>style.visibility</p:attrName>
                                        </p:attrNameLst>
                                      </p:cBhvr>
                                      <p:to>
                                        <p:strVal val="visible"/>
                                      </p:to>
                                    </p:set>
                                  </p:childTnLst>
                                </p:cTn>
                              </p:par>
                            </p:childTnLst>
                          </p:cTn>
                        </p:par>
                        <p:par>
                          <p:cTn id="362" fill="hold">
                            <p:stCondLst>
                              <p:cond delay="118500"/>
                            </p:stCondLst>
                            <p:childTnLst>
                              <p:par>
                                <p:cTn id="363" presetID="1" presetClass="entr" presetSubtype="0" fill="hold" grpId="0" nodeType="afterEffect">
                                  <p:stCondLst>
                                    <p:cond delay="0"/>
                                  </p:stCondLst>
                                  <p:childTnLst>
                                    <p:set>
                                      <p:cBhvr>
                                        <p:cTn id="364" dur="1" fill="hold">
                                          <p:stCondLst>
                                            <p:cond delay="999"/>
                                          </p:stCondLst>
                                        </p:cTn>
                                        <p:tgtEl>
                                          <p:spTgt spid="1106"/>
                                        </p:tgtEl>
                                        <p:attrNameLst>
                                          <p:attrName>style.visibility</p:attrName>
                                        </p:attrNameLst>
                                      </p:cBhvr>
                                      <p:to>
                                        <p:strVal val="visible"/>
                                      </p:to>
                                    </p:set>
                                  </p:childTnLst>
                                </p:cTn>
                              </p:par>
                            </p:childTnLst>
                          </p:cTn>
                        </p:par>
                        <p:par>
                          <p:cTn id="365" fill="hold">
                            <p:stCondLst>
                              <p:cond delay="119500"/>
                            </p:stCondLst>
                            <p:childTnLst>
                              <p:par>
                                <p:cTn id="366" presetID="1" presetClass="entr" presetSubtype="0" fill="hold" grpId="0" nodeType="afterEffect">
                                  <p:stCondLst>
                                    <p:cond delay="0"/>
                                  </p:stCondLst>
                                  <p:childTnLst>
                                    <p:set>
                                      <p:cBhvr>
                                        <p:cTn id="367" dur="1" fill="hold">
                                          <p:stCondLst>
                                            <p:cond delay="999"/>
                                          </p:stCondLst>
                                        </p:cTn>
                                        <p:tgtEl>
                                          <p:spTgt spid="1107"/>
                                        </p:tgtEl>
                                        <p:attrNameLst>
                                          <p:attrName>style.visibility</p:attrName>
                                        </p:attrNameLst>
                                      </p:cBhvr>
                                      <p:to>
                                        <p:strVal val="visible"/>
                                      </p:to>
                                    </p:set>
                                  </p:childTnLst>
                                </p:cTn>
                              </p:par>
                            </p:childTnLst>
                          </p:cTn>
                        </p:par>
                        <p:par>
                          <p:cTn id="368" fill="hold">
                            <p:stCondLst>
                              <p:cond delay="120500"/>
                            </p:stCondLst>
                            <p:childTnLst>
                              <p:par>
                                <p:cTn id="369" presetID="1" presetClass="entr" presetSubtype="0" fill="hold" grpId="0" nodeType="afterEffect">
                                  <p:stCondLst>
                                    <p:cond delay="0"/>
                                  </p:stCondLst>
                                  <p:childTnLst>
                                    <p:set>
                                      <p:cBhvr>
                                        <p:cTn id="370" dur="1" fill="hold">
                                          <p:stCondLst>
                                            <p:cond delay="999"/>
                                          </p:stCondLst>
                                        </p:cTn>
                                        <p:tgtEl>
                                          <p:spTgt spid="1108"/>
                                        </p:tgtEl>
                                        <p:attrNameLst>
                                          <p:attrName>style.visibility</p:attrName>
                                        </p:attrNameLst>
                                      </p:cBhvr>
                                      <p:to>
                                        <p:strVal val="visible"/>
                                      </p:to>
                                    </p:set>
                                  </p:childTnLst>
                                </p:cTn>
                              </p:par>
                            </p:childTnLst>
                          </p:cTn>
                        </p:par>
                        <p:par>
                          <p:cTn id="371" fill="hold">
                            <p:stCondLst>
                              <p:cond delay="121500"/>
                            </p:stCondLst>
                            <p:childTnLst>
                              <p:par>
                                <p:cTn id="372" presetID="1" presetClass="entr" presetSubtype="0" fill="hold" grpId="0" nodeType="afterEffect">
                                  <p:stCondLst>
                                    <p:cond delay="0"/>
                                  </p:stCondLst>
                                  <p:childTnLst>
                                    <p:set>
                                      <p:cBhvr>
                                        <p:cTn id="373" dur="1" fill="hold">
                                          <p:stCondLst>
                                            <p:cond delay="999"/>
                                          </p:stCondLst>
                                        </p:cTn>
                                        <p:tgtEl>
                                          <p:spTgt spid="1109"/>
                                        </p:tgtEl>
                                        <p:attrNameLst>
                                          <p:attrName>style.visibility</p:attrName>
                                        </p:attrNameLst>
                                      </p:cBhvr>
                                      <p:to>
                                        <p:strVal val="visible"/>
                                      </p:to>
                                    </p:set>
                                  </p:childTnLst>
                                </p:cTn>
                              </p:par>
                            </p:childTnLst>
                          </p:cTn>
                        </p:par>
                        <p:par>
                          <p:cTn id="374" fill="hold">
                            <p:stCondLst>
                              <p:cond delay="122500"/>
                            </p:stCondLst>
                            <p:childTnLst>
                              <p:par>
                                <p:cTn id="375" presetID="1" presetClass="entr" presetSubtype="0" fill="hold" grpId="0" nodeType="afterEffect">
                                  <p:stCondLst>
                                    <p:cond delay="0"/>
                                  </p:stCondLst>
                                  <p:childTnLst>
                                    <p:set>
                                      <p:cBhvr>
                                        <p:cTn id="376" dur="1" fill="hold">
                                          <p:stCondLst>
                                            <p:cond delay="999"/>
                                          </p:stCondLst>
                                        </p:cTn>
                                        <p:tgtEl>
                                          <p:spTgt spid="1110"/>
                                        </p:tgtEl>
                                        <p:attrNameLst>
                                          <p:attrName>style.visibility</p:attrName>
                                        </p:attrNameLst>
                                      </p:cBhvr>
                                      <p:to>
                                        <p:strVal val="visible"/>
                                      </p:to>
                                    </p:set>
                                  </p:childTnLst>
                                </p:cTn>
                              </p:par>
                            </p:childTnLst>
                          </p:cTn>
                        </p:par>
                        <p:par>
                          <p:cTn id="377" fill="hold">
                            <p:stCondLst>
                              <p:cond delay="123500"/>
                            </p:stCondLst>
                            <p:childTnLst>
                              <p:par>
                                <p:cTn id="378" presetID="1" presetClass="entr" presetSubtype="0" fill="hold" grpId="0" nodeType="afterEffect">
                                  <p:stCondLst>
                                    <p:cond delay="0"/>
                                  </p:stCondLst>
                                  <p:childTnLst>
                                    <p:set>
                                      <p:cBhvr>
                                        <p:cTn id="379" dur="1" fill="hold">
                                          <p:stCondLst>
                                            <p:cond delay="999"/>
                                          </p:stCondLst>
                                        </p:cTn>
                                        <p:tgtEl>
                                          <p:spTgt spid="1111"/>
                                        </p:tgtEl>
                                        <p:attrNameLst>
                                          <p:attrName>style.visibility</p:attrName>
                                        </p:attrNameLst>
                                      </p:cBhvr>
                                      <p:to>
                                        <p:strVal val="visible"/>
                                      </p:to>
                                    </p:set>
                                  </p:childTnLst>
                                </p:cTn>
                              </p:par>
                            </p:childTnLst>
                          </p:cTn>
                        </p:par>
                        <p:par>
                          <p:cTn id="380" fill="hold">
                            <p:stCondLst>
                              <p:cond delay="124500"/>
                            </p:stCondLst>
                            <p:childTnLst>
                              <p:par>
                                <p:cTn id="381" presetID="1" presetClass="entr" presetSubtype="0" fill="hold" grpId="0" nodeType="afterEffect">
                                  <p:stCondLst>
                                    <p:cond delay="0"/>
                                  </p:stCondLst>
                                  <p:childTnLst>
                                    <p:set>
                                      <p:cBhvr>
                                        <p:cTn id="382" dur="1" fill="hold">
                                          <p:stCondLst>
                                            <p:cond delay="999"/>
                                          </p:stCondLst>
                                        </p:cTn>
                                        <p:tgtEl>
                                          <p:spTgt spid="1112"/>
                                        </p:tgtEl>
                                        <p:attrNameLst>
                                          <p:attrName>style.visibility</p:attrName>
                                        </p:attrNameLst>
                                      </p:cBhvr>
                                      <p:to>
                                        <p:strVal val="visible"/>
                                      </p:to>
                                    </p:set>
                                  </p:childTnLst>
                                </p:cTn>
                              </p:par>
                            </p:childTnLst>
                          </p:cTn>
                        </p:par>
                        <p:par>
                          <p:cTn id="383" fill="hold">
                            <p:stCondLst>
                              <p:cond delay="125500"/>
                            </p:stCondLst>
                            <p:childTnLst>
                              <p:par>
                                <p:cTn id="384" presetID="1" presetClass="entr" presetSubtype="0" fill="hold" grpId="0" nodeType="afterEffect">
                                  <p:stCondLst>
                                    <p:cond delay="0"/>
                                  </p:stCondLst>
                                  <p:childTnLst>
                                    <p:set>
                                      <p:cBhvr>
                                        <p:cTn id="385" dur="1" fill="hold">
                                          <p:stCondLst>
                                            <p:cond delay="999"/>
                                          </p:stCondLst>
                                        </p:cTn>
                                        <p:tgtEl>
                                          <p:spTgt spid="1113"/>
                                        </p:tgtEl>
                                        <p:attrNameLst>
                                          <p:attrName>style.visibility</p:attrName>
                                        </p:attrNameLst>
                                      </p:cBhvr>
                                      <p:to>
                                        <p:strVal val="visible"/>
                                      </p:to>
                                    </p:set>
                                  </p:childTnLst>
                                </p:cTn>
                              </p:par>
                            </p:childTnLst>
                          </p:cTn>
                        </p:par>
                        <p:par>
                          <p:cTn id="386" fill="hold">
                            <p:stCondLst>
                              <p:cond delay="126500"/>
                            </p:stCondLst>
                            <p:childTnLst>
                              <p:par>
                                <p:cTn id="387" presetID="1" presetClass="entr" presetSubtype="0" fill="hold" grpId="0" nodeType="afterEffect">
                                  <p:stCondLst>
                                    <p:cond delay="0"/>
                                  </p:stCondLst>
                                  <p:childTnLst>
                                    <p:set>
                                      <p:cBhvr>
                                        <p:cTn id="388" dur="1" fill="hold">
                                          <p:stCondLst>
                                            <p:cond delay="999"/>
                                          </p:stCondLst>
                                        </p:cTn>
                                        <p:tgtEl>
                                          <p:spTgt spid="1114"/>
                                        </p:tgtEl>
                                        <p:attrNameLst>
                                          <p:attrName>style.visibility</p:attrName>
                                        </p:attrNameLst>
                                      </p:cBhvr>
                                      <p:to>
                                        <p:strVal val="visible"/>
                                      </p:to>
                                    </p:set>
                                  </p:childTnLst>
                                </p:cTn>
                              </p:par>
                            </p:childTnLst>
                          </p:cTn>
                        </p:par>
                        <p:par>
                          <p:cTn id="389" fill="hold">
                            <p:stCondLst>
                              <p:cond delay="127500"/>
                            </p:stCondLst>
                            <p:childTnLst>
                              <p:par>
                                <p:cTn id="390" presetID="1" presetClass="entr" presetSubtype="0" fill="hold" grpId="0" nodeType="afterEffect">
                                  <p:stCondLst>
                                    <p:cond delay="0"/>
                                  </p:stCondLst>
                                  <p:childTnLst>
                                    <p:set>
                                      <p:cBhvr>
                                        <p:cTn id="391" dur="1" fill="hold">
                                          <p:stCondLst>
                                            <p:cond delay="999"/>
                                          </p:stCondLst>
                                        </p:cTn>
                                        <p:tgtEl>
                                          <p:spTgt spid="1115"/>
                                        </p:tgtEl>
                                        <p:attrNameLst>
                                          <p:attrName>style.visibility</p:attrName>
                                        </p:attrNameLst>
                                      </p:cBhvr>
                                      <p:to>
                                        <p:strVal val="visible"/>
                                      </p:to>
                                    </p:set>
                                  </p:childTnLst>
                                </p:cTn>
                              </p:par>
                            </p:childTnLst>
                          </p:cTn>
                        </p:par>
                        <p:par>
                          <p:cTn id="392" fill="hold">
                            <p:stCondLst>
                              <p:cond delay="128500"/>
                            </p:stCondLst>
                            <p:childTnLst>
                              <p:par>
                                <p:cTn id="393" presetID="1" presetClass="entr" presetSubtype="0" fill="hold" grpId="0" nodeType="afterEffect">
                                  <p:stCondLst>
                                    <p:cond delay="0"/>
                                  </p:stCondLst>
                                  <p:childTnLst>
                                    <p:set>
                                      <p:cBhvr>
                                        <p:cTn id="394" dur="1" fill="hold">
                                          <p:stCondLst>
                                            <p:cond delay="999"/>
                                          </p:stCondLst>
                                        </p:cTn>
                                        <p:tgtEl>
                                          <p:spTgt spid="1116"/>
                                        </p:tgtEl>
                                        <p:attrNameLst>
                                          <p:attrName>style.visibility</p:attrName>
                                        </p:attrNameLst>
                                      </p:cBhvr>
                                      <p:to>
                                        <p:strVal val="visible"/>
                                      </p:to>
                                    </p:set>
                                  </p:childTnLst>
                                </p:cTn>
                              </p:par>
                            </p:childTnLst>
                          </p:cTn>
                        </p:par>
                        <p:par>
                          <p:cTn id="395" fill="hold">
                            <p:stCondLst>
                              <p:cond delay="129500"/>
                            </p:stCondLst>
                            <p:childTnLst>
                              <p:par>
                                <p:cTn id="396" presetID="1" presetClass="entr" presetSubtype="0" fill="hold" grpId="0" nodeType="afterEffect">
                                  <p:stCondLst>
                                    <p:cond delay="0"/>
                                  </p:stCondLst>
                                  <p:childTnLst>
                                    <p:set>
                                      <p:cBhvr>
                                        <p:cTn id="397" dur="1" fill="hold">
                                          <p:stCondLst>
                                            <p:cond delay="999"/>
                                          </p:stCondLst>
                                        </p:cTn>
                                        <p:tgtEl>
                                          <p:spTgt spid="1117"/>
                                        </p:tgtEl>
                                        <p:attrNameLst>
                                          <p:attrName>style.visibility</p:attrName>
                                        </p:attrNameLst>
                                      </p:cBhvr>
                                      <p:to>
                                        <p:strVal val="visible"/>
                                      </p:to>
                                    </p:set>
                                  </p:childTnLst>
                                </p:cTn>
                              </p:par>
                            </p:childTnLst>
                          </p:cTn>
                        </p:par>
                        <p:par>
                          <p:cTn id="398" fill="hold">
                            <p:stCondLst>
                              <p:cond delay="130500"/>
                            </p:stCondLst>
                            <p:childTnLst>
                              <p:par>
                                <p:cTn id="399" presetID="1" presetClass="entr" presetSubtype="0" fill="hold" grpId="0" nodeType="afterEffect">
                                  <p:stCondLst>
                                    <p:cond delay="0"/>
                                  </p:stCondLst>
                                  <p:childTnLst>
                                    <p:set>
                                      <p:cBhvr>
                                        <p:cTn id="400" dur="1" fill="hold">
                                          <p:stCondLst>
                                            <p:cond delay="999"/>
                                          </p:stCondLst>
                                        </p:cTn>
                                        <p:tgtEl>
                                          <p:spTgt spid="1118"/>
                                        </p:tgtEl>
                                        <p:attrNameLst>
                                          <p:attrName>style.visibility</p:attrName>
                                        </p:attrNameLst>
                                      </p:cBhvr>
                                      <p:to>
                                        <p:strVal val="visible"/>
                                      </p:to>
                                    </p:set>
                                  </p:childTnLst>
                                </p:cTn>
                              </p:par>
                            </p:childTnLst>
                          </p:cTn>
                        </p:par>
                        <p:par>
                          <p:cTn id="401" fill="hold">
                            <p:stCondLst>
                              <p:cond delay="131500"/>
                            </p:stCondLst>
                            <p:childTnLst>
                              <p:par>
                                <p:cTn id="402" presetID="1" presetClass="entr" presetSubtype="0" fill="hold" grpId="0" nodeType="afterEffect">
                                  <p:stCondLst>
                                    <p:cond delay="0"/>
                                  </p:stCondLst>
                                  <p:childTnLst>
                                    <p:set>
                                      <p:cBhvr>
                                        <p:cTn id="403" dur="1" fill="hold">
                                          <p:stCondLst>
                                            <p:cond delay="999"/>
                                          </p:stCondLst>
                                        </p:cTn>
                                        <p:tgtEl>
                                          <p:spTgt spid="1119"/>
                                        </p:tgtEl>
                                        <p:attrNameLst>
                                          <p:attrName>style.visibility</p:attrName>
                                        </p:attrNameLst>
                                      </p:cBhvr>
                                      <p:to>
                                        <p:strVal val="visible"/>
                                      </p:to>
                                    </p:set>
                                  </p:childTnLst>
                                </p:cTn>
                              </p:par>
                            </p:childTnLst>
                          </p:cTn>
                        </p:par>
                        <p:par>
                          <p:cTn id="404" fill="hold">
                            <p:stCondLst>
                              <p:cond delay="132500"/>
                            </p:stCondLst>
                            <p:childTnLst>
                              <p:par>
                                <p:cTn id="405" presetID="1" presetClass="entr" presetSubtype="0" fill="hold" grpId="0" nodeType="afterEffect">
                                  <p:stCondLst>
                                    <p:cond delay="0"/>
                                  </p:stCondLst>
                                  <p:childTnLst>
                                    <p:set>
                                      <p:cBhvr>
                                        <p:cTn id="406" dur="1" fill="hold">
                                          <p:stCondLst>
                                            <p:cond delay="999"/>
                                          </p:stCondLst>
                                        </p:cTn>
                                        <p:tgtEl>
                                          <p:spTgt spid="1120"/>
                                        </p:tgtEl>
                                        <p:attrNameLst>
                                          <p:attrName>style.visibility</p:attrName>
                                        </p:attrNameLst>
                                      </p:cBhvr>
                                      <p:to>
                                        <p:strVal val="visible"/>
                                      </p:to>
                                    </p:set>
                                  </p:childTnLst>
                                </p:cTn>
                              </p:par>
                            </p:childTnLst>
                          </p:cTn>
                        </p:par>
                        <p:par>
                          <p:cTn id="407" fill="hold">
                            <p:stCondLst>
                              <p:cond delay="133500"/>
                            </p:stCondLst>
                            <p:childTnLst>
                              <p:par>
                                <p:cTn id="408" presetID="1" presetClass="entr" presetSubtype="0" fill="hold" grpId="0" nodeType="afterEffect">
                                  <p:stCondLst>
                                    <p:cond delay="0"/>
                                  </p:stCondLst>
                                  <p:childTnLst>
                                    <p:set>
                                      <p:cBhvr>
                                        <p:cTn id="409" dur="1" fill="hold">
                                          <p:stCondLst>
                                            <p:cond delay="999"/>
                                          </p:stCondLst>
                                        </p:cTn>
                                        <p:tgtEl>
                                          <p:spTgt spid="1121"/>
                                        </p:tgtEl>
                                        <p:attrNameLst>
                                          <p:attrName>style.visibility</p:attrName>
                                        </p:attrNameLst>
                                      </p:cBhvr>
                                      <p:to>
                                        <p:strVal val="visible"/>
                                      </p:to>
                                    </p:set>
                                  </p:childTnLst>
                                </p:cTn>
                              </p:par>
                            </p:childTnLst>
                          </p:cTn>
                        </p:par>
                        <p:par>
                          <p:cTn id="410" fill="hold">
                            <p:stCondLst>
                              <p:cond delay="134500"/>
                            </p:stCondLst>
                            <p:childTnLst>
                              <p:par>
                                <p:cTn id="411" presetID="1" presetClass="entr" presetSubtype="0" fill="hold" grpId="0" nodeType="afterEffect">
                                  <p:stCondLst>
                                    <p:cond delay="0"/>
                                  </p:stCondLst>
                                  <p:childTnLst>
                                    <p:set>
                                      <p:cBhvr>
                                        <p:cTn id="412" dur="1" fill="hold">
                                          <p:stCondLst>
                                            <p:cond delay="999"/>
                                          </p:stCondLst>
                                        </p:cTn>
                                        <p:tgtEl>
                                          <p:spTgt spid="1122"/>
                                        </p:tgtEl>
                                        <p:attrNameLst>
                                          <p:attrName>style.visibility</p:attrName>
                                        </p:attrNameLst>
                                      </p:cBhvr>
                                      <p:to>
                                        <p:strVal val="visible"/>
                                      </p:to>
                                    </p:set>
                                  </p:childTnLst>
                                </p:cTn>
                              </p:par>
                            </p:childTnLst>
                          </p:cTn>
                        </p:par>
                        <p:par>
                          <p:cTn id="413" fill="hold">
                            <p:stCondLst>
                              <p:cond delay="135500"/>
                            </p:stCondLst>
                            <p:childTnLst>
                              <p:par>
                                <p:cTn id="414" presetID="1" presetClass="entr" presetSubtype="0" fill="hold" grpId="0" nodeType="afterEffect">
                                  <p:stCondLst>
                                    <p:cond delay="0"/>
                                  </p:stCondLst>
                                  <p:childTnLst>
                                    <p:set>
                                      <p:cBhvr>
                                        <p:cTn id="415" dur="1" fill="hold">
                                          <p:stCondLst>
                                            <p:cond delay="999"/>
                                          </p:stCondLst>
                                        </p:cTn>
                                        <p:tgtEl>
                                          <p:spTgt spid="1123"/>
                                        </p:tgtEl>
                                        <p:attrNameLst>
                                          <p:attrName>style.visibility</p:attrName>
                                        </p:attrNameLst>
                                      </p:cBhvr>
                                      <p:to>
                                        <p:strVal val="visible"/>
                                      </p:to>
                                    </p:set>
                                  </p:childTnLst>
                                </p:cTn>
                              </p:par>
                            </p:childTnLst>
                          </p:cTn>
                        </p:par>
                        <p:par>
                          <p:cTn id="416" fill="hold">
                            <p:stCondLst>
                              <p:cond delay="136500"/>
                            </p:stCondLst>
                            <p:childTnLst>
                              <p:par>
                                <p:cTn id="417" presetID="1" presetClass="entr" presetSubtype="0" fill="hold" grpId="0" nodeType="afterEffect">
                                  <p:stCondLst>
                                    <p:cond delay="0"/>
                                  </p:stCondLst>
                                  <p:childTnLst>
                                    <p:set>
                                      <p:cBhvr>
                                        <p:cTn id="418" dur="1" fill="hold">
                                          <p:stCondLst>
                                            <p:cond delay="999"/>
                                          </p:stCondLst>
                                        </p:cTn>
                                        <p:tgtEl>
                                          <p:spTgt spid="1124"/>
                                        </p:tgtEl>
                                        <p:attrNameLst>
                                          <p:attrName>style.visibility</p:attrName>
                                        </p:attrNameLst>
                                      </p:cBhvr>
                                      <p:to>
                                        <p:strVal val="visible"/>
                                      </p:to>
                                    </p:set>
                                  </p:childTnLst>
                                </p:cTn>
                              </p:par>
                            </p:childTnLst>
                          </p:cTn>
                        </p:par>
                        <p:par>
                          <p:cTn id="419" fill="hold">
                            <p:stCondLst>
                              <p:cond delay="137500"/>
                            </p:stCondLst>
                            <p:childTnLst>
                              <p:par>
                                <p:cTn id="420" presetID="1" presetClass="entr" presetSubtype="0" fill="hold" grpId="0" nodeType="afterEffect">
                                  <p:stCondLst>
                                    <p:cond delay="0"/>
                                  </p:stCondLst>
                                  <p:childTnLst>
                                    <p:set>
                                      <p:cBhvr>
                                        <p:cTn id="421" dur="1" fill="hold">
                                          <p:stCondLst>
                                            <p:cond delay="999"/>
                                          </p:stCondLst>
                                        </p:cTn>
                                        <p:tgtEl>
                                          <p:spTgt spid="1125"/>
                                        </p:tgtEl>
                                        <p:attrNameLst>
                                          <p:attrName>style.visibility</p:attrName>
                                        </p:attrNameLst>
                                      </p:cBhvr>
                                      <p:to>
                                        <p:strVal val="visible"/>
                                      </p:to>
                                    </p:set>
                                  </p:childTnLst>
                                </p:cTn>
                              </p:par>
                            </p:childTnLst>
                          </p:cTn>
                        </p:par>
                        <p:par>
                          <p:cTn id="422" fill="hold">
                            <p:stCondLst>
                              <p:cond delay="138500"/>
                            </p:stCondLst>
                            <p:childTnLst>
                              <p:par>
                                <p:cTn id="423" presetID="1" presetClass="entr" presetSubtype="0" fill="hold" grpId="0" nodeType="afterEffect">
                                  <p:stCondLst>
                                    <p:cond delay="0"/>
                                  </p:stCondLst>
                                  <p:childTnLst>
                                    <p:set>
                                      <p:cBhvr>
                                        <p:cTn id="424" dur="1" fill="hold">
                                          <p:stCondLst>
                                            <p:cond delay="999"/>
                                          </p:stCondLst>
                                        </p:cTn>
                                        <p:tgtEl>
                                          <p:spTgt spid="1126"/>
                                        </p:tgtEl>
                                        <p:attrNameLst>
                                          <p:attrName>style.visibility</p:attrName>
                                        </p:attrNameLst>
                                      </p:cBhvr>
                                      <p:to>
                                        <p:strVal val="visible"/>
                                      </p:to>
                                    </p:set>
                                  </p:childTnLst>
                                </p:cTn>
                              </p:par>
                            </p:childTnLst>
                          </p:cTn>
                        </p:par>
                        <p:par>
                          <p:cTn id="425" fill="hold">
                            <p:stCondLst>
                              <p:cond delay="139500"/>
                            </p:stCondLst>
                            <p:childTnLst>
                              <p:par>
                                <p:cTn id="426" presetID="1" presetClass="entr" presetSubtype="0" fill="hold" grpId="0" nodeType="afterEffect">
                                  <p:stCondLst>
                                    <p:cond delay="0"/>
                                  </p:stCondLst>
                                  <p:childTnLst>
                                    <p:set>
                                      <p:cBhvr>
                                        <p:cTn id="427" dur="1" fill="hold">
                                          <p:stCondLst>
                                            <p:cond delay="999"/>
                                          </p:stCondLst>
                                        </p:cTn>
                                        <p:tgtEl>
                                          <p:spTgt spid="1127"/>
                                        </p:tgtEl>
                                        <p:attrNameLst>
                                          <p:attrName>style.visibility</p:attrName>
                                        </p:attrNameLst>
                                      </p:cBhvr>
                                      <p:to>
                                        <p:strVal val="visible"/>
                                      </p:to>
                                    </p:set>
                                  </p:childTnLst>
                                </p:cTn>
                              </p:par>
                            </p:childTnLst>
                          </p:cTn>
                        </p:par>
                        <p:par>
                          <p:cTn id="428" fill="hold">
                            <p:stCondLst>
                              <p:cond delay="140500"/>
                            </p:stCondLst>
                            <p:childTnLst>
                              <p:par>
                                <p:cTn id="429" presetID="1" presetClass="entr" presetSubtype="0" fill="hold" grpId="0" nodeType="afterEffect">
                                  <p:stCondLst>
                                    <p:cond delay="0"/>
                                  </p:stCondLst>
                                  <p:childTnLst>
                                    <p:set>
                                      <p:cBhvr>
                                        <p:cTn id="430" dur="1" fill="hold">
                                          <p:stCondLst>
                                            <p:cond delay="999"/>
                                          </p:stCondLst>
                                        </p:cTn>
                                        <p:tgtEl>
                                          <p:spTgt spid="1128"/>
                                        </p:tgtEl>
                                        <p:attrNameLst>
                                          <p:attrName>style.visibility</p:attrName>
                                        </p:attrNameLst>
                                      </p:cBhvr>
                                      <p:to>
                                        <p:strVal val="visible"/>
                                      </p:to>
                                    </p:set>
                                  </p:childTnLst>
                                </p:cTn>
                              </p:par>
                            </p:childTnLst>
                          </p:cTn>
                        </p:par>
                        <p:par>
                          <p:cTn id="431" fill="hold">
                            <p:stCondLst>
                              <p:cond delay="141500"/>
                            </p:stCondLst>
                            <p:childTnLst>
                              <p:par>
                                <p:cTn id="432" presetID="1" presetClass="entr" presetSubtype="0" fill="hold" grpId="0" nodeType="afterEffect">
                                  <p:stCondLst>
                                    <p:cond delay="0"/>
                                  </p:stCondLst>
                                  <p:childTnLst>
                                    <p:set>
                                      <p:cBhvr>
                                        <p:cTn id="433" dur="1" fill="hold">
                                          <p:stCondLst>
                                            <p:cond delay="999"/>
                                          </p:stCondLst>
                                        </p:cTn>
                                        <p:tgtEl>
                                          <p:spTgt spid="1129"/>
                                        </p:tgtEl>
                                        <p:attrNameLst>
                                          <p:attrName>style.visibility</p:attrName>
                                        </p:attrNameLst>
                                      </p:cBhvr>
                                      <p:to>
                                        <p:strVal val="visible"/>
                                      </p:to>
                                    </p:set>
                                  </p:childTnLst>
                                </p:cTn>
                              </p:par>
                            </p:childTnLst>
                          </p:cTn>
                        </p:par>
                        <p:par>
                          <p:cTn id="434" fill="hold">
                            <p:stCondLst>
                              <p:cond delay="142500"/>
                            </p:stCondLst>
                            <p:childTnLst>
                              <p:par>
                                <p:cTn id="435" presetID="1" presetClass="entr" presetSubtype="0" fill="hold" grpId="0" nodeType="afterEffect">
                                  <p:stCondLst>
                                    <p:cond delay="0"/>
                                  </p:stCondLst>
                                  <p:childTnLst>
                                    <p:set>
                                      <p:cBhvr>
                                        <p:cTn id="436" dur="1" fill="hold">
                                          <p:stCondLst>
                                            <p:cond delay="999"/>
                                          </p:stCondLst>
                                        </p:cTn>
                                        <p:tgtEl>
                                          <p:spTgt spid="1130"/>
                                        </p:tgtEl>
                                        <p:attrNameLst>
                                          <p:attrName>style.visibility</p:attrName>
                                        </p:attrNameLst>
                                      </p:cBhvr>
                                      <p:to>
                                        <p:strVal val="visible"/>
                                      </p:to>
                                    </p:set>
                                  </p:childTnLst>
                                </p:cTn>
                              </p:par>
                            </p:childTnLst>
                          </p:cTn>
                        </p:par>
                        <p:par>
                          <p:cTn id="437" fill="hold">
                            <p:stCondLst>
                              <p:cond delay="143500"/>
                            </p:stCondLst>
                            <p:childTnLst>
                              <p:par>
                                <p:cTn id="438" presetID="1" presetClass="entr" presetSubtype="0" fill="hold" grpId="0" nodeType="afterEffect">
                                  <p:stCondLst>
                                    <p:cond delay="0"/>
                                  </p:stCondLst>
                                  <p:childTnLst>
                                    <p:set>
                                      <p:cBhvr>
                                        <p:cTn id="439" dur="1" fill="hold">
                                          <p:stCondLst>
                                            <p:cond delay="999"/>
                                          </p:stCondLst>
                                        </p:cTn>
                                        <p:tgtEl>
                                          <p:spTgt spid="1131"/>
                                        </p:tgtEl>
                                        <p:attrNameLst>
                                          <p:attrName>style.visibility</p:attrName>
                                        </p:attrNameLst>
                                      </p:cBhvr>
                                      <p:to>
                                        <p:strVal val="visible"/>
                                      </p:to>
                                    </p:set>
                                  </p:childTnLst>
                                </p:cTn>
                              </p:par>
                            </p:childTnLst>
                          </p:cTn>
                        </p:par>
                        <p:par>
                          <p:cTn id="440" fill="hold">
                            <p:stCondLst>
                              <p:cond delay="144500"/>
                            </p:stCondLst>
                            <p:childTnLst>
                              <p:par>
                                <p:cTn id="441" presetID="1" presetClass="entr" presetSubtype="0" fill="hold" grpId="0" nodeType="afterEffect">
                                  <p:stCondLst>
                                    <p:cond delay="0"/>
                                  </p:stCondLst>
                                  <p:childTnLst>
                                    <p:set>
                                      <p:cBhvr>
                                        <p:cTn id="442" dur="1" fill="hold">
                                          <p:stCondLst>
                                            <p:cond delay="999"/>
                                          </p:stCondLst>
                                        </p:cTn>
                                        <p:tgtEl>
                                          <p:spTgt spid="1132"/>
                                        </p:tgtEl>
                                        <p:attrNameLst>
                                          <p:attrName>style.visibility</p:attrName>
                                        </p:attrNameLst>
                                      </p:cBhvr>
                                      <p:to>
                                        <p:strVal val="visible"/>
                                      </p:to>
                                    </p:set>
                                  </p:childTnLst>
                                </p:cTn>
                              </p:par>
                            </p:childTnLst>
                          </p:cTn>
                        </p:par>
                        <p:par>
                          <p:cTn id="443" fill="hold">
                            <p:stCondLst>
                              <p:cond delay="145500"/>
                            </p:stCondLst>
                            <p:childTnLst>
                              <p:par>
                                <p:cTn id="444" presetID="1" presetClass="entr" presetSubtype="0" fill="hold" grpId="0" nodeType="afterEffect">
                                  <p:stCondLst>
                                    <p:cond delay="0"/>
                                  </p:stCondLst>
                                  <p:childTnLst>
                                    <p:set>
                                      <p:cBhvr>
                                        <p:cTn id="445" dur="1" fill="hold">
                                          <p:stCondLst>
                                            <p:cond delay="999"/>
                                          </p:stCondLst>
                                        </p:cTn>
                                        <p:tgtEl>
                                          <p:spTgt spid="1133"/>
                                        </p:tgtEl>
                                        <p:attrNameLst>
                                          <p:attrName>style.visibility</p:attrName>
                                        </p:attrNameLst>
                                      </p:cBhvr>
                                      <p:to>
                                        <p:strVal val="visible"/>
                                      </p:to>
                                    </p:set>
                                  </p:childTnLst>
                                </p:cTn>
                              </p:par>
                            </p:childTnLst>
                          </p:cTn>
                        </p:par>
                        <p:par>
                          <p:cTn id="446" fill="hold">
                            <p:stCondLst>
                              <p:cond delay="146500"/>
                            </p:stCondLst>
                            <p:childTnLst>
                              <p:par>
                                <p:cTn id="447" presetID="1" presetClass="entr" presetSubtype="0" fill="hold" grpId="0" nodeType="afterEffect">
                                  <p:stCondLst>
                                    <p:cond delay="0"/>
                                  </p:stCondLst>
                                  <p:childTnLst>
                                    <p:set>
                                      <p:cBhvr>
                                        <p:cTn id="448" dur="1" fill="hold">
                                          <p:stCondLst>
                                            <p:cond delay="999"/>
                                          </p:stCondLst>
                                        </p:cTn>
                                        <p:tgtEl>
                                          <p:spTgt spid="1134"/>
                                        </p:tgtEl>
                                        <p:attrNameLst>
                                          <p:attrName>style.visibility</p:attrName>
                                        </p:attrNameLst>
                                      </p:cBhvr>
                                      <p:to>
                                        <p:strVal val="visible"/>
                                      </p:to>
                                    </p:set>
                                  </p:childTnLst>
                                </p:cTn>
                              </p:par>
                            </p:childTnLst>
                          </p:cTn>
                        </p:par>
                        <p:par>
                          <p:cTn id="449" fill="hold">
                            <p:stCondLst>
                              <p:cond delay="147500"/>
                            </p:stCondLst>
                            <p:childTnLst>
                              <p:par>
                                <p:cTn id="450" presetID="1" presetClass="entr" presetSubtype="0" fill="hold" grpId="0" nodeType="afterEffect">
                                  <p:stCondLst>
                                    <p:cond delay="0"/>
                                  </p:stCondLst>
                                  <p:childTnLst>
                                    <p:set>
                                      <p:cBhvr>
                                        <p:cTn id="451" dur="1" fill="hold">
                                          <p:stCondLst>
                                            <p:cond delay="999"/>
                                          </p:stCondLst>
                                        </p:cTn>
                                        <p:tgtEl>
                                          <p:spTgt spid="1135"/>
                                        </p:tgtEl>
                                        <p:attrNameLst>
                                          <p:attrName>style.visibility</p:attrName>
                                        </p:attrNameLst>
                                      </p:cBhvr>
                                      <p:to>
                                        <p:strVal val="visible"/>
                                      </p:to>
                                    </p:set>
                                  </p:childTnLst>
                                </p:cTn>
                              </p:par>
                            </p:childTnLst>
                          </p:cTn>
                        </p:par>
                        <p:par>
                          <p:cTn id="452" fill="hold">
                            <p:stCondLst>
                              <p:cond delay="148500"/>
                            </p:stCondLst>
                            <p:childTnLst>
                              <p:par>
                                <p:cTn id="453" presetID="1" presetClass="entr" presetSubtype="0" fill="hold" grpId="0" nodeType="afterEffect">
                                  <p:stCondLst>
                                    <p:cond delay="0"/>
                                  </p:stCondLst>
                                  <p:childTnLst>
                                    <p:set>
                                      <p:cBhvr>
                                        <p:cTn id="454" dur="1" fill="hold">
                                          <p:stCondLst>
                                            <p:cond delay="999"/>
                                          </p:stCondLst>
                                        </p:cTn>
                                        <p:tgtEl>
                                          <p:spTgt spid="1136"/>
                                        </p:tgtEl>
                                        <p:attrNameLst>
                                          <p:attrName>style.visibility</p:attrName>
                                        </p:attrNameLst>
                                      </p:cBhvr>
                                      <p:to>
                                        <p:strVal val="visible"/>
                                      </p:to>
                                    </p:set>
                                  </p:childTnLst>
                                </p:cTn>
                              </p:par>
                            </p:childTnLst>
                          </p:cTn>
                        </p:par>
                        <p:par>
                          <p:cTn id="455" fill="hold">
                            <p:stCondLst>
                              <p:cond delay="149500"/>
                            </p:stCondLst>
                            <p:childTnLst>
                              <p:par>
                                <p:cTn id="456" presetID="1" presetClass="entr" presetSubtype="0" fill="hold" grpId="0" nodeType="afterEffect">
                                  <p:stCondLst>
                                    <p:cond delay="0"/>
                                  </p:stCondLst>
                                  <p:childTnLst>
                                    <p:set>
                                      <p:cBhvr>
                                        <p:cTn id="457" dur="1" fill="hold">
                                          <p:stCondLst>
                                            <p:cond delay="999"/>
                                          </p:stCondLst>
                                        </p:cTn>
                                        <p:tgtEl>
                                          <p:spTgt spid="1137"/>
                                        </p:tgtEl>
                                        <p:attrNameLst>
                                          <p:attrName>style.visibility</p:attrName>
                                        </p:attrNameLst>
                                      </p:cBhvr>
                                      <p:to>
                                        <p:strVal val="visible"/>
                                      </p:to>
                                    </p:set>
                                  </p:childTnLst>
                                </p:cTn>
                              </p:par>
                            </p:childTnLst>
                          </p:cTn>
                        </p:par>
                        <p:par>
                          <p:cTn id="458" fill="hold">
                            <p:stCondLst>
                              <p:cond delay="150500"/>
                            </p:stCondLst>
                            <p:childTnLst>
                              <p:par>
                                <p:cTn id="459" presetID="1" presetClass="entr" presetSubtype="0" fill="hold" grpId="0" nodeType="afterEffect">
                                  <p:stCondLst>
                                    <p:cond delay="0"/>
                                  </p:stCondLst>
                                  <p:childTnLst>
                                    <p:set>
                                      <p:cBhvr>
                                        <p:cTn id="460" dur="1" fill="hold">
                                          <p:stCondLst>
                                            <p:cond delay="999"/>
                                          </p:stCondLst>
                                        </p:cTn>
                                        <p:tgtEl>
                                          <p:spTgt spid="1138"/>
                                        </p:tgtEl>
                                        <p:attrNameLst>
                                          <p:attrName>style.visibility</p:attrName>
                                        </p:attrNameLst>
                                      </p:cBhvr>
                                      <p:to>
                                        <p:strVal val="visible"/>
                                      </p:to>
                                    </p:set>
                                  </p:childTnLst>
                                </p:cTn>
                              </p:par>
                            </p:childTnLst>
                          </p:cTn>
                        </p:par>
                        <p:par>
                          <p:cTn id="461" fill="hold">
                            <p:stCondLst>
                              <p:cond delay="151500"/>
                            </p:stCondLst>
                            <p:childTnLst>
                              <p:par>
                                <p:cTn id="462" presetID="1" presetClass="entr" presetSubtype="0" fill="hold" grpId="0" nodeType="afterEffect">
                                  <p:stCondLst>
                                    <p:cond delay="0"/>
                                  </p:stCondLst>
                                  <p:childTnLst>
                                    <p:set>
                                      <p:cBhvr>
                                        <p:cTn id="463" dur="1" fill="hold">
                                          <p:stCondLst>
                                            <p:cond delay="999"/>
                                          </p:stCondLst>
                                        </p:cTn>
                                        <p:tgtEl>
                                          <p:spTgt spid="1139"/>
                                        </p:tgtEl>
                                        <p:attrNameLst>
                                          <p:attrName>style.visibility</p:attrName>
                                        </p:attrNameLst>
                                      </p:cBhvr>
                                      <p:to>
                                        <p:strVal val="visible"/>
                                      </p:to>
                                    </p:set>
                                  </p:childTnLst>
                                </p:cTn>
                              </p:par>
                            </p:childTnLst>
                          </p:cTn>
                        </p:par>
                        <p:par>
                          <p:cTn id="464" fill="hold">
                            <p:stCondLst>
                              <p:cond delay="152500"/>
                            </p:stCondLst>
                            <p:childTnLst>
                              <p:par>
                                <p:cTn id="465" presetID="1" presetClass="entr" presetSubtype="0" fill="hold" grpId="0" nodeType="afterEffect">
                                  <p:stCondLst>
                                    <p:cond delay="0"/>
                                  </p:stCondLst>
                                  <p:childTnLst>
                                    <p:set>
                                      <p:cBhvr>
                                        <p:cTn id="466" dur="1" fill="hold">
                                          <p:stCondLst>
                                            <p:cond delay="999"/>
                                          </p:stCondLst>
                                        </p:cTn>
                                        <p:tgtEl>
                                          <p:spTgt spid="1140"/>
                                        </p:tgtEl>
                                        <p:attrNameLst>
                                          <p:attrName>style.visibility</p:attrName>
                                        </p:attrNameLst>
                                      </p:cBhvr>
                                      <p:to>
                                        <p:strVal val="visible"/>
                                      </p:to>
                                    </p:set>
                                  </p:childTnLst>
                                </p:cTn>
                              </p:par>
                            </p:childTnLst>
                          </p:cTn>
                        </p:par>
                        <p:par>
                          <p:cTn id="467" fill="hold">
                            <p:stCondLst>
                              <p:cond delay="153500"/>
                            </p:stCondLst>
                            <p:childTnLst>
                              <p:par>
                                <p:cTn id="468" presetID="1" presetClass="entr" presetSubtype="0" fill="hold" grpId="0" nodeType="afterEffect">
                                  <p:stCondLst>
                                    <p:cond delay="0"/>
                                  </p:stCondLst>
                                  <p:childTnLst>
                                    <p:set>
                                      <p:cBhvr>
                                        <p:cTn id="469" dur="1" fill="hold">
                                          <p:stCondLst>
                                            <p:cond delay="999"/>
                                          </p:stCondLst>
                                        </p:cTn>
                                        <p:tgtEl>
                                          <p:spTgt spid="1141"/>
                                        </p:tgtEl>
                                        <p:attrNameLst>
                                          <p:attrName>style.visibility</p:attrName>
                                        </p:attrNameLst>
                                      </p:cBhvr>
                                      <p:to>
                                        <p:strVal val="visible"/>
                                      </p:to>
                                    </p:set>
                                  </p:childTnLst>
                                </p:cTn>
                              </p:par>
                            </p:childTnLst>
                          </p:cTn>
                        </p:par>
                        <p:par>
                          <p:cTn id="470" fill="hold">
                            <p:stCondLst>
                              <p:cond delay="154500"/>
                            </p:stCondLst>
                            <p:childTnLst>
                              <p:par>
                                <p:cTn id="471" presetID="1" presetClass="entr" presetSubtype="0" fill="hold" grpId="0" nodeType="afterEffect">
                                  <p:stCondLst>
                                    <p:cond delay="0"/>
                                  </p:stCondLst>
                                  <p:childTnLst>
                                    <p:set>
                                      <p:cBhvr>
                                        <p:cTn id="472" dur="1" fill="hold">
                                          <p:stCondLst>
                                            <p:cond delay="999"/>
                                          </p:stCondLst>
                                        </p:cTn>
                                        <p:tgtEl>
                                          <p:spTgt spid="1142"/>
                                        </p:tgtEl>
                                        <p:attrNameLst>
                                          <p:attrName>style.visibility</p:attrName>
                                        </p:attrNameLst>
                                      </p:cBhvr>
                                      <p:to>
                                        <p:strVal val="visible"/>
                                      </p:to>
                                    </p:set>
                                  </p:childTnLst>
                                </p:cTn>
                              </p:par>
                            </p:childTnLst>
                          </p:cTn>
                        </p:par>
                        <p:par>
                          <p:cTn id="473" fill="hold">
                            <p:stCondLst>
                              <p:cond delay="155500"/>
                            </p:stCondLst>
                            <p:childTnLst>
                              <p:par>
                                <p:cTn id="474" presetID="1" presetClass="entr" presetSubtype="0" fill="hold" grpId="0" nodeType="afterEffect">
                                  <p:stCondLst>
                                    <p:cond delay="0"/>
                                  </p:stCondLst>
                                  <p:childTnLst>
                                    <p:set>
                                      <p:cBhvr>
                                        <p:cTn id="475" dur="1" fill="hold">
                                          <p:stCondLst>
                                            <p:cond delay="999"/>
                                          </p:stCondLst>
                                        </p:cTn>
                                        <p:tgtEl>
                                          <p:spTgt spid="1143"/>
                                        </p:tgtEl>
                                        <p:attrNameLst>
                                          <p:attrName>style.visibility</p:attrName>
                                        </p:attrNameLst>
                                      </p:cBhvr>
                                      <p:to>
                                        <p:strVal val="visible"/>
                                      </p:to>
                                    </p:set>
                                  </p:childTnLst>
                                </p:cTn>
                              </p:par>
                            </p:childTnLst>
                          </p:cTn>
                        </p:par>
                        <p:par>
                          <p:cTn id="476" fill="hold">
                            <p:stCondLst>
                              <p:cond delay="156500"/>
                            </p:stCondLst>
                            <p:childTnLst>
                              <p:par>
                                <p:cTn id="477" presetID="1" presetClass="entr" presetSubtype="0" fill="hold" grpId="0" nodeType="afterEffect">
                                  <p:stCondLst>
                                    <p:cond delay="0"/>
                                  </p:stCondLst>
                                  <p:childTnLst>
                                    <p:set>
                                      <p:cBhvr>
                                        <p:cTn id="478" dur="1" fill="hold">
                                          <p:stCondLst>
                                            <p:cond delay="999"/>
                                          </p:stCondLst>
                                        </p:cTn>
                                        <p:tgtEl>
                                          <p:spTgt spid="1144"/>
                                        </p:tgtEl>
                                        <p:attrNameLst>
                                          <p:attrName>style.visibility</p:attrName>
                                        </p:attrNameLst>
                                      </p:cBhvr>
                                      <p:to>
                                        <p:strVal val="visible"/>
                                      </p:to>
                                    </p:set>
                                  </p:childTnLst>
                                </p:cTn>
                              </p:par>
                            </p:childTnLst>
                          </p:cTn>
                        </p:par>
                        <p:par>
                          <p:cTn id="479" fill="hold">
                            <p:stCondLst>
                              <p:cond delay="157500"/>
                            </p:stCondLst>
                            <p:childTnLst>
                              <p:par>
                                <p:cTn id="480" presetID="1" presetClass="entr" presetSubtype="0" fill="hold" grpId="0" nodeType="afterEffect">
                                  <p:stCondLst>
                                    <p:cond delay="0"/>
                                  </p:stCondLst>
                                  <p:childTnLst>
                                    <p:set>
                                      <p:cBhvr>
                                        <p:cTn id="481" dur="1" fill="hold">
                                          <p:stCondLst>
                                            <p:cond delay="999"/>
                                          </p:stCondLst>
                                        </p:cTn>
                                        <p:tgtEl>
                                          <p:spTgt spid="1145"/>
                                        </p:tgtEl>
                                        <p:attrNameLst>
                                          <p:attrName>style.visibility</p:attrName>
                                        </p:attrNameLst>
                                      </p:cBhvr>
                                      <p:to>
                                        <p:strVal val="visible"/>
                                      </p:to>
                                    </p:set>
                                  </p:childTnLst>
                                </p:cTn>
                              </p:par>
                            </p:childTnLst>
                          </p:cTn>
                        </p:par>
                        <p:par>
                          <p:cTn id="482" fill="hold">
                            <p:stCondLst>
                              <p:cond delay="158500"/>
                            </p:stCondLst>
                            <p:childTnLst>
                              <p:par>
                                <p:cTn id="483" presetID="1" presetClass="entr" presetSubtype="0" fill="hold" grpId="0" nodeType="afterEffect">
                                  <p:stCondLst>
                                    <p:cond delay="0"/>
                                  </p:stCondLst>
                                  <p:childTnLst>
                                    <p:set>
                                      <p:cBhvr>
                                        <p:cTn id="484" dur="1" fill="hold">
                                          <p:stCondLst>
                                            <p:cond delay="999"/>
                                          </p:stCondLst>
                                        </p:cTn>
                                        <p:tgtEl>
                                          <p:spTgt spid="1146"/>
                                        </p:tgtEl>
                                        <p:attrNameLst>
                                          <p:attrName>style.visibility</p:attrName>
                                        </p:attrNameLst>
                                      </p:cBhvr>
                                      <p:to>
                                        <p:strVal val="visible"/>
                                      </p:to>
                                    </p:set>
                                  </p:childTnLst>
                                </p:cTn>
                              </p:par>
                            </p:childTnLst>
                          </p:cTn>
                        </p:par>
                        <p:par>
                          <p:cTn id="485" fill="hold">
                            <p:stCondLst>
                              <p:cond delay="159500"/>
                            </p:stCondLst>
                            <p:childTnLst>
                              <p:par>
                                <p:cTn id="486" presetID="1" presetClass="entr" presetSubtype="0" fill="hold" grpId="0" nodeType="afterEffect">
                                  <p:stCondLst>
                                    <p:cond delay="0"/>
                                  </p:stCondLst>
                                  <p:childTnLst>
                                    <p:set>
                                      <p:cBhvr>
                                        <p:cTn id="487" dur="1" fill="hold">
                                          <p:stCondLst>
                                            <p:cond delay="999"/>
                                          </p:stCondLst>
                                        </p:cTn>
                                        <p:tgtEl>
                                          <p:spTgt spid="1147"/>
                                        </p:tgtEl>
                                        <p:attrNameLst>
                                          <p:attrName>style.visibility</p:attrName>
                                        </p:attrNameLst>
                                      </p:cBhvr>
                                      <p:to>
                                        <p:strVal val="visible"/>
                                      </p:to>
                                    </p:set>
                                  </p:childTnLst>
                                </p:cTn>
                              </p:par>
                            </p:childTnLst>
                          </p:cTn>
                        </p:par>
                        <p:par>
                          <p:cTn id="488" fill="hold">
                            <p:stCondLst>
                              <p:cond delay="160500"/>
                            </p:stCondLst>
                            <p:childTnLst>
                              <p:par>
                                <p:cTn id="489" presetID="1" presetClass="entr" presetSubtype="0" fill="hold" grpId="0" nodeType="afterEffect">
                                  <p:stCondLst>
                                    <p:cond delay="0"/>
                                  </p:stCondLst>
                                  <p:childTnLst>
                                    <p:set>
                                      <p:cBhvr>
                                        <p:cTn id="490" dur="1" fill="hold">
                                          <p:stCondLst>
                                            <p:cond delay="999"/>
                                          </p:stCondLst>
                                        </p:cTn>
                                        <p:tgtEl>
                                          <p:spTgt spid="1148"/>
                                        </p:tgtEl>
                                        <p:attrNameLst>
                                          <p:attrName>style.visibility</p:attrName>
                                        </p:attrNameLst>
                                      </p:cBhvr>
                                      <p:to>
                                        <p:strVal val="visible"/>
                                      </p:to>
                                    </p:set>
                                  </p:childTnLst>
                                </p:cTn>
                              </p:par>
                            </p:childTnLst>
                          </p:cTn>
                        </p:par>
                        <p:par>
                          <p:cTn id="491" fill="hold">
                            <p:stCondLst>
                              <p:cond delay="161500"/>
                            </p:stCondLst>
                            <p:childTnLst>
                              <p:par>
                                <p:cTn id="492" presetID="1" presetClass="entr" presetSubtype="0" fill="hold" grpId="0" nodeType="afterEffect">
                                  <p:stCondLst>
                                    <p:cond delay="0"/>
                                  </p:stCondLst>
                                  <p:childTnLst>
                                    <p:set>
                                      <p:cBhvr>
                                        <p:cTn id="493" dur="1" fill="hold">
                                          <p:stCondLst>
                                            <p:cond delay="999"/>
                                          </p:stCondLst>
                                        </p:cTn>
                                        <p:tgtEl>
                                          <p:spTgt spid="1149"/>
                                        </p:tgtEl>
                                        <p:attrNameLst>
                                          <p:attrName>style.visibility</p:attrName>
                                        </p:attrNameLst>
                                      </p:cBhvr>
                                      <p:to>
                                        <p:strVal val="visible"/>
                                      </p:to>
                                    </p:set>
                                  </p:childTnLst>
                                </p:cTn>
                              </p:par>
                            </p:childTnLst>
                          </p:cTn>
                        </p:par>
                        <p:par>
                          <p:cTn id="494" fill="hold">
                            <p:stCondLst>
                              <p:cond delay="162500"/>
                            </p:stCondLst>
                            <p:childTnLst>
                              <p:par>
                                <p:cTn id="495" presetID="1" presetClass="entr" presetSubtype="0" fill="hold" grpId="0" nodeType="afterEffect">
                                  <p:stCondLst>
                                    <p:cond delay="0"/>
                                  </p:stCondLst>
                                  <p:childTnLst>
                                    <p:set>
                                      <p:cBhvr>
                                        <p:cTn id="496" dur="1" fill="hold">
                                          <p:stCondLst>
                                            <p:cond delay="999"/>
                                          </p:stCondLst>
                                        </p:cTn>
                                        <p:tgtEl>
                                          <p:spTgt spid="1150"/>
                                        </p:tgtEl>
                                        <p:attrNameLst>
                                          <p:attrName>style.visibility</p:attrName>
                                        </p:attrNameLst>
                                      </p:cBhvr>
                                      <p:to>
                                        <p:strVal val="visible"/>
                                      </p:to>
                                    </p:set>
                                  </p:childTnLst>
                                </p:cTn>
                              </p:par>
                            </p:childTnLst>
                          </p:cTn>
                        </p:par>
                        <p:par>
                          <p:cTn id="497" fill="hold">
                            <p:stCondLst>
                              <p:cond delay="163500"/>
                            </p:stCondLst>
                            <p:childTnLst>
                              <p:par>
                                <p:cTn id="498" presetID="1" presetClass="entr" presetSubtype="0" fill="hold" grpId="0" nodeType="afterEffect">
                                  <p:stCondLst>
                                    <p:cond delay="0"/>
                                  </p:stCondLst>
                                  <p:childTnLst>
                                    <p:set>
                                      <p:cBhvr>
                                        <p:cTn id="499" dur="1" fill="hold">
                                          <p:stCondLst>
                                            <p:cond delay="999"/>
                                          </p:stCondLst>
                                        </p:cTn>
                                        <p:tgtEl>
                                          <p:spTgt spid="1151"/>
                                        </p:tgtEl>
                                        <p:attrNameLst>
                                          <p:attrName>style.visibility</p:attrName>
                                        </p:attrNameLst>
                                      </p:cBhvr>
                                      <p:to>
                                        <p:strVal val="visible"/>
                                      </p:to>
                                    </p:set>
                                  </p:childTnLst>
                                </p:cTn>
                              </p:par>
                            </p:childTnLst>
                          </p:cTn>
                        </p:par>
                        <p:par>
                          <p:cTn id="500" fill="hold">
                            <p:stCondLst>
                              <p:cond delay="164500"/>
                            </p:stCondLst>
                            <p:childTnLst>
                              <p:par>
                                <p:cTn id="501" presetID="1" presetClass="entr" presetSubtype="0" fill="hold" grpId="0" nodeType="afterEffect">
                                  <p:stCondLst>
                                    <p:cond delay="0"/>
                                  </p:stCondLst>
                                  <p:childTnLst>
                                    <p:set>
                                      <p:cBhvr>
                                        <p:cTn id="502" dur="1" fill="hold">
                                          <p:stCondLst>
                                            <p:cond delay="999"/>
                                          </p:stCondLst>
                                        </p:cTn>
                                        <p:tgtEl>
                                          <p:spTgt spid="1152"/>
                                        </p:tgtEl>
                                        <p:attrNameLst>
                                          <p:attrName>style.visibility</p:attrName>
                                        </p:attrNameLst>
                                      </p:cBhvr>
                                      <p:to>
                                        <p:strVal val="visible"/>
                                      </p:to>
                                    </p:set>
                                  </p:childTnLst>
                                </p:cTn>
                              </p:par>
                            </p:childTnLst>
                          </p:cTn>
                        </p:par>
                        <p:par>
                          <p:cTn id="503" fill="hold">
                            <p:stCondLst>
                              <p:cond delay="165500"/>
                            </p:stCondLst>
                            <p:childTnLst>
                              <p:par>
                                <p:cTn id="504" presetID="1" presetClass="entr" presetSubtype="0" fill="hold" grpId="0" nodeType="afterEffect">
                                  <p:stCondLst>
                                    <p:cond delay="0"/>
                                  </p:stCondLst>
                                  <p:childTnLst>
                                    <p:set>
                                      <p:cBhvr>
                                        <p:cTn id="505" dur="1" fill="hold">
                                          <p:stCondLst>
                                            <p:cond delay="999"/>
                                          </p:stCondLst>
                                        </p:cTn>
                                        <p:tgtEl>
                                          <p:spTgt spid="1153"/>
                                        </p:tgtEl>
                                        <p:attrNameLst>
                                          <p:attrName>style.visibility</p:attrName>
                                        </p:attrNameLst>
                                      </p:cBhvr>
                                      <p:to>
                                        <p:strVal val="visible"/>
                                      </p:to>
                                    </p:set>
                                  </p:childTnLst>
                                </p:cTn>
                              </p:par>
                            </p:childTnLst>
                          </p:cTn>
                        </p:par>
                        <p:par>
                          <p:cTn id="506" fill="hold">
                            <p:stCondLst>
                              <p:cond delay="166500"/>
                            </p:stCondLst>
                            <p:childTnLst>
                              <p:par>
                                <p:cTn id="507" presetID="1" presetClass="entr" presetSubtype="0" fill="hold" grpId="0" nodeType="afterEffect">
                                  <p:stCondLst>
                                    <p:cond delay="0"/>
                                  </p:stCondLst>
                                  <p:childTnLst>
                                    <p:set>
                                      <p:cBhvr>
                                        <p:cTn id="508" dur="1" fill="hold">
                                          <p:stCondLst>
                                            <p:cond delay="999"/>
                                          </p:stCondLst>
                                        </p:cTn>
                                        <p:tgtEl>
                                          <p:spTgt spid="1154"/>
                                        </p:tgtEl>
                                        <p:attrNameLst>
                                          <p:attrName>style.visibility</p:attrName>
                                        </p:attrNameLst>
                                      </p:cBhvr>
                                      <p:to>
                                        <p:strVal val="visible"/>
                                      </p:to>
                                    </p:set>
                                  </p:childTnLst>
                                </p:cTn>
                              </p:par>
                            </p:childTnLst>
                          </p:cTn>
                        </p:par>
                        <p:par>
                          <p:cTn id="509" fill="hold">
                            <p:stCondLst>
                              <p:cond delay="167500"/>
                            </p:stCondLst>
                            <p:childTnLst>
                              <p:par>
                                <p:cTn id="510" presetID="1" presetClass="entr" presetSubtype="0" fill="hold" grpId="0" nodeType="afterEffect">
                                  <p:stCondLst>
                                    <p:cond delay="0"/>
                                  </p:stCondLst>
                                  <p:childTnLst>
                                    <p:set>
                                      <p:cBhvr>
                                        <p:cTn id="511" dur="1" fill="hold">
                                          <p:stCondLst>
                                            <p:cond delay="999"/>
                                          </p:stCondLst>
                                        </p:cTn>
                                        <p:tgtEl>
                                          <p:spTgt spid="1155"/>
                                        </p:tgtEl>
                                        <p:attrNameLst>
                                          <p:attrName>style.visibility</p:attrName>
                                        </p:attrNameLst>
                                      </p:cBhvr>
                                      <p:to>
                                        <p:strVal val="visible"/>
                                      </p:to>
                                    </p:set>
                                  </p:childTnLst>
                                </p:cTn>
                              </p:par>
                            </p:childTnLst>
                          </p:cTn>
                        </p:par>
                        <p:par>
                          <p:cTn id="512" fill="hold">
                            <p:stCondLst>
                              <p:cond delay="168500"/>
                            </p:stCondLst>
                            <p:childTnLst>
                              <p:par>
                                <p:cTn id="513" presetID="1" presetClass="entr" presetSubtype="0" fill="hold" grpId="0" nodeType="afterEffect">
                                  <p:stCondLst>
                                    <p:cond delay="0"/>
                                  </p:stCondLst>
                                  <p:childTnLst>
                                    <p:set>
                                      <p:cBhvr>
                                        <p:cTn id="514" dur="1" fill="hold">
                                          <p:stCondLst>
                                            <p:cond delay="999"/>
                                          </p:stCondLst>
                                        </p:cTn>
                                        <p:tgtEl>
                                          <p:spTgt spid="1156"/>
                                        </p:tgtEl>
                                        <p:attrNameLst>
                                          <p:attrName>style.visibility</p:attrName>
                                        </p:attrNameLst>
                                      </p:cBhvr>
                                      <p:to>
                                        <p:strVal val="visible"/>
                                      </p:to>
                                    </p:set>
                                  </p:childTnLst>
                                </p:cTn>
                              </p:par>
                            </p:childTnLst>
                          </p:cTn>
                        </p:par>
                        <p:par>
                          <p:cTn id="515" fill="hold">
                            <p:stCondLst>
                              <p:cond delay="169500"/>
                            </p:stCondLst>
                            <p:childTnLst>
                              <p:par>
                                <p:cTn id="516" presetID="1" presetClass="entr" presetSubtype="0" fill="hold" grpId="0" nodeType="afterEffect">
                                  <p:stCondLst>
                                    <p:cond delay="0"/>
                                  </p:stCondLst>
                                  <p:childTnLst>
                                    <p:set>
                                      <p:cBhvr>
                                        <p:cTn id="517" dur="1" fill="hold">
                                          <p:stCondLst>
                                            <p:cond delay="999"/>
                                          </p:stCondLst>
                                        </p:cTn>
                                        <p:tgtEl>
                                          <p:spTgt spid="1157"/>
                                        </p:tgtEl>
                                        <p:attrNameLst>
                                          <p:attrName>style.visibility</p:attrName>
                                        </p:attrNameLst>
                                      </p:cBhvr>
                                      <p:to>
                                        <p:strVal val="visible"/>
                                      </p:to>
                                    </p:set>
                                  </p:childTnLst>
                                </p:cTn>
                              </p:par>
                            </p:childTnLst>
                          </p:cTn>
                        </p:par>
                        <p:par>
                          <p:cTn id="518" fill="hold">
                            <p:stCondLst>
                              <p:cond delay="170500"/>
                            </p:stCondLst>
                            <p:childTnLst>
                              <p:par>
                                <p:cTn id="519" presetID="1" presetClass="entr" presetSubtype="0" fill="hold" grpId="0" nodeType="afterEffect">
                                  <p:stCondLst>
                                    <p:cond delay="0"/>
                                  </p:stCondLst>
                                  <p:childTnLst>
                                    <p:set>
                                      <p:cBhvr>
                                        <p:cTn id="520" dur="1" fill="hold">
                                          <p:stCondLst>
                                            <p:cond delay="999"/>
                                          </p:stCondLst>
                                        </p:cTn>
                                        <p:tgtEl>
                                          <p:spTgt spid="1158"/>
                                        </p:tgtEl>
                                        <p:attrNameLst>
                                          <p:attrName>style.visibility</p:attrName>
                                        </p:attrNameLst>
                                      </p:cBhvr>
                                      <p:to>
                                        <p:strVal val="visible"/>
                                      </p:to>
                                    </p:set>
                                  </p:childTnLst>
                                </p:cTn>
                              </p:par>
                            </p:childTnLst>
                          </p:cTn>
                        </p:par>
                        <p:par>
                          <p:cTn id="521" fill="hold">
                            <p:stCondLst>
                              <p:cond delay="171500"/>
                            </p:stCondLst>
                            <p:childTnLst>
                              <p:par>
                                <p:cTn id="522" presetID="1" presetClass="entr" presetSubtype="0" fill="hold" grpId="0" nodeType="afterEffect">
                                  <p:stCondLst>
                                    <p:cond delay="0"/>
                                  </p:stCondLst>
                                  <p:childTnLst>
                                    <p:set>
                                      <p:cBhvr>
                                        <p:cTn id="523" dur="1" fill="hold">
                                          <p:stCondLst>
                                            <p:cond delay="999"/>
                                          </p:stCondLst>
                                        </p:cTn>
                                        <p:tgtEl>
                                          <p:spTgt spid="1159"/>
                                        </p:tgtEl>
                                        <p:attrNameLst>
                                          <p:attrName>style.visibility</p:attrName>
                                        </p:attrNameLst>
                                      </p:cBhvr>
                                      <p:to>
                                        <p:strVal val="visible"/>
                                      </p:to>
                                    </p:set>
                                  </p:childTnLst>
                                </p:cTn>
                              </p:par>
                            </p:childTnLst>
                          </p:cTn>
                        </p:par>
                        <p:par>
                          <p:cTn id="524" fill="hold">
                            <p:stCondLst>
                              <p:cond delay="172500"/>
                            </p:stCondLst>
                            <p:childTnLst>
                              <p:par>
                                <p:cTn id="525" presetID="1" presetClass="entr" presetSubtype="0" fill="hold" grpId="0" nodeType="afterEffect">
                                  <p:stCondLst>
                                    <p:cond delay="0"/>
                                  </p:stCondLst>
                                  <p:childTnLst>
                                    <p:set>
                                      <p:cBhvr>
                                        <p:cTn id="526" dur="1" fill="hold">
                                          <p:stCondLst>
                                            <p:cond delay="999"/>
                                          </p:stCondLst>
                                        </p:cTn>
                                        <p:tgtEl>
                                          <p:spTgt spid="1160"/>
                                        </p:tgtEl>
                                        <p:attrNameLst>
                                          <p:attrName>style.visibility</p:attrName>
                                        </p:attrNameLst>
                                      </p:cBhvr>
                                      <p:to>
                                        <p:strVal val="visible"/>
                                      </p:to>
                                    </p:set>
                                  </p:childTnLst>
                                </p:cTn>
                              </p:par>
                            </p:childTnLst>
                          </p:cTn>
                        </p:par>
                        <p:par>
                          <p:cTn id="527" fill="hold">
                            <p:stCondLst>
                              <p:cond delay="173500"/>
                            </p:stCondLst>
                            <p:childTnLst>
                              <p:par>
                                <p:cTn id="528" presetID="1" presetClass="entr" presetSubtype="0" fill="hold" grpId="0" nodeType="afterEffect">
                                  <p:stCondLst>
                                    <p:cond delay="0"/>
                                  </p:stCondLst>
                                  <p:childTnLst>
                                    <p:set>
                                      <p:cBhvr>
                                        <p:cTn id="529" dur="1" fill="hold">
                                          <p:stCondLst>
                                            <p:cond delay="999"/>
                                          </p:stCondLst>
                                        </p:cTn>
                                        <p:tgtEl>
                                          <p:spTgt spid="1161"/>
                                        </p:tgtEl>
                                        <p:attrNameLst>
                                          <p:attrName>style.visibility</p:attrName>
                                        </p:attrNameLst>
                                      </p:cBhvr>
                                      <p:to>
                                        <p:strVal val="visible"/>
                                      </p:to>
                                    </p:set>
                                  </p:childTnLst>
                                </p:cTn>
                              </p:par>
                            </p:childTnLst>
                          </p:cTn>
                        </p:par>
                        <p:par>
                          <p:cTn id="530" fill="hold">
                            <p:stCondLst>
                              <p:cond delay="174500"/>
                            </p:stCondLst>
                            <p:childTnLst>
                              <p:par>
                                <p:cTn id="531" presetID="1" presetClass="entr" presetSubtype="0" fill="hold" grpId="0" nodeType="afterEffect">
                                  <p:stCondLst>
                                    <p:cond delay="0"/>
                                  </p:stCondLst>
                                  <p:childTnLst>
                                    <p:set>
                                      <p:cBhvr>
                                        <p:cTn id="532" dur="1" fill="hold">
                                          <p:stCondLst>
                                            <p:cond delay="999"/>
                                          </p:stCondLst>
                                        </p:cTn>
                                        <p:tgtEl>
                                          <p:spTgt spid="1162"/>
                                        </p:tgtEl>
                                        <p:attrNameLst>
                                          <p:attrName>style.visibility</p:attrName>
                                        </p:attrNameLst>
                                      </p:cBhvr>
                                      <p:to>
                                        <p:strVal val="visible"/>
                                      </p:to>
                                    </p:set>
                                  </p:childTnLst>
                                </p:cTn>
                              </p:par>
                            </p:childTnLst>
                          </p:cTn>
                        </p:par>
                        <p:par>
                          <p:cTn id="533" fill="hold">
                            <p:stCondLst>
                              <p:cond delay="175500"/>
                            </p:stCondLst>
                            <p:childTnLst>
                              <p:par>
                                <p:cTn id="534" presetID="1" presetClass="entr" presetSubtype="0" fill="hold" grpId="0" nodeType="afterEffect">
                                  <p:stCondLst>
                                    <p:cond delay="0"/>
                                  </p:stCondLst>
                                  <p:childTnLst>
                                    <p:set>
                                      <p:cBhvr>
                                        <p:cTn id="535" dur="1" fill="hold">
                                          <p:stCondLst>
                                            <p:cond delay="999"/>
                                          </p:stCondLst>
                                        </p:cTn>
                                        <p:tgtEl>
                                          <p:spTgt spid="1163"/>
                                        </p:tgtEl>
                                        <p:attrNameLst>
                                          <p:attrName>style.visibility</p:attrName>
                                        </p:attrNameLst>
                                      </p:cBhvr>
                                      <p:to>
                                        <p:strVal val="visible"/>
                                      </p:to>
                                    </p:set>
                                  </p:childTnLst>
                                </p:cTn>
                              </p:par>
                            </p:childTnLst>
                          </p:cTn>
                        </p:par>
                        <p:par>
                          <p:cTn id="536" fill="hold">
                            <p:stCondLst>
                              <p:cond delay="176500"/>
                            </p:stCondLst>
                            <p:childTnLst>
                              <p:par>
                                <p:cTn id="537" presetID="1" presetClass="entr" presetSubtype="0" fill="hold" grpId="0" nodeType="afterEffect">
                                  <p:stCondLst>
                                    <p:cond delay="0"/>
                                  </p:stCondLst>
                                  <p:childTnLst>
                                    <p:set>
                                      <p:cBhvr>
                                        <p:cTn id="538" dur="1" fill="hold">
                                          <p:stCondLst>
                                            <p:cond delay="999"/>
                                          </p:stCondLst>
                                        </p:cTn>
                                        <p:tgtEl>
                                          <p:spTgt spid="1164"/>
                                        </p:tgtEl>
                                        <p:attrNameLst>
                                          <p:attrName>style.visibility</p:attrName>
                                        </p:attrNameLst>
                                      </p:cBhvr>
                                      <p:to>
                                        <p:strVal val="visible"/>
                                      </p:to>
                                    </p:set>
                                  </p:childTnLst>
                                </p:cTn>
                              </p:par>
                            </p:childTnLst>
                          </p:cTn>
                        </p:par>
                        <p:par>
                          <p:cTn id="539" fill="hold">
                            <p:stCondLst>
                              <p:cond delay="177500"/>
                            </p:stCondLst>
                            <p:childTnLst>
                              <p:par>
                                <p:cTn id="540" presetID="1" presetClass="entr" presetSubtype="0" fill="hold" grpId="0" nodeType="afterEffect">
                                  <p:stCondLst>
                                    <p:cond delay="0"/>
                                  </p:stCondLst>
                                  <p:childTnLst>
                                    <p:set>
                                      <p:cBhvr>
                                        <p:cTn id="541" dur="1" fill="hold">
                                          <p:stCondLst>
                                            <p:cond delay="999"/>
                                          </p:stCondLst>
                                        </p:cTn>
                                        <p:tgtEl>
                                          <p:spTgt spid="1165"/>
                                        </p:tgtEl>
                                        <p:attrNameLst>
                                          <p:attrName>style.visibility</p:attrName>
                                        </p:attrNameLst>
                                      </p:cBhvr>
                                      <p:to>
                                        <p:strVal val="visible"/>
                                      </p:to>
                                    </p:set>
                                  </p:childTnLst>
                                </p:cTn>
                              </p:par>
                            </p:childTnLst>
                          </p:cTn>
                        </p:par>
                        <p:par>
                          <p:cTn id="542" fill="hold">
                            <p:stCondLst>
                              <p:cond delay="178500"/>
                            </p:stCondLst>
                            <p:childTnLst>
                              <p:par>
                                <p:cTn id="543" presetID="1" presetClass="entr" presetSubtype="0" fill="hold" grpId="0" nodeType="afterEffect">
                                  <p:stCondLst>
                                    <p:cond delay="0"/>
                                  </p:stCondLst>
                                  <p:childTnLst>
                                    <p:set>
                                      <p:cBhvr>
                                        <p:cTn id="544" dur="1" fill="hold">
                                          <p:stCondLst>
                                            <p:cond delay="999"/>
                                          </p:stCondLst>
                                        </p:cTn>
                                        <p:tgtEl>
                                          <p:spTgt spid="1166"/>
                                        </p:tgtEl>
                                        <p:attrNameLst>
                                          <p:attrName>style.visibility</p:attrName>
                                        </p:attrNameLst>
                                      </p:cBhvr>
                                      <p:to>
                                        <p:strVal val="visible"/>
                                      </p:to>
                                    </p:set>
                                  </p:childTnLst>
                                </p:cTn>
                              </p:par>
                            </p:childTnLst>
                          </p:cTn>
                        </p:par>
                        <p:par>
                          <p:cTn id="545" fill="hold">
                            <p:stCondLst>
                              <p:cond delay="179500"/>
                            </p:stCondLst>
                            <p:childTnLst>
                              <p:par>
                                <p:cTn id="546" presetID="1" presetClass="entr" presetSubtype="0" fill="hold" grpId="0" nodeType="afterEffect">
                                  <p:stCondLst>
                                    <p:cond delay="0"/>
                                  </p:stCondLst>
                                  <p:childTnLst>
                                    <p:set>
                                      <p:cBhvr>
                                        <p:cTn id="547" dur="1" fill="hold">
                                          <p:stCondLst>
                                            <p:cond delay="999"/>
                                          </p:stCondLst>
                                        </p:cTn>
                                        <p:tgtEl>
                                          <p:spTgt spid="1167"/>
                                        </p:tgtEl>
                                        <p:attrNameLst>
                                          <p:attrName>style.visibility</p:attrName>
                                        </p:attrNameLst>
                                      </p:cBhvr>
                                      <p:to>
                                        <p:strVal val="visible"/>
                                      </p:to>
                                    </p:set>
                                  </p:childTnLst>
                                </p:cTn>
                              </p:par>
                            </p:childTnLst>
                          </p:cTn>
                        </p:par>
                        <p:par>
                          <p:cTn id="548" fill="hold">
                            <p:stCondLst>
                              <p:cond delay="180500"/>
                            </p:stCondLst>
                            <p:childTnLst>
                              <p:par>
                                <p:cTn id="549" presetID="1" presetClass="entr" presetSubtype="0" fill="hold" grpId="0" nodeType="afterEffect">
                                  <p:stCondLst>
                                    <p:cond delay="0"/>
                                  </p:stCondLst>
                                  <p:childTnLst>
                                    <p:set>
                                      <p:cBhvr>
                                        <p:cTn id="550" dur="1" fill="hold">
                                          <p:stCondLst>
                                            <p:cond delay="999"/>
                                          </p:stCondLst>
                                        </p:cTn>
                                        <p:tgtEl>
                                          <p:spTgt spid="1168"/>
                                        </p:tgtEl>
                                        <p:attrNameLst>
                                          <p:attrName>style.visibility</p:attrName>
                                        </p:attrNameLst>
                                      </p:cBhvr>
                                      <p:to>
                                        <p:strVal val="visible"/>
                                      </p:to>
                                    </p:set>
                                  </p:childTnLst>
                                </p:cTn>
                              </p:par>
                            </p:childTnLst>
                          </p:cTn>
                        </p:par>
                        <p:par>
                          <p:cTn id="551" fill="hold">
                            <p:stCondLst>
                              <p:cond delay="181500"/>
                            </p:stCondLst>
                            <p:childTnLst>
                              <p:par>
                                <p:cTn id="552" presetID="1" presetClass="entr" presetSubtype="0" fill="hold" grpId="0" nodeType="afterEffect">
                                  <p:stCondLst>
                                    <p:cond delay="0"/>
                                  </p:stCondLst>
                                  <p:childTnLst>
                                    <p:set>
                                      <p:cBhvr>
                                        <p:cTn id="553" dur="1" fill="hold">
                                          <p:stCondLst>
                                            <p:cond delay="999"/>
                                          </p:stCondLst>
                                        </p:cTn>
                                        <p:tgtEl>
                                          <p:spTgt spid="1169"/>
                                        </p:tgtEl>
                                        <p:attrNameLst>
                                          <p:attrName>style.visibility</p:attrName>
                                        </p:attrNameLst>
                                      </p:cBhvr>
                                      <p:to>
                                        <p:strVal val="visible"/>
                                      </p:to>
                                    </p:set>
                                  </p:childTnLst>
                                  <p:subTnLst>
                                    <p:audio>
                                      <p:cMediaNode>
                                        <p:cTn display="0" masterRel="sameClick">
                                          <p:stCondLst>
                                            <p:cond evt="begin" delay="0">
                                              <p:tn val="552"/>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984"/>
                  </p:tgtEl>
                </p:cond>
              </p:nextCondLst>
            </p:seq>
          </p:childTnLst>
        </p:cTn>
      </p:par>
    </p:tnLst>
    <p:bldLst>
      <p:bldP spid="984" grpId="0" animBg="1"/>
      <p:bldP spid="985" grpId="0" animBg="1"/>
      <p:bldP spid="986" grpId="0" animBg="1"/>
      <p:bldP spid="987" grpId="0" animBg="1"/>
      <p:bldP spid="988" grpId="0" animBg="1"/>
      <p:bldP spid="989" grpId="0" animBg="1"/>
      <p:bldP spid="990" grpId="0" animBg="1"/>
      <p:bldP spid="991" grpId="0" animBg="1"/>
      <p:bldP spid="992" grpId="0" animBg="1"/>
      <p:bldP spid="993" grpId="0" animBg="1"/>
      <p:bldP spid="994" grpId="0" animBg="1"/>
      <p:bldP spid="995" grpId="0" animBg="1"/>
      <p:bldP spid="996" grpId="0" animBg="1"/>
      <p:bldP spid="997" grpId="0" animBg="1"/>
      <p:bldP spid="998" grpId="0" animBg="1"/>
      <p:bldP spid="999" grpId="0" animBg="1"/>
      <p:bldP spid="1000" grpId="0" animBg="1"/>
      <p:bldP spid="1001" grpId="0" animBg="1"/>
      <p:bldP spid="1002" grpId="0" animBg="1"/>
      <p:bldP spid="1003" grpId="0" animBg="1"/>
      <p:bldP spid="1004" grpId="0" animBg="1"/>
      <p:bldP spid="1005" grpId="0" animBg="1"/>
      <p:bldP spid="1006" grpId="0" animBg="1"/>
      <p:bldP spid="1007" grpId="0" animBg="1"/>
      <p:bldP spid="1008" grpId="0" animBg="1"/>
      <p:bldP spid="1009" grpId="0" animBg="1"/>
      <p:bldP spid="1010" grpId="0" animBg="1"/>
      <p:bldP spid="1011" grpId="0" animBg="1"/>
      <p:bldP spid="1012" grpId="0" animBg="1"/>
      <p:bldP spid="1013" grpId="0" animBg="1"/>
      <p:bldP spid="1014" grpId="0" animBg="1"/>
      <p:bldP spid="1015" grpId="0" animBg="1"/>
      <p:bldP spid="1016" grpId="0" animBg="1"/>
      <p:bldP spid="1017" grpId="0" animBg="1"/>
      <p:bldP spid="1018" grpId="0" animBg="1"/>
      <p:bldP spid="1019" grpId="0" animBg="1"/>
      <p:bldP spid="1020" grpId="0" animBg="1"/>
      <p:bldP spid="1021" grpId="0" animBg="1"/>
      <p:bldP spid="1022" grpId="0" animBg="1"/>
      <p:bldP spid="1023" grpId="0" animBg="1"/>
      <p:bldP spid="1024" grpId="0" animBg="1"/>
      <p:bldP spid="1025" grpId="0" animBg="1"/>
      <p:bldP spid="1027" grpId="0" animBg="1"/>
      <p:bldP spid="1029" grpId="0" animBg="1"/>
      <p:bldP spid="1031" grpId="0" animBg="1"/>
      <p:bldP spid="1032" grpId="0" animBg="1"/>
      <p:bldP spid="1033" grpId="0" animBg="1"/>
      <p:bldP spid="1034" grpId="0" animBg="1"/>
      <p:bldP spid="1035" grpId="0" animBg="1"/>
      <p:bldP spid="1036" grpId="0" animBg="1"/>
      <p:bldP spid="1037" grpId="0" animBg="1"/>
      <p:bldP spid="1038" grpId="0" animBg="1"/>
      <p:bldP spid="1039" grpId="0" animBg="1"/>
      <p:bldP spid="1040" grpId="0" animBg="1"/>
      <p:bldP spid="1041" grpId="0" animBg="1"/>
      <p:bldP spid="1042" grpId="0" animBg="1"/>
      <p:bldP spid="1043" grpId="0" animBg="1"/>
      <p:bldP spid="1044" grpId="0" animBg="1"/>
      <p:bldP spid="1045" grpId="0" animBg="1"/>
      <p:bldP spid="1046" grpId="0" animBg="1"/>
      <p:bldP spid="1047" grpId="0" animBg="1"/>
      <p:bldP spid="1048" grpId="0" animBg="1"/>
      <p:bldP spid="1049" grpId="0" animBg="1"/>
      <p:bldP spid="1050" grpId="0" animBg="1"/>
      <p:bldP spid="1051" grpId="0" animBg="1"/>
      <p:bldP spid="1052" grpId="0" animBg="1"/>
      <p:bldP spid="1053"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P spid="1070" grpId="0" animBg="1"/>
      <p:bldP spid="1071" grpId="0" animBg="1"/>
      <p:bldP spid="1072" grpId="0" animBg="1"/>
      <p:bldP spid="1073" grpId="0" animBg="1"/>
      <p:bldP spid="1074" grpId="0" animBg="1"/>
      <p:bldP spid="1075" grpId="0" animBg="1"/>
      <p:bldP spid="1076" grpId="0" animBg="1"/>
      <p:bldP spid="1077" grpId="0" animBg="1"/>
      <p:bldP spid="1078" grpId="0" animBg="1"/>
      <p:bldP spid="1079" grpId="0" animBg="1"/>
      <p:bldP spid="1080" grpId="0" animBg="1"/>
      <p:bldP spid="1081" grpId="0" animBg="1"/>
      <p:bldP spid="1082" grpId="0" animBg="1"/>
      <p:bldP spid="1083" grpId="0" animBg="1"/>
      <p:bldP spid="1084"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P spid="110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P spid="1121" grpId="0" animBg="1"/>
      <p:bldP spid="1122" grpId="0" animBg="1"/>
      <p:bldP spid="1123" grpId="0" animBg="1"/>
      <p:bldP spid="1124" grpId="0" animBg="1"/>
      <p:bldP spid="1125" grpId="0" animBg="1"/>
      <p:bldP spid="1126" grpId="0" animBg="1"/>
      <p:bldP spid="1127" grpId="0" animBg="1"/>
      <p:bldP spid="1128" grpId="0" animBg="1"/>
      <p:bldP spid="1129" grpId="0" animBg="1"/>
      <p:bldP spid="1130" grpId="0" animBg="1"/>
      <p:bldP spid="1131" grpId="0" animBg="1"/>
      <p:bldP spid="1132" grpId="0" animBg="1"/>
      <p:bldP spid="1133" grpId="0" animBg="1"/>
      <p:bldP spid="1134" grpId="0" animBg="1"/>
      <p:bldP spid="1135" grpId="0" animBg="1"/>
      <p:bldP spid="1136" grpId="0" animBg="1"/>
      <p:bldP spid="1137" grpId="0" animBg="1"/>
      <p:bldP spid="1138" grpId="0" animBg="1"/>
      <p:bldP spid="1139" grpId="0" animBg="1"/>
      <p:bldP spid="1140" grpId="0" animBg="1"/>
      <p:bldP spid="1141" grpId="0" animBg="1"/>
      <p:bldP spid="1142" grpId="0" animBg="1"/>
      <p:bldP spid="1143" grpId="0" animBg="1"/>
      <p:bldP spid="1144" grpId="0" animBg="1"/>
      <p:bldP spid="1145" grpId="0" animBg="1"/>
      <p:bldP spid="1146" grpId="0" animBg="1"/>
      <p:bldP spid="1147" grpId="0" animBg="1"/>
      <p:bldP spid="1148" grpId="0" animBg="1"/>
      <p:bldP spid="1149" grpId="0" animBg="1"/>
      <p:bldP spid="1150" grpId="0" animBg="1"/>
      <p:bldP spid="1151" grpId="0" animBg="1"/>
      <p:bldP spid="1152" grpId="0" animBg="1"/>
      <p:bldP spid="1153" grpId="0" animBg="1"/>
      <p:bldP spid="1154" grpId="0" animBg="1"/>
      <p:bldP spid="1155" grpId="0" animBg="1"/>
      <p:bldP spid="1156" grpId="0" animBg="1"/>
      <p:bldP spid="1157" grpId="0" animBg="1"/>
      <p:bldP spid="1158" grpId="0" animBg="1"/>
      <p:bldP spid="1159" grpId="0" animBg="1"/>
      <p:bldP spid="1160" grpId="0" animBg="1"/>
      <p:bldP spid="1161" grpId="0" animBg="1"/>
      <p:bldP spid="1162" grpId="0" animBg="1"/>
      <p:bldP spid="1163" grpId="0" animBg="1"/>
      <p:bldP spid="1164" grpId="0" animBg="1"/>
      <p:bldP spid="1165" grpId="0" animBg="1"/>
      <p:bldP spid="1166" grpId="0" animBg="1"/>
      <p:bldP spid="1167" grpId="0" animBg="1"/>
      <p:bldP spid="1168" grpId="0" animBg="1"/>
      <p:bldP spid="116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Public\Pictures\Sample Pictures\Capture17.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40972" y="1643063"/>
            <a:ext cx="9049840" cy="5110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ounded Rectangle 2"/>
          <p:cNvSpPr/>
          <p:nvPr/>
        </p:nvSpPr>
        <p:spPr>
          <a:xfrm>
            <a:off x="587829" y="214313"/>
            <a:ext cx="10998925" cy="142875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Kí</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hiệu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hóa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học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gồm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hoặc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hai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trong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gọi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của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nguyên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tố</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trong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đầu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được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viết</a:t>
            </a:r>
            <a:r>
              <a:rPr lang="en-US" sz="2400" b="1" dirty="0">
                <a:solidFill>
                  <a:schemeClr val="tx1"/>
                </a:solidFill>
                <a:latin typeface="Times New Roman" panose="02020603050405020304" pitchFamily="18" charset="0"/>
                <a:cs typeface="Times New Roman" panose="02020603050405020304" pitchFamily="18" charset="0"/>
              </a:rPr>
              <a:t> ở </a:t>
            </a:r>
            <a:r>
              <a:rPr lang="en-US" sz="2400" b="1" dirty="0" err="1">
                <a:solidFill>
                  <a:schemeClr val="tx1"/>
                </a:solidFill>
                <a:latin typeface="Times New Roman" panose="02020603050405020304" pitchFamily="18" charset="0"/>
                <a:cs typeface="Times New Roman" panose="02020603050405020304" pitchFamily="18" charset="0"/>
              </a:rPr>
              <a:t>dạng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cs typeface="Times New Roman" panose="02020603050405020304" pitchFamily="18" charset="0"/>
              </a:rPr>
              <a:t> in </a:t>
            </a:r>
            <a:r>
              <a:rPr lang="en-US" sz="2400" b="1" dirty="0" err="1">
                <a:solidFill>
                  <a:schemeClr val="tx1"/>
                </a:solidFill>
                <a:latin typeface="Times New Roman" panose="02020603050405020304" pitchFamily="18" charset="0"/>
                <a:cs typeface="Times New Roman" panose="02020603050405020304" pitchFamily="18" charset="0"/>
              </a:rPr>
              <a:t>hoa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sau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viết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thường</a:t>
            </a:r>
            <a:r>
              <a:rPr lang="en-US" sz="2400" b="1" dirty="0">
                <a:solidFill>
                  <a:schemeClr val="tx1"/>
                </a:solidFill>
                <a:latin typeface="Times New Roman" panose="02020603050405020304" pitchFamily="18" charset="0"/>
                <a:cs typeface="Times New Roman" panose="02020603050405020304" pitchFamily="18" charset="0"/>
              </a:rPr>
              <a:t>. </a:t>
            </a:r>
            <a:endParaRPr lang="vi-VN"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163724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Đọc tên 20 nguyên tố hóa học trong bảng 2.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Đọc tên 20 nguyên tố hóa học trong bảng 2.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2" name="Picture 6" descr="Bài 3: Nguyên tố hoá học - Giải KHTN 7 SGK Chân Trời Sáng Tạo"/>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15290" y="312738"/>
            <a:ext cx="9287691" cy="467976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a:spLocks noChangeArrowheads="1"/>
          </p:cNvSpPr>
          <p:nvPr/>
        </p:nvSpPr>
        <p:spPr bwMode="auto">
          <a:xfrm>
            <a:off x="922614" y="4790704"/>
            <a:ext cx="10473041"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1. </a:t>
            </a:r>
            <a:r>
              <a:rPr kumimoji="0" lang="en-US" altLang="en-US" sz="2400" b="0"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Hãy</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tìm</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nguyên</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tố</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có</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kí</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hiệu</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chỉ</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gồm</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một</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chữ</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cái</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và</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nguyên</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tố</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có</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kí</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hiệu</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gồm</a:t>
            </a:r>
            <a:endPar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dirty="0" err="1">
                <a:solidFill>
                  <a:srgbClr val="FF0000"/>
                </a:solidFill>
                <a:latin typeface="Times New Roman" panose="02020603050405020304" pitchFamily="18" charset="0"/>
                <a:cs typeface="Times New Roman" panose="02020603050405020304" pitchFamily="18" charset="0"/>
              </a:rPr>
              <a:t>h</a:t>
            </a:r>
            <a:r>
              <a:rPr lang="en-US" altLang="en-US" sz="2400" dirty="0" err="1" smtClean="0">
                <a:solidFill>
                  <a:srgbClr val="FF0000"/>
                </a:solidFill>
                <a:latin typeface="Times New Roman" panose="02020603050405020304" pitchFamily="18" charset="0"/>
                <a:cs typeface="Times New Roman" panose="02020603050405020304" pitchFamily="18" charset="0"/>
              </a:rPr>
              <a:t>ai</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chữ</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cái</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Kí</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hiệu</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nguyên</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tố</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nào</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không</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liên</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quan</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tới</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tên</a:t>
            </a:r>
            <a:r>
              <a:rPr lang="en-US" altLang="en-US" sz="2400" dirty="0" smtClean="0">
                <a:solidFill>
                  <a:srgbClr val="FF0000"/>
                </a:solidFill>
                <a:latin typeface="Times New Roman" panose="02020603050405020304" pitchFamily="18" charset="0"/>
                <a:cs typeface="Times New Roman" panose="02020603050405020304" pitchFamily="18" charset="0"/>
              </a:rPr>
              <a:t> IUPAC </a:t>
            </a:r>
            <a:r>
              <a:rPr lang="en-US" altLang="en-US" sz="2400" dirty="0" err="1" smtClean="0">
                <a:solidFill>
                  <a:srgbClr val="FF0000"/>
                </a:solidFill>
                <a:latin typeface="Times New Roman" panose="02020603050405020304" pitchFamily="18" charset="0"/>
                <a:cs typeface="Times New Roman" panose="02020603050405020304" pitchFamily="18" charset="0"/>
              </a:rPr>
              <a:t>của</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nó</a:t>
            </a:r>
            <a:r>
              <a:rPr lang="en-US" altLang="en-US" sz="2400" dirty="0" smtClean="0">
                <a:solidFill>
                  <a:srgbClr val="FF0000"/>
                </a:solidFill>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2.</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Hãy</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đọc</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tên</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một</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số</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nguyên</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tố</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có</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trong</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thành</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phần</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không</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khí</a:t>
            </a:r>
            <a:r>
              <a:rPr kumimoji="0" lang="en-US" altLang="en-US" sz="2400" b="0" i="0"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xmlns="" val="35754069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Bài 3: Nguyên tố hoá học - Giải KHTN 7 SGK Chân Trời Sáng Tạo"/>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99063" y="221299"/>
            <a:ext cx="8386352" cy="441601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875210" y="4362994"/>
            <a:ext cx="10580915" cy="1938992"/>
          </a:xfrm>
          <a:prstGeom prst="rect">
            <a:avLst/>
          </a:prstGeom>
        </p:spPr>
        <p:txBody>
          <a:bodyPr wrap="square">
            <a:spAutoFit/>
          </a:bodyPr>
          <a:lstStyle/>
          <a:p>
            <a:pPr>
              <a:buFont typeface="Arial" panose="020B0604020202020204" pitchFamily="34" charset="0"/>
              <a:buChar char="•"/>
            </a:pPr>
            <a:r>
              <a:rPr lang="en-US" sz="2400" b="1" dirty="0" err="1">
                <a:solidFill>
                  <a:srgbClr val="002060"/>
                </a:solidFill>
                <a:latin typeface="Times New Roman" panose="02020603050405020304" pitchFamily="18" charset="0"/>
                <a:cs typeface="Times New Roman" panose="02020603050405020304" pitchFamily="18" charset="0"/>
              </a:rPr>
              <a:t>Nguyên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tố</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hiệu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chỉ</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gồm</a:t>
            </a:r>
            <a:r>
              <a:rPr lang="en-US" sz="2400" b="1" dirty="0">
                <a:solidFill>
                  <a:srgbClr val="002060"/>
                </a:solidFill>
                <a:latin typeface="Times New Roman" panose="02020603050405020304" pitchFamily="18" charset="0"/>
                <a:cs typeface="Times New Roman" panose="02020603050405020304" pitchFamily="18" charset="0"/>
              </a:rPr>
              <a:t> 1 </a:t>
            </a:r>
            <a:r>
              <a:rPr lang="en-US" sz="2400" b="1" dirty="0" err="1">
                <a:solidFill>
                  <a:srgbClr val="002060"/>
                </a:solidFill>
                <a:latin typeface="Times New Roman" panose="02020603050405020304" pitchFamily="18" charset="0"/>
                <a:cs typeface="Times New Roman" panose="02020603050405020304" pitchFamily="18" charset="0"/>
              </a:rPr>
              <a:t>chữ</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cái</a:t>
            </a:r>
            <a:r>
              <a:rPr lang="en-US" sz="2400" b="1" dirty="0">
                <a:solidFill>
                  <a:srgbClr val="002060"/>
                </a:solidFill>
                <a:latin typeface="Times New Roman" panose="02020603050405020304" pitchFamily="18" charset="0"/>
                <a:cs typeface="Times New Roman" panose="02020603050405020304" pitchFamily="18" charset="0"/>
              </a:rPr>
              <a:t>: hydrogen, boron, carbon, nitrogen, oxygen, fluorine, phosphorus, sulfur, potassium</a:t>
            </a:r>
          </a:p>
          <a:p>
            <a:pPr>
              <a:buFont typeface="Arial" panose="020B0604020202020204" pitchFamily="34" charset="0"/>
              <a:buChar char="•"/>
            </a:pPr>
            <a:r>
              <a:rPr lang="en-US" sz="2400" b="1" dirty="0" err="1">
                <a:solidFill>
                  <a:srgbClr val="002060"/>
                </a:solidFill>
                <a:latin typeface="Times New Roman" panose="02020603050405020304" pitchFamily="18" charset="0"/>
                <a:cs typeface="Times New Roman" panose="02020603050405020304" pitchFamily="18" charset="0"/>
              </a:rPr>
              <a:t>Nguyên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tố</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hiệu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gồm</a:t>
            </a:r>
            <a:r>
              <a:rPr lang="en-US" sz="2400" b="1" dirty="0">
                <a:solidFill>
                  <a:srgbClr val="002060"/>
                </a:solidFill>
                <a:latin typeface="Times New Roman" panose="02020603050405020304" pitchFamily="18" charset="0"/>
                <a:cs typeface="Times New Roman" panose="02020603050405020304" pitchFamily="18" charset="0"/>
              </a:rPr>
              <a:t> 2 </a:t>
            </a:r>
            <a:r>
              <a:rPr lang="en-US" sz="2400" b="1" dirty="0" err="1">
                <a:solidFill>
                  <a:srgbClr val="002060"/>
                </a:solidFill>
                <a:latin typeface="Times New Roman" panose="02020603050405020304" pitchFamily="18" charset="0"/>
                <a:cs typeface="Times New Roman" panose="02020603050405020304" pitchFamily="18" charset="0"/>
              </a:rPr>
              <a:t>chữ</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cái</a:t>
            </a:r>
            <a:r>
              <a:rPr lang="en-US" sz="2400" b="1" dirty="0">
                <a:solidFill>
                  <a:srgbClr val="002060"/>
                </a:solidFill>
                <a:latin typeface="Times New Roman" panose="02020603050405020304" pitchFamily="18" charset="0"/>
                <a:cs typeface="Times New Roman" panose="02020603050405020304" pitchFamily="18" charset="0"/>
              </a:rPr>
              <a:t>: helium, lithium, beryllium, neon, sodium, magnesium, </a:t>
            </a:r>
            <a:r>
              <a:rPr lang="en-US" sz="2400" b="1" dirty="0" err="1">
                <a:solidFill>
                  <a:srgbClr val="002060"/>
                </a:solidFill>
                <a:latin typeface="Times New Roman" panose="02020603050405020304" pitchFamily="18" charset="0"/>
                <a:cs typeface="Times New Roman" panose="02020603050405020304" pitchFamily="18" charset="0"/>
              </a:rPr>
              <a:t>aluminium</a:t>
            </a:r>
            <a:r>
              <a:rPr lang="en-US" sz="2400" b="1" dirty="0">
                <a:solidFill>
                  <a:srgbClr val="002060"/>
                </a:solidFill>
                <a:latin typeface="Times New Roman" panose="02020603050405020304" pitchFamily="18" charset="0"/>
                <a:cs typeface="Times New Roman" panose="02020603050405020304" pitchFamily="18" charset="0"/>
              </a:rPr>
              <a:t>, silicon, chlorine, argon, calcium</a:t>
            </a:r>
          </a:p>
          <a:p>
            <a:pPr>
              <a:buFont typeface="Arial" panose="020B0604020202020204" pitchFamily="34" charset="0"/>
              <a:buChar char="•"/>
            </a:pPr>
            <a:r>
              <a:rPr lang="en-US" sz="2400" b="1" dirty="0" err="1">
                <a:solidFill>
                  <a:srgbClr val="002060"/>
                </a:solidFill>
                <a:latin typeface="Times New Roman" panose="02020603050405020304" pitchFamily="18" charset="0"/>
                <a:cs typeface="Times New Roman" panose="02020603050405020304" pitchFamily="18" charset="0"/>
              </a:rPr>
              <a:t>Kí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hiệu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nguyên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tố</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không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liên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quan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tên</a:t>
            </a:r>
            <a:r>
              <a:rPr lang="en-US" sz="2400" b="1" dirty="0">
                <a:solidFill>
                  <a:srgbClr val="002060"/>
                </a:solidFill>
                <a:latin typeface="Times New Roman" panose="02020603050405020304" pitchFamily="18" charset="0"/>
                <a:cs typeface="Times New Roman" panose="02020603050405020304" pitchFamily="18" charset="0"/>
              </a:rPr>
              <a:t> IUPAC: sodium (Na), potassium (K)</a:t>
            </a:r>
            <a:endParaRPr lang="en-US" sz="2400" b="1" i="0"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0072280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7646" y="506352"/>
            <a:ext cx="10306594" cy="800219"/>
          </a:xfrm>
          <a:prstGeom prst="rect">
            <a:avLst/>
          </a:prstGeom>
        </p:spPr>
        <p:txBody>
          <a:bodyPr wrap="square">
            <a:spAutoFit/>
          </a:bodyPr>
          <a:lstStyle/>
          <a:p>
            <a:pPr lvl="0" eaLnBrk="0" fontAlgn="base" hangingPunct="0">
              <a:spcBef>
                <a:spcPct val="0"/>
              </a:spcBef>
              <a:spcAft>
                <a:spcPct val="0"/>
              </a:spcAft>
            </a:pPr>
            <a:r>
              <a:rPr lang="en-US" altLang="en-US" sz="2800" dirty="0" smtClean="0">
                <a:solidFill>
                  <a:srgbClr val="FF0000"/>
                </a:solidFill>
                <a:latin typeface="Times New Roman" panose="02020603050405020304" pitchFamily="18" charset="0"/>
                <a:cs typeface="Times New Roman" panose="02020603050405020304" pitchFamily="18" charset="0"/>
              </a:rPr>
              <a:t>2. </a:t>
            </a:r>
            <a:r>
              <a:rPr lang="en-US" altLang="en-US" sz="2800" dirty="0" err="1">
                <a:solidFill>
                  <a:srgbClr val="FF0000"/>
                </a:solidFill>
                <a:latin typeface="Times New Roman" panose="02020603050405020304" pitchFamily="18" charset="0"/>
                <a:cs typeface="Times New Roman" panose="02020603050405020304" pitchFamily="18" charset="0"/>
              </a:rPr>
              <a:t>Hãy</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đọc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tên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một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số</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nguyên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tố</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có</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trong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thành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phần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không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khí</a:t>
            </a:r>
            <a:r>
              <a:rPr lang="en-US" altLang="en-US" sz="2800" dirty="0">
                <a:solidFill>
                  <a:srgbClr val="FF0000"/>
                </a:solidFill>
                <a:latin typeface="Times New Roman" panose="02020603050405020304" pitchFamily="18" charset="0"/>
                <a:cs typeface="Times New Roman" panose="02020603050405020304" pitchFamily="18" charset="0"/>
              </a:rPr>
              <a:t>?</a:t>
            </a:r>
          </a:p>
          <a:p>
            <a:pPr lvl="0" eaLnBrk="0" fontAlgn="base" hangingPunct="0">
              <a:spcBef>
                <a:spcPct val="0"/>
              </a:spcBef>
              <a:spcAft>
                <a:spcPct val="0"/>
              </a:spcAft>
            </a:pPr>
            <a:r>
              <a:rPr lang="en-US" altLang="en-US" dirty="0">
                <a:solidFill>
                  <a:srgbClr val="FF0000"/>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5773782" y="2653826"/>
            <a:ext cx="6096000" cy="1661993"/>
          </a:xfrm>
          <a:prstGeom prst="rect">
            <a:avLst/>
          </a:prstGeom>
        </p:spPr>
        <p:txBody>
          <a:bodyPr>
            <a:spAutoFit/>
          </a:bodyPr>
          <a:lstStyle/>
          <a:p>
            <a:r>
              <a:rPr lang="en-US" dirty="0">
                <a:solidFill>
                  <a:srgbClr val="333333"/>
                </a:solidFill>
                <a:latin typeface="Roboto"/>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nguyên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thành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khí</a:t>
            </a:r>
            <a:r>
              <a:rPr lang="en-US" sz="2800" dirty="0">
                <a:solidFill>
                  <a:srgbClr val="002060"/>
                </a:solidFill>
                <a:latin typeface="Times New Roman" panose="02020603050405020304" pitchFamily="18" charset="0"/>
                <a:cs typeface="Times New Roman" panose="02020603050405020304" pitchFamily="18" charset="0"/>
              </a:rPr>
              <a:t>: nitrogen (N), oxygen (O), argon (</a:t>
            </a:r>
            <a:r>
              <a:rPr lang="en-US" sz="2800" dirty="0" err="1">
                <a:solidFill>
                  <a:srgbClr val="002060"/>
                </a:solidFill>
                <a:latin typeface="Times New Roman" panose="02020603050405020304" pitchFamily="18" charset="0"/>
                <a:cs typeface="Times New Roman" panose="02020603050405020304" pitchFamily="18" charset="0"/>
              </a:rPr>
              <a:t>Ar</a:t>
            </a:r>
            <a:r>
              <a:rPr lang="en-US" sz="2800" dirty="0">
                <a:solidFill>
                  <a:srgbClr val="002060"/>
                </a:solidFill>
                <a:latin typeface="Times New Roman" panose="02020603050405020304" pitchFamily="18" charset="0"/>
                <a:cs typeface="Times New Roman" panose="02020603050405020304" pitchFamily="18" charset="0"/>
              </a:rPr>
              <a:t>)</a:t>
            </a:r>
          </a:p>
          <a:p>
            <a:r>
              <a:rPr lang="en-US" dirty="0">
                <a:solidFill>
                  <a:srgbClr val="333333"/>
                </a:solidFill>
                <a:latin typeface="Roboto"/>
              </a:rPr>
              <a:t> </a:t>
            </a:r>
            <a:endParaRPr lang="en-US" b="0" i="0" dirty="0">
              <a:solidFill>
                <a:srgbClr val="333333"/>
              </a:solidFill>
              <a:effectLst/>
              <a:latin typeface="Roboto"/>
            </a:endParaRPr>
          </a:p>
        </p:txBody>
      </p:sp>
      <p:pic>
        <p:nvPicPr>
          <p:cNvPr id="6146" name="Picture 2" descr="Không khí là gì? Không khí bao gồm những khí nào"/>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96389" y="1214846"/>
            <a:ext cx="5277393" cy="50945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5341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22" presetClass="entr" presetSubtype="4"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wipe(down)">
                                      <p:cBhvr>
                                        <p:cTn id="10" dur="500"/>
                                        <p:tgtEl>
                                          <p:spTgt spid="614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2" descr="Hình nền Powerpoint đẹp"/>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5843" name="Picture 4" descr="100+ Hình nền Powerpoint đẹp và chất lượng nhất"/>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ounded Rectangle 3"/>
          <p:cNvSpPr/>
          <p:nvPr/>
        </p:nvSpPr>
        <p:spPr>
          <a:xfrm>
            <a:off x="2309814" y="1285876"/>
            <a:ext cx="7286625" cy="307181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solidFill>
                  <a:srgbClr val="FF0000"/>
                </a:solidFill>
              </a:rPr>
              <a:t>Quan</a:t>
            </a:r>
            <a:r>
              <a:rPr lang="en-US" sz="2400" b="1" dirty="0">
                <a:solidFill>
                  <a:srgbClr val="FF0000"/>
                </a:solidFill>
              </a:rPr>
              <a:t> </a:t>
            </a:r>
            <a:r>
              <a:rPr lang="en-US" sz="2400" b="1" dirty="0" err="1">
                <a:solidFill>
                  <a:srgbClr val="FF0000"/>
                </a:solidFill>
              </a:rPr>
              <a:t>sát</a:t>
            </a:r>
            <a:r>
              <a:rPr lang="en-US" sz="2400" b="1" dirty="0">
                <a:solidFill>
                  <a:srgbClr val="FF0000"/>
                </a:solidFill>
              </a:rPr>
              <a:t> </a:t>
            </a:r>
            <a:r>
              <a:rPr lang="en-US" sz="2400" b="1" dirty="0" err="1">
                <a:solidFill>
                  <a:srgbClr val="FF0000"/>
                </a:solidFill>
              </a:rPr>
              <a:t>một</a:t>
            </a:r>
            <a:r>
              <a:rPr lang="en-US" sz="2400" b="1" dirty="0">
                <a:solidFill>
                  <a:srgbClr val="FF0000"/>
                </a:solidFill>
              </a:rPr>
              <a:t> </a:t>
            </a:r>
            <a:r>
              <a:rPr lang="en-US" sz="2400" b="1" dirty="0" err="1">
                <a:solidFill>
                  <a:srgbClr val="FF0000"/>
                </a:solidFill>
              </a:rPr>
              <a:t>số</a:t>
            </a:r>
            <a:r>
              <a:rPr lang="en-US" sz="2400" b="1" dirty="0">
                <a:solidFill>
                  <a:srgbClr val="FF0000"/>
                </a:solidFill>
              </a:rPr>
              <a:t> </a:t>
            </a:r>
            <a:r>
              <a:rPr lang="en-US" sz="2400" b="1" dirty="0" err="1">
                <a:solidFill>
                  <a:srgbClr val="FF0000"/>
                </a:solidFill>
              </a:rPr>
              <a:t>mẫu</a:t>
            </a:r>
            <a:r>
              <a:rPr lang="en-US" sz="2400" b="1" dirty="0">
                <a:solidFill>
                  <a:srgbClr val="FF0000"/>
                </a:solidFill>
              </a:rPr>
              <a:t> </a:t>
            </a:r>
            <a:r>
              <a:rPr lang="en-US" sz="2400" b="1" dirty="0" err="1">
                <a:solidFill>
                  <a:srgbClr val="FF0000"/>
                </a:solidFill>
              </a:rPr>
              <a:t>đồ</a:t>
            </a:r>
            <a:r>
              <a:rPr lang="en-US" sz="2400" b="1" dirty="0">
                <a:solidFill>
                  <a:srgbClr val="FF0000"/>
                </a:solidFill>
              </a:rPr>
              <a:t> </a:t>
            </a:r>
            <a:r>
              <a:rPr lang="en-US" sz="2400" b="1" dirty="0" err="1">
                <a:solidFill>
                  <a:srgbClr val="FF0000"/>
                </a:solidFill>
              </a:rPr>
              <a:t>vật</a:t>
            </a:r>
            <a:r>
              <a:rPr lang="en-US" sz="2400" b="1" dirty="0">
                <a:solidFill>
                  <a:srgbClr val="FF0000"/>
                </a:solidFill>
              </a:rPr>
              <a:t> </a:t>
            </a:r>
            <a:r>
              <a:rPr lang="en-US" sz="2400" b="1" dirty="0" err="1">
                <a:solidFill>
                  <a:srgbClr val="FF0000"/>
                </a:solidFill>
              </a:rPr>
              <a:t>đã</a:t>
            </a:r>
            <a:r>
              <a:rPr lang="en-US" sz="2400" b="1" dirty="0">
                <a:solidFill>
                  <a:srgbClr val="FF0000"/>
                </a:solidFill>
              </a:rPr>
              <a:t> </a:t>
            </a:r>
            <a:r>
              <a:rPr lang="en-US" sz="2400" b="1" dirty="0" err="1">
                <a:solidFill>
                  <a:srgbClr val="FF0000"/>
                </a:solidFill>
              </a:rPr>
              <a:t>chuẩn</a:t>
            </a:r>
            <a:r>
              <a:rPr lang="en-US" sz="2400" b="1" dirty="0">
                <a:solidFill>
                  <a:srgbClr val="FF0000"/>
                </a:solidFill>
              </a:rPr>
              <a:t> </a:t>
            </a:r>
            <a:r>
              <a:rPr lang="en-US" sz="2400" b="1" dirty="0" err="1">
                <a:solidFill>
                  <a:srgbClr val="FF0000"/>
                </a:solidFill>
              </a:rPr>
              <a:t>bị</a:t>
            </a:r>
            <a:r>
              <a:rPr lang="en-US" sz="2400" b="1" dirty="0">
                <a:solidFill>
                  <a:srgbClr val="FF0000"/>
                </a:solidFill>
              </a:rPr>
              <a:t> : </a:t>
            </a:r>
            <a:r>
              <a:rPr lang="en-US" sz="2400" b="1" dirty="0" err="1">
                <a:solidFill>
                  <a:srgbClr val="FF0000"/>
                </a:solidFill>
              </a:rPr>
              <a:t>hộp</a:t>
            </a:r>
            <a:r>
              <a:rPr lang="en-US" sz="2400" b="1" dirty="0">
                <a:solidFill>
                  <a:srgbClr val="FF0000"/>
                </a:solidFill>
              </a:rPr>
              <a:t> </a:t>
            </a:r>
            <a:r>
              <a:rPr lang="en-US" sz="2400" b="1" dirty="0" err="1">
                <a:solidFill>
                  <a:srgbClr val="FF0000"/>
                </a:solidFill>
              </a:rPr>
              <a:t>sữa</a:t>
            </a:r>
            <a:r>
              <a:rPr lang="en-US" sz="2400" b="1" dirty="0">
                <a:solidFill>
                  <a:srgbClr val="FF0000"/>
                </a:solidFill>
              </a:rPr>
              <a:t>, </a:t>
            </a:r>
            <a:r>
              <a:rPr lang="en-US" sz="2400" b="1" dirty="0" err="1">
                <a:solidFill>
                  <a:srgbClr val="FF0000"/>
                </a:solidFill>
              </a:rPr>
              <a:t>dây</a:t>
            </a:r>
            <a:r>
              <a:rPr lang="en-US" sz="2400" b="1" dirty="0">
                <a:solidFill>
                  <a:srgbClr val="FF0000"/>
                </a:solidFill>
              </a:rPr>
              <a:t> </a:t>
            </a:r>
            <a:r>
              <a:rPr lang="en-US" sz="2400" b="1" dirty="0" err="1">
                <a:solidFill>
                  <a:srgbClr val="FF0000"/>
                </a:solidFill>
              </a:rPr>
              <a:t>điện</a:t>
            </a:r>
            <a:r>
              <a:rPr lang="en-US" sz="2400" b="1" dirty="0">
                <a:solidFill>
                  <a:srgbClr val="FF0000"/>
                </a:solidFill>
              </a:rPr>
              <a:t>, </a:t>
            </a:r>
            <a:r>
              <a:rPr lang="en-US" sz="2400" b="1" dirty="0" err="1">
                <a:solidFill>
                  <a:srgbClr val="FF0000"/>
                </a:solidFill>
              </a:rPr>
              <a:t>hộp</a:t>
            </a:r>
            <a:r>
              <a:rPr lang="en-US" sz="2400" b="1" dirty="0">
                <a:solidFill>
                  <a:srgbClr val="FF0000"/>
                </a:solidFill>
              </a:rPr>
              <a:t> </a:t>
            </a:r>
            <a:r>
              <a:rPr lang="en-US" sz="2400" b="1" dirty="0" err="1">
                <a:solidFill>
                  <a:srgbClr val="FF0000"/>
                </a:solidFill>
              </a:rPr>
              <a:t>bánh</a:t>
            </a:r>
            <a:r>
              <a:rPr lang="en-US" sz="2400" b="1" dirty="0">
                <a:solidFill>
                  <a:srgbClr val="FF0000"/>
                </a:solidFill>
              </a:rPr>
              <a:t>, </a:t>
            </a:r>
            <a:r>
              <a:rPr lang="en-US" sz="2400" b="1" dirty="0" err="1">
                <a:solidFill>
                  <a:srgbClr val="FF0000"/>
                </a:solidFill>
              </a:rPr>
              <a:t>lon</a:t>
            </a:r>
            <a:r>
              <a:rPr lang="en-US" sz="2400" b="1" dirty="0">
                <a:solidFill>
                  <a:srgbClr val="FF0000"/>
                </a:solidFill>
              </a:rPr>
              <a:t> </a:t>
            </a:r>
            <a:r>
              <a:rPr lang="en-US" sz="2400" b="1" dirty="0" err="1">
                <a:solidFill>
                  <a:srgbClr val="FF0000"/>
                </a:solidFill>
              </a:rPr>
              <a:t>nước</a:t>
            </a:r>
            <a:r>
              <a:rPr lang="en-US" sz="2400" b="1" dirty="0">
                <a:solidFill>
                  <a:srgbClr val="FF0000"/>
                </a:solidFill>
              </a:rPr>
              <a:t> coca, </a:t>
            </a:r>
            <a:r>
              <a:rPr lang="en-US" sz="2400" b="1" dirty="0" err="1">
                <a:solidFill>
                  <a:srgbClr val="FF0000"/>
                </a:solidFill>
              </a:rPr>
              <a:t>nhãn</a:t>
            </a:r>
            <a:r>
              <a:rPr lang="en-US" sz="2400" b="1" dirty="0">
                <a:solidFill>
                  <a:srgbClr val="FF0000"/>
                </a:solidFill>
              </a:rPr>
              <a:t> chai </a:t>
            </a:r>
            <a:r>
              <a:rPr lang="en-US" sz="2400" b="1" dirty="0" err="1">
                <a:solidFill>
                  <a:srgbClr val="FF0000"/>
                </a:solidFill>
              </a:rPr>
              <a:t>nước</a:t>
            </a:r>
            <a:r>
              <a:rPr lang="en-US" sz="2400" b="1" dirty="0">
                <a:solidFill>
                  <a:srgbClr val="FF0000"/>
                </a:solidFill>
              </a:rPr>
              <a:t> </a:t>
            </a:r>
            <a:r>
              <a:rPr lang="en-US" sz="2400" b="1" dirty="0" err="1">
                <a:solidFill>
                  <a:srgbClr val="FF0000"/>
                </a:solidFill>
              </a:rPr>
              <a:t>tinh</a:t>
            </a:r>
            <a:r>
              <a:rPr lang="en-US" sz="2400" b="1" dirty="0">
                <a:solidFill>
                  <a:srgbClr val="FF0000"/>
                </a:solidFill>
              </a:rPr>
              <a:t> </a:t>
            </a:r>
            <a:r>
              <a:rPr lang="en-US" sz="2400" b="1" dirty="0" err="1">
                <a:solidFill>
                  <a:srgbClr val="FF0000"/>
                </a:solidFill>
              </a:rPr>
              <a:t>khiết</a:t>
            </a:r>
            <a:r>
              <a:rPr lang="en-US" sz="2400" b="1" dirty="0">
                <a:solidFill>
                  <a:srgbClr val="FF0000"/>
                </a:solidFill>
              </a:rPr>
              <a:t>, </a:t>
            </a:r>
            <a:r>
              <a:rPr lang="en-US" sz="2400" b="1" dirty="0" err="1">
                <a:solidFill>
                  <a:srgbClr val="FF0000"/>
                </a:solidFill>
              </a:rPr>
              <a:t>dược</a:t>
            </a:r>
            <a:r>
              <a:rPr lang="en-US" sz="2400" b="1" dirty="0">
                <a:solidFill>
                  <a:srgbClr val="FF0000"/>
                </a:solidFill>
              </a:rPr>
              <a:t> </a:t>
            </a:r>
            <a:r>
              <a:rPr lang="en-US" sz="2400" b="1" dirty="0" err="1">
                <a:solidFill>
                  <a:srgbClr val="FF0000"/>
                </a:solidFill>
              </a:rPr>
              <a:t>phẩm</a:t>
            </a:r>
            <a:r>
              <a:rPr lang="en-US" sz="2400" b="1" dirty="0">
                <a:solidFill>
                  <a:srgbClr val="FF0000"/>
                </a:solidFill>
              </a:rPr>
              <a:t>…</a:t>
            </a:r>
          </a:p>
          <a:p>
            <a:pPr marL="342900" indent="-342900" algn="ctr">
              <a:buFontTx/>
              <a:buAutoNum type="arabicPeriod"/>
              <a:defRPr/>
            </a:pPr>
            <a:r>
              <a:rPr lang="en-US" sz="2400" b="1" dirty="0" err="1">
                <a:solidFill>
                  <a:schemeClr val="tx2"/>
                </a:solidFill>
              </a:rPr>
              <a:t>Hãy</a:t>
            </a:r>
            <a:r>
              <a:rPr lang="en-US" sz="2400" b="1" dirty="0">
                <a:solidFill>
                  <a:schemeClr val="tx2"/>
                </a:solidFill>
              </a:rPr>
              <a:t> </a:t>
            </a:r>
            <a:r>
              <a:rPr lang="en-US" sz="2400" b="1" dirty="0" err="1">
                <a:solidFill>
                  <a:schemeClr val="tx2"/>
                </a:solidFill>
              </a:rPr>
              <a:t>đọc</a:t>
            </a:r>
            <a:r>
              <a:rPr lang="en-US" sz="2400" b="1" dirty="0">
                <a:solidFill>
                  <a:schemeClr val="tx2"/>
                </a:solidFill>
              </a:rPr>
              <a:t> </a:t>
            </a:r>
            <a:r>
              <a:rPr lang="en-US" sz="2400" b="1" dirty="0" err="1">
                <a:solidFill>
                  <a:schemeClr val="tx2"/>
                </a:solidFill>
              </a:rPr>
              <a:t>tên</a:t>
            </a:r>
            <a:r>
              <a:rPr lang="en-US" sz="2400" b="1" dirty="0">
                <a:solidFill>
                  <a:schemeClr val="tx2"/>
                </a:solidFill>
              </a:rPr>
              <a:t> </a:t>
            </a:r>
            <a:r>
              <a:rPr lang="en-US" sz="2400" b="1" dirty="0" err="1">
                <a:solidFill>
                  <a:schemeClr val="tx2"/>
                </a:solidFill>
              </a:rPr>
              <a:t>những</a:t>
            </a:r>
            <a:r>
              <a:rPr lang="en-US" sz="2400" b="1" dirty="0">
                <a:solidFill>
                  <a:schemeClr val="tx2"/>
                </a:solidFill>
              </a:rPr>
              <a:t> </a:t>
            </a:r>
            <a:r>
              <a:rPr lang="en-US" sz="2400" b="1" dirty="0" err="1">
                <a:solidFill>
                  <a:schemeClr val="tx2"/>
                </a:solidFill>
              </a:rPr>
              <a:t>nguyên</a:t>
            </a:r>
            <a:r>
              <a:rPr lang="en-US" sz="2400" b="1" dirty="0">
                <a:solidFill>
                  <a:schemeClr val="tx2"/>
                </a:solidFill>
              </a:rPr>
              <a:t> </a:t>
            </a:r>
            <a:r>
              <a:rPr lang="en-US" sz="2400" b="1" dirty="0" err="1">
                <a:solidFill>
                  <a:schemeClr val="tx2"/>
                </a:solidFill>
              </a:rPr>
              <a:t>tố</a:t>
            </a:r>
            <a:r>
              <a:rPr lang="en-US" sz="2400" b="1" dirty="0">
                <a:solidFill>
                  <a:schemeClr val="tx2"/>
                </a:solidFill>
              </a:rPr>
              <a:t> </a:t>
            </a:r>
            <a:r>
              <a:rPr lang="en-US" sz="2400" b="1" dirty="0" err="1">
                <a:solidFill>
                  <a:schemeClr val="tx2"/>
                </a:solidFill>
              </a:rPr>
              <a:t>hóa</a:t>
            </a:r>
            <a:r>
              <a:rPr lang="en-US" sz="2400" b="1" dirty="0">
                <a:solidFill>
                  <a:schemeClr val="tx2"/>
                </a:solidFill>
              </a:rPr>
              <a:t> </a:t>
            </a:r>
            <a:r>
              <a:rPr lang="en-US" sz="2400" b="1" dirty="0" err="1">
                <a:solidFill>
                  <a:schemeClr val="tx2"/>
                </a:solidFill>
              </a:rPr>
              <a:t>học</a:t>
            </a:r>
            <a:r>
              <a:rPr lang="en-US" sz="2400" b="1" dirty="0">
                <a:solidFill>
                  <a:schemeClr val="tx2"/>
                </a:solidFill>
              </a:rPr>
              <a:t> </a:t>
            </a:r>
            <a:r>
              <a:rPr lang="en-US" sz="2400" b="1" dirty="0" err="1">
                <a:solidFill>
                  <a:schemeClr val="tx2"/>
                </a:solidFill>
              </a:rPr>
              <a:t>mà</a:t>
            </a:r>
            <a:r>
              <a:rPr lang="en-US" sz="2400" b="1" dirty="0">
                <a:solidFill>
                  <a:schemeClr val="tx2"/>
                </a:solidFill>
              </a:rPr>
              <a:t> </a:t>
            </a:r>
            <a:r>
              <a:rPr lang="en-US" sz="2400" b="1" dirty="0" err="1">
                <a:solidFill>
                  <a:schemeClr val="tx2"/>
                </a:solidFill>
              </a:rPr>
              <a:t>em</a:t>
            </a:r>
            <a:r>
              <a:rPr lang="en-US" sz="2400" b="1" dirty="0">
                <a:solidFill>
                  <a:schemeClr val="tx2"/>
                </a:solidFill>
              </a:rPr>
              <a:t> </a:t>
            </a:r>
            <a:r>
              <a:rPr lang="en-US" sz="2400" b="1" dirty="0" err="1">
                <a:solidFill>
                  <a:schemeClr val="tx2"/>
                </a:solidFill>
              </a:rPr>
              <a:t>biết</a:t>
            </a:r>
            <a:r>
              <a:rPr lang="en-US" sz="2400" b="1" dirty="0">
                <a:solidFill>
                  <a:schemeClr val="tx2"/>
                </a:solidFill>
              </a:rPr>
              <a:t> </a:t>
            </a:r>
            <a:r>
              <a:rPr lang="en-US" sz="2400" b="1" dirty="0" err="1">
                <a:solidFill>
                  <a:schemeClr val="tx2"/>
                </a:solidFill>
              </a:rPr>
              <a:t>trong</a:t>
            </a:r>
            <a:r>
              <a:rPr lang="en-US" sz="2400" b="1" dirty="0">
                <a:solidFill>
                  <a:schemeClr val="tx2"/>
                </a:solidFill>
              </a:rPr>
              <a:t> </a:t>
            </a:r>
            <a:r>
              <a:rPr lang="en-US" sz="2400" b="1" dirty="0" err="1">
                <a:solidFill>
                  <a:schemeClr val="tx2"/>
                </a:solidFill>
              </a:rPr>
              <a:t>các</a:t>
            </a:r>
            <a:r>
              <a:rPr lang="en-US" sz="2400" b="1" dirty="0">
                <a:solidFill>
                  <a:schemeClr val="tx2"/>
                </a:solidFill>
              </a:rPr>
              <a:t> </a:t>
            </a:r>
            <a:r>
              <a:rPr lang="en-US" sz="2400" b="1" dirty="0" err="1">
                <a:solidFill>
                  <a:schemeClr val="tx2"/>
                </a:solidFill>
              </a:rPr>
              <a:t>đồ</a:t>
            </a:r>
            <a:r>
              <a:rPr lang="en-US" sz="2400" b="1" dirty="0">
                <a:solidFill>
                  <a:schemeClr val="tx2"/>
                </a:solidFill>
              </a:rPr>
              <a:t> </a:t>
            </a:r>
            <a:r>
              <a:rPr lang="en-US" sz="2400" b="1" dirty="0" err="1">
                <a:solidFill>
                  <a:schemeClr val="tx2"/>
                </a:solidFill>
              </a:rPr>
              <a:t>vật</a:t>
            </a:r>
            <a:r>
              <a:rPr lang="en-US" sz="2400" b="1" dirty="0">
                <a:solidFill>
                  <a:schemeClr val="tx2"/>
                </a:solidFill>
              </a:rPr>
              <a:t> </a:t>
            </a:r>
            <a:r>
              <a:rPr lang="en-US" sz="2400" b="1" dirty="0" err="1">
                <a:solidFill>
                  <a:schemeClr val="tx2"/>
                </a:solidFill>
              </a:rPr>
              <a:t>trên</a:t>
            </a:r>
            <a:r>
              <a:rPr lang="en-US" sz="2400" b="1" dirty="0">
                <a:solidFill>
                  <a:schemeClr val="tx2"/>
                </a:solidFill>
              </a:rPr>
              <a:t>. </a:t>
            </a:r>
          </a:p>
          <a:p>
            <a:pPr marL="342900" indent="-342900" algn="ctr">
              <a:buFontTx/>
              <a:buAutoNum type="arabicPeriod"/>
              <a:defRPr/>
            </a:pPr>
            <a:r>
              <a:rPr lang="en-US" sz="2400" b="1" dirty="0" err="1">
                <a:solidFill>
                  <a:schemeClr val="tx2"/>
                </a:solidFill>
              </a:rPr>
              <a:t>Viết</a:t>
            </a:r>
            <a:r>
              <a:rPr lang="en-US" sz="2400" b="1" dirty="0">
                <a:solidFill>
                  <a:schemeClr val="tx2"/>
                </a:solidFill>
              </a:rPr>
              <a:t> </a:t>
            </a:r>
            <a:r>
              <a:rPr lang="en-US" sz="2400" b="1" dirty="0" err="1">
                <a:solidFill>
                  <a:schemeClr val="tx2"/>
                </a:solidFill>
              </a:rPr>
              <a:t>kí</a:t>
            </a:r>
            <a:r>
              <a:rPr lang="en-US" sz="2400" b="1" dirty="0">
                <a:solidFill>
                  <a:schemeClr val="tx2"/>
                </a:solidFill>
              </a:rPr>
              <a:t> </a:t>
            </a:r>
            <a:r>
              <a:rPr lang="en-US" sz="2400" b="1" dirty="0" err="1">
                <a:solidFill>
                  <a:schemeClr val="tx2"/>
                </a:solidFill>
              </a:rPr>
              <a:t>hiệu</a:t>
            </a:r>
            <a:r>
              <a:rPr lang="en-US" sz="2400" b="1" dirty="0">
                <a:solidFill>
                  <a:schemeClr val="tx2"/>
                </a:solidFill>
              </a:rPr>
              <a:t> </a:t>
            </a:r>
            <a:r>
              <a:rPr lang="en-US" sz="2400" b="1" dirty="0" err="1">
                <a:solidFill>
                  <a:schemeClr val="tx2"/>
                </a:solidFill>
              </a:rPr>
              <a:t>hóa</a:t>
            </a:r>
            <a:r>
              <a:rPr lang="en-US" sz="2400" b="1" dirty="0">
                <a:solidFill>
                  <a:schemeClr val="tx2"/>
                </a:solidFill>
              </a:rPr>
              <a:t> </a:t>
            </a:r>
            <a:r>
              <a:rPr lang="en-US" sz="2400" b="1" dirty="0" err="1">
                <a:solidFill>
                  <a:schemeClr val="tx2"/>
                </a:solidFill>
              </a:rPr>
              <a:t>học</a:t>
            </a:r>
            <a:r>
              <a:rPr lang="en-US" sz="2400" b="1" dirty="0">
                <a:solidFill>
                  <a:schemeClr val="tx2"/>
                </a:solidFill>
              </a:rPr>
              <a:t> </a:t>
            </a:r>
            <a:r>
              <a:rPr lang="en-US" sz="2400" b="1" dirty="0" err="1">
                <a:solidFill>
                  <a:schemeClr val="tx2"/>
                </a:solidFill>
              </a:rPr>
              <a:t>và</a:t>
            </a:r>
            <a:r>
              <a:rPr lang="en-US" sz="2400" b="1" dirty="0">
                <a:solidFill>
                  <a:schemeClr val="tx2"/>
                </a:solidFill>
              </a:rPr>
              <a:t> </a:t>
            </a:r>
            <a:r>
              <a:rPr lang="en-US" sz="2400" b="1" dirty="0" err="1">
                <a:solidFill>
                  <a:schemeClr val="tx2"/>
                </a:solidFill>
              </a:rPr>
              <a:t>nêu</a:t>
            </a:r>
            <a:r>
              <a:rPr lang="en-US" sz="2400" b="1" dirty="0">
                <a:solidFill>
                  <a:schemeClr val="tx2"/>
                </a:solidFill>
              </a:rPr>
              <a:t> </a:t>
            </a:r>
            <a:r>
              <a:rPr lang="en-US" sz="2400" b="1" dirty="0" err="1">
                <a:solidFill>
                  <a:schemeClr val="tx2"/>
                </a:solidFill>
              </a:rPr>
              <a:t>một</a:t>
            </a:r>
            <a:r>
              <a:rPr lang="en-US" sz="2400" b="1" dirty="0">
                <a:solidFill>
                  <a:schemeClr val="tx2"/>
                </a:solidFill>
              </a:rPr>
              <a:t> </a:t>
            </a:r>
            <a:r>
              <a:rPr lang="en-US" sz="2400" b="1" dirty="0" err="1">
                <a:solidFill>
                  <a:schemeClr val="tx2"/>
                </a:solidFill>
              </a:rPr>
              <a:t>số</a:t>
            </a:r>
            <a:r>
              <a:rPr lang="en-US" sz="2400" b="1" dirty="0">
                <a:solidFill>
                  <a:schemeClr val="tx2"/>
                </a:solidFill>
              </a:rPr>
              <a:t> </a:t>
            </a:r>
            <a:r>
              <a:rPr lang="en-US" sz="2400" b="1" dirty="0" err="1">
                <a:solidFill>
                  <a:schemeClr val="tx2"/>
                </a:solidFill>
              </a:rPr>
              <a:t>ứng</a:t>
            </a:r>
            <a:r>
              <a:rPr lang="en-US" sz="2400" b="1" dirty="0">
                <a:solidFill>
                  <a:schemeClr val="tx2"/>
                </a:solidFill>
              </a:rPr>
              <a:t> </a:t>
            </a:r>
            <a:r>
              <a:rPr lang="en-US" sz="2400" b="1" dirty="0" err="1">
                <a:solidFill>
                  <a:schemeClr val="tx2"/>
                </a:solidFill>
              </a:rPr>
              <a:t>dụng</a:t>
            </a:r>
            <a:r>
              <a:rPr lang="en-US" sz="2400" b="1" dirty="0">
                <a:solidFill>
                  <a:schemeClr val="tx2"/>
                </a:solidFill>
              </a:rPr>
              <a:t> </a:t>
            </a:r>
            <a:r>
              <a:rPr lang="en-US" sz="2400" b="1" dirty="0" err="1">
                <a:solidFill>
                  <a:schemeClr val="tx2"/>
                </a:solidFill>
              </a:rPr>
              <a:t>của</a:t>
            </a:r>
            <a:r>
              <a:rPr lang="en-US" sz="2400" b="1" dirty="0">
                <a:solidFill>
                  <a:schemeClr val="tx2"/>
                </a:solidFill>
              </a:rPr>
              <a:t> </a:t>
            </a:r>
            <a:r>
              <a:rPr lang="en-US" sz="2400" b="1" dirty="0" err="1">
                <a:solidFill>
                  <a:schemeClr val="tx2"/>
                </a:solidFill>
              </a:rPr>
              <a:t>những</a:t>
            </a:r>
            <a:r>
              <a:rPr lang="en-US" sz="2400" b="1" dirty="0">
                <a:solidFill>
                  <a:schemeClr val="tx2"/>
                </a:solidFill>
              </a:rPr>
              <a:t> </a:t>
            </a:r>
            <a:r>
              <a:rPr lang="en-US" sz="2400" b="1" dirty="0" err="1">
                <a:solidFill>
                  <a:schemeClr val="tx2"/>
                </a:solidFill>
              </a:rPr>
              <a:t>nguyên</a:t>
            </a:r>
            <a:r>
              <a:rPr lang="en-US" sz="2400" b="1" dirty="0">
                <a:solidFill>
                  <a:schemeClr val="tx2"/>
                </a:solidFill>
              </a:rPr>
              <a:t> </a:t>
            </a:r>
            <a:r>
              <a:rPr lang="en-US" sz="2400" b="1" dirty="0" err="1">
                <a:solidFill>
                  <a:schemeClr val="tx2"/>
                </a:solidFill>
              </a:rPr>
              <a:t>tố</a:t>
            </a:r>
            <a:r>
              <a:rPr lang="en-US" sz="2400" b="1" dirty="0">
                <a:solidFill>
                  <a:schemeClr val="tx2"/>
                </a:solidFill>
              </a:rPr>
              <a:t> </a:t>
            </a:r>
            <a:r>
              <a:rPr lang="en-US" sz="2400" b="1" dirty="0" err="1">
                <a:solidFill>
                  <a:schemeClr val="tx2"/>
                </a:solidFill>
              </a:rPr>
              <a:t>hóa</a:t>
            </a:r>
            <a:r>
              <a:rPr lang="en-US" sz="2400" b="1" dirty="0">
                <a:solidFill>
                  <a:schemeClr val="tx2"/>
                </a:solidFill>
              </a:rPr>
              <a:t> </a:t>
            </a:r>
            <a:r>
              <a:rPr lang="en-US" sz="2400" b="1" dirty="0" err="1">
                <a:solidFill>
                  <a:schemeClr val="tx2"/>
                </a:solidFill>
              </a:rPr>
              <a:t>học</a:t>
            </a:r>
            <a:r>
              <a:rPr lang="en-US" sz="2400" b="1" dirty="0">
                <a:solidFill>
                  <a:schemeClr val="tx2"/>
                </a:solidFill>
              </a:rPr>
              <a:t> </a:t>
            </a:r>
            <a:r>
              <a:rPr lang="en-US" sz="2400" b="1" dirty="0" err="1">
                <a:solidFill>
                  <a:schemeClr val="tx2"/>
                </a:solidFill>
              </a:rPr>
              <a:t>đó</a:t>
            </a:r>
            <a:r>
              <a:rPr lang="en-US" sz="2400" b="1" dirty="0">
                <a:solidFill>
                  <a:schemeClr val="tx2"/>
                </a:solidFill>
              </a:rPr>
              <a:t>. </a:t>
            </a:r>
            <a:endParaRPr lang="vi-VN" sz="2400" b="1" dirty="0">
              <a:solidFill>
                <a:schemeClr val="tx2"/>
              </a:solidFill>
            </a:endParaRPr>
          </a:p>
        </p:txBody>
      </p:sp>
      <p:sp>
        <p:nvSpPr>
          <p:cNvPr id="35845" name="TextBox 5"/>
          <p:cNvSpPr txBox="1">
            <a:spLocks noChangeArrowheads="1"/>
          </p:cNvSpPr>
          <p:nvPr/>
        </p:nvSpPr>
        <p:spPr bwMode="auto">
          <a:xfrm>
            <a:off x="3595689" y="285751"/>
            <a:ext cx="557212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a:solidFill>
                  <a:srgbClr val="FF0000"/>
                </a:solidFill>
              </a:rPr>
              <a:t>CÙNG KHÁM PHÁ !!!!</a:t>
            </a:r>
            <a:endParaRPr lang="vi-VN" altLang="en-US" sz="4000" b="1">
              <a:solidFill>
                <a:srgbClr val="FF0000"/>
              </a:solidFill>
            </a:endParaRPr>
          </a:p>
        </p:txBody>
      </p:sp>
    </p:spTree>
    <p:extLst>
      <p:ext uri="{BB962C8B-B14F-4D97-AF65-F5344CB8AC3E}">
        <p14:creationId xmlns:p14="http://schemas.microsoft.com/office/powerpoint/2010/main" xmlns="" val="2112011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1D09DE4-8337-440A-B39F-F770F4C7BF39}"/>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C0A8C3E-ACC8-41B6-AFB6-4020B6A751C1}"/>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flipH="1">
            <a:off x="2366966" y="1852454"/>
            <a:ext cx="1732168" cy="1392023"/>
          </a:xfrm>
          <a:prstGeom prst="rect">
            <a:avLst/>
          </a:prstGeom>
        </p:spPr>
      </p:pic>
      <p:pic>
        <p:nvPicPr>
          <p:cNvPr id="9" name="Picture 8">
            <a:extLst>
              <a:ext uri="{FF2B5EF4-FFF2-40B4-BE49-F238E27FC236}">
                <a16:creationId xmlns:a16="http://schemas.microsoft.com/office/drawing/2014/main" xmlns="" id="{FB468B02-62AC-4301-B22F-2FC0289561E5}"/>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24015" t="11360" r="19959" b="9562"/>
          <a:stretch/>
        </p:blipFill>
        <p:spPr>
          <a:xfrm>
            <a:off x="2237564" y="1717517"/>
            <a:ext cx="1479588" cy="1392022"/>
          </a:xfrm>
          <a:prstGeom prst="rect">
            <a:avLst/>
          </a:prstGeom>
        </p:spPr>
      </p:pic>
      <p:pic>
        <p:nvPicPr>
          <p:cNvPr id="10" name="Picture 9">
            <a:extLst>
              <a:ext uri="{FF2B5EF4-FFF2-40B4-BE49-F238E27FC236}">
                <a16:creationId xmlns:a16="http://schemas.microsoft.com/office/drawing/2014/main" xmlns="" id="{159A3421-F326-40E8-B830-2C8391978744}"/>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flipH="1">
            <a:off x="6445679" y="1106965"/>
            <a:ext cx="1732168" cy="1392023"/>
          </a:xfrm>
          <a:prstGeom prst="rect">
            <a:avLst/>
          </a:prstGeom>
        </p:spPr>
      </p:pic>
      <p:pic>
        <p:nvPicPr>
          <p:cNvPr id="11" name="Picture 10">
            <a:extLst>
              <a:ext uri="{FF2B5EF4-FFF2-40B4-BE49-F238E27FC236}">
                <a16:creationId xmlns:a16="http://schemas.microsoft.com/office/drawing/2014/main" xmlns=""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24015" t="11360" r="19959" b="9562"/>
          <a:stretch/>
        </p:blipFill>
        <p:spPr>
          <a:xfrm>
            <a:off x="6359971" y="644536"/>
            <a:ext cx="1479588" cy="1392022"/>
          </a:xfrm>
          <a:prstGeom prst="rect">
            <a:avLst/>
          </a:prstGeom>
        </p:spPr>
      </p:pic>
      <p:pic>
        <p:nvPicPr>
          <p:cNvPr id="12" name="Picture 11">
            <a:extLst>
              <a:ext uri="{FF2B5EF4-FFF2-40B4-BE49-F238E27FC236}">
                <a16:creationId xmlns:a16="http://schemas.microsoft.com/office/drawing/2014/main" xmlns="" id="{B6234B03-771E-4EEE-93DE-DB13E10A874F}"/>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flipH="1">
            <a:off x="5598740" y="5033803"/>
            <a:ext cx="1732168" cy="1392023"/>
          </a:xfrm>
          <a:prstGeom prst="rect">
            <a:avLst/>
          </a:prstGeom>
        </p:spPr>
      </p:pic>
      <p:pic>
        <p:nvPicPr>
          <p:cNvPr id="13" name="Picture 12">
            <a:extLst>
              <a:ext uri="{FF2B5EF4-FFF2-40B4-BE49-F238E27FC236}">
                <a16:creationId xmlns:a16="http://schemas.microsoft.com/office/drawing/2014/main" xmlns="" id="{2F41598F-DDEC-439A-921D-B401FE942470}"/>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24015" t="11360" r="19959" b="9562"/>
          <a:stretch/>
        </p:blipFill>
        <p:spPr>
          <a:xfrm>
            <a:off x="5540994" y="4614496"/>
            <a:ext cx="1479588" cy="1392022"/>
          </a:xfrm>
          <a:prstGeom prst="rect">
            <a:avLst/>
          </a:prstGeom>
        </p:spPr>
      </p:pic>
      <p:pic>
        <p:nvPicPr>
          <p:cNvPr id="15" name="Picture 14">
            <a:extLst>
              <a:ext uri="{FF2B5EF4-FFF2-40B4-BE49-F238E27FC236}">
                <a16:creationId xmlns:a16="http://schemas.microsoft.com/office/drawing/2014/main" xmlns="" id="{8DC6F7E1-4CC8-45CB-A04D-603ECDA8D143}"/>
              </a:ext>
            </a:extLst>
          </p:cNvPr>
          <p:cNvPicPr>
            <a:picLocks noChangeAspect="1"/>
          </p:cNvPicPr>
          <p:nvPr/>
        </p:nvPicPr>
        <p:blipFill rotWithShape="1">
          <a:blip r:embed="rId9">
            <a:extLst>
              <a:ext uri="{28A0092B-C50C-407E-A947-70E740481C1C}">
                <a14:useLocalDpi xmlns:a14="http://schemas.microsoft.com/office/drawing/2010/main" xmlns="" val="0"/>
              </a:ext>
            </a:extLst>
          </a:blip>
          <a:srcRect l="6798" t="23886" r="80958" b="56887"/>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xmlns="" id="{F23210F5-6B16-4F89-85B1-958181A53FF0}"/>
              </a:ext>
            </a:extLst>
          </p:cNvPr>
          <p:cNvPicPr>
            <a:picLocks noChangeAspect="1"/>
          </p:cNvPicPr>
          <p:nvPr/>
        </p:nvPicPr>
        <p:blipFill rotWithShape="1">
          <a:blip r:embed="rId9">
            <a:extLst>
              <a:ext uri="{28A0092B-C50C-407E-A947-70E740481C1C}">
                <a14:useLocalDpi xmlns:a14="http://schemas.microsoft.com/office/drawing/2010/main" xmlns="" val="0"/>
              </a:ext>
            </a:extLst>
          </a:blip>
          <a:srcRect l="84900" t="24520" r="2856" b="56253"/>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xmlns="" id="{62EEA9B9-18D0-433F-B8AA-8BE9225D407D}"/>
              </a:ext>
            </a:extLst>
          </p:cNvPr>
          <p:cNvPicPr>
            <a:picLocks noChangeAspect="1"/>
          </p:cNvPicPr>
          <p:nvPr/>
        </p:nvPicPr>
        <p:blipFill rotWithShape="1">
          <a:blip r:embed="rId10" cstate="print">
            <a:extLst>
              <a:ext uri="{28A0092B-C50C-407E-A947-70E740481C1C}">
                <a14:useLocalDpi xmlns:a14="http://schemas.microsoft.com/office/drawing/2010/main" xmlns="" val="0"/>
              </a:ext>
            </a:extLst>
          </a:blip>
          <a:srcRect l="53073" t="47270"/>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xmlns="" id="{6BA106A1-9EAB-4E1C-9ED9-6199230C0100}"/>
              </a:ext>
            </a:extLst>
          </p:cNvPr>
          <p:cNvPicPr>
            <a:picLocks noGrp="1" noChangeAspect="1"/>
          </p:cNvPicPr>
          <p:nvPr>
            <p:ph idx="1"/>
          </p:nvPr>
        </p:nvPicPr>
        <p:blipFill rotWithShape="1">
          <a:blip r:embed="rId11" cstate="print">
            <a:extLst>
              <a:ext uri="{28A0092B-C50C-407E-A947-70E740481C1C}">
                <a14:useLocalDpi xmlns:a14="http://schemas.microsoft.com/office/drawing/2010/main" xmlns="" val="0"/>
              </a:ext>
            </a:extLst>
          </a:blip>
          <a:srcRect l="-3990" t="-1403" r="84381" b="87279"/>
          <a:stretch/>
        </p:blipFill>
        <p:spPr>
          <a:xfrm>
            <a:off x="5014275" y="6164603"/>
            <a:ext cx="2163451" cy="767597"/>
          </a:xfrm>
        </p:spPr>
      </p:pic>
      <p:pic>
        <p:nvPicPr>
          <p:cNvPr id="32" name="Cái bảng">
            <a:extLst>
              <a:ext uri="{FF2B5EF4-FFF2-40B4-BE49-F238E27FC236}">
                <a16:creationId xmlns:a16="http://schemas.microsoft.com/office/drawing/2014/main" xmlns="" id="{BD61C96E-7D8B-4E3F-8470-675D515E83D1}"/>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xmlns="" id="{5239D320-9B7E-431F-9A33-190B6FEBED3B}"/>
              </a:ext>
            </a:extLst>
          </p:cNvPr>
          <p:cNvSpPr/>
          <p:nvPr/>
        </p:nvSpPr>
        <p:spPr>
          <a:xfrm>
            <a:off x="7904823"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latin typeface="Arial" panose="020B0604020202020204" pitchFamily="34" charset="0"/>
                <a:cs typeface="Arial" panose="020B0604020202020204" pitchFamily="34" charset="0"/>
              </a:rPr>
              <a:t>Carbon </a:t>
            </a:r>
            <a:endParaRPr lang="en-US" sz="20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xmlns="" id="{F6B2023A-41E6-496F-A5A1-DAC3B4804349}"/>
              </a:ext>
            </a:extLst>
          </p:cNvPr>
          <p:cNvSpPr txBox="1"/>
          <p:nvPr/>
        </p:nvSpPr>
        <p:spPr>
          <a:xfrm>
            <a:off x="7904823" y="4045803"/>
            <a:ext cx="3425126" cy="1200329"/>
          </a:xfrm>
          <a:prstGeom prst="rect">
            <a:avLst/>
          </a:prstGeom>
          <a:noFill/>
        </p:spPr>
        <p:txBody>
          <a:bodyPr wrap="square" rtlCol="0">
            <a:spAutoFit/>
          </a:bodyPr>
          <a:lstStyle/>
          <a:p>
            <a:pPr algn="ctr"/>
            <a:r>
              <a:rPr lang="en-US" sz="2400" b="1" err="1">
                <a:solidFill>
                  <a:schemeClr val="bg1"/>
                </a:solidFill>
                <a:latin typeface="Arial" panose="020B0604020202020204" pitchFamily="34" charset="0"/>
                <a:cs typeface="Arial" panose="020B0604020202020204" pitchFamily="34" charset="0"/>
              </a:rPr>
              <a:t>Câu</a:t>
            </a:r>
            <a:r>
              <a:rPr lang="en-US" sz="2400" b="1">
                <a:solidFill>
                  <a:schemeClr val="bg1"/>
                </a:solidFill>
                <a:latin typeface="Arial" panose="020B0604020202020204" pitchFamily="34" charset="0"/>
                <a:cs typeface="Arial" panose="020B0604020202020204" pitchFamily="34" charset="0"/>
              </a:rPr>
              <a:t> </a:t>
            </a:r>
            <a:r>
              <a:rPr lang="en-US" sz="2400" b="1" smtClean="0">
                <a:solidFill>
                  <a:schemeClr val="bg1"/>
                </a:solidFill>
                <a:latin typeface="Arial" panose="020B0604020202020204" pitchFamily="34" charset="0"/>
                <a:cs typeface="Arial" panose="020B0604020202020204" pitchFamily="34" charset="0"/>
              </a:rPr>
              <a:t>3: Nguyên tử có 8 proton trong hạt nhân là nguyên tử gì ? </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xmlns="" id="{81EC8A33-F2A1-4771-B0FC-8306D78EA487}"/>
              </a:ext>
            </a:extLst>
          </p:cNvPr>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latin typeface="Arial" panose="020B0604020202020204" pitchFamily="34" charset="0"/>
                <a:cs typeface="Arial" panose="020B0604020202020204" pitchFamily="34" charset="0"/>
              </a:rPr>
              <a:t>Nitrogen</a:t>
            </a:r>
            <a:endParaRPr lang="en-US" sz="2000" b="1" dirty="0">
              <a:latin typeface="Arial" panose="020B0604020202020204" pitchFamily="34" charset="0"/>
              <a:cs typeface="Arial" panose="020B0604020202020204" pitchFamily="34" charset="0"/>
            </a:endParaRPr>
          </a:p>
        </p:txBody>
      </p:sp>
      <p:sp>
        <p:nvSpPr>
          <p:cNvPr id="36" name="Đáp án 2-LV1">
            <a:extLst>
              <a:ext uri="{FF2B5EF4-FFF2-40B4-BE49-F238E27FC236}">
                <a16:creationId xmlns:a16="http://schemas.microsoft.com/office/drawing/2014/main" xmlns="" id="{F680300E-5002-42B6-BD58-38DD187D1D9B}"/>
              </a:ext>
            </a:extLst>
          </p:cNvPr>
          <p:cNvSpPr/>
          <p:nvPr/>
        </p:nvSpPr>
        <p:spPr>
          <a:xfrm>
            <a:off x="9629808" y="5879009"/>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latin typeface="Arial" panose="020B0604020202020204" pitchFamily="34" charset="0"/>
                <a:cs typeface="Arial" panose="020B0604020202020204" pitchFamily="34" charset="0"/>
              </a:rPr>
              <a:t>Neon</a:t>
            </a:r>
            <a:endParaRPr lang="en-US" sz="20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xmlns="" id="{9A6F4D4E-5A24-4779-A207-95E73743C5A6}"/>
              </a:ext>
            </a:extLst>
          </p:cNvPr>
          <p:cNvSpPr/>
          <p:nvPr/>
        </p:nvSpPr>
        <p:spPr>
          <a:xfrm>
            <a:off x="9641097" y="51913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Arial" panose="020B0604020202020204" pitchFamily="34" charset="0"/>
                <a:cs typeface="Arial" panose="020B0604020202020204" pitchFamily="34" charset="0"/>
              </a:rPr>
              <a:t>Oxygen</a:t>
            </a:r>
            <a:endParaRPr lang="en-US" b="1"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xmlns="" id="{9067C5FB-C138-468F-AA21-7F3753D0E61E}"/>
              </a:ext>
            </a:extLst>
          </p:cNvPr>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1500</a:t>
            </a:r>
          </a:p>
        </p:txBody>
      </p:sp>
    </p:spTree>
    <p:extLst>
      <p:ext uri="{BB962C8B-B14F-4D97-AF65-F5344CB8AC3E}">
        <p14:creationId xmlns:p14="http://schemas.microsoft.com/office/powerpoint/2010/main" xmlns="" val="35882469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43073 -0.49305 " pathEditMode="relative" rAng="0" ptsTypes="AA">
                                      <p:cBhvr>
                                        <p:cTn id="59" dur="500" fill="hold"/>
                                        <p:tgtEl>
                                          <p:spTgt spid="19"/>
                                        </p:tgtEl>
                                        <p:attrNameLst>
                                          <p:attrName>ppt_x</p:attrName>
                                          <p:attrName>ppt_y</p:attrName>
                                        </p:attrNameLst>
                                      </p:cBhvr>
                                      <p:rCtr x="21159" y="-24884"/>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35795 0.06459 " pathEditMode="relative" rAng="0" ptsTypes="AA">
                                      <p:cBhvr>
                                        <p:cTn id="79" dur="500" fill="hold"/>
                                        <p:tgtEl>
                                          <p:spTgt spid="19"/>
                                        </p:tgtEl>
                                        <p:attrNameLst>
                                          <p:attrName>ppt_x</p:attrName>
                                          <p:attrName>ppt_y</p:attrName>
                                        </p:attrNameLst>
                                      </p:cBhvr>
                                      <p:rCtr x="17891" y="3218"/>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09714 -0.3537 " pathEditMode="relative" rAng="0" ptsTypes="AA">
                                      <p:cBhvr>
                                        <p:cTn id="111" dur="500" fill="hold"/>
                                        <p:tgtEl>
                                          <p:spTgt spid="19"/>
                                        </p:tgtEl>
                                        <p:attrNameLst>
                                          <p:attrName>ppt_x</p:attrName>
                                          <p:attrName>ppt_y</p:attrName>
                                        </p:attrNameLst>
                                      </p:cBhvr>
                                      <p:rCtr x="4857" y="-17685"/>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903870827"/>
              </p:ext>
            </p:extLst>
          </p:nvPr>
        </p:nvGraphicFramePr>
        <p:xfrm>
          <a:off x="4280081" y="1197383"/>
          <a:ext cx="5491570" cy="4097112"/>
        </p:xfrm>
        <a:graphic>
          <a:graphicData uri="http://schemas.openxmlformats.org/drawingml/2006/table">
            <a:tbl>
              <a:tblPr/>
              <a:tblGrid>
                <a:gridCol w="1560016">
                  <a:extLst>
                    <a:ext uri="{9D8B030D-6E8A-4147-A177-3AD203B41FA5}">
                      <a16:colId xmlns:a16="http://schemas.microsoft.com/office/drawing/2014/main" xmlns="" val="2588042528"/>
                    </a:ext>
                  </a:extLst>
                </a:gridCol>
                <a:gridCol w="3127910">
                  <a:extLst>
                    <a:ext uri="{9D8B030D-6E8A-4147-A177-3AD203B41FA5}">
                      <a16:colId xmlns:a16="http://schemas.microsoft.com/office/drawing/2014/main" xmlns="" val="1213243342"/>
                    </a:ext>
                  </a:extLst>
                </a:gridCol>
                <a:gridCol w="803644">
                  <a:extLst>
                    <a:ext uri="{9D8B030D-6E8A-4147-A177-3AD203B41FA5}">
                      <a16:colId xmlns:a16="http://schemas.microsoft.com/office/drawing/2014/main" xmlns="" val="3128743919"/>
                    </a:ext>
                  </a:extLst>
                </a:gridCol>
              </a:tblGrid>
              <a:tr h="936444">
                <a:tc>
                  <a:txBody>
                    <a:bodyPr/>
                    <a:lstStyle/>
                    <a:p>
                      <a:r>
                        <a:rPr lang="en-US" sz="2400" dirty="0" err="1" smtClean="0">
                          <a:effectLst/>
                          <a:latin typeface="Times New Roman" panose="02020603050405020304" pitchFamily="18" charset="0"/>
                          <a:cs typeface="Times New Roman" panose="02020603050405020304" pitchFamily="18" charset="0"/>
                        </a:rPr>
                        <a:t>Canxi</a:t>
                      </a:r>
                      <a:endParaRPr lang="en-US" sz="2400" dirty="0">
                        <a:effectLst/>
                        <a:latin typeface="Times New Roman" panose="02020603050405020304" pitchFamily="18" charset="0"/>
                        <a:cs typeface="Times New Roman" panose="02020603050405020304" pitchFamily="18" charset="0"/>
                      </a:endParaRPr>
                    </a:p>
                  </a:txBody>
                  <a:tcPr marL="95250" marR="95250" marT="95250" marB="95250" anchor="ctr">
                    <a:lnL>
                      <a:noFill/>
                    </a:lnL>
                    <a:lnR w="9525" cap="flat" cmpd="sng" algn="ctr">
                      <a:solidFill>
                        <a:srgbClr val="DED2C3"/>
                      </a:solidFill>
                      <a:prstDash val="solid"/>
                      <a:round/>
                      <a:headEnd type="none" w="med" len="med"/>
                      <a:tailEnd type="none" w="med" len="med"/>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tc>
                  <a:txBody>
                    <a:bodyPr/>
                    <a:lstStyle/>
                    <a:p>
                      <a:r>
                        <a:rPr lang="vi-VN" sz="2400">
                          <a:effectLst/>
                          <a:latin typeface="Times New Roman" panose="02020603050405020304" pitchFamily="18" charset="0"/>
                          <a:cs typeface="Times New Roman" panose="02020603050405020304" pitchFamily="18" charset="0"/>
                        </a:rPr>
                        <a:t>yếu tố cấu trúc của mô xương và răng</a:t>
                      </a:r>
                    </a:p>
                  </a:txBody>
                  <a:tcPr marL="95250" marR="95250" marT="95250" marB="95250" anchor="ctr">
                    <a:lnL w="9525" cap="flat" cmpd="sng" algn="ctr">
                      <a:solidFill>
                        <a:srgbClr val="DED2C3"/>
                      </a:solidFill>
                      <a:prstDash val="solid"/>
                      <a:round/>
                      <a:headEnd type="none" w="med" len="med"/>
                      <a:tailEnd type="none" w="med" len="med"/>
                    </a:lnL>
                    <a:lnR w="9525" cap="flat" cmpd="sng" algn="ctr">
                      <a:solidFill>
                        <a:srgbClr val="DED2C3"/>
                      </a:solidFill>
                      <a:prstDash val="solid"/>
                      <a:round/>
                      <a:headEnd type="none" w="med" len="med"/>
                      <a:tailEnd type="none" w="med" len="med"/>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tc>
                  <a:txBody>
                    <a:bodyPr/>
                    <a:lstStyle/>
                    <a:p>
                      <a:endParaRPr lang="en-US" dirty="0">
                        <a:effectLst/>
                      </a:endParaRPr>
                    </a:p>
                  </a:txBody>
                  <a:tcPr marL="95250" marR="95250" marT="95250" marB="95250" anchor="ctr">
                    <a:lnL w="9525" cap="flat" cmpd="sng" algn="ctr">
                      <a:solidFill>
                        <a:srgbClr val="DED2C3"/>
                      </a:solidFill>
                      <a:prstDash val="solid"/>
                      <a:round/>
                      <a:headEnd type="none" w="med" len="med"/>
                      <a:tailEnd type="none" w="med" len="med"/>
                    </a:lnL>
                    <a:lnR>
                      <a:noFill/>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extLst>
                  <a:ext uri="{0D108BD9-81ED-4DB2-BD59-A6C34878D82A}">
                    <a16:rowId xmlns:a16="http://schemas.microsoft.com/office/drawing/2014/main" xmlns="" val="1617160716"/>
                  </a:ext>
                </a:extLst>
              </a:tr>
              <a:tr h="936444">
                <a:tc>
                  <a:txBody>
                    <a:bodyPr/>
                    <a:lstStyle/>
                    <a:p>
                      <a:r>
                        <a:rPr lang="en-US" sz="2400" dirty="0" err="1">
                          <a:effectLst/>
                          <a:latin typeface="Times New Roman" panose="02020603050405020304" pitchFamily="18" charset="0"/>
                          <a:cs typeface="Times New Roman" panose="02020603050405020304" pitchFamily="18" charset="0"/>
                        </a:rPr>
                        <a:t>phốt</a:t>
                      </a:r>
                      <a:r>
                        <a:rPr lang="en-US" sz="2400" dirty="0">
                          <a:effectLst/>
                          <a:latin typeface="Times New Roman" panose="02020603050405020304" pitchFamily="18" charset="0"/>
                          <a:cs typeface="Times New Roman" panose="02020603050405020304" pitchFamily="18" charset="0"/>
                        </a:rPr>
                        <a:t> pho</a:t>
                      </a:r>
                    </a:p>
                  </a:txBody>
                  <a:tcPr marL="95250" marR="95250" marT="95250" marB="95250" anchor="ctr">
                    <a:lnL>
                      <a:noFill/>
                    </a:lnL>
                    <a:lnR w="9525" cap="flat" cmpd="sng" algn="ctr">
                      <a:solidFill>
                        <a:srgbClr val="DED2C3"/>
                      </a:solidFill>
                      <a:prstDash val="solid"/>
                      <a:round/>
                      <a:headEnd type="none" w="med" len="med"/>
                      <a:tailEnd type="none" w="med" len="med"/>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tc>
                  <a:txBody>
                    <a:bodyPr/>
                    <a:lstStyle/>
                    <a:p>
                      <a:r>
                        <a:rPr lang="vi-VN" sz="2400" dirty="0">
                          <a:effectLst/>
                          <a:latin typeface="Times New Roman" panose="02020603050405020304" pitchFamily="18" charset="0"/>
                          <a:cs typeface="Times New Roman" panose="02020603050405020304" pitchFamily="18" charset="0"/>
                        </a:rPr>
                        <a:t>tham gia vào cấu tạo mô xương</a:t>
                      </a:r>
                    </a:p>
                  </a:txBody>
                  <a:tcPr marL="95250" marR="95250" marT="95250" marB="95250" anchor="ctr">
                    <a:lnL w="9525" cap="flat" cmpd="sng" algn="ctr">
                      <a:solidFill>
                        <a:srgbClr val="DED2C3"/>
                      </a:solidFill>
                      <a:prstDash val="solid"/>
                      <a:round/>
                      <a:headEnd type="none" w="med" len="med"/>
                      <a:tailEnd type="none" w="med" len="med"/>
                    </a:lnL>
                    <a:lnR w="9525" cap="flat" cmpd="sng" algn="ctr">
                      <a:solidFill>
                        <a:srgbClr val="DED2C3"/>
                      </a:solidFill>
                      <a:prstDash val="solid"/>
                      <a:round/>
                      <a:headEnd type="none" w="med" len="med"/>
                      <a:tailEnd type="none" w="med" len="med"/>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tc>
                  <a:txBody>
                    <a:bodyPr/>
                    <a:lstStyle/>
                    <a:p>
                      <a:endParaRPr lang="en-US" dirty="0">
                        <a:effectLst/>
                      </a:endParaRPr>
                    </a:p>
                  </a:txBody>
                  <a:tcPr marL="95250" marR="95250" marT="95250" marB="95250" anchor="ctr">
                    <a:lnL w="9525" cap="flat" cmpd="sng" algn="ctr">
                      <a:solidFill>
                        <a:srgbClr val="DED2C3"/>
                      </a:solidFill>
                      <a:prstDash val="solid"/>
                      <a:round/>
                      <a:headEnd type="none" w="med" len="med"/>
                      <a:tailEnd type="none" w="med" len="med"/>
                    </a:lnL>
                    <a:lnR>
                      <a:noFill/>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extLst>
                  <a:ext uri="{0D108BD9-81ED-4DB2-BD59-A6C34878D82A}">
                    <a16:rowId xmlns:a16="http://schemas.microsoft.com/office/drawing/2014/main" xmlns="" val="1499768036"/>
                  </a:ext>
                </a:extLst>
              </a:tr>
              <a:tr h="936444">
                <a:tc>
                  <a:txBody>
                    <a:bodyPr/>
                    <a:lstStyle/>
                    <a:p>
                      <a:r>
                        <a:rPr lang="en-US" sz="2400">
                          <a:effectLst/>
                          <a:latin typeface="Times New Roman" panose="02020603050405020304" pitchFamily="18" charset="0"/>
                          <a:cs typeface="Times New Roman" panose="02020603050405020304" pitchFamily="18" charset="0"/>
                        </a:rPr>
                        <a:t>magiê</a:t>
                      </a:r>
                    </a:p>
                  </a:txBody>
                  <a:tcPr marL="95250" marR="95250" marT="95250" marB="95250" anchor="ctr">
                    <a:lnL>
                      <a:noFill/>
                    </a:lnL>
                    <a:lnR w="9525" cap="flat" cmpd="sng" algn="ctr">
                      <a:solidFill>
                        <a:srgbClr val="DED2C3"/>
                      </a:solidFill>
                      <a:prstDash val="solid"/>
                      <a:round/>
                      <a:headEnd type="none" w="med" len="med"/>
                      <a:tailEnd type="none" w="med" len="med"/>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tc>
                  <a:txBody>
                    <a:bodyPr/>
                    <a:lstStyle/>
                    <a:p>
                      <a:r>
                        <a:rPr lang="en-US" sz="2400" dirty="0" err="1">
                          <a:effectLst/>
                          <a:latin typeface="Times New Roman" panose="02020603050405020304" pitchFamily="18" charset="0"/>
                          <a:cs typeface="Times New Roman" panose="02020603050405020304" pitchFamily="18" charset="0"/>
                        </a:rPr>
                        <a:t>cung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cấp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nhiều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enzym</a:t>
                      </a:r>
                      <a:endParaRPr lang="en-US" sz="2400" dirty="0">
                        <a:effectLst/>
                        <a:latin typeface="Times New Roman" panose="02020603050405020304" pitchFamily="18" charset="0"/>
                        <a:cs typeface="Times New Roman" panose="02020603050405020304" pitchFamily="18" charset="0"/>
                      </a:endParaRPr>
                    </a:p>
                  </a:txBody>
                  <a:tcPr marL="95250" marR="95250" marT="95250" marB="95250" anchor="ctr">
                    <a:lnL w="9525" cap="flat" cmpd="sng" algn="ctr">
                      <a:solidFill>
                        <a:srgbClr val="DED2C3"/>
                      </a:solidFill>
                      <a:prstDash val="solid"/>
                      <a:round/>
                      <a:headEnd type="none" w="med" len="med"/>
                      <a:tailEnd type="none" w="med" len="med"/>
                    </a:lnL>
                    <a:lnR w="9525" cap="flat" cmpd="sng" algn="ctr">
                      <a:solidFill>
                        <a:srgbClr val="DED2C3"/>
                      </a:solidFill>
                      <a:prstDash val="solid"/>
                      <a:round/>
                      <a:headEnd type="none" w="med" len="med"/>
                      <a:tailEnd type="none" w="med" len="med"/>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tc>
                  <a:txBody>
                    <a:bodyPr/>
                    <a:lstStyle/>
                    <a:p>
                      <a:endParaRPr lang="en-US" dirty="0">
                        <a:effectLst/>
                      </a:endParaRPr>
                    </a:p>
                  </a:txBody>
                  <a:tcPr marL="95250" marR="95250" marT="95250" marB="95250" anchor="ctr">
                    <a:lnL w="9525" cap="flat" cmpd="sng" algn="ctr">
                      <a:solidFill>
                        <a:srgbClr val="DED2C3"/>
                      </a:solidFill>
                      <a:prstDash val="solid"/>
                      <a:round/>
                      <a:headEnd type="none" w="med" len="med"/>
                      <a:tailEnd type="none" w="med" len="med"/>
                    </a:lnL>
                    <a:lnR>
                      <a:noFill/>
                    </a:lnR>
                    <a:lnT w="19050" cap="flat" cmpd="sng" algn="ctr">
                      <a:solidFill>
                        <a:srgbClr val="59950A"/>
                      </a:solidFill>
                      <a:prstDash val="solid"/>
                      <a:round/>
                      <a:headEnd type="none" w="med" len="med"/>
                      <a:tailEnd type="none" w="med" len="med"/>
                    </a:lnT>
                    <a:lnB w="9525" cap="flat" cmpd="sng" algn="ctr">
                      <a:solidFill>
                        <a:srgbClr val="DED2C3"/>
                      </a:solidFill>
                      <a:prstDash val="solid"/>
                      <a:round/>
                      <a:headEnd type="none" w="med" len="med"/>
                      <a:tailEnd type="none" w="med" len="med"/>
                    </a:lnB>
                    <a:solidFill>
                      <a:srgbClr val="FFFFFF"/>
                    </a:solidFill>
                  </a:tcPr>
                </a:tc>
                <a:extLst>
                  <a:ext uri="{0D108BD9-81ED-4DB2-BD59-A6C34878D82A}">
                    <a16:rowId xmlns:a16="http://schemas.microsoft.com/office/drawing/2014/main" xmlns="" val="3118894916"/>
                  </a:ext>
                </a:extLst>
              </a:tr>
              <a:tr h="1283991">
                <a:tc>
                  <a:txBody>
                    <a:bodyPr/>
                    <a:lstStyle/>
                    <a:p>
                      <a:r>
                        <a:rPr lang="en-US" sz="2400">
                          <a:effectLst/>
                          <a:latin typeface="Times New Roman" panose="02020603050405020304" pitchFamily="18" charset="0"/>
                          <a:cs typeface="Times New Roman" panose="02020603050405020304" pitchFamily="18" charset="0"/>
                        </a:rPr>
                        <a:t>kali</a:t>
                      </a:r>
                    </a:p>
                  </a:txBody>
                  <a:tcPr marL="95250" marR="95250" marT="95250" marB="95250" anchor="ctr">
                    <a:lnL>
                      <a:noFill/>
                    </a:lnL>
                    <a:lnR w="9525" cap="flat" cmpd="sng" algn="ctr">
                      <a:solidFill>
                        <a:srgbClr val="DED2C3"/>
                      </a:solidFill>
                      <a:prstDash val="solid"/>
                      <a:round/>
                      <a:headEnd type="none" w="med" len="med"/>
                      <a:tailEnd type="none" w="med" len="med"/>
                    </a:lnR>
                    <a:lnT w="19050" cap="flat" cmpd="sng" algn="ctr">
                      <a:solidFill>
                        <a:srgbClr val="59950A"/>
                      </a:solidFill>
                      <a:prstDash val="solid"/>
                      <a:round/>
                      <a:headEnd type="none" w="med" len="med"/>
                      <a:tailEnd type="none" w="med" len="med"/>
                    </a:lnT>
                    <a:lnB w="9525" cap="flat" cmpd="sng" algn="ctr">
                      <a:solidFill>
                        <a:srgbClr val="DED2C3"/>
                      </a:solidFill>
                      <a:prstDash val="solid"/>
                      <a:round/>
                      <a:headEnd type="none" w="med" len="med"/>
                      <a:tailEnd type="none" w="med" len="med"/>
                    </a:lnB>
                    <a:solidFill>
                      <a:srgbClr val="FFFFFF"/>
                    </a:solidFill>
                  </a:tcPr>
                </a:tc>
                <a:tc>
                  <a:txBody>
                    <a:bodyPr/>
                    <a:lstStyle/>
                    <a:p>
                      <a:r>
                        <a:rPr lang="vi-VN" sz="2400" dirty="0">
                          <a:effectLst/>
                          <a:latin typeface="Times New Roman" panose="02020603050405020304" pitchFamily="18" charset="0"/>
                          <a:cs typeface="Times New Roman" panose="02020603050405020304" pitchFamily="18" charset="0"/>
                        </a:rPr>
                        <a:t>hỗ trợ hoạt động của hệ thần kinh và chức năng co bóp của cơ</a:t>
                      </a:r>
                    </a:p>
                  </a:txBody>
                  <a:tcPr marL="95250" marR="95250" marT="95250" marB="95250" anchor="ctr">
                    <a:lnL w="9525" cap="flat" cmpd="sng" algn="ctr">
                      <a:solidFill>
                        <a:srgbClr val="DED2C3"/>
                      </a:solidFill>
                      <a:prstDash val="solid"/>
                      <a:round/>
                      <a:headEnd type="none" w="med" len="med"/>
                      <a:tailEnd type="none" w="med" len="med"/>
                    </a:lnL>
                    <a:lnR>
                      <a:noFill/>
                    </a:lnR>
                    <a:lnT w="19050" cap="flat" cmpd="sng" algn="ctr">
                      <a:solidFill>
                        <a:srgbClr val="59950A"/>
                      </a:solidFill>
                      <a:prstDash val="solid"/>
                      <a:round/>
                      <a:headEnd type="none" w="med" len="med"/>
                      <a:tailEnd type="none" w="med" len="med"/>
                    </a:lnT>
                    <a:lnB w="9525" cap="flat" cmpd="sng" algn="ctr">
                      <a:solidFill>
                        <a:srgbClr val="DED2C3"/>
                      </a:solidFill>
                      <a:prstDash val="solid"/>
                      <a:round/>
                      <a:headEnd type="none" w="med" len="med"/>
                      <a:tailEnd type="none" w="med" len="med"/>
                    </a:lnB>
                    <a:solidFill>
                      <a:srgbClr val="FFFFFF"/>
                    </a:solidFill>
                  </a:tcPr>
                </a:tc>
                <a:tc>
                  <a:txBody>
                    <a:bodyPr/>
                    <a:lstStyle/>
                    <a:p>
                      <a:endParaRPr lang="en-US" dirty="0"/>
                    </a:p>
                  </a:txBody>
                  <a:tcPr>
                    <a:lnL>
                      <a:noFill/>
                    </a:lnL>
                    <a:lnT w="9525" cap="flat" cmpd="sng" algn="ctr">
                      <a:solidFill>
                        <a:srgbClr val="DED2C3"/>
                      </a:solidFill>
                      <a:prstDash val="solid"/>
                      <a:round/>
                      <a:headEnd type="none" w="med" len="med"/>
                      <a:tailEnd type="none" w="med" len="med"/>
                    </a:lnT>
                  </a:tcPr>
                </a:tc>
                <a:extLst>
                  <a:ext uri="{0D108BD9-81ED-4DB2-BD59-A6C34878D82A}">
                    <a16:rowId xmlns:a16="http://schemas.microsoft.com/office/drawing/2014/main" xmlns="" val="758490510"/>
                  </a:ext>
                </a:extLst>
              </a:tr>
            </a:tbl>
          </a:graphicData>
        </a:graphic>
      </p:graphicFrame>
      <p:pic>
        <p:nvPicPr>
          <p:cNvPr id="3074" name="Picture 2" descr="Sữa tươi tiệt trùng Vinamilk - Sieu Thi Sieu Re ..."/>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039835"/>
            <a:ext cx="4053749" cy="425087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739031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53035" y="661265"/>
            <a:ext cx="11005642" cy="2200602"/>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333333"/>
                </a:solidFill>
                <a:effectLst/>
                <a:latin typeface="Roboto"/>
              </a:rPr>
              <a:t> </a:t>
            </a: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Dây</a:t>
            </a: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đồng</a:t>
            </a: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Copper.</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Kí</a:t>
            </a: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hiệu</a:t>
            </a: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hóa</a:t>
            </a: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học</a:t>
            </a: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Cu</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Ứng</a:t>
            </a: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dụng</a:t>
            </a: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Làm</a:t>
            </a: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dây</a:t>
            </a: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điện</a:t>
            </a: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đúc</a:t>
            </a: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tượng</a:t>
            </a: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đúc</a:t>
            </a: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chuông</a:t>
            </a: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chi </a:t>
            </a: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tiết</a:t>
            </a: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máy</a:t>
            </a: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chế</a:t>
            </a: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tạo</a:t>
            </a: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các</a:t>
            </a:r>
            <a:endPar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thiết</a:t>
            </a: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bị</a:t>
            </a: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dùng</a:t>
            </a: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trong</a:t>
            </a: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công</a:t>
            </a: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nghiệp</a:t>
            </a: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đóng</a:t>
            </a: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tàu</a:t>
            </a: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biển</a:t>
            </a:r>
            <a:endPar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p>
        </p:txBody>
      </p:sp>
      <p:pic>
        <p:nvPicPr>
          <p:cNvPr id="1026" name="Picture 2" descr="Giải bài 3 Nguyên tố hóa học"/>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30910" y="2766827"/>
            <a:ext cx="3476625" cy="30670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15421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940526" y="517364"/>
            <a:ext cx="10473041"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Thước</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nhôm</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Aluminium</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Kí</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hiệu</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hóa</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học</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Ứng</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dụng</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làm</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xoong</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nồi</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làm</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vật</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liệu</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chế</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tạo</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máy</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bay, ô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tô</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tên</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lửa</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trang</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trí</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nội</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thất</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hàn</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đường</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ray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pic>
        <p:nvPicPr>
          <p:cNvPr id="2050" name="Picture 2" descr="Hãy đọc tên những nguyên tố hóa học mà em biết trong các đồ vật trên. Viết kí hiệu hóa học và nêu một số ứng dụng của những nguyên tố hóa học đó. (ảnh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276549" y="2128094"/>
            <a:ext cx="4053354" cy="40409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214212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555531" y="0"/>
            <a:ext cx="9112469" cy="6834352"/>
          </a:xfrm>
          <a:prstGeom prst="rect">
            <a:avLst/>
          </a:prstGeom>
        </p:spPr>
      </p:pic>
      <p:sp>
        <p:nvSpPr>
          <p:cNvPr id="4" name="Text Box 11"/>
          <p:cNvSpPr txBox="1">
            <a:spLocks noChangeArrowheads="1"/>
          </p:cNvSpPr>
          <p:nvPr/>
        </p:nvSpPr>
        <p:spPr bwMode="auto">
          <a:xfrm>
            <a:off x="1828800" y="1667854"/>
            <a:ext cx="8636000" cy="4311437"/>
          </a:xfrm>
          <a:prstGeom prst="rect">
            <a:avLst/>
          </a:prstGeom>
          <a:solidFill>
            <a:schemeClr val="accent1">
              <a:lumMod val="50000"/>
            </a:schemeClr>
          </a:solidFill>
          <a:ln w="9525">
            <a:noFill/>
            <a:miter lim="800000"/>
            <a:headEnd/>
            <a:tailEnd/>
          </a:ln>
        </p:spPr>
        <p:txBody>
          <a:bodyPr wrap="square">
            <a:spAutoFit/>
          </a:bodyPr>
          <a:lstStyle/>
          <a:p>
            <a:pPr algn="just">
              <a:lnSpc>
                <a:spcPts val="4667"/>
              </a:lnSpc>
              <a:defRPr/>
            </a:pPr>
            <a:r>
              <a:rPr lang="vi-VN" sz="3200" dirty="0">
                <a:solidFill>
                  <a:schemeClr val="bg1"/>
                </a:solidFill>
                <a:latin typeface="Arial (Body)"/>
              </a:rPr>
              <a:t>- </a:t>
            </a:r>
            <a:r>
              <a:rPr lang="vi-VN" sz="3200" dirty="0">
                <a:solidFill>
                  <a:schemeClr val="bg1"/>
                </a:solidFill>
                <a:latin typeface="Times New Roman" panose="02020603050405020304" pitchFamily="18" charset="0"/>
                <a:cs typeface="Times New Roman" panose="02020603050405020304" pitchFamily="18" charset="0"/>
              </a:rPr>
              <a:t>Có </a:t>
            </a:r>
            <a:r>
              <a:rPr lang="en-US" sz="3200" dirty="0">
                <a:solidFill>
                  <a:schemeClr val="bg1"/>
                </a:solidFill>
                <a:latin typeface="Times New Roman" panose="02020603050405020304" pitchFamily="18" charset="0"/>
                <a:cs typeface="Times New Roman" panose="02020603050405020304" pitchFamily="18" charset="0"/>
              </a:rPr>
              <a:t>8</a:t>
            </a:r>
            <a:r>
              <a:rPr lang="vi-VN" sz="3200"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ô </a:t>
            </a:r>
            <a:r>
              <a:rPr lang="en-US" sz="3200" dirty="0" err="1">
                <a:solidFill>
                  <a:schemeClr val="bg1"/>
                </a:solidFill>
                <a:latin typeface="Times New Roman" panose="02020603050405020304" pitchFamily="18" charset="0"/>
                <a:cs typeface="Times New Roman" panose="02020603050405020304" pitchFamily="18" charset="0"/>
              </a:rPr>
              <a:t>số</a:t>
            </a:r>
            <a:r>
              <a:rPr lang="vi-VN" sz="3200" dirty="0">
                <a:solidFill>
                  <a:schemeClr val="bg1"/>
                </a:solidFill>
                <a:latin typeface="Times New Roman" panose="02020603050405020304" pitchFamily="18" charset="0"/>
                <a:cs typeface="Times New Roman" panose="02020603050405020304" pitchFamily="18" charset="0"/>
              </a:rPr>
              <a:t>, mỗi </a:t>
            </a:r>
            <a:r>
              <a:rPr lang="en-US" sz="3200" dirty="0">
                <a:solidFill>
                  <a:schemeClr val="bg1"/>
                </a:solidFill>
                <a:latin typeface="Times New Roman" panose="02020603050405020304" pitchFamily="18" charset="0"/>
                <a:cs typeface="Times New Roman" panose="02020603050405020304" pitchFamily="18" charset="0"/>
              </a:rPr>
              <a:t>ô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tương ứng với một câu hỏi. Bạn nào giơ tay trước sẽ được quyền chọn </a:t>
            </a:r>
            <a:r>
              <a:rPr lang="en-US" sz="3200" dirty="0">
                <a:solidFill>
                  <a:schemeClr val="bg1"/>
                </a:solidFill>
                <a:latin typeface="Times New Roman" panose="02020603050405020304" pitchFamily="18" charset="0"/>
                <a:cs typeface="Times New Roman" panose="02020603050405020304" pitchFamily="18" charset="0"/>
              </a:rPr>
              <a:t>ô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cho mình, sau khi chọn nếu trả lời đúng người chơi sẽ nhận được một phần qùa. </a:t>
            </a:r>
            <a:endParaRPr lang="en-US" sz="3200" dirty="0">
              <a:solidFill>
                <a:schemeClr val="bg1"/>
              </a:solidFill>
              <a:latin typeface="Times New Roman" panose="02020603050405020304" pitchFamily="18" charset="0"/>
              <a:cs typeface="Times New Roman" panose="02020603050405020304" pitchFamily="18" charset="0"/>
            </a:endParaRPr>
          </a:p>
          <a:p>
            <a:pPr algn="just">
              <a:lnSpc>
                <a:spcPts val="4667"/>
              </a:lnSpc>
              <a:defRPr/>
            </a:pPr>
            <a:r>
              <a:rPr lang="en-US" sz="3200" dirty="0">
                <a:solidFill>
                  <a:schemeClr val="bg1"/>
                </a:solidFill>
                <a:latin typeface="Times New Roman" panose="02020603050405020304" pitchFamily="18" charset="0"/>
                <a:cs typeface="Times New Roman" panose="02020603050405020304" pitchFamily="18" charset="0"/>
              </a:rPr>
              <a:t>- </a:t>
            </a:r>
            <a:r>
              <a:rPr lang="en-US" sz="3067" dirty="0" err="1">
                <a:solidFill>
                  <a:schemeClr val="bg1"/>
                </a:solidFill>
                <a:latin typeface="Times New Roman" panose="02020603050405020304" pitchFamily="18" charset="0"/>
                <a:cs typeface="Times New Roman" panose="02020603050405020304" pitchFamily="18" charset="0"/>
              </a:rPr>
              <a:t>Trong</a:t>
            </a:r>
            <a:r>
              <a:rPr lang="en-US" sz="3067" dirty="0">
                <a:solidFill>
                  <a:schemeClr val="bg1"/>
                </a:solidFill>
                <a:latin typeface="Times New Roman" panose="02020603050405020304" pitchFamily="18" charset="0"/>
                <a:cs typeface="Times New Roman" panose="02020603050405020304" pitchFamily="18" charset="0"/>
              </a:rPr>
              <a:t> </a:t>
            </a:r>
            <a:r>
              <a:rPr lang="en-US" sz="3067" dirty="0" err="1">
                <a:solidFill>
                  <a:schemeClr val="bg1"/>
                </a:solidFill>
                <a:latin typeface="Times New Roman" panose="02020603050405020304" pitchFamily="18" charset="0"/>
                <a:cs typeface="Times New Roman" panose="02020603050405020304" pitchFamily="18" charset="0"/>
              </a:rPr>
              <a:t>thời</a:t>
            </a:r>
            <a:r>
              <a:rPr lang="en-US" sz="3067" dirty="0">
                <a:solidFill>
                  <a:schemeClr val="bg1"/>
                </a:solidFill>
                <a:latin typeface="Times New Roman" panose="02020603050405020304" pitchFamily="18" charset="0"/>
                <a:cs typeface="Times New Roman" panose="02020603050405020304" pitchFamily="18" charset="0"/>
              </a:rPr>
              <a:t> </a:t>
            </a:r>
            <a:r>
              <a:rPr lang="en-US" sz="3067" dirty="0" err="1">
                <a:solidFill>
                  <a:schemeClr val="bg1"/>
                </a:solidFill>
                <a:latin typeface="Times New Roman" panose="02020603050405020304" pitchFamily="18" charset="0"/>
                <a:cs typeface="Times New Roman" panose="02020603050405020304" pitchFamily="18" charset="0"/>
              </a:rPr>
              <a:t>gian</a:t>
            </a:r>
            <a:r>
              <a:rPr lang="en-US" sz="3067" dirty="0">
                <a:solidFill>
                  <a:schemeClr val="bg1"/>
                </a:solidFill>
                <a:latin typeface="Times New Roman" panose="02020603050405020304" pitchFamily="18" charset="0"/>
                <a:cs typeface="Times New Roman" panose="02020603050405020304" pitchFamily="18" charset="0"/>
              </a:rPr>
              <a:t> </a:t>
            </a:r>
            <a:r>
              <a:rPr lang="en-US" sz="3067" dirty="0" smtClean="0">
                <a:solidFill>
                  <a:schemeClr val="bg1"/>
                </a:solidFill>
                <a:latin typeface="Times New Roman" panose="02020603050405020304" pitchFamily="18" charset="0"/>
                <a:cs typeface="Times New Roman" panose="02020603050405020304" pitchFamily="18" charset="0"/>
              </a:rPr>
              <a:t>10 </a:t>
            </a:r>
            <a:r>
              <a:rPr lang="en-US" sz="3067" dirty="0" err="1">
                <a:solidFill>
                  <a:schemeClr val="bg1"/>
                </a:solidFill>
                <a:latin typeface="Times New Roman" panose="02020603050405020304" pitchFamily="18" charset="0"/>
                <a:cs typeface="Times New Roman" panose="02020603050405020304" pitchFamily="18" charset="0"/>
              </a:rPr>
              <a:t>giây</a:t>
            </a:r>
            <a:r>
              <a:rPr lang="en-US" sz="3067" dirty="0">
                <a:solidFill>
                  <a:schemeClr val="bg1"/>
                </a:solidFill>
                <a:latin typeface="Times New Roman" panose="02020603050405020304" pitchFamily="18" charset="0"/>
                <a:cs typeface="Times New Roman" panose="02020603050405020304" pitchFamily="18" charset="0"/>
              </a:rPr>
              <a:t> </a:t>
            </a:r>
            <a:r>
              <a:rPr lang="en-US" sz="3067" dirty="0" err="1">
                <a:solidFill>
                  <a:schemeClr val="bg1"/>
                </a:solidFill>
                <a:latin typeface="Times New Roman" panose="02020603050405020304" pitchFamily="18" charset="0"/>
                <a:cs typeface="Times New Roman" panose="02020603050405020304" pitchFamily="18" charset="0"/>
              </a:rPr>
              <a:t>bạn</a:t>
            </a:r>
            <a:r>
              <a:rPr lang="en-US" sz="3067" dirty="0">
                <a:solidFill>
                  <a:schemeClr val="bg1"/>
                </a:solidFill>
                <a:latin typeface="Times New Roman" panose="02020603050405020304" pitchFamily="18" charset="0"/>
                <a:cs typeface="Times New Roman" panose="02020603050405020304" pitchFamily="18" charset="0"/>
              </a:rPr>
              <a:t> </a:t>
            </a:r>
            <a:r>
              <a:rPr lang="en-US" sz="3067" dirty="0" err="1">
                <a:solidFill>
                  <a:schemeClr val="bg1"/>
                </a:solidFill>
                <a:latin typeface="Times New Roman" panose="02020603050405020304" pitchFamily="18" charset="0"/>
                <a:cs typeface="Times New Roman" panose="02020603050405020304" pitchFamily="18" charset="0"/>
              </a:rPr>
              <a:t>hãy</a:t>
            </a:r>
            <a:r>
              <a:rPr lang="en-US" sz="3067" dirty="0">
                <a:solidFill>
                  <a:schemeClr val="bg1"/>
                </a:solidFill>
                <a:latin typeface="Times New Roman" panose="02020603050405020304" pitchFamily="18" charset="0"/>
                <a:cs typeface="Times New Roman" panose="02020603050405020304" pitchFamily="18" charset="0"/>
              </a:rPr>
              <a:t> </a:t>
            </a:r>
            <a:r>
              <a:rPr lang="en-US" sz="3067" dirty="0" err="1">
                <a:solidFill>
                  <a:schemeClr val="bg1"/>
                </a:solidFill>
                <a:latin typeface="Times New Roman" panose="02020603050405020304" pitchFamily="18" charset="0"/>
                <a:cs typeface="Times New Roman" panose="02020603050405020304" pitchFamily="18" charset="0"/>
              </a:rPr>
              <a:t>suy</a:t>
            </a:r>
            <a:r>
              <a:rPr lang="en-US" sz="3067" dirty="0">
                <a:solidFill>
                  <a:schemeClr val="bg1"/>
                </a:solidFill>
                <a:latin typeface="Times New Roman" panose="02020603050405020304" pitchFamily="18" charset="0"/>
                <a:cs typeface="Times New Roman" panose="02020603050405020304" pitchFamily="18" charset="0"/>
              </a:rPr>
              <a:t> </a:t>
            </a:r>
            <a:r>
              <a:rPr lang="en-US" sz="3067" dirty="0" err="1">
                <a:solidFill>
                  <a:schemeClr val="bg1"/>
                </a:solidFill>
                <a:latin typeface="Times New Roman" panose="02020603050405020304" pitchFamily="18" charset="0"/>
                <a:cs typeface="Times New Roman" panose="02020603050405020304" pitchFamily="18" charset="0"/>
              </a:rPr>
              <a:t>nghĩ</a:t>
            </a:r>
            <a:r>
              <a:rPr lang="en-US" sz="3067" dirty="0">
                <a:solidFill>
                  <a:schemeClr val="bg1"/>
                </a:solidFill>
                <a:latin typeface="Times New Roman" panose="02020603050405020304" pitchFamily="18" charset="0"/>
                <a:cs typeface="Times New Roman" panose="02020603050405020304" pitchFamily="18" charset="0"/>
              </a:rPr>
              <a:t> </a:t>
            </a:r>
            <a:r>
              <a:rPr lang="en-US" sz="3067" dirty="0" err="1">
                <a:solidFill>
                  <a:schemeClr val="bg1"/>
                </a:solidFill>
                <a:latin typeface="Times New Roman" panose="02020603050405020304" pitchFamily="18" charset="0"/>
                <a:cs typeface="Times New Roman" panose="02020603050405020304" pitchFamily="18" charset="0"/>
              </a:rPr>
              <a:t>và</a:t>
            </a:r>
            <a:r>
              <a:rPr lang="en-US" sz="3067" dirty="0">
                <a:solidFill>
                  <a:schemeClr val="bg1"/>
                </a:solidFill>
                <a:latin typeface="Times New Roman" panose="02020603050405020304" pitchFamily="18" charset="0"/>
                <a:cs typeface="Times New Roman" panose="02020603050405020304" pitchFamily="18" charset="0"/>
              </a:rPr>
              <a:t> </a:t>
            </a:r>
            <a:r>
              <a:rPr lang="en-US" sz="3067" dirty="0" err="1">
                <a:solidFill>
                  <a:schemeClr val="bg1"/>
                </a:solidFill>
                <a:latin typeface="Times New Roman" panose="02020603050405020304" pitchFamily="18" charset="0"/>
                <a:cs typeface="Times New Roman" panose="02020603050405020304" pitchFamily="18" charset="0"/>
              </a:rPr>
              <a:t>đưa</a:t>
            </a:r>
            <a:r>
              <a:rPr lang="en-US" sz="3067" dirty="0">
                <a:solidFill>
                  <a:schemeClr val="bg1"/>
                </a:solidFill>
                <a:latin typeface="Times New Roman" panose="02020603050405020304" pitchFamily="18" charset="0"/>
                <a:cs typeface="Times New Roman" panose="02020603050405020304" pitchFamily="18" charset="0"/>
              </a:rPr>
              <a:t> </a:t>
            </a:r>
            <a:r>
              <a:rPr lang="en-US" sz="3067" dirty="0" err="1">
                <a:solidFill>
                  <a:schemeClr val="bg1"/>
                </a:solidFill>
                <a:latin typeface="Times New Roman" panose="02020603050405020304" pitchFamily="18" charset="0"/>
                <a:cs typeface="Times New Roman" panose="02020603050405020304" pitchFamily="18" charset="0"/>
              </a:rPr>
              <a:t>ra</a:t>
            </a:r>
            <a:r>
              <a:rPr lang="en-US" sz="3067" dirty="0">
                <a:solidFill>
                  <a:schemeClr val="bg1"/>
                </a:solidFill>
                <a:latin typeface="Times New Roman" panose="02020603050405020304" pitchFamily="18" charset="0"/>
                <a:cs typeface="Times New Roman" panose="02020603050405020304" pitchFamily="18" charset="0"/>
              </a:rPr>
              <a:t> </a:t>
            </a:r>
            <a:r>
              <a:rPr lang="en-US" sz="3067" dirty="0" err="1">
                <a:solidFill>
                  <a:schemeClr val="bg1"/>
                </a:solidFill>
                <a:latin typeface="Times New Roman" panose="02020603050405020304" pitchFamily="18" charset="0"/>
                <a:cs typeface="Times New Roman" panose="02020603050405020304" pitchFamily="18" charset="0"/>
              </a:rPr>
              <a:t>câu</a:t>
            </a:r>
            <a:r>
              <a:rPr lang="en-US" sz="3067" dirty="0">
                <a:solidFill>
                  <a:schemeClr val="bg1"/>
                </a:solidFill>
                <a:latin typeface="Times New Roman" panose="02020603050405020304" pitchFamily="18" charset="0"/>
                <a:cs typeface="Times New Roman" panose="02020603050405020304" pitchFamily="18" charset="0"/>
              </a:rPr>
              <a:t> </a:t>
            </a:r>
            <a:r>
              <a:rPr lang="en-US" sz="3067" dirty="0" err="1">
                <a:solidFill>
                  <a:schemeClr val="bg1"/>
                </a:solidFill>
                <a:latin typeface="Times New Roman" panose="02020603050405020304" pitchFamily="18" charset="0"/>
                <a:cs typeface="Times New Roman" panose="02020603050405020304" pitchFamily="18" charset="0"/>
              </a:rPr>
              <a:t>trả</a:t>
            </a:r>
            <a:r>
              <a:rPr lang="en-US" sz="3067" dirty="0">
                <a:solidFill>
                  <a:schemeClr val="bg1"/>
                </a:solidFill>
                <a:latin typeface="Times New Roman" panose="02020603050405020304" pitchFamily="18" charset="0"/>
                <a:cs typeface="Times New Roman" panose="02020603050405020304" pitchFamily="18" charset="0"/>
              </a:rPr>
              <a:t> </a:t>
            </a:r>
            <a:r>
              <a:rPr lang="en-US" sz="3067" dirty="0" err="1">
                <a:solidFill>
                  <a:schemeClr val="bg1"/>
                </a:solidFill>
                <a:latin typeface="Times New Roman" panose="02020603050405020304" pitchFamily="18" charset="0"/>
                <a:cs typeface="Times New Roman" panose="02020603050405020304" pitchFamily="18" charset="0"/>
              </a:rPr>
              <a:t>lời</a:t>
            </a:r>
            <a:r>
              <a:rPr lang="en-US" sz="3067" dirty="0">
                <a:solidFill>
                  <a:schemeClr val="bg1"/>
                </a:solidFill>
                <a:latin typeface="Times New Roman" panose="02020603050405020304" pitchFamily="18" charset="0"/>
                <a:cs typeface="Times New Roman" panose="02020603050405020304" pitchFamily="18" charset="0"/>
              </a:rPr>
              <a:t>. </a:t>
            </a:r>
            <a:r>
              <a:rPr lang="en-US" sz="3067" dirty="0" err="1">
                <a:solidFill>
                  <a:schemeClr val="bg1"/>
                </a:solidFill>
                <a:latin typeface="Times New Roman" panose="02020603050405020304" pitchFamily="18" charset="0"/>
                <a:cs typeface="Times New Roman" panose="02020603050405020304" pitchFamily="18" charset="0"/>
              </a:rPr>
              <a:t>Trả</a:t>
            </a:r>
            <a:r>
              <a:rPr lang="en-US" sz="3067" dirty="0">
                <a:solidFill>
                  <a:schemeClr val="bg1"/>
                </a:solidFill>
                <a:latin typeface="Times New Roman" panose="02020603050405020304" pitchFamily="18" charset="0"/>
                <a:cs typeface="Times New Roman" panose="02020603050405020304" pitchFamily="18" charset="0"/>
              </a:rPr>
              <a:t> lời đúng bạn sẽ nhận được một phần quà, nếu trả lời sai quyền trả lời sẽ thuộc về bạn </a:t>
            </a:r>
            <a:r>
              <a:rPr lang="en-US" sz="3067" dirty="0" err="1">
                <a:solidFill>
                  <a:schemeClr val="bg1"/>
                </a:solidFill>
                <a:latin typeface="Times New Roman" panose="02020603050405020304" pitchFamily="18" charset="0"/>
                <a:cs typeface="Times New Roman" panose="02020603050405020304" pitchFamily="18" charset="0"/>
              </a:rPr>
              <a:t>khác</a:t>
            </a:r>
            <a:r>
              <a:rPr lang="en-US" sz="3067" dirty="0">
                <a:solidFill>
                  <a:schemeClr val="bg1"/>
                </a:solidFill>
                <a:latin typeface="Times New Roman" panose="02020603050405020304" pitchFamily="18" charset="0"/>
                <a:cs typeface="Times New Roman" panose="02020603050405020304" pitchFamily="18" charset="0"/>
              </a:rPr>
              <a:t>.</a:t>
            </a:r>
          </a:p>
        </p:txBody>
      </p:sp>
      <p:sp>
        <p:nvSpPr>
          <p:cNvPr id="6" name="Rectangle 5"/>
          <p:cNvSpPr/>
          <p:nvPr/>
        </p:nvSpPr>
        <p:spPr>
          <a:xfrm>
            <a:off x="3780728" y="75197"/>
            <a:ext cx="4489370" cy="1231106"/>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Ô SỐ BÍ ẨN</a:t>
            </a:r>
          </a:p>
        </p:txBody>
      </p:sp>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149568" y="85113"/>
            <a:ext cx="660400" cy="5842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629899" y="669313"/>
            <a:ext cx="660400" cy="5842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890000" y="-64773"/>
            <a:ext cx="660400" cy="5842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519301" y="669313"/>
            <a:ext cx="660400" cy="5842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679081" y="1193801"/>
            <a:ext cx="6705600" cy="368300"/>
          </a:xfrm>
          <a:prstGeom prst="rect">
            <a:avLst/>
          </a:prstGeom>
        </p:spPr>
      </p:pic>
      <p:sp>
        <p:nvSpPr>
          <p:cNvPr id="2" name="Rectangle 1">
            <a:hlinkClick r:id="rId5" action="ppaction://hlinksldjump"/>
          </p:cNvPr>
          <p:cNvSpPr/>
          <p:nvPr/>
        </p:nvSpPr>
        <p:spPr>
          <a:xfrm>
            <a:off x="11109192" y="5979290"/>
            <a:ext cx="914400" cy="707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Tr61</a:t>
            </a:r>
            <a:endParaRPr lang="en-US" dirty="0">
              <a:ln w="0"/>
              <a:solidFill>
                <a:schemeClr val="tx1"/>
              </a:solidFill>
              <a:effectLst>
                <a:outerShdw blurRad="38100" dist="19050" dir="2700000" algn="tl" rotWithShape="0">
                  <a:schemeClr val="dk1">
                    <a:alpha val="40000"/>
                  </a:schemeClr>
                </a:outerShdw>
              </a:effectLst>
            </a:endParaRPr>
          </a:p>
        </p:txBody>
      </p:sp>
      <p:sp>
        <p:nvSpPr>
          <p:cNvPr id="12" name="Rectangle 11">
            <a:hlinkClick r:id="rId5" action="ppaction://hlinksldjump"/>
          </p:cNvPr>
          <p:cNvSpPr/>
          <p:nvPr/>
        </p:nvSpPr>
        <p:spPr>
          <a:xfrm>
            <a:off x="11109192" y="5979291"/>
            <a:ext cx="914400" cy="707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slide61</a:t>
            </a:r>
            <a:endParaRPr lang="en-US"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xmlns="" val="181986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1" presetClass="emph" presetSubtype="0" repeatCount="indefinite" fill="hold" grpId="0" nodeType="withEffect">
                                  <p:stCondLst>
                                    <p:cond delay="0"/>
                                  </p:stCondLst>
                                  <p:iterate type="lt">
                                    <p:tmPct val="0"/>
                                  </p:iterate>
                                  <p:childTnLst>
                                    <p:animClr clrSpc="hsl" dir="cw">
                                      <p:cBhvr override="childStyle">
                                        <p:cTn id="9" dur="500" fill="hold"/>
                                        <p:tgtEl>
                                          <p:spTgt spid="6"/>
                                        </p:tgtEl>
                                        <p:attrNameLst>
                                          <p:attrName>style.color</p:attrName>
                                        </p:attrNameLst>
                                      </p:cBhvr>
                                      <p:by>
                                        <p:hsl h="7200000" s="0" l="0"/>
                                      </p:by>
                                    </p:animClr>
                                    <p:animClr clrSpc="hsl" dir="cw">
                                      <p:cBhvr>
                                        <p:cTn id="10" dur="500" fill="hold"/>
                                        <p:tgtEl>
                                          <p:spTgt spid="6"/>
                                        </p:tgtEl>
                                        <p:attrNameLst>
                                          <p:attrName>fillcolor</p:attrName>
                                        </p:attrNameLst>
                                      </p:cBhvr>
                                      <p:by>
                                        <p:hsl h="7200000" s="0" l="0"/>
                                      </p:by>
                                    </p:animClr>
                                    <p:animClr clrSpc="hsl" dir="cw">
                                      <p:cBhvr>
                                        <p:cTn id="11" dur="500" fill="hold"/>
                                        <p:tgtEl>
                                          <p:spTgt spid="6"/>
                                        </p:tgtEl>
                                        <p:attrNameLst>
                                          <p:attrName>stroke.color</p:attrName>
                                        </p:attrNameLst>
                                      </p:cBhvr>
                                      <p:by>
                                        <p:hsl h="7200000" s="0" l="0"/>
                                      </p:by>
                                    </p:animClr>
                                    <p:set>
                                      <p:cBhvr>
                                        <p:cTn id="12"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childTnLst>
              </p:cTn>
              <p:nextCondLst>
                <p:cond evt="onClick" delay="0">
                  <p:tgtEl>
                    <p:spTgt spid="5"/>
                  </p:tgtEl>
                </p:cond>
              </p:nextCondLst>
            </p:seq>
          </p:childTnLst>
        </p:cTn>
      </p:par>
    </p:tnLst>
    <p:bldLst>
      <p:bldP spid="4" grpId="0" animBg="1"/>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ảng tuần hoàn các nguyên tố hóa học – SONG PHƯƠNG"/>
          <p:cNvPicPr>
            <a:picLocks noChangeAspect="1" noChangeArrowheads="1"/>
          </p:cNvPicPr>
          <p:nvPr/>
        </p:nvPicPr>
        <p:blipFill>
          <a:blip r:embed="rId2"/>
          <a:srcRect/>
          <a:stretch>
            <a:fillRect/>
          </a:stretch>
        </p:blipFill>
        <p:spPr bwMode="auto">
          <a:xfrm>
            <a:off x="2285974" y="1047733"/>
            <a:ext cx="7334301" cy="3714776"/>
          </a:xfrm>
          <a:prstGeom prst="rect">
            <a:avLst/>
          </a:prstGeom>
          <a:noFill/>
          <a:ln w="9525">
            <a:noFill/>
            <a:miter lim="800000"/>
            <a:headEnd/>
            <a:tailEnd/>
          </a:ln>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220200" y="5554621"/>
            <a:ext cx="1346200" cy="1206500"/>
          </a:xfrm>
          <a:prstGeom prst="rect">
            <a:avLst/>
          </a:prstGeom>
        </p:spPr>
      </p:pic>
      <p:sp>
        <p:nvSpPr>
          <p:cNvPr id="6" name="Rectangle 5">
            <a:hlinkClick r:id="rId4" action="ppaction://hlinksldjump"/>
          </p:cNvPr>
          <p:cNvSpPr/>
          <p:nvPr/>
        </p:nvSpPr>
        <p:spPr>
          <a:xfrm>
            <a:off x="2285973"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itchFamily="18" charset="0"/>
                <a:cs typeface="Times New Roman" pitchFamily="18" charset="0"/>
                <a:hlinkClick r:id="rId5" action="ppaction://hlinksldjump"/>
              </a:rPr>
              <a:t>1</a:t>
            </a:r>
            <a:endParaRPr lang="en-US" sz="9600" b="1" dirty="0">
              <a:solidFill>
                <a:schemeClr val="bg1"/>
              </a:solidFill>
              <a:latin typeface="Times New Roman" pitchFamily="18" charset="0"/>
              <a:cs typeface="Times New Roman" pitchFamily="18" charset="0"/>
            </a:endParaRPr>
          </a:p>
        </p:txBody>
      </p:sp>
      <p:sp>
        <p:nvSpPr>
          <p:cNvPr id="7" name="Rectangle 6"/>
          <p:cNvSpPr/>
          <p:nvPr/>
        </p:nvSpPr>
        <p:spPr>
          <a:xfrm>
            <a:off x="4095736"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smtClean="0">
                <a:solidFill>
                  <a:schemeClr val="bg1"/>
                </a:solidFill>
                <a:latin typeface="Times New Roman" pitchFamily="18" charset="0"/>
                <a:cs typeface="Times New Roman" pitchFamily="18" charset="0"/>
                <a:hlinkClick r:id="rId6" action="ppaction://hlinksldjump"/>
              </a:rPr>
              <a:t>2</a:t>
            </a:r>
            <a:endParaRPr lang="en-US" sz="9600" b="1" dirty="0">
              <a:solidFill>
                <a:schemeClr val="bg1"/>
              </a:solidFill>
              <a:latin typeface="Times New Roman" pitchFamily="18" charset="0"/>
              <a:cs typeface="Times New Roman" pitchFamily="18" charset="0"/>
            </a:endParaRPr>
          </a:p>
        </p:txBody>
      </p:sp>
      <p:sp>
        <p:nvSpPr>
          <p:cNvPr id="8" name="Rectangle 7">
            <a:hlinkClick r:id="rId7" action="ppaction://hlinksldjump"/>
          </p:cNvPr>
          <p:cNvSpPr/>
          <p:nvPr/>
        </p:nvSpPr>
        <p:spPr>
          <a:xfrm>
            <a:off x="5905499"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smtClean="0">
                <a:solidFill>
                  <a:schemeClr val="bg1"/>
                </a:solidFill>
                <a:latin typeface="Times New Roman" pitchFamily="18" charset="0"/>
                <a:cs typeface="Times New Roman" pitchFamily="18" charset="0"/>
                <a:hlinkClick r:id="rId8" action="ppaction://hlinksldjump"/>
              </a:rPr>
              <a:t>3</a:t>
            </a:r>
            <a:endParaRPr lang="en-US" sz="9600" b="1" dirty="0">
              <a:solidFill>
                <a:schemeClr val="bg1"/>
              </a:solidFill>
              <a:latin typeface="Times New Roman" pitchFamily="18" charset="0"/>
              <a:cs typeface="Times New Roman" pitchFamily="18" charset="0"/>
            </a:endParaRPr>
          </a:p>
        </p:txBody>
      </p:sp>
      <p:sp>
        <p:nvSpPr>
          <p:cNvPr id="9" name="Rectangle 8">
            <a:hlinkClick r:id="rId4" action="ppaction://hlinksldjump"/>
          </p:cNvPr>
          <p:cNvSpPr/>
          <p:nvPr/>
        </p:nvSpPr>
        <p:spPr>
          <a:xfrm>
            <a:off x="7715261"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itchFamily="18" charset="0"/>
                <a:cs typeface="Times New Roman" pitchFamily="18" charset="0"/>
                <a:hlinkClick r:id="rId9" action="ppaction://hlinksldjump"/>
              </a:rPr>
              <a:t>4</a:t>
            </a:r>
            <a:endParaRPr lang="en-US" sz="9600" b="1" dirty="0">
              <a:solidFill>
                <a:schemeClr val="bg1"/>
              </a:solidFill>
              <a:latin typeface="Times New Roman" pitchFamily="18" charset="0"/>
              <a:cs typeface="Times New Roman" pitchFamily="18" charset="0"/>
            </a:endParaRPr>
          </a:p>
        </p:txBody>
      </p:sp>
      <p:sp>
        <p:nvSpPr>
          <p:cNvPr id="10" name="Rectangle 9">
            <a:hlinkClick r:id="rId10" action="ppaction://hlinksldjump"/>
          </p:cNvPr>
          <p:cNvSpPr/>
          <p:nvPr/>
        </p:nvSpPr>
        <p:spPr>
          <a:xfrm>
            <a:off x="2257418" y="28765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smtClean="0">
                <a:solidFill>
                  <a:schemeClr val="bg1"/>
                </a:solidFill>
                <a:latin typeface="Times New Roman" pitchFamily="18" charset="0"/>
                <a:cs typeface="Times New Roman" pitchFamily="18" charset="0"/>
                <a:hlinkClick r:id="rId11" action="ppaction://hlinksldjump"/>
              </a:rPr>
              <a:t>5</a:t>
            </a:r>
            <a:endParaRPr lang="en-US" sz="9600" b="1" dirty="0">
              <a:solidFill>
                <a:schemeClr val="bg1"/>
              </a:solidFill>
              <a:latin typeface="Times New Roman" pitchFamily="18" charset="0"/>
              <a:cs typeface="Times New Roman" pitchFamily="18" charset="0"/>
            </a:endParaRPr>
          </a:p>
        </p:txBody>
      </p:sp>
      <p:sp>
        <p:nvSpPr>
          <p:cNvPr id="11" name="Rectangle 10">
            <a:hlinkClick r:id="rId7" action="ppaction://hlinksldjump"/>
          </p:cNvPr>
          <p:cNvSpPr/>
          <p:nvPr/>
        </p:nvSpPr>
        <p:spPr>
          <a:xfrm>
            <a:off x="4095736" y="2838459"/>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itchFamily="18" charset="0"/>
                <a:cs typeface="Times New Roman" pitchFamily="18" charset="0"/>
                <a:hlinkClick r:id="rId12" action="ppaction://hlinksldjump"/>
              </a:rPr>
              <a:t>6</a:t>
            </a:r>
            <a:endParaRPr lang="en-US" sz="9600" b="1" dirty="0">
              <a:solidFill>
                <a:schemeClr val="bg1"/>
              </a:solidFill>
              <a:latin typeface="Times New Roman" pitchFamily="18" charset="0"/>
              <a:cs typeface="Times New Roman" pitchFamily="18" charset="0"/>
            </a:endParaRPr>
          </a:p>
        </p:txBody>
      </p:sp>
      <p:sp>
        <p:nvSpPr>
          <p:cNvPr id="12" name="Rectangle 11">
            <a:hlinkClick r:id="rId13" action="ppaction://hlinksldjump"/>
          </p:cNvPr>
          <p:cNvSpPr/>
          <p:nvPr/>
        </p:nvSpPr>
        <p:spPr>
          <a:xfrm>
            <a:off x="5905499" y="2838459"/>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itchFamily="18" charset="0"/>
                <a:cs typeface="Times New Roman" pitchFamily="18" charset="0"/>
                <a:hlinkClick r:id="rId14" action="ppaction://hlinksldjump"/>
              </a:rPr>
              <a:t>7</a:t>
            </a:r>
            <a:endParaRPr lang="en-US" sz="9600" b="1" dirty="0">
              <a:solidFill>
                <a:schemeClr val="bg1"/>
              </a:solidFill>
              <a:latin typeface="Times New Roman" pitchFamily="18" charset="0"/>
              <a:cs typeface="Times New Roman" pitchFamily="18" charset="0"/>
            </a:endParaRPr>
          </a:p>
        </p:txBody>
      </p:sp>
      <p:sp>
        <p:nvSpPr>
          <p:cNvPr id="13" name="Rectangle 12">
            <a:hlinkClick r:id="rId15" action="ppaction://hlinksldjump"/>
          </p:cNvPr>
          <p:cNvSpPr/>
          <p:nvPr/>
        </p:nvSpPr>
        <p:spPr>
          <a:xfrm>
            <a:off x="7715261" y="2838459"/>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itchFamily="18" charset="0"/>
                <a:cs typeface="Times New Roman" pitchFamily="18" charset="0"/>
                <a:hlinkClick r:id="rId16" action="ppaction://hlinksldjump"/>
              </a:rPr>
              <a:t>8</a:t>
            </a:r>
            <a:endParaRPr lang="en-US" sz="9600" b="1" dirty="0">
              <a:solidFill>
                <a:schemeClr val="bg1"/>
              </a:solidFill>
              <a:latin typeface="Times New Roman" pitchFamily="18" charset="0"/>
              <a:cs typeface="Times New Roman" pitchFamily="18" charset="0"/>
            </a:endParaRPr>
          </a:p>
        </p:txBody>
      </p:sp>
      <p:sp>
        <p:nvSpPr>
          <p:cNvPr id="14" name="Rectangle 13"/>
          <p:cNvSpPr/>
          <p:nvPr/>
        </p:nvSpPr>
        <p:spPr>
          <a:xfrm>
            <a:off x="4175065" y="-73438"/>
            <a:ext cx="3700692" cy="1025987"/>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867"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Ô SỐ BÍ ẨN</a:t>
            </a:r>
          </a:p>
        </p:txBody>
      </p:sp>
      <p:sp>
        <p:nvSpPr>
          <p:cNvPr id="15" name="TextBox 14"/>
          <p:cNvSpPr txBox="1"/>
          <p:nvPr/>
        </p:nvSpPr>
        <p:spPr>
          <a:xfrm>
            <a:off x="1809720" y="4953011"/>
            <a:ext cx="8162812" cy="666786"/>
          </a:xfrm>
          <a:prstGeom prst="rect">
            <a:avLst/>
          </a:prstGeom>
          <a:noFill/>
        </p:spPr>
        <p:txBody>
          <a:bodyPr wrap="none" rtlCol="0">
            <a:spAutoFit/>
          </a:bodyPr>
          <a:lstStyle/>
          <a:p>
            <a:r>
              <a:rPr lang="en-US" sz="3733" b="1" dirty="0" err="1">
                <a:solidFill>
                  <a:schemeClr val="bg1"/>
                </a:solidFill>
                <a:latin typeface="Times New Roman" pitchFamily="18" charset="0"/>
                <a:cs typeface="Times New Roman" pitchFamily="18" charset="0"/>
              </a:rPr>
              <a:t>Bảng</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tuần</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hoàn</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các</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nguyên</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tố</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hóa</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học</a:t>
            </a:r>
            <a:r>
              <a:rPr lang="en-US" sz="3733" b="1" dirty="0">
                <a:solidFill>
                  <a:schemeClr val="bg1"/>
                </a:solidFill>
                <a:latin typeface="Times New Roman" pitchFamily="18" charset="0"/>
                <a:cs typeface="Times New Roman" pitchFamily="18" charset="0"/>
              </a:rPr>
              <a:t> </a:t>
            </a:r>
          </a:p>
        </p:txBody>
      </p:sp>
      <p:sp>
        <p:nvSpPr>
          <p:cNvPr id="2" name="Oval 1">
            <a:hlinkClick r:id="rId17" action="ppaction://hlinksldjump"/>
          </p:cNvPr>
          <p:cNvSpPr/>
          <p:nvPr/>
        </p:nvSpPr>
        <p:spPr>
          <a:xfrm>
            <a:off x="10842171" y="5700671"/>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slide61</a:t>
            </a:r>
            <a:endParaRPr lang="en-US"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xmlns="" val="264948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grpId="0" nodeType="clickEffect">
                                  <p:stCondLst>
                                    <p:cond delay="0"/>
                                  </p:stCondLst>
                                  <p:childTnLst>
                                    <p:animEffect transition="out" filter="checkerboard(across)">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2000"/>
                                        <p:tgtEl>
                                          <p:spTgt spid="9"/>
                                        </p:tgtEl>
                                      </p:cBhvr>
                                    </p:animEffect>
                                    <p:set>
                                      <p:cBhvr>
                                        <p:cTn id="3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5" presetClass="exit" presetSubtype="10" fill="hold" grpId="0" nodeType="clickEffect">
                                  <p:stCondLst>
                                    <p:cond delay="0"/>
                                  </p:stCondLst>
                                  <p:childTnLst>
                                    <p:animEffect transition="out" filter="checkerboard(across)">
                                      <p:cBhvr>
                                        <p:cTn id="36" dur="2000"/>
                                        <p:tgtEl>
                                          <p:spTgt spid="10"/>
                                        </p:tgtEl>
                                      </p:cBhvr>
                                    </p:animEffect>
                                    <p:set>
                                      <p:cBhvr>
                                        <p:cTn id="3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8" presetClass="exit" presetSubtype="16" fill="hold" grpId="0" nodeType="clickEffect">
                                  <p:stCondLst>
                                    <p:cond delay="0"/>
                                  </p:stCondLst>
                                  <p:childTnLst>
                                    <p:animEffect transition="out" filter="diamond(in)">
                                      <p:cBhvr>
                                        <p:cTn id="42" dur="2000"/>
                                        <p:tgtEl>
                                          <p:spTgt spid="11"/>
                                        </p:tgtEl>
                                      </p:cBhvr>
                                    </p:animEffect>
                                    <p:set>
                                      <p:cBhvr>
                                        <p:cTn id="4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5" presetClass="exit" presetSubtype="10" fill="hold" grpId="0" nodeType="clickEffect">
                                  <p:stCondLst>
                                    <p:cond delay="0"/>
                                  </p:stCondLst>
                                  <p:childTnLst>
                                    <p:animEffect transition="out" filter="checkerboard(across)">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8" presetClass="exit" presetSubtype="16" fill="hold" grpId="0" nodeType="clickEffect">
                                  <p:stCondLst>
                                    <p:cond delay="0"/>
                                  </p:stCondLst>
                                  <p:childTnLst>
                                    <p:animEffect transition="out" filter="diamond(in)">
                                      <p:cBhvr>
                                        <p:cTn id="54" dur="2000"/>
                                        <p:tgtEl>
                                          <p:spTgt spid="13"/>
                                        </p:tgtEl>
                                      </p:cBhvr>
                                    </p:animEffect>
                                    <p:set>
                                      <p:cBhvr>
                                        <p:cTn id="5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9419"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dirty="0">
                <a:solidFill>
                  <a:srgbClr val="FFFF00"/>
                </a:solidFill>
                <a:latin typeface="Times New Roman" pitchFamily="18" charset="0"/>
                <a:cs typeface="Times New Roman" pitchFamily="18" charset="0"/>
                <a:hlinkClick r:id="rId6" action="ppaction://hlinksldjump"/>
              </a:rPr>
              <a:t>THỜI</a:t>
            </a:r>
            <a:r>
              <a:rPr lang="en-US" sz="2133" b="1" dirty="0">
                <a:solidFill>
                  <a:srgbClr val="FFFF00"/>
                </a:solidFill>
                <a:latin typeface="Times New Roman" pitchFamily="18" charset="0"/>
                <a:cs typeface="Times New Roman" pitchFamily="18" charset="0"/>
              </a:rPr>
              <a:t> GIAN</a:t>
            </a:r>
          </a:p>
        </p:txBody>
      </p:sp>
      <p:sp>
        <p:nvSpPr>
          <p:cNvPr id="42" name="Rectangle 41"/>
          <p:cNvSpPr/>
          <p:nvPr/>
        </p:nvSpPr>
        <p:spPr>
          <a:xfrm>
            <a:off x="3155453"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9419"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dirty="0">
                <a:solidFill>
                  <a:srgbClr val="002060"/>
                </a:solidFill>
                <a:latin typeface="Times New Roman" pitchFamily="18" charset="0"/>
                <a:cs typeface="Times New Roman" pitchFamily="18" charset="0"/>
              </a:rPr>
              <a:t>CÂU HỎI 1</a:t>
            </a:r>
            <a:r>
              <a:rPr lang="en-US" sz="4267">
                <a:solidFill>
                  <a:srgbClr val="002060"/>
                </a:solidFill>
                <a:latin typeface="Times New Roman" pitchFamily="18" charset="0"/>
                <a:cs typeface="Times New Roman" pitchFamily="18" charset="0"/>
              </a:rPr>
              <a:t>. </a:t>
            </a:r>
          </a:p>
          <a:p>
            <a:pPr algn="ctr"/>
            <a:r>
              <a:rPr lang="en-US" sz="3733" b="1">
                <a:solidFill>
                  <a:schemeClr val="tx2"/>
                </a:solidFill>
                <a:latin typeface="Times New Roman" pitchFamily="18" charset="0"/>
                <a:cs typeface="Times New Roman" pitchFamily="18" charset="0"/>
              </a:rPr>
              <a:t>Nguyên tố hóa học fluorine có kí hiệu là :</a:t>
            </a:r>
            <a:endParaRPr lang="en-US" sz="3733" b="1" dirty="0">
              <a:solidFill>
                <a:schemeClr val="tx2"/>
              </a:solidFill>
              <a:latin typeface="Times New Roman" pitchFamily="18" charset="0"/>
              <a:cs typeface="Times New Roman" pitchFamily="18" charset="0"/>
            </a:endParaRPr>
          </a:p>
        </p:txBody>
      </p:sp>
      <p:sp>
        <p:nvSpPr>
          <p:cNvPr id="7" name="Snip Diagonal Corner Rectangle 6"/>
          <p:cNvSpPr/>
          <p:nvPr/>
        </p:nvSpPr>
        <p:spPr>
          <a:xfrm>
            <a:off x="1579419"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Fl</a:t>
            </a:r>
            <a:endParaRPr lang="en-US" sz="3200" dirty="0">
              <a:solidFill>
                <a:schemeClr val="bg1"/>
              </a:solidFill>
              <a:latin typeface="Times New Roman" pitchFamily="18" charset="0"/>
              <a:cs typeface="Times New Roman" pitchFamily="18" charset="0"/>
            </a:endParaRPr>
          </a:p>
        </p:txBody>
      </p:sp>
      <p:sp>
        <p:nvSpPr>
          <p:cNvPr id="18" name="Snip Diagonal Corner Rectangle 17"/>
          <p:cNvSpPr/>
          <p:nvPr/>
        </p:nvSpPr>
        <p:spPr>
          <a:xfrm>
            <a:off x="6811819"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F</a:t>
            </a:r>
            <a:endParaRPr lang="en-US" sz="3200" dirty="0">
              <a:solidFill>
                <a:schemeClr val="bg1"/>
              </a:solidFill>
              <a:latin typeface="Times New Roman" pitchFamily="18" charset="0"/>
              <a:cs typeface="Times New Roman" pitchFamily="18" charset="0"/>
            </a:endParaRPr>
          </a:p>
        </p:txBody>
      </p:sp>
      <p:sp>
        <p:nvSpPr>
          <p:cNvPr id="30" name="Rectangle 29"/>
          <p:cNvSpPr/>
          <p:nvPr/>
        </p:nvSpPr>
        <p:spPr>
          <a:xfrm>
            <a:off x="48475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587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99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811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923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4035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147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259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251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363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videoFile r:link="rId1"/>
            <p:extLst>
              <p:ext uri="{DAA4B4D4-6D71-4841-9C94-3DE7FCFB9230}">
                <p14:media xmlns:p14="http://schemas.microsoft.com/office/powerpoint/2010/main" xmlns="" r:embed="rId7">
                  <p14:trim end="643.0072"/>
                </p14:media>
              </p:ext>
            </p:extLst>
          </p:nvPr>
        </p:nvPicPr>
        <p:blipFill>
          <a:blip r:embed="rId8"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xmlns="" val="1110944836"/>
      </p:ext>
    </p:extLst>
  </p:cSld>
  <p:clrMapOvr>
    <a:masterClrMapping/>
  </p:clrMapOvr>
  <mc:AlternateContent xmlns:mc="http://schemas.openxmlformats.org/markup-compatibility/2006">
    <mc:Choice xmlns:p14="http://schemas.microsoft.com/office/powerpoint/2010/main" xmlns="" Requires="p14">
      <p:transition spd="slow">
        <p14:flythrough/>
        <p:sndAc>
          <p:stSnd>
            <p:snd r:embed="rId9" name="chimes.wav"/>
          </p:stSnd>
        </p:sndAc>
      </p:transition>
    </mc:Choice>
    <mc:Fallback>
      <p:transition spd="slow">
        <p:fade/>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video>
              <p:cMediaNode vol="80000">
                <p:cTn id="112" fill="hold" display="0">
                  <p:stCondLst>
                    <p:cond delay="indefinite"/>
                  </p:stCondLst>
                  <p:endCondLst>
                    <p:cond evt="onStopAudio" delay="0">
                      <p:tgtEl>
                        <p:sldTgt/>
                      </p:tgtEl>
                    </p:cond>
                  </p:endCondLst>
                </p:cTn>
                <p:tgtEl>
                  <p:spTgt spid="2"/>
                </p:tgtEl>
              </p:cMediaNode>
            </p:vide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dirty="0">
                <a:solidFill>
                  <a:srgbClr val="FFFF00"/>
                </a:solidFill>
                <a:latin typeface="Times New Roman" pitchFamily="18" charset="0"/>
                <a:cs typeface="Times New Roman" pitchFamily="18" charset="0"/>
                <a:hlinkClick r:id="rId5" action="ppaction://hlinksldjump"/>
              </a:rPr>
              <a:t>THỜI</a:t>
            </a:r>
            <a:r>
              <a:rPr lang="en-US" sz="2133" b="1" dirty="0">
                <a:solidFill>
                  <a:srgbClr val="FFFF00"/>
                </a:solidFill>
                <a:latin typeface="Times New Roman" pitchFamily="18" charset="0"/>
                <a:cs typeface="Times New Roman" pitchFamily="18" charset="0"/>
              </a:rPr>
              <a:t>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dirty="0" err="1">
                <a:solidFill>
                  <a:srgbClr val="002060"/>
                </a:solidFill>
                <a:latin typeface="Times New Roman" pitchFamily="18" charset="0"/>
                <a:cs typeface="Times New Roman" pitchFamily="18" charset="0"/>
              </a:rPr>
              <a:t>Câu</a:t>
            </a:r>
            <a:r>
              <a:rPr lang="en-US" sz="4267" dirty="0">
                <a:solidFill>
                  <a:srgbClr val="002060"/>
                </a:solidFill>
                <a:latin typeface="Times New Roman" pitchFamily="18" charset="0"/>
                <a:cs typeface="Times New Roman" pitchFamily="18" charset="0"/>
              </a:rPr>
              <a:t> </a:t>
            </a:r>
            <a:r>
              <a:rPr lang="en-US" sz="4267" dirty="0" err="1">
                <a:solidFill>
                  <a:srgbClr val="002060"/>
                </a:solidFill>
                <a:latin typeface="Times New Roman" pitchFamily="18" charset="0"/>
                <a:cs typeface="Times New Roman" pitchFamily="18" charset="0"/>
              </a:rPr>
              <a:t>hỏi</a:t>
            </a:r>
            <a:r>
              <a:rPr lang="en-US" sz="4267" dirty="0">
                <a:solidFill>
                  <a:srgbClr val="002060"/>
                </a:solidFill>
                <a:latin typeface="Times New Roman" pitchFamily="18" charset="0"/>
                <a:cs typeface="Times New Roman" pitchFamily="18" charset="0"/>
              </a:rPr>
              <a:t> 2 </a:t>
            </a:r>
            <a:r>
              <a:rPr lang="en-US" sz="4267">
                <a:solidFill>
                  <a:srgbClr val="002060"/>
                </a:solidFill>
                <a:latin typeface="Times New Roman" pitchFamily="18" charset="0"/>
                <a:cs typeface="Times New Roman" pitchFamily="18" charset="0"/>
              </a:rPr>
              <a:t>. </a:t>
            </a:r>
          </a:p>
          <a:p>
            <a:pPr algn="ctr"/>
            <a:r>
              <a:rPr lang="en-US" sz="4267">
                <a:solidFill>
                  <a:srgbClr val="002060"/>
                </a:solidFill>
                <a:latin typeface="Times New Roman" pitchFamily="18" charset="0"/>
                <a:cs typeface="Times New Roman" pitchFamily="18" charset="0"/>
              </a:rPr>
              <a:t>K là kí hiệu hóa học của nguyên tố nào sau đây ?</a:t>
            </a:r>
            <a:endParaRPr lang="en-US" sz="4267" dirty="0">
              <a:solidFill>
                <a:srgbClr val="002060"/>
              </a:solidFill>
              <a:latin typeface="Times New Roman" pitchFamily="18" charset="0"/>
              <a:cs typeface="Times New Roman" pitchFamily="18" charset="0"/>
            </a:endParaRPr>
          </a:p>
        </p:txBody>
      </p:sp>
      <p:sp>
        <p:nvSpPr>
          <p:cNvPr id="7" name="Snip Diagonal Corner Rectangle 6"/>
          <p:cNvSpPr/>
          <p:nvPr/>
        </p:nvSpPr>
        <p:spPr>
          <a:xfrm>
            <a:off x="6572253" y="3143248"/>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Calcium</a:t>
            </a:r>
            <a:endParaRPr lang="en-US" sz="3200" dirty="0">
              <a:solidFill>
                <a:schemeClr val="bg1"/>
              </a:solidFill>
              <a:latin typeface="Times New Roman" pitchFamily="18" charset="0"/>
              <a:cs typeface="Times New Roman" pitchFamily="18" charset="0"/>
            </a:endParaRPr>
          </a:p>
        </p:txBody>
      </p:sp>
      <p:sp>
        <p:nvSpPr>
          <p:cNvPr id="18" name="Snip Diagonal Corner Rectangle 17"/>
          <p:cNvSpPr/>
          <p:nvPr/>
        </p:nvSpPr>
        <p:spPr>
          <a:xfrm>
            <a:off x="2003577" y="3184524"/>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itchFamily="18" charset="0"/>
                <a:cs typeface="Times New Roman" pitchFamily="18" charset="0"/>
              </a:rPr>
              <a:t>Potassium ( Kali</a:t>
            </a:r>
            <a:r>
              <a:rPr lang="en-US" sz="3200" dirty="0" smtClean="0">
                <a:solidFill>
                  <a:schemeClr val="bg1"/>
                </a:solidFill>
                <a:latin typeface="Times New Roman" pitchFamily="18" charset="0"/>
                <a:cs typeface="Times New Roman" pitchFamily="18" charset="0"/>
              </a:rPr>
              <a:t>)</a:t>
            </a:r>
            <a:endParaRPr lang="en-US" sz="3200" dirty="0">
              <a:solidFill>
                <a:schemeClr val="bg1"/>
              </a:solidFill>
              <a:latin typeface="Times New Roman" pitchFamily="18" charset="0"/>
              <a:cs typeface="Times New Roman" pitchFamily="18" charset="0"/>
            </a:endParaRP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videoFile r:link="rId1"/>
            <p:extLst>
              <p:ext uri="{DAA4B4D4-6D71-4841-9C94-3DE7FCFB9230}">
                <p14:media xmlns:p14="http://schemas.microsoft.com/office/powerpoint/2010/main" xmlns="" r:embed="rId6">
                  <p14:trim end="643.0072"/>
                </p14:media>
              </p:ext>
            </p:extLst>
          </p:nvPr>
        </p:nvPicPr>
        <p:blipFill>
          <a:blip r:embed="rId7"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xmlns="" val="659550334"/>
      </p:ext>
    </p:extLst>
  </p:cSld>
  <p:clrMapOvr>
    <a:masterClrMapping/>
  </p:clrMapOvr>
  <mc:AlternateContent xmlns:mc="http://schemas.openxmlformats.org/markup-compatibility/2006">
    <mc:Choice xmlns:p14="http://schemas.microsoft.com/office/powerpoint/2010/main" xmlns="" Requires="p14">
      <p:transition spd="slow">
        <p14:flythrough/>
        <p:sndAc>
          <p:stSnd>
            <p:snd r:embed="rId8" name="chimes.wav"/>
          </p:stSnd>
        </p:sndAc>
      </p:transition>
    </mc:Choice>
    <mc:Fallback>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video>
              <p:cMediaNode vol="80000">
                <p:cTn id="112" fill="hold" display="0">
                  <p:stCondLst>
                    <p:cond delay="indefinite"/>
                  </p:stCondLst>
                  <p:endCondLst>
                    <p:cond evt="onStopAudio" delay="0">
                      <p:tgtEl>
                        <p:sldTgt/>
                      </p:tgtEl>
                    </p:cond>
                  </p:endCondLst>
                </p:cTn>
                <p:tgtEl>
                  <p:spTgt spid="2"/>
                </p:tgtEl>
              </p:cMediaNode>
            </p:vide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dirty="0">
                <a:solidFill>
                  <a:srgbClr val="FFFF00"/>
                </a:solidFill>
                <a:latin typeface="Times New Roman" pitchFamily="18" charset="0"/>
                <a:cs typeface="Times New Roman" pitchFamily="18" charset="0"/>
                <a:hlinkClick r:id="rId5" action="ppaction://hlinksldjump"/>
              </a:rPr>
              <a:t>THỜI</a:t>
            </a:r>
            <a:r>
              <a:rPr lang="en-US" sz="2133" b="1" dirty="0">
                <a:solidFill>
                  <a:srgbClr val="FFFF00"/>
                </a:solidFill>
                <a:latin typeface="Times New Roman" pitchFamily="18" charset="0"/>
                <a:cs typeface="Times New Roman" pitchFamily="18" charset="0"/>
              </a:rPr>
              <a:t>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latin typeface="Times New Roman" pitchFamily="18" charset="0"/>
                <a:cs typeface="Times New Roman" pitchFamily="18" charset="0"/>
              </a:rPr>
              <a:t> CÂU HỎI 3</a:t>
            </a:r>
          </a:p>
          <a:p>
            <a:pPr algn="ctr"/>
            <a:r>
              <a:rPr lang="en-US" sz="4267">
                <a:solidFill>
                  <a:srgbClr val="002060"/>
                </a:solidFill>
                <a:latin typeface="Times New Roman" pitchFamily="18" charset="0"/>
                <a:cs typeface="Times New Roman" pitchFamily="18" charset="0"/>
              </a:rPr>
              <a:t>Nguyên tố Sodium có kí hiệu hóa học là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S</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Na</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videoFile r:link="rId1"/>
            <p:extLst>
              <p:ext uri="{DAA4B4D4-6D71-4841-9C94-3DE7FCFB9230}">
                <p14:media xmlns:p14="http://schemas.microsoft.com/office/powerpoint/2010/main" xmlns="" r:embed="rId6">
                  <p14:trim end="643.0072"/>
                </p14:media>
              </p:ext>
            </p:extLst>
          </p:nvPr>
        </p:nvPicPr>
        <p:blipFill>
          <a:blip r:embed="rId7"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xmlns="" val="3505023451"/>
      </p:ext>
    </p:extLst>
  </p:cSld>
  <p:clrMapOvr>
    <a:masterClrMapping/>
  </p:clrMapOvr>
  <mc:AlternateContent xmlns:mc="http://schemas.openxmlformats.org/markup-compatibility/2006">
    <mc:Choice xmlns:p14="http://schemas.microsoft.com/office/powerpoint/2010/main" xmlns="" Requires="p14">
      <p:transition spd="slow">
        <p14:flythrough/>
        <p:sndAc>
          <p:stSnd>
            <p:snd r:embed="rId8" name="chimes.wav"/>
          </p:stSnd>
        </p:sndAc>
      </p:transition>
    </mc:Choice>
    <mc:Fallback>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video>
              <p:cMediaNode vol="80000">
                <p:cTn id="112" fill="hold" display="0">
                  <p:stCondLst>
                    <p:cond delay="indefinite"/>
                  </p:stCondLst>
                  <p:endCondLst>
                    <p:cond evt="onStopAudio" delay="0">
                      <p:tgtEl>
                        <p:sldTgt/>
                      </p:tgtEl>
                    </p:cond>
                  </p:endCondLst>
                </p:cTn>
                <p:tgtEl>
                  <p:spTgt spid="2"/>
                </p:tgtEl>
              </p:cMediaNode>
            </p:vide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dirty="0">
                <a:solidFill>
                  <a:srgbClr val="FFFF00"/>
                </a:solidFill>
                <a:latin typeface="Times New Roman" pitchFamily="18" charset="0"/>
                <a:cs typeface="Times New Roman" pitchFamily="18" charset="0"/>
                <a:hlinkClick r:id="rId5" action="ppaction://hlinksldjump"/>
              </a:rPr>
              <a:t>THỜI</a:t>
            </a:r>
            <a:r>
              <a:rPr lang="en-US" sz="2133" b="1" dirty="0">
                <a:solidFill>
                  <a:srgbClr val="FFFF00"/>
                </a:solidFill>
                <a:latin typeface="Times New Roman" pitchFamily="18" charset="0"/>
                <a:cs typeface="Times New Roman" pitchFamily="18" charset="0"/>
              </a:rPr>
              <a:t>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latin typeface="Times New Roman" pitchFamily="18" charset="0"/>
                <a:cs typeface="Times New Roman" pitchFamily="18" charset="0"/>
              </a:rPr>
              <a:t>CÂU HỎI 4</a:t>
            </a:r>
          </a:p>
          <a:p>
            <a:pPr algn="ctr"/>
            <a:r>
              <a:rPr lang="en-US" sz="4267">
                <a:solidFill>
                  <a:srgbClr val="002060"/>
                </a:solidFill>
                <a:latin typeface="Times New Roman" pitchFamily="18" charset="0"/>
                <a:cs typeface="Times New Roman" pitchFamily="18" charset="0"/>
              </a:rPr>
              <a:t>Nguyên tố hóa học nào là thành phần cấu tạo Hemoglobin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Al ( aluminium)</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Fe ( iron) </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videoFile r:link="rId1"/>
            <p:extLst>
              <p:ext uri="{DAA4B4D4-6D71-4841-9C94-3DE7FCFB9230}">
                <p14:media xmlns:p14="http://schemas.microsoft.com/office/powerpoint/2010/main" xmlns="" r:embed="rId6">
                  <p14:trim end="643.0072"/>
                </p14:media>
              </p:ext>
            </p:extLst>
          </p:nvPr>
        </p:nvPicPr>
        <p:blipFill>
          <a:blip r:embed="rId7"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xmlns="" val="1818958442"/>
      </p:ext>
    </p:extLst>
  </p:cSld>
  <p:clrMapOvr>
    <a:masterClrMapping/>
  </p:clrMapOvr>
  <mc:AlternateContent xmlns:mc="http://schemas.openxmlformats.org/markup-compatibility/2006">
    <mc:Choice xmlns:p14="http://schemas.microsoft.com/office/powerpoint/2010/main" xmlns="" Requires="p14">
      <p:transition spd="slow">
        <p14:flythrough/>
        <p:sndAc>
          <p:stSnd>
            <p:snd r:embed="rId8" name="chimes.wav"/>
          </p:stSnd>
        </p:sndAc>
      </p:transition>
    </mc:Choice>
    <mc:Fallback>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video>
              <p:cMediaNode vol="80000">
                <p:cTn id="112" fill="hold" display="0">
                  <p:stCondLst>
                    <p:cond delay="indefinite"/>
                  </p:stCondLst>
                  <p:endCondLst>
                    <p:cond evt="onStopAudio" delay="0">
                      <p:tgtEl>
                        <p:sldTgt/>
                      </p:tgtEl>
                    </p:cond>
                  </p:endCondLst>
                </p:cTn>
                <p:tgtEl>
                  <p:spTgt spid="2"/>
                </p:tgtEl>
              </p:cMediaNode>
            </p:vide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dirty="0">
                <a:solidFill>
                  <a:srgbClr val="FFFF00"/>
                </a:solidFill>
                <a:latin typeface="Times New Roman" pitchFamily="18" charset="0"/>
                <a:cs typeface="Times New Roman" pitchFamily="18" charset="0"/>
                <a:hlinkClick r:id="rId5" action="ppaction://hlinksldjump"/>
              </a:rPr>
              <a:t>THỜI</a:t>
            </a:r>
            <a:r>
              <a:rPr lang="en-US" sz="2133" b="1" dirty="0">
                <a:solidFill>
                  <a:srgbClr val="FFFF00"/>
                </a:solidFill>
                <a:latin typeface="Times New Roman" pitchFamily="18" charset="0"/>
                <a:cs typeface="Times New Roman" pitchFamily="18" charset="0"/>
              </a:rPr>
              <a:t> </a:t>
            </a:r>
            <a:r>
              <a:rPr lang="en-US" sz="2133" b="1" dirty="0">
                <a:solidFill>
                  <a:srgbClr val="FFFF00"/>
                </a:solidFill>
                <a:latin typeface="Times New Roman" pitchFamily="18" charset="0"/>
                <a:cs typeface="Times New Roman" pitchFamily="18" charset="0"/>
                <a:hlinkClick r:id="rId5" action="ppaction://hlinksldjump"/>
              </a:rPr>
              <a:t>GIAN</a:t>
            </a:r>
            <a:endParaRPr lang="en-US" sz="2133" b="1" dirty="0">
              <a:solidFill>
                <a:srgbClr val="FFFF00"/>
              </a:solidFill>
              <a:latin typeface="Times New Roman" pitchFamily="18" charset="0"/>
              <a:cs typeface="Times New Roman" pitchFamily="18" charset="0"/>
            </a:endParaRP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itchFamily="18" charset="0"/>
                <a:cs typeface="Times New Roman" pitchFamily="18" charset="0"/>
              </a:rPr>
              <a:t>CÂU HỎI 5</a:t>
            </a:r>
          </a:p>
          <a:p>
            <a:pPr algn="ctr"/>
            <a:r>
              <a:rPr lang="en-US" sz="3200">
                <a:solidFill>
                  <a:srgbClr val="002060"/>
                </a:solidFill>
                <a:latin typeface="Times New Roman" pitchFamily="18" charset="0"/>
                <a:cs typeface="Times New Roman" pitchFamily="18" charset="0"/>
              </a:rPr>
              <a:t>Muối khoáng của nguyên tố hóa học nào là thành phần quan trọng của xương ?</a:t>
            </a:r>
          </a:p>
        </p:txBody>
      </p:sp>
      <p:sp>
        <p:nvSpPr>
          <p:cNvPr id="7" name="Snip Diagonal Corner Rectangle 6"/>
          <p:cNvSpPr/>
          <p:nvPr/>
        </p:nvSpPr>
        <p:spPr>
          <a:xfrm>
            <a:off x="6381752" y="3143248"/>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Muối Magnesium</a:t>
            </a:r>
          </a:p>
          <a:p>
            <a:pPr algn="ctr"/>
            <a:r>
              <a:rPr lang="en-US" sz="3200">
                <a:solidFill>
                  <a:schemeClr val="bg1"/>
                </a:solidFill>
                <a:latin typeface="Times New Roman" pitchFamily="18" charset="0"/>
                <a:cs typeface="Times New Roman" pitchFamily="18" charset="0"/>
              </a:rPr>
              <a:t>( Mg)</a:t>
            </a:r>
          </a:p>
        </p:txBody>
      </p:sp>
      <p:sp>
        <p:nvSpPr>
          <p:cNvPr id="18" name="Snip Diagonal Corner Rectangle 17"/>
          <p:cNvSpPr/>
          <p:nvPr/>
        </p:nvSpPr>
        <p:spPr>
          <a:xfrm>
            <a:off x="2095472" y="3047997"/>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Muối Calcium( Ca)</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videoFile r:link="rId1"/>
            <p:extLst>
              <p:ext uri="{DAA4B4D4-6D71-4841-9C94-3DE7FCFB9230}">
                <p14:media xmlns:p14="http://schemas.microsoft.com/office/powerpoint/2010/main" xmlns="" r:embed="rId6">
                  <p14:trim end="643.0072"/>
                </p14:media>
              </p:ext>
            </p:extLst>
          </p:nvPr>
        </p:nvPicPr>
        <p:blipFill>
          <a:blip r:embed="rId7"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xmlns="" val="3988277734"/>
      </p:ext>
    </p:extLst>
  </p:cSld>
  <p:clrMapOvr>
    <a:masterClrMapping/>
  </p:clrMapOvr>
  <mc:AlternateContent xmlns:mc="http://schemas.openxmlformats.org/markup-compatibility/2006">
    <mc:Choice xmlns:p14="http://schemas.microsoft.com/office/powerpoint/2010/main" xmlns="" Requires="p14">
      <p:transition spd="slow">
        <p14:flythrough/>
        <p:sndAc>
          <p:stSnd>
            <p:snd r:embed="rId8" name="chimes.wav"/>
          </p:stSnd>
        </p:sndAc>
      </p:transition>
    </mc:Choice>
    <mc:Fallback>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video>
              <p:cMediaNode vol="80000">
                <p:cTn id="112" fill="hold" display="0">
                  <p:stCondLst>
                    <p:cond delay="indefinite"/>
                  </p:stCondLst>
                  <p:endCondLst>
                    <p:cond evt="onStopAudio" delay="0">
                      <p:tgtEl>
                        <p:sldTgt/>
                      </p:tgtEl>
                    </p:cond>
                  </p:endCondLst>
                </p:cTn>
                <p:tgtEl>
                  <p:spTgt spid="2"/>
                </p:tgtEl>
              </p:cMediaNode>
            </p:vide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0DEECC5-C825-4A9E-9A89-9A3E47777D88}"/>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C0A8C3E-ACC8-41B6-AFB6-4020B6A751C1}"/>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flipH="1">
            <a:off x="2580706" y="2212570"/>
            <a:ext cx="1732168" cy="1392023"/>
          </a:xfrm>
          <a:prstGeom prst="rect">
            <a:avLst/>
          </a:prstGeom>
        </p:spPr>
      </p:pic>
      <p:pic>
        <p:nvPicPr>
          <p:cNvPr id="9" name="Picture 8">
            <a:extLst>
              <a:ext uri="{FF2B5EF4-FFF2-40B4-BE49-F238E27FC236}">
                <a16:creationId xmlns:a16="http://schemas.microsoft.com/office/drawing/2014/main" xmlns="" id="{FB468B02-62AC-4301-B22F-2FC0289561E5}"/>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24015" t="11360" r="19959" b="9562"/>
          <a:stretch/>
        </p:blipFill>
        <p:spPr>
          <a:xfrm>
            <a:off x="2451304" y="2077633"/>
            <a:ext cx="1479588" cy="1392022"/>
          </a:xfrm>
          <a:prstGeom prst="rect">
            <a:avLst/>
          </a:prstGeom>
        </p:spPr>
      </p:pic>
      <p:pic>
        <p:nvPicPr>
          <p:cNvPr id="10" name="Picture 9">
            <a:extLst>
              <a:ext uri="{FF2B5EF4-FFF2-40B4-BE49-F238E27FC236}">
                <a16:creationId xmlns:a16="http://schemas.microsoft.com/office/drawing/2014/main" xmlns="" id="{159A3421-F326-40E8-B830-2C8391978744}"/>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flipH="1">
            <a:off x="5514411" y="4689019"/>
            <a:ext cx="1732168" cy="1392023"/>
          </a:xfrm>
          <a:prstGeom prst="rect">
            <a:avLst/>
          </a:prstGeom>
        </p:spPr>
      </p:pic>
      <p:pic>
        <p:nvPicPr>
          <p:cNvPr id="11" name="Picture 10">
            <a:extLst>
              <a:ext uri="{FF2B5EF4-FFF2-40B4-BE49-F238E27FC236}">
                <a16:creationId xmlns:a16="http://schemas.microsoft.com/office/drawing/2014/main" xmlns=""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24015" t="11360" r="19959" b="9562"/>
          <a:stretch/>
        </p:blipFill>
        <p:spPr>
          <a:xfrm>
            <a:off x="5428703" y="4226590"/>
            <a:ext cx="1479588" cy="1392022"/>
          </a:xfrm>
          <a:prstGeom prst="rect">
            <a:avLst/>
          </a:prstGeom>
        </p:spPr>
      </p:pic>
      <p:pic>
        <p:nvPicPr>
          <p:cNvPr id="12" name="Picture 11">
            <a:extLst>
              <a:ext uri="{FF2B5EF4-FFF2-40B4-BE49-F238E27FC236}">
                <a16:creationId xmlns:a16="http://schemas.microsoft.com/office/drawing/2014/main" xmlns="" id="{B6234B03-771E-4EEE-93DE-DB13E10A874F}"/>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flipH="1">
            <a:off x="9088499" y="1463251"/>
            <a:ext cx="1732168" cy="1392023"/>
          </a:xfrm>
          <a:prstGeom prst="rect">
            <a:avLst/>
          </a:prstGeom>
        </p:spPr>
      </p:pic>
      <p:pic>
        <p:nvPicPr>
          <p:cNvPr id="13" name="Picture 12">
            <a:extLst>
              <a:ext uri="{FF2B5EF4-FFF2-40B4-BE49-F238E27FC236}">
                <a16:creationId xmlns:a16="http://schemas.microsoft.com/office/drawing/2014/main" xmlns="" id="{2F41598F-DDEC-439A-921D-B401FE942470}"/>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24015" t="11360" r="19959" b="9562"/>
          <a:stretch/>
        </p:blipFill>
        <p:spPr>
          <a:xfrm>
            <a:off x="9030753" y="1043944"/>
            <a:ext cx="1479588" cy="1392022"/>
          </a:xfrm>
          <a:prstGeom prst="rect">
            <a:avLst/>
          </a:prstGeom>
        </p:spPr>
      </p:pic>
      <p:pic>
        <p:nvPicPr>
          <p:cNvPr id="15" name="Picture 14">
            <a:extLst>
              <a:ext uri="{FF2B5EF4-FFF2-40B4-BE49-F238E27FC236}">
                <a16:creationId xmlns:a16="http://schemas.microsoft.com/office/drawing/2014/main" xmlns="" id="{8DC6F7E1-4CC8-45CB-A04D-603ECDA8D143}"/>
              </a:ext>
            </a:extLst>
          </p:cNvPr>
          <p:cNvPicPr>
            <a:picLocks noChangeAspect="1"/>
          </p:cNvPicPr>
          <p:nvPr/>
        </p:nvPicPr>
        <p:blipFill rotWithShape="1">
          <a:blip r:embed="rId9">
            <a:extLst>
              <a:ext uri="{28A0092B-C50C-407E-A947-70E740481C1C}">
                <a14:useLocalDpi xmlns:a14="http://schemas.microsoft.com/office/drawing/2010/main" xmlns="" val="0"/>
              </a:ext>
            </a:extLst>
          </a:blip>
          <a:srcRect l="6798" t="23886" r="80958" b="56887"/>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xmlns="" id="{F23210F5-6B16-4F89-85B1-958181A53FF0}"/>
              </a:ext>
            </a:extLst>
          </p:cNvPr>
          <p:cNvPicPr>
            <a:picLocks noChangeAspect="1"/>
          </p:cNvPicPr>
          <p:nvPr/>
        </p:nvPicPr>
        <p:blipFill rotWithShape="1">
          <a:blip r:embed="rId9">
            <a:extLst>
              <a:ext uri="{28A0092B-C50C-407E-A947-70E740481C1C}">
                <a14:useLocalDpi xmlns:a14="http://schemas.microsoft.com/office/drawing/2010/main" xmlns="" val="0"/>
              </a:ext>
            </a:extLst>
          </a:blip>
          <a:srcRect l="84900" t="24520" r="2856" b="56253"/>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xmlns="" id="{62EEA9B9-18D0-433F-B8AA-8BE9225D407D}"/>
              </a:ext>
            </a:extLst>
          </p:cNvPr>
          <p:cNvPicPr>
            <a:picLocks noChangeAspect="1"/>
          </p:cNvPicPr>
          <p:nvPr/>
        </p:nvPicPr>
        <p:blipFill rotWithShape="1">
          <a:blip r:embed="rId10" cstate="print">
            <a:extLst>
              <a:ext uri="{28A0092B-C50C-407E-A947-70E740481C1C}">
                <a14:useLocalDpi xmlns:a14="http://schemas.microsoft.com/office/drawing/2010/main" xmlns="" val="0"/>
              </a:ext>
            </a:extLst>
          </a:blip>
          <a:srcRect l="53073" t="47270"/>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xmlns="" id="{6BA106A1-9EAB-4E1C-9ED9-6199230C0100}"/>
              </a:ext>
            </a:extLst>
          </p:cNvPr>
          <p:cNvPicPr>
            <a:picLocks noGrp="1" noChangeAspect="1"/>
          </p:cNvPicPr>
          <p:nvPr>
            <p:ph idx="1"/>
          </p:nvPr>
        </p:nvPicPr>
        <p:blipFill rotWithShape="1">
          <a:blip r:embed="rId11" cstate="print">
            <a:extLst>
              <a:ext uri="{28A0092B-C50C-407E-A947-70E740481C1C}">
                <a14:useLocalDpi xmlns:a14="http://schemas.microsoft.com/office/drawing/2010/main" xmlns="" val="0"/>
              </a:ext>
            </a:extLst>
          </a:blip>
          <a:srcRect l="-3990" t="-1403" r="84381" b="87279"/>
          <a:stretch/>
        </p:blipFill>
        <p:spPr>
          <a:xfrm>
            <a:off x="5014275" y="6164603"/>
            <a:ext cx="2163451" cy="767597"/>
          </a:xfrm>
        </p:spPr>
      </p:pic>
      <p:pic>
        <p:nvPicPr>
          <p:cNvPr id="32" name="Cái bảng">
            <a:extLst>
              <a:ext uri="{FF2B5EF4-FFF2-40B4-BE49-F238E27FC236}">
                <a16:creationId xmlns:a16="http://schemas.microsoft.com/office/drawing/2014/main" xmlns="" id="{BD61C96E-7D8B-4E3F-8470-675D515E83D1}"/>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xmlns="" id="{5239D320-9B7E-431F-9A33-190B6FEBED3B}"/>
              </a:ext>
            </a:extLst>
          </p:cNvPr>
          <p:cNvSpPr/>
          <p:nvPr/>
        </p:nvSpPr>
        <p:spPr>
          <a:xfrm>
            <a:off x="7904823" y="5170312"/>
            <a:ext cx="1534333" cy="44830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latin typeface="Arial" panose="020B0604020202020204" pitchFamily="34" charset="0"/>
                <a:cs typeface="Arial" panose="020B0604020202020204" pitchFamily="34" charset="0"/>
              </a:rPr>
              <a:t>Sắt</a:t>
            </a:r>
            <a:endParaRPr lang="en-US" sz="24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xmlns="" id="{F6B2023A-41E6-496F-A5A1-DAC3B4804349}"/>
              </a:ext>
            </a:extLst>
          </p:cNvPr>
          <p:cNvSpPr txBox="1"/>
          <p:nvPr/>
        </p:nvSpPr>
        <p:spPr>
          <a:xfrm>
            <a:off x="7904823" y="3887757"/>
            <a:ext cx="3425126" cy="1323439"/>
          </a:xfrm>
          <a:prstGeom prst="rect">
            <a:avLst/>
          </a:prstGeom>
          <a:noFill/>
        </p:spPr>
        <p:txBody>
          <a:bodyPr wrap="square" rtlCol="0">
            <a:spAutoFit/>
          </a:bodyPr>
          <a:lstStyle/>
          <a:p>
            <a:pPr algn="ctr"/>
            <a:r>
              <a:rPr lang="en-US" sz="2000" b="1" smtClean="0">
                <a:solidFill>
                  <a:schemeClr val="bg1"/>
                </a:solidFill>
                <a:latin typeface="Arial" panose="020B0604020202020204" pitchFamily="34" charset="0"/>
                <a:cs typeface="Arial" panose="020B0604020202020204" pitchFamily="34" charset="0"/>
              </a:rPr>
              <a:t>Câu4: Muối khoáng của kim loại nào sau đây có trong sữa giúp chắc xương ? </a:t>
            </a:r>
            <a:endParaRPr lang="en-US" sz="20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xmlns="" id="{81EC8A33-F2A1-4771-B0FC-8306D78EA487}"/>
              </a:ext>
            </a:extLst>
          </p:cNvPr>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latin typeface="Arial" panose="020B0604020202020204" pitchFamily="34" charset="0"/>
                <a:cs typeface="Arial" panose="020B0604020202020204" pitchFamily="34" charset="0"/>
              </a:rPr>
              <a:t>Kali</a:t>
            </a:r>
            <a:endParaRPr lang="en-US" sz="2400" b="1" dirty="0">
              <a:latin typeface="Arial" panose="020B0604020202020204" pitchFamily="34" charset="0"/>
              <a:cs typeface="Arial" panose="020B0604020202020204" pitchFamily="34" charset="0"/>
            </a:endParaRPr>
          </a:p>
        </p:txBody>
      </p:sp>
      <p:sp>
        <p:nvSpPr>
          <p:cNvPr id="36" name="Đáp án 2-LV1">
            <a:extLst>
              <a:ext uri="{FF2B5EF4-FFF2-40B4-BE49-F238E27FC236}">
                <a16:creationId xmlns:a16="http://schemas.microsoft.com/office/drawing/2014/main" xmlns="" id="{F680300E-5002-42B6-BD58-38DD187D1D9B}"/>
              </a:ext>
            </a:extLst>
          </p:cNvPr>
          <p:cNvSpPr/>
          <p:nvPr/>
        </p:nvSpPr>
        <p:spPr>
          <a:xfrm>
            <a:off x="9562075"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latin typeface="Arial" panose="020B0604020202020204" pitchFamily="34" charset="0"/>
                <a:cs typeface="Arial" panose="020B0604020202020204" pitchFamily="34" charset="0"/>
              </a:rPr>
              <a:t>Đồng</a:t>
            </a:r>
            <a:endParaRPr lang="en-US" sz="24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xmlns="" id="{9A6F4D4E-5A24-4779-A207-95E73743C5A6}"/>
              </a:ext>
            </a:extLst>
          </p:cNvPr>
          <p:cNvSpPr/>
          <p:nvPr/>
        </p:nvSpPr>
        <p:spPr>
          <a:xfrm>
            <a:off x="9562075"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latin typeface="Arial" panose="020B0604020202020204" pitchFamily="34" charset="0"/>
                <a:cs typeface="Arial" panose="020B0604020202020204" pitchFamily="34" charset="0"/>
              </a:rPr>
              <a:t>Canxi</a:t>
            </a:r>
            <a:endParaRPr lang="en-US" sz="2400" b="1"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xmlns="" id="{9067C5FB-C138-468F-AA21-7F3753D0E61E}"/>
              </a:ext>
            </a:extLst>
          </p:cNvPr>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2000</a:t>
            </a:r>
          </a:p>
        </p:txBody>
      </p:sp>
    </p:spTree>
    <p:extLst>
      <p:ext uri="{BB962C8B-B14F-4D97-AF65-F5344CB8AC3E}">
        <p14:creationId xmlns:p14="http://schemas.microsoft.com/office/powerpoint/2010/main" xmlns="" val="270673633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33959 0.01274 " pathEditMode="relative" rAng="0" ptsTypes="AA">
                                      <p:cBhvr>
                                        <p:cTn id="59" dur="500" fill="hold"/>
                                        <p:tgtEl>
                                          <p:spTgt spid="19"/>
                                        </p:tgtEl>
                                        <p:attrNameLst>
                                          <p:attrName>ppt_x</p:attrName>
                                          <p:attrName>ppt_y</p:attrName>
                                        </p:attrNameLst>
                                      </p:cBhvr>
                                      <p:rCtr x="16602" y="417"/>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64792 -0.44884 " pathEditMode="relative" rAng="0" ptsTypes="AA">
                                      <p:cBhvr>
                                        <p:cTn id="79" dur="500" fill="hold"/>
                                        <p:tgtEl>
                                          <p:spTgt spid="19"/>
                                        </p:tgtEl>
                                        <p:attrNameLst>
                                          <p:attrName>ppt_x</p:attrName>
                                          <p:attrName>ppt_y</p:attrName>
                                        </p:attrNameLst>
                                      </p:cBhvr>
                                      <p:rCtr x="32396" y="-22454"/>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12136 -0.29189 " pathEditMode="relative" rAng="0" ptsTypes="AA">
                                      <p:cBhvr>
                                        <p:cTn id="111" dur="500" fill="hold"/>
                                        <p:tgtEl>
                                          <p:spTgt spid="19"/>
                                        </p:tgtEl>
                                        <p:attrNameLst>
                                          <p:attrName>ppt_x</p:attrName>
                                          <p:attrName>ppt_y</p:attrName>
                                        </p:attrNameLst>
                                      </p:cBhvr>
                                      <p:rCtr x="6068" y="-14606"/>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dirty="0">
                <a:solidFill>
                  <a:srgbClr val="FFFF00"/>
                </a:solidFill>
                <a:latin typeface="Times New Roman" pitchFamily="18" charset="0"/>
                <a:cs typeface="Times New Roman" pitchFamily="18" charset="0"/>
                <a:hlinkClick r:id="rId5" action="ppaction://hlinksldjump"/>
              </a:rPr>
              <a:t>THỜI</a:t>
            </a:r>
            <a:r>
              <a:rPr lang="en-US" sz="2133" b="1" dirty="0">
                <a:solidFill>
                  <a:srgbClr val="FFFF00"/>
                </a:solidFill>
                <a:latin typeface="Times New Roman" pitchFamily="18" charset="0"/>
                <a:cs typeface="Times New Roman" pitchFamily="18" charset="0"/>
              </a:rPr>
              <a:t> </a:t>
            </a:r>
            <a:r>
              <a:rPr lang="en-US" sz="2133" b="1" dirty="0">
                <a:solidFill>
                  <a:srgbClr val="FFFF00"/>
                </a:solidFill>
                <a:latin typeface="Times New Roman" pitchFamily="18" charset="0"/>
                <a:cs typeface="Times New Roman" pitchFamily="18" charset="0"/>
                <a:hlinkClick r:id="rId5" action="ppaction://hlinksldjump"/>
              </a:rPr>
              <a:t>GIAN</a:t>
            </a:r>
            <a:endParaRPr lang="en-US" sz="2133" b="1" dirty="0">
              <a:solidFill>
                <a:srgbClr val="FFFF00"/>
              </a:solidFill>
              <a:latin typeface="Times New Roman" pitchFamily="18" charset="0"/>
              <a:cs typeface="Times New Roman" pitchFamily="18" charset="0"/>
            </a:endParaRP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latin typeface="Times New Roman" pitchFamily="18" charset="0"/>
                <a:cs typeface="Times New Roman" pitchFamily="18" charset="0"/>
              </a:rPr>
              <a:t>CÂU HỎI 6</a:t>
            </a:r>
          </a:p>
          <a:p>
            <a:pPr algn="ctr"/>
            <a:r>
              <a:rPr lang="en-US" sz="4267">
                <a:solidFill>
                  <a:srgbClr val="002060"/>
                </a:solidFill>
                <a:latin typeface="Times New Roman" pitchFamily="18" charset="0"/>
                <a:cs typeface="Times New Roman" pitchFamily="18" charset="0"/>
              </a:rPr>
              <a:t>Nguyên tố nitrogen có kí hiệu hóa học là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Ne</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N</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videoFile r:link="rId1"/>
            <p:extLst>
              <p:ext uri="{DAA4B4D4-6D71-4841-9C94-3DE7FCFB9230}">
                <p14:media xmlns:p14="http://schemas.microsoft.com/office/powerpoint/2010/main" xmlns="" r:embed="rId6">
                  <p14:trim end="643.0072"/>
                </p14:media>
              </p:ext>
            </p:extLst>
          </p:nvPr>
        </p:nvPicPr>
        <p:blipFill>
          <a:blip r:embed="rId7"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xmlns="" val="1195775148"/>
      </p:ext>
    </p:extLst>
  </p:cSld>
  <p:clrMapOvr>
    <a:masterClrMapping/>
  </p:clrMapOvr>
  <mc:AlternateContent xmlns:mc="http://schemas.openxmlformats.org/markup-compatibility/2006">
    <mc:Choice xmlns:p14="http://schemas.microsoft.com/office/powerpoint/2010/main" xmlns="" Requires="p14">
      <p:transition spd="slow">
        <p14:flythrough/>
        <p:sndAc>
          <p:stSnd>
            <p:snd r:embed="rId8" name="chimes.wav"/>
          </p:stSnd>
        </p:sndAc>
      </p:transition>
    </mc:Choice>
    <mc:Fallback>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video>
              <p:cMediaNode vol="80000">
                <p:cTn id="112" fill="hold" display="0">
                  <p:stCondLst>
                    <p:cond delay="indefinite"/>
                  </p:stCondLst>
                  <p:endCondLst>
                    <p:cond evt="onStopAudio" delay="0">
                      <p:tgtEl>
                        <p:sldTgt/>
                      </p:tgtEl>
                    </p:cond>
                  </p:endCondLst>
                </p:cTn>
                <p:tgtEl>
                  <p:spTgt spid="2"/>
                </p:tgtEl>
              </p:cMediaNode>
            </p:vide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dirty="0">
                <a:solidFill>
                  <a:srgbClr val="FFFF00"/>
                </a:solidFill>
                <a:latin typeface="Times New Roman" pitchFamily="18" charset="0"/>
                <a:cs typeface="Times New Roman" pitchFamily="18" charset="0"/>
                <a:hlinkClick r:id="rId5" action="ppaction://hlinksldjump"/>
              </a:rPr>
              <a:t>THỜI</a:t>
            </a:r>
            <a:r>
              <a:rPr lang="en-US" sz="2133" b="1" dirty="0">
                <a:solidFill>
                  <a:srgbClr val="FFFF00"/>
                </a:solidFill>
                <a:latin typeface="Times New Roman" pitchFamily="18" charset="0"/>
                <a:cs typeface="Times New Roman" pitchFamily="18" charset="0"/>
              </a:rPr>
              <a:t>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a:solidFill>
                  <a:srgbClr val="002060"/>
                </a:solidFill>
                <a:latin typeface="Times New Roman" pitchFamily="18" charset="0"/>
                <a:cs typeface="Times New Roman" pitchFamily="18" charset="0"/>
              </a:rPr>
              <a:t>CÂU HỎI 7</a:t>
            </a:r>
          </a:p>
          <a:p>
            <a:pPr algn="ctr"/>
            <a:r>
              <a:rPr lang="en-US" sz="3733">
                <a:solidFill>
                  <a:srgbClr val="002060"/>
                </a:solidFill>
                <a:latin typeface="Times New Roman" pitchFamily="18" charset="0"/>
                <a:cs typeface="Times New Roman" pitchFamily="18" charset="0"/>
              </a:rPr>
              <a:t>Nguyên tố hóa học nào sau đây có kí hiệu không xuất phát tên gọi theo IUPAC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Carbon</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Sodium</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videoFile r:link="rId1"/>
            <p:extLst>
              <p:ext uri="{DAA4B4D4-6D71-4841-9C94-3DE7FCFB9230}">
                <p14:media xmlns:p14="http://schemas.microsoft.com/office/powerpoint/2010/main" xmlns="" r:embed="rId6">
                  <p14:trim end="643.0072"/>
                </p14:media>
              </p:ext>
            </p:extLst>
          </p:nvPr>
        </p:nvPicPr>
        <p:blipFill>
          <a:blip r:embed="rId7" cstate="print"/>
          <a:stretch>
            <a:fillRect/>
          </a:stretch>
        </p:blipFill>
        <p:spPr>
          <a:xfrm>
            <a:off x="12395200" y="1889276"/>
            <a:ext cx="812800" cy="812800"/>
          </a:xfrm>
          <a:prstGeom prst="rect">
            <a:avLst/>
          </a:prstGeom>
        </p:spPr>
      </p:pic>
      <p:sp>
        <p:nvSpPr>
          <p:cNvPr id="3" name="5-Point Star 2"/>
          <p:cNvSpPr/>
          <p:nvPr/>
        </p:nvSpPr>
        <p:spPr>
          <a:xfrm>
            <a:off x="10714181" y="5809129"/>
            <a:ext cx="1474434" cy="6913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hlinkClick r:id="rId5" action="ppaction://hlinksldjump"/>
              </a:rPr>
              <a:t>S54</a:t>
            </a:r>
            <a:endParaRPr lang="en-US"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xmlns="" val="1461789628"/>
      </p:ext>
    </p:extLst>
  </p:cSld>
  <p:clrMapOvr>
    <a:masterClrMapping/>
  </p:clrMapOvr>
  <mc:AlternateContent xmlns:mc="http://schemas.openxmlformats.org/markup-compatibility/2006">
    <mc:Choice xmlns:p14="http://schemas.microsoft.com/office/powerpoint/2010/main" xmlns="" Requires="p14">
      <p:transition spd="slow">
        <p14:flythrough/>
        <p:sndAc>
          <p:stSnd>
            <p:snd r:embed="rId8" name="chimes.wav"/>
          </p:stSnd>
        </p:sndAc>
      </p:transition>
    </mc:Choice>
    <mc:Fallback>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video>
              <p:cMediaNode vol="80000">
                <p:cTn id="112" fill="hold" display="0">
                  <p:stCondLst>
                    <p:cond delay="indefinite"/>
                  </p:stCondLst>
                  <p:endCondLst>
                    <p:cond evt="onStopAudio" delay="0">
                      <p:tgtEl>
                        <p:sldTgt/>
                      </p:tgtEl>
                    </p:cond>
                  </p:endCondLst>
                </p:cTn>
                <p:tgtEl>
                  <p:spTgt spid="2"/>
                </p:tgtEl>
              </p:cMediaNode>
            </p:vide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dirty="0">
                <a:solidFill>
                  <a:srgbClr val="FFFF00"/>
                </a:solidFill>
                <a:latin typeface="Times New Roman" pitchFamily="18" charset="0"/>
                <a:cs typeface="Times New Roman" pitchFamily="18" charset="0"/>
                <a:hlinkClick r:id="rId5" action="ppaction://hlinksldjump"/>
              </a:rPr>
              <a:t>THỜI</a:t>
            </a:r>
            <a:r>
              <a:rPr lang="en-US" sz="2133" b="1" dirty="0">
                <a:solidFill>
                  <a:srgbClr val="FFFF00"/>
                </a:solidFill>
                <a:latin typeface="Times New Roman" pitchFamily="18" charset="0"/>
                <a:cs typeface="Times New Roman" pitchFamily="18" charset="0"/>
              </a:rPr>
              <a:t>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latin typeface="Times New Roman" pitchFamily="18" charset="0"/>
                <a:cs typeface="Times New Roman" pitchFamily="18" charset="0"/>
              </a:rPr>
              <a:t>CÂU HỎI 8</a:t>
            </a:r>
          </a:p>
          <a:p>
            <a:pPr algn="ctr"/>
            <a:r>
              <a:rPr lang="en-US" sz="4267">
                <a:solidFill>
                  <a:srgbClr val="002060"/>
                </a:solidFill>
                <a:latin typeface="Times New Roman" pitchFamily="18" charset="0"/>
                <a:cs typeface="Times New Roman" pitchFamily="18" charset="0"/>
              </a:rPr>
              <a:t>Hiện nay có tất cả bao nhiêu nguyên tố hóa học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120 nguyên tố</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118 nguyên tố </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videoFile r:link="rId1"/>
            <p:extLst>
              <p:ext uri="{DAA4B4D4-6D71-4841-9C94-3DE7FCFB9230}">
                <p14:media xmlns:p14="http://schemas.microsoft.com/office/powerpoint/2010/main" xmlns="" r:embed="rId6">
                  <p14:trim end="643.0072"/>
                </p14:media>
              </p:ext>
            </p:extLst>
          </p:nvPr>
        </p:nvPicPr>
        <p:blipFill>
          <a:blip r:embed="rId7"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xmlns="" val="3804043870"/>
      </p:ext>
    </p:extLst>
  </p:cSld>
  <p:clrMapOvr>
    <a:masterClrMapping/>
  </p:clrMapOvr>
  <mc:AlternateContent xmlns:mc="http://schemas.openxmlformats.org/markup-compatibility/2006">
    <mc:Choice xmlns:p14="http://schemas.microsoft.com/office/powerpoint/2010/main" xmlns="" Requires="p14">
      <p:transition spd="slow">
        <p14:flythrough/>
        <p:sndAc>
          <p:stSnd>
            <p:snd r:embed="rId8" name="chimes.wav"/>
          </p:stSnd>
        </p:sndAc>
      </p:transition>
    </mc:Choice>
    <mc:Fallback>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video>
              <p:cMediaNode vol="80000">
                <p:cTn id="112" fill="hold" display="0">
                  <p:stCondLst>
                    <p:cond delay="indefinite"/>
                  </p:stCondLst>
                  <p:endCondLst>
                    <p:cond evt="onStopAudio" delay="0">
                      <p:tgtEl>
                        <p:sldTgt/>
                      </p:tgtEl>
                    </p:cond>
                  </p:endCondLst>
                </p:cTn>
                <p:tgtEl>
                  <p:spTgt spid="2"/>
                </p:tgtEl>
              </p:cMediaNode>
            </p:vide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100+ Hình nền Powerpoint đẹp và chất lượng nhất"/>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ounded Rectangle 2"/>
          <p:cNvSpPr/>
          <p:nvPr/>
        </p:nvSpPr>
        <p:spPr>
          <a:xfrm>
            <a:off x="4095751" y="357189"/>
            <a:ext cx="5643563" cy="714375"/>
          </a:xfrm>
          <a:prstGeom prst="round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400" b="1">
                <a:solidFill>
                  <a:srgbClr val="FF0000"/>
                </a:solidFill>
              </a:rPr>
              <a:t>Hướng dẫn về nhà </a:t>
            </a:r>
            <a:endParaRPr lang="vi-VN" sz="4400" b="1">
              <a:solidFill>
                <a:srgbClr val="FF0000"/>
              </a:solidFill>
            </a:endParaRPr>
          </a:p>
        </p:txBody>
      </p:sp>
      <p:sp>
        <p:nvSpPr>
          <p:cNvPr id="4" name="TextBox 3"/>
          <p:cNvSpPr txBox="1">
            <a:spLocks noChangeArrowheads="1"/>
          </p:cNvSpPr>
          <p:nvPr/>
        </p:nvSpPr>
        <p:spPr bwMode="auto">
          <a:xfrm>
            <a:off x="2381251" y="1357313"/>
            <a:ext cx="7858125"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chemeClr val="tx2"/>
                </a:solidFill>
              </a:rPr>
              <a:t>1. Quan sát các đồ dùng, vật dụng trong nhà </a:t>
            </a:r>
            <a:r>
              <a:rPr lang="en-US" altLang="en-US" sz="2800" b="1">
                <a:solidFill>
                  <a:schemeClr val="tx2"/>
                </a:solidFill>
                <a:sym typeface="Wingdings" panose="05000000000000000000" pitchFamily="2" charset="2"/>
              </a:rPr>
              <a:t> đọc tên và kí hiệu các nguyên tố hóa học có trong mẫu vật đó.</a:t>
            </a:r>
            <a:endParaRPr lang="vi-VN" altLang="en-US" sz="2800" b="1">
              <a:solidFill>
                <a:schemeClr val="tx2"/>
              </a:solidFill>
            </a:endParaRPr>
          </a:p>
        </p:txBody>
      </p:sp>
      <p:sp>
        <p:nvSpPr>
          <p:cNvPr id="5" name="TextBox 4"/>
          <p:cNvSpPr txBox="1">
            <a:spLocks noChangeArrowheads="1"/>
          </p:cNvSpPr>
          <p:nvPr/>
        </p:nvSpPr>
        <p:spPr bwMode="auto">
          <a:xfrm>
            <a:off x="2238376" y="2714626"/>
            <a:ext cx="78581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chemeClr val="tx2"/>
                </a:solidFill>
              </a:rPr>
              <a:t>2. Tìm hiểu bài 4</a:t>
            </a:r>
            <a:endParaRPr lang="vi-VN" altLang="en-US" sz="2800" b="1">
              <a:solidFill>
                <a:schemeClr val="tx2"/>
              </a:solidFill>
            </a:endParaRPr>
          </a:p>
        </p:txBody>
      </p:sp>
      <p:sp>
        <p:nvSpPr>
          <p:cNvPr id="38918" name="AutoShape 2" descr="bảng nguyên tố hóa học"/>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49155" name="Picture 3" descr="C:\Users\Admin\Pictures\bang-tuan-hoan-co-bao-nhieu-nguyen-to.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381250" y="3286126"/>
            <a:ext cx="5715000" cy="336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68588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2000"/>
                                        <p:tgtEl>
                                          <p:spTgt spid="5"/>
                                        </p:tgtEl>
                                      </p:cBhvr>
                                    </p:animEffect>
                                  </p:childTnLst>
                                </p:cTn>
                              </p:par>
                              <p:par>
                                <p:cTn id="13" presetID="9" presetClass="entr" presetSubtype="0" fill="hold" nodeType="withEffect">
                                  <p:stCondLst>
                                    <p:cond delay="0"/>
                                  </p:stCondLst>
                                  <p:childTnLst>
                                    <p:set>
                                      <p:cBhvr>
                                        <p:cTn id="14" dur="1" fill="hold">
                                          <p:stCondLst>
                                            <p:cond delay="0"/>
                                          </p:stCondLst>
                                        </p:cTn>
                                        <p:tgtEl>
                                          <p:spTgt spid="49155"/>
                                        </p:tgtEl>
                                        <p:attrNameLst>
                                          <p:attrName>style.visibility</p:attrName>
                                        </p:attrNameLst>
                                      </p:cBhvr>
                                      <p:to>
                                        <p:strVal val="visible"/>
                                      </p:to>
                                    </p:set>
                                    <p:animEffect transition="in" filter="dissolve">
                                      <p:cBhvr>
                                        <p:cTn id="15" dur="20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C:\Users\Admin\Pictures\anh-cam-on-chan-thanh.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727279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descr="OPL20U25GSXzBJYl68kk8uQGfFKzs7yb1M4KJWUiLk6ZEvGF+qCIPSnY57AbBFCvTW$21.2022.70$70+K4lPs7H94VUqPe2XwIsfPRnrXQE//QTEXxb8/8N4CNc6FpgZahzpTjFhMzSA7T/nHJa11DE8Ng2TP3iAmRczFlmslSuUNOgUeb6yRvs0="/>
          <p:cNvSpPr txBox="1"/>
          <p:nvPr/>
        </p:nvSpPr>
        <p:spPr>
          <a:xfrm>
            <a:off x="1004416" y="13716000"/>
            <a:ext cx="9663584" cy="892552"/>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2</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Mỗi</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nguyên</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tố</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hóa</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học</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có</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đặc</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điểm</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gì</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Lấy</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ví</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dụ</a:t>
            </a:r>
            <a:r>
              <a:rPr lang="en-US" sz="2400" b="1" dirty="0">
                <a:solidFill>
                  <a:schemeClr val="accent5">
                    <a:lumMod val="75000"/>
                  </a:schemeClr>
                </a:solidFill>
                <a:latin typeface="Times New Roman" panose="02020603050405020304" pitchFamily="18" charset="0"/>
                <a:cs typeface="Times New Roman" panose="02020603050405020304" pitchFamily="18" charset="0"/>
              </a:rPr>
              <a:t>?</a:t>
            </a:r>
          </a:p>
          <a:p>
            <a:endParaRPr lang="en-US" sz="2800" b="1" dirty="0">
              <a:solidFill>
                <a:schemeClr val="accent5">
                  <a:lumMod val="75000"/>
                </a:schemeClr>
              </a:solidFill>
            </a:endParaRPr>
          </a:p>
        </p:txBody>
      </p:sp>
      <p:sp>
        <p:nvSpPr>
          <p:cNvPr id="7" name="Rectangle 6" descr="OPL20U25GSXzBJYl68kk8uQGfFKzs7yb1M4KJWUiLk6ZEvGF+qCIPSnY57AbBFCvTW$21.2022.70$70+K4lPs7H94VUqPe2XwIsfPRnrXQE//QTEXxb8/8N4CNc6FpgZahzpTjFhMzSA7T/nHJa11DE8Ng2TP3iAmRczFlmslSuUNOgUeb6yRvs0="/>
          <p:cNvSpPr/>
          <p:nvPr/>
        </p:nvSpPr>
        <p:spPr>
          <a:xfrm>
            <a:off x="822960" y="13716000"/>
            <a:ext cx="9845040" cy="1200329"/>
          </a:xfrm>
          <a:prstGeom prst="rect">
            <a:avLst/>
          </a:prstGeom>
          <a:solidFill>
            <a:schemeClr val="bg1"/>
          </a:solidFill>
        </p:spPr>
        <p:txBody>
          <a:bodyPr wrap="square">
            <a:spAutoFit/>
          </a:bodyPr>
          <a:lstStyle/>
          <a:p>
            <a:pPr algn="just"/>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Mỗi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nguyên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tố</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tính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chất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riêng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biệt</a:t>
            </a:r>
            <a:r>
              <a:rPr lang="fr-FR" sz="2400" dirty="0">
                <a:latin typeface="Times New Roman" panose="02020603050405020304" pitchFamily="18" charset="0"/>
                <a:cs typeface="Times New Roman" panose="02020603050405020304" pitchFamily="18" charset="0"/>
              </a:rPr>
              <a:t> do </a:t>
            </a:r>
            <a:r>
              <a:rPr lang="fr-FR" sz="2400" dirty="0" err="1">
                <a:latin typeface="Times New Roman" panose="02020603050405020304" pitchFamily="18" charset="0"/>
                <a:cs typeface="Times New Roman" panose="02020603050405020304" pitchFamily="18" charset="0"/>
              </a:rPr>
              <a:t>được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hình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thành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từ</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các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nguyên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số</a:t>
            </a:r>
            <a:r>
              <a:rPr lang="fr-FR" sz="2400" dirty="0">
                <a:latin typeface="Times New Roman" panose="02020603050405020304" pitchFamily="18" charset="0"/>
                <a:cs typeface="Times New Roman" panose="02020603050405020304" pitchFamily="18" charset="0"/>
              </a:rPr>
              <a:t> proton </a:t>
            </a:r>
            <a:r>
              <a:rPr lang="fr-FR" sz="2400" dirty="0" err="1">
                <a:latin typeface="Times New Roman" panose="02020603050405020304" pitchFamily="18" charset="0"/>
                <a:cs typeface="Times New Roman" panose="02020603050405020304" pitchFamily="18" charset="0"/>
              </a:rPr>
              <a:t>xác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định</a:t>
            </a:r>
            <a:r>
              <a:rPr lang="fr-FR" sz="2400" dirty="0">
                <a:latin typeface="Times New Roman" panose="02020603050405020304" pitchFamily="18" charset="0"/>
                <a:cs typeface="Times New Roman" panose="02020603050405020304" pitchFamily="18" charset="0"/>
              </a:rPr>
              <a:t>. </a:t>
            </a:r>
          </a:p>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dụ</a:t>
            </a:r>
            <a:r>
              <a:rPr lang="fr-FR"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6" name="Picture 5" descr="OPL20U25GSXzBJYl68kk8uQGfFKzs7yb1M4KJWUiLk6ZEvGF+qCIPSnY57AbBFCvTW$21.2022.70$70+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016618" y="13716000"/>
            <a:ext cx="3588833" cy="2886020"/>
          </a:xfrm>
          <a:prstGeom prst="rect">
            <a:avLst/>
          </a:prstGeom>
        </p:spPr>
      </p:pic>
      <p:pic>
        <p:nvPicPr>
          <p:cNvPr id="8" name="Picture 7" descr="OPL20U25GSXzBJYl68kk8uQGfFKzs7yb1M4KJWUiLk6ZEvGF+qCIPSnY57AbBFCvTW$21.2022.70$70+K4lPs7H94VUqPe2XwIsfPRnrXQE//QTEXxb8/8N4CNc6FpgZahzpTjFhMzSA7T/nHJa11DE8Ng2TP3iAmRczFlmslSuUNOgUeb6yRvs0="/>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918918" y="13716000"/>
            <a:ext cx="3588833" cy="2886020"/>
          </a:xfrm>
          <a:prstGeom prst="rect">
            <a:avLst/>
          </a:prstGeom>
        </p:spPr>
      </p:pic>
      <p:sp>
        <p:nvSpPr>
          <p:cNvPr id="10" name="Line Callout 1 9" descr="OPL20U25GSXzBJYl68kk8uQGfFKzs7yb1M4KJWUiLk6ZEvGF+qCIPSnY57AbBFCvTW$21.2022.70$70+K4lPs7H94VUqPe2XwIsfPRnrXQE//QTEXxb8/8N4CNc6FpgZahzpTjFhMzSA7T/nHJa11DE8Ng2TP3iAmRczFlmslSuUNOgUeb6yRvs0="/>
          <p:cNvSpPr/>
          <p:nvPr/>
        </p:nvSpPr>
        <p:spPr>
          <a:xfrm>
            <a:off x="3895673" y="13716000"/>
            <a:ext cx="981127" cy="612648"/>
          </a:xfrm>
          <a:prstGeom prst="borderCallout1">
            <a:avLst>
              <a:gd name="adj1" fmla="val 43976"/>
              <a:gd name="adj2" fmla="val 118"/>
              <a:gd name="adj3" fmla="val -30447"/>
              <a:gd name="adj4" fmla="val -341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Chì</a:t>
            </a:r>
            <a:endParaRPr lang="en-US" sz="2800" dirty="0">
              <a:latin typeface="Times New Roman" panose="02020603050405020304" pitchFamily="18" charset="0"/>
              <a:cs typeface="Times New Roman" panose="02020603050405020304" pitchFamily="18" charset="0"/>
            </a:endParaRPr>
          </a:p>
        </p:txBody>
      </p:sp>
      <p:sp>
        <p:nvSpPr>
          <p:cNvPr id="11" name="Line Callout 1 10" descr="OPL20U25GSXzBJYl68kk8uQGfFKzs7yb1M4KJWUiLk6ZEvGF+qCIPSnY57AbBFCvTW$21.2022.70$70+K4lPs7H94VUqPe2XwIsfPRnrXQE//QTEXxb8/8N4CNc6FpgZahzpTjFhMzSA7T/nHJa11DE8Ng2TP3iAmRczFlmslSuUNOgUeb6yRvs0="/>
          <p:cNvSpPr/>
          <p:nvPr/>
        </p:nvSpPr>
        <p:spPr>
          <a:xfrm>
            <a:off x="8024611" y="13716000"/>
            <a:ext cx="1347989" cy="612648"/>
          </a:xfrm>
          <a:prstGeom prst="borderCallout1">
            <a:avLst>
              <a:gd name="adj1" fmla="val 43976"/>
              <a:gd name="adj2" fmla="val 118"/>
              <a:gd name="adj3" fmla="val -28345"/>
              <a:gd name="adj4" fmla="val -665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38821418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0"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descr="OPL20U25GSXzBJYl68kk8uQGfFKzs7yb1M4KJWUiLk6ZEvGF+qCIPSnY57AbBFCvTW$21.2022.70$70+K4lPs7H94VUqPe2XwIsfPRnrXQE//QTEXxb8/8N4CNc6FpgZahzpTjFhMzSA7T/nHJa11DE8Ng2TP3iAmRczFlmslSuUNOgUeb6yRvs0="/>
          <p:cNvSpPr txBox="1"/>
          <p:nvPr/>
        </p:nvSpPr>
        <p:spPr>
          <a:xfrm>
            <a:off x="1004416" y="428906"/>
            <a:ext cx="9663584" cy="892552"/>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2</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Mỗi</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nguyên</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tố</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hóa</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học</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có</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đặc</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điểm</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gì</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Lấy</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ví</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dụ</a:t>
            </a:r>
            <a:r>
              <a:rPr lang="en-US" sz="2400" b="1" dirty="0">
                <a:solidFill>
                  <a:schemeClr val="accent5">
                    <a:lumMod val="75000"/>
                  </a:schemeClr>
                </a:solidFill>
                <a:latin typeface="Times New Roman" panose="02020603050405020304" pitchFamily="18" charset="0"/>
                <a:cs typeface="Times New Roman" panose="02020603050405020304" pitchFamily="18" charset="0"/>
              </a:rPr>
              <a:t>?</a:t>
            </a:r>
          </a:p>
          <a:p>
            <a:endParaRPr lang="en-US" sz="2800" b="1" dirty="0">
              <a:solidFill>
                <a:schemeClr val="accent5">
                  <a:lumMod val="75000"/>
                </a:schemeClr>
              </a:solidFill>
            </a:endParaRPr>
          </a:p>
        </p:txBody>
      </p:sp>
      <p:sp>
        <p:nvSpPr>
          <p:cNvPr id="7" name="Rectangle 6" descr="OPL20U25GSXzBJYl68kk8uQGfFKzs7yb1M4KJWUiLk6ZEvGF+qCIPSnY57AbBFCvTW$21.2022.70$70+K4lPs7H94VUqPe2XwIsfPRnrXQE//QTEXxb8/8N4CNc6FpgZahzpTjFhMzSA7T/nHJa11DE8Ng2TP3iAmRczFlmslSuUNOgUeb6yRvs0="/>
          <p:cNvSpPr/>
          <p:nvPr/>
        </p:nvSpPr>
        <p:spPr>
          <a:xfrm>
            <a:off x="822960" y="1066801"/>
            <a:ext cx="9845040" cy="1200329"/>
          </a:xfrm>
          <a:prstGeom prst="rect">
            <a:avLst/>
          </a:prstGeom>
          <a:solidFill>
            <a:schemeClr val="bg1"/>
          </a:solidFill>
        </p:spPr>
        <p:txBody>
          <a:bodyPr wrap="square">
            <a:spAutoFit/>
          </a:bodyPr>
          <a:lstStyle/>
          <a:p>
            <a:pPr algn="just"/>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Mỗi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nguyên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tố</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tính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chất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riêng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biệt</a:t>
            </a:r>
            <a:r>
              <a:rPr lang="fr-FR" sz="2400" dirty="0">
                <a:latin typeface="Times New Roman" panose="02020603050405020304" pitchFamily="18" charset="0"/>
                <a:cs typeface="Times New Roman" panose="02020603050405020304" pitchFamily="18" charset="0"/>
              </a:rPr>
              <a:t> do </a:t>
            </a:r>
            <a:r>
              <a:rPr lang="fr-FR" sz="2400" dirty="0" err="1">
                <a:latin typeface="Times New Roman" panose="02020603050405020304" pitchFamily="18" charset="0"/>
                <a:cs typeface="Times New Roman" panose="02020603050405020304" pitchFamily="18" charset="0"/>
              </a:rPr>
              <a:t>được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hình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thành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từ</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các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nguyên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số</a:t>
            </a:r>
            <a:r>
              <a:rPr lang="fr-FR" sz="2400" dirty="0">
                <a:latin typeface="Times New Roman" panose="02020603050405020304" pitchFamily="18" charset="0"/>
                <a:cs typeface="Times New Roman" panose="02020603050405020304" pitchFamily="18" charset="0"/>
              </a:rPr>
              <a:t> proton </a:t>
            </a:r>
            <a:r>
              <a:rPr lang="fr-FR" sz="2400" dirty="0" err="1">
                <a:latin typeface="Times New Roman" panose="02020603050405020304" pitchFamily="18" charset="0"/>
                <a:cs typeface="Times New Roman" panose="02020603050405020304" pitchFamily="18" charset="0"/>
              </a:rPr>
              <a:t>xác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định</a:t>
            </a:r>
            <a:r>
              <a:rPr lang="fr-FR" sz="2400" dirty="0">
                <a:latin typeface="Times New Roman" panose="02020603050405020304" pitchFamily="18" charset="0"/>
                <a:cs typeface="Times New Roman" panose="02020603050405020304" pitchFamily="18" charset="0"/>
              </a:rPr>
              <a:t>. </a:t>
            </a:r>
          </a:p>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dụ</a:t>
            </a:r>
            <a:r>
              <a:rPr lang="fr-FR"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6" name="Picture 5" descr="OPL20U25GSXzBJYl68kk8uQGfFKzs7yb1M4KJWUiLk6ZEvGF+qCIPSnY57AbBFCvTW$21.2022.70$70+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016618" y="2458749"/>
            <a:ext cx="3588833" cy="2886020"/>
          </a:xfrm>
          <a:prstGeom prst="rect">
            <a:avLst/>
          </a:prstGeom>
        </p:spPr>
      </p:pic>
      <p:pic>
        <p:nvPicPr>
          <p:cNvPr id="8" name="Picture 7" descr="OPL20U25GSXzBJYl68kk8uQGfFKzs7yb1M4KJWUiLk6ZEvGF+qCIPSnY57AbBFCvTW$21.2022.70$70+K4lPs7H94VUqPe2XwIsfPRnrXQE//QTEXxb8/8N4CNc6FpgZahzpTjFhMzSA7T/nHJa11DE8Ng2TP3iAmRczFlmslSuUNOgUeb6yRvs0="/>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918918" y="2458749"/>
            <a:ext cx="3588833" cy="2886020"/>
          </a:xfrm>
          <a:prstGeom prst="rect">
            <a:avLst/>
          </a:prstGeom>
        </p:spPr>
      </p:pic>
      <p:sp>
        <p:nvSpPr>
          <p:cNvPr id="10" name="Line Callout 1 9" descr="OPL20U25GSXzBJYl68kk8uQGfFKzs7yb1M4KJWUiLk6ZEvGF+qCIPSnY57AbBFCvTW$21.2022.70$70+K4lPs7H94VUqPe2XwIsfPRnrXQE//QTEXxb8/8N4CNc6FpgZahzpTjFhMzSA7T/nHJa11DE8Ng2TP3iAmRczFlmslSuUNOgUeb6yRvs0="/>
          <p:cNvSpPr/>
          <p:nvPr/>
        </p:nvSpPr>
        <p:spPr>
          <a:xfrm>
            <a:off x="3895673" y="5502122"/>
            <a:ext cx="981127" cy="612648"/>
          </a:xfrm>
          <a:prstGeom prst="borderCallout1">
            <a:avLst>
              <a:gd name="adj1" fmla="val 43976"/>
              <a:gd name="adj2" fmla="val 118"/>
              <a:gd name="adj3" fmla="val -30447"/>
              <a:gd name="adj4" fmla="val -341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Chì</a:t>
            </a:r>
            <a:endParaRPr lang="en-US" sz="2800" dirty="0">
              <a:latin typeface="Times New Roman" panose="02020603050405020304" pitchFamily="18" charset="0"/>
              <a:cs typeface="Times New Roman" panose="02020603050405020304" pitchFamily="18" charset="0"/>
            </a:endParaRPr>
          </a:p>
        </p:txBody>
      </p:sp>
      <p:sp>
        <p:nvSpPr>
          <p:cNvPr id="11" name="Line Callout 1 10" descr="OPL20U25GSXzBJYl68kk8uQGfFKzs7yb1M4KJWUiLk6ZEvGF+qCIPSnY57AbBFCvTW$21.2022.70$70+K4lPs7H94VUqPe2XwIsfPRnrXQE//QTEXxb8/8N4CNc6FpgZahzpTjFhMzSA7T/nHJa11DE8Ng2TP3iAmRczFlmslSuUNOgUeb6yRvs0="/>
          <p:cNvSpPr/>
          <p:nvPr/>
        </p:nvSpPr>
        <p:spPr>
          <a:xfrm>
            <a:off x="8024611" y="5502122"/>
            <a:ext cx="1347989" cy="612648"/>
          </a:xfrm>
          <a:prstGeom prst="borderCallout1">
            <a:avLst>
              <a:gd name="adj1" fmla="val 43976"/>
              <a:gd name="adj2" fmla="val 118"/>
              <a:gd name="adj3" fmla="val -28345"/>
              <a:gd name="adj4" fmla="val -665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39788926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xygen, carbon, hydrogen, nitrogen, … là các nguyên tố hóa học tạo nên cơ  thể người. Vậy nguyên tố hóa học là gì? | VietJack.com"/>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90411" y="757509"/>
            <a:ext cx="7093130" cy="5395097"/>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Bài 3. Nguyên tố hóa học trang 18, 19, 20, 21 Khoa học tự nhiên 7 Chân trời  sáng tạo | SGK Khoa học tự nhiên 7 - Chân trời sáng tạo"/>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66652" y="587829"/>
            <a:ext cx="5264330" cy="556477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Cloud Callout 3"/>
          <p:cNvSpPr/>
          <p:nvPr/>
        </p:nvSpPr>
        <p:spPr>
          <a:xfrm>
            <a:off x="7668442" y="991962"/>
            <a:ext cx="3143250" cy="1571625"/>
          </a:xfrm>
          <a:prstGeom prst="cloudCallout">
            <a:avLst>
              <a:gd name="adj1" fmla="val -57405"/>
              <a:gd name="adj2" fmla="val 8287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rgbClr val="C00000"/>
                </a:solidFill>
              </a:rPr>
              <a:t>Kể tên các nguyên tố  hóa học tạo nên cơ thể người ? </a:t>
            </a:r>
            <a:endParaRPr lang="vi-VN" b="1">
              <a:solidFill>
                <a:srgbClr val="C00000"/>
              </a:solidFill>
            </a:endParaRPr>
          </a:p>
        </p:txBody>
      </p:sp>
    </p:spTree>
    <p:extLst>
      <p:ext uri="{BB962C8B-B14F-4D97-AF65-F5344CB8AC3E}">
        <p14:creationId xmlns:p14="http://schemas.microsoft.com/office/powerpoint/2010/main" xmlns="" val="243276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nền powerpoint ngộ nghĩnh [NEW] - Cẩm Nang Tiếng Anh"/>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Box 2"/>
          <p:cNvSpPr txBox="1">
            <a:spLocks noChangeArrowheads="1"/>
          </p:cNvSpPr>
          <p:nvPr/>
        </p:nvSpPr>
        <p:spPr bwMode="auto">
          <a:xfrm>
            <a:off x="2024743" y="2143126"/>
            <a:ext cx="7714571"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smtClean="0">
                <a:latin typeface="Times New Roman" panose="02020603050405020304" pitchFamily="18" charset="0"/>
                <a:cs typeface="Times New Roman" panose="02020603050405020304" pitchFamily="18" charset="0"/>
              </a:rPr>
              <a:t>TIẾT 9- 10- 11:</a:t>
            </a:r>
          </a:p>
          <a:p>
            <a:pPr algn="ctr" eaLnBrk="1" hangingPunct="1">
              <a:spcBef>
                <a:spcPct val="0"/>
              </a:spcBef>
              <a:buFontTx/>
              <a:buNone/>
            </a:pPr>
            <a:r>
              <a:rPr lang="en-US" altLang="en-US" sz="4000" b="1" dirty="0" smtClean="0">
                <a:latin typeface="Times New Roman" panose="02020603050405020304" pitchFamily="18" charset="0"/>
                <a:cs typeface="Times New Roman" panose="02020603050405020304" pitchFamily="18" charset="0"/>
              </a:rPr>
              <a:t>BÀI 3: NGUYÊN </a:t>
            </a:r>
            <a:r>
              <a:rPr lang="en-US" altLang="en-US" sz="4000" b="1" dirty="0">
                <a:latin typeface="Times New Roman" panose="02020603050405020304" pitchFamily="18" charset="0"/>
                <a:cs typeface="Times New Roman" panose="02020603050405020304" pitchFamily="18" charset="0"/>
              </a:rPr>
              <a:t>TỐ HÓA HỌC </a:t>
            </a:r>
            <a:endParaRPr lang="vi-VN" alt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3552573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descr="Tải +999 Hình Nền Powerpoint Ngộ Nghĩnh Đẹp Nhất Năm 2018"/>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123" name="AutoShape 4" descr="Tải +999 Hình Nền Powerpoint Ngộ Nghĩnh Đẹp Nhất Năm 2018"/>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5124" name="Picture 6" descr="50+ Hình nền Powerpoint ngộ nghĩnh, đáng yêu nhất - Phụ Kiện MacBook Chính  Hã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27017" y="460783"/>
            <a:ext cx="101977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ounded Rectangle 5"/>
          <p:cNvSpPr/>
          <p:nvPr/>
        </p:nvSpPr>
        <p:spPr>
          <a:xfrm>
            <a:off x="849632" y="1690008"/>
            <a:ext cx="6779077" cy="6429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latin typeface="Times New Roman" panose="02020603050405020304" pitchFamily="18" charset="0"/>
                <a:cs typeface="Times New Roman" panose="02020603050405020304" pitchFamily="18" charset="0"/>
              </a:rPr>
              <a:t>I. NGUYÊN TỐ HÓA HỌC </a:t>
            </a:r>
            <a:endParaRPr lang="vi-VN" sz="3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97076909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6828608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TotalTime>
  <Words>3796</Words>
  <Application>Microsoft Office PowerPoint</Application>
  <PresentationFormat>Custom</PresentationFormat>
  <Paragraphs>1013</Paragraphs>
  <Slides>66</Slides>
  <Notes>1</Notes>
  <HiddenSlides>2</HiddenSlides>
  <MMClips>9</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49</cp:revision>
  <dcterms:created xsi:type="dcterms:W3CDTF">2022-09-18T03:23:52Z</dcterms:created>
  <dcterms:modified xsi:type="dcterms:W3CDTF">2022-09-23T07:37:50Z</dcterms:modified>
</cp:coreProperties>
</file>