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71" r:id="rId3"/>
    <p:sldId id="511" r:id="rId4"/>
    <p:sldId id="512" r:id="rId5"/>
    <p:sldId id="507" r:id="rId6"/>
    <p:sldId id="514" r:id="rId7"/>
    <p:sldId id="520" r:id="rId8"/>
    <p:sldId id="344" r:id="rId9"/>
    <p:sldId id="516" r:id="rId10"/>
    <p:sldId id="521" r:id="rId11"/>
    <p:sldId id="18773" r:id="rId12"/>
    <p:sldId id="478" r:id="rId13"/>
    <p:sldId id="518" r:id="rId14"/>
    <p:sldId id="18774" r:id="rId15"/>
    <p:sldId id="475" r:id="rId16"/>
    <p:sldId id="18775" r:id="rId17"/>
    <p:sldId id="479" r:id="rId18"/>
    <p:sldId id="18776" r:id="rId19"/>
    <p:sldId id="483" r:id="rId20"/>
    <p:sldId id="480" r:id="rId21"/>
    <p:sldId id="508" r:id="rId22"/>
    <p:sldId id="18778" r:id="rId23"/>
    <p:sldId id="18779" r:id="rId24"/>
    <p:sldId id="18780" r:id="rId25"/>
    <p:sldId id="18781" r:id="rId26"/>
    <p:sldId id="504" r:id="rId27"/>
    <p:sldId id="18782" r:id="rId28"/>
    <p:sldId id="18791" r:id="rId29"/>
    <p:sldId id="18792" r:id="rId30"/>
    <p:sldId id="509" r:id="rId31"/>
    <p:sldId id="18793" r:id="rId32"/>
    <p:sldId id="18795" r:id="rId33"/>
    <p:sldId id="18796" r:id="rId34"/>
    <p:sldId id="18786" r:id="rId35"/>
    <p:sldId id="275" r:id="rId36"/>
    <p:sldId id="505" r:id="rId37"/>
    <p:sldId id="18799" r:id="rId38"/>
    <p:sldId id="18692" r:id="rId39"/>
    <p:sldId id="18802" r:id="rId40"/>
    <p:sldId id="274" r:id="rId41"/>
    <p:sldId id="18801" r:id="rId42"/>
    <p:sldId id="18803" r:id="rId43"/>
    <p:sldId id="18804" r:id="rId44"/>
    <p:sldId id="18805" r:id="rId45"/>
    <p:sldId id="18807" r:id="rId46"/>
    <p:sldId id="18808" r:id="rId47"/>
    <p:sldId id="18811" r:id="rId48"/>
    <p:sldId id="293" r:id="rId49"/>
    <p:sldId id="552" r:id="rId50"/>
    <p:sldId id="555" r:id="rId51"/>
    <p:sldId id="18812" r:id="rId52"/>
    <p:sldId id="18813" r:id="rId53"/>
    <p:sldId id="553" r:id="rId54"/>
    <p:sldId id="554" r:id="rId55"/>
    <p:sldId id="18814" r:id="rId56"/>
    <p:sldId id="18815" r:id="rId57"/>
    <p:sldId id="18816" r:id="rId58"/>
    <p:sldId id="18817" r:id="rId59"/>
    <p:sldId id="18819" r:id="rId60"/>
    <p:sldId id="500" r:id="rId61"/>
    <p:sldId id="18820" r:id="rId62"/>
    <p:sldId id="495" r:id="rId63"/>
    <p:sldId id="506" r:id="rId64"/>
    <p:sldId id="27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0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70" d="100"/>
          <a:sy n="70" d="100"/>
        </p:scale>
        <p:origin x="-660" y="-102"/>
      </p:cViewPr>
      <p:guideLst>
        <p:guide orient="horz" pos="2160"/>
        <p:guide pos="3840"/>
      </p:guideLst>
    </p:cSldViewPr>
  </p:slideViewPr>
  <p:notesTextViewPr>
    <p:cViewPr>
      <p:scale>
        <a:sx n="1" d="1"/>
        <a:sy n="1" d="1"/>
      </p:scale>
      <p:origin x="0" y="0"/>
    </p:cViewPr>
  </p:notesTextViewPr>
  <p:sorterViewPr>
    <p:cViewPr>
      <p:scale>
        <a:sx n="100" d="100"/>
        <a:sy n="100" d="100"/>
      </p:scale>
      <p:origin x="0" y="7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D01D6-AC70-4B02-8316-74DCC73F18A4}" type="datetimeFigureOut">
              <a:rPr lang="en-US" smtClean="0"/>
              <a:t>3/9/2021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1BC10-4D61-4CA7-96AE-6260D66CAB77}" type="slidenum">
              <a:rPr lang="en-US" smtClean="0"/>
              <a:t>‹#›</a:t>
            </a:fld>
            <a:endParaRPr lang="en-US"/>
          </a:p>
        </p:txBody>
      </p:sp>
    </p:spTree>
    <p:extLst>
      <p:ext uri="{BB962C8B-B14F-4D97-AF65-F5344CB8AC3E}">
        <p14:creationId xmlns:p14="http://schemas.microsoft.com/office/powerpoint/2010/main" val="163725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2</a:t>
            </a:fld>
            <a:endParaRPr lang="zh-CN" altLang="en-US"/>
          </a:p>
        </p:txBody>
      </p:sp>
    </p:spTree>
    <p:extLst>
      <p:ext uri="{BB962C8B-B14F-4D97-AF65-F5344CB8AC3E}">
        <p14:creationId xmlns:p14="http://schemas.microsoft.com/office/powerpoint/2010/main" val="7280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17</a:t>
            </a:fld>
            <a:endParaRPr lang="zh-CN" altLang="en-US"/>
          </a:p>
        </p:txBody>
      </p:sp>
    </p:spTree>
    <p:extLst>
      <p:ext uri="{BB962C8B-B14F-4D97-AF65-F5344CB8AC3E}">
        <p14:creationId xmlns:p14="http://schemas.microsoft.com/office/powerpoint/2010/main" val="92789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19</a:t>
            </a:fld>
            <a:endParaRPr lang="zh-CN" altLang="en-US"/>
          </a:p>
        </p:txBody>
      </p:sp>
    </p:spTree>
    <p:extLst>
      <p:ext uri="{BB962C8B-B14F-4D97-AF65-F5344CB8AC3E}">
        <p14:creationId xmlns:p14="http://schemas.microsoft.com/office/powerpoint/2010/main" val="173554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20</a:t>
            </a:fld>
            <a:endParaRPr lang="zh-CN" altLang="en-US"/>
          </a:p>
        </p:txBody>
      </p:sp>
    </p:spTree>
    <p:extLst>
      <p:ext uri="{BB962C8B-B14F-4D97-AF65-F5344CB8AC3E}">
        <p14:creationId xmlns:p14="http://schemas.microsoft.com/office/powerpoint/2010/main" val="3001134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49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4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48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26</a:t>
            </a:fld>
            <a:endParaRPr lang="zh-CN" altLang="en-US"/>
          </a:p>
        </p:txBody>
      </p:sp>
    </p:spTree>
    <p:extLst>
      <p:ext uri="{BB962C8B-B14F-4D97-AF65-F5344CB8AC3E}">
        <p14:creationId xmlns:p14="http://schemas.microsoft.com/office/powerpoint/2010/main" val="296580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29</a:t>
            </a:fld>
            <a:endParaRPr lang="zh-CN" altLang="en-US"/>
          </a:p>
        </p:txBody>
      </p:sp>
    </p:spTree>
    <p:extLst>
      <p:ext uri="{BB962C8B-B14F-4D97-AF65-F5344CB8AC3E}">
        <p14:creationId xmlns:p14="http://schemas.microsoft.com/office/powerpoint/2010/main" val="78271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5</a:t>
            </a:fld>
            <a:endParaRPr lang="zh-CN" altLang="en-US"/>
          </a:p>
        </p:txBody>
      </p:sp>
    </p:spTree>
    <p:extLst>
      <p:ext uri="{BB962C8B-B14F-4D97-AF65-F5344CB8AC3E}">
        <p14:creationId xmlns:p14="http://schemas.microsoft.com/office/powerpoint/2010/main" val="574227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32</a:t>
            </a:fld>
            <a:endParaRPr lang="zh-CN" altLang="en-US"/>
          </a:p>
        </p:txBody>
      </p:sp>
    </p:spTree>
    <p:extLst>
      <p:ext uri="{BB962C8B-B14F-4D97-AF65-F5344CB8AC3E}">
        <p14:creationId xmlns:p14="http://schemas.microsoft.com/office/powerpoint/2010/main" val="1821431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967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35</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36</a:t>
            </a:fld>
            <a:endParaRPr lang="zh-CN" altLang="en-US"/>
          </a:p>
        </p:txBody>
      </p:sp>
    </p:spTree>
    <p:extLst>
      <p:ext uri="{BB962C8B-B14F-4D97-AF65-F5344CB8AC3E}">
        <p14:creationId xmlns:p14="http://schemas.microsoft.com/office/powerpoint/2010/main" val="2587862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892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40</a:t>
            </a:fld>
            <a:endParaRPr lang="zh-CN" altLang="en-US"/>
          </a:p>
        </p:txBody>
      </p:sp>
    </p:spTree>
    <p:extLst>
      <p:ext uri="{BB962C8B-B14F-4D97-AF65-F5344CB8AC3E}">
        <p14:creationId xmlns:p14="http://schemas.microsoft.com/office/powerpoint/2010/main" val="1656935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34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789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342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0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48</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49</a:t>
            </a:fld>
            <a:endParaRPr lang="en-SG"/>
          </a:p>
        </p:txBody>
      </p:sp>
    </p:spTree>
    <p:extLst>
      <p:ext uri="{BB962C8B-B14F-4D97-AF65-F5344CB8AC3E}">
        <p14:creationId xmlns:p14="http://schemas.microsoft.com/office/powerpoint/2010/main" val="3463244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50</a:t>
            </a:fld>
            <a:endParaRPr lang="en-SG"/>
          </a:p>
        </p:txBody>
      </p:sp>
    </p:spTree>
    <p:extLst>
      <p:ext uri="{BB962C8B-B14F-4D97-AF65-F5344CB8AC3E}">
        <p14:creationId xmlns:p14="http://schemas.microsoft.com/office/powerpoint/2010/main" val="3604146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51</a:t>
            </a:fld>
            <a:endParaRPr lang="en-SG"/>
          </a:p>
        </p:txBody>
      </p:sp>
    </p:spTree>
    <p:extLst>
      <p:ext uri="{BB962C8B-B14F-4D97-AF65-F5344CB8AC3E}">
        <p14:creationId xmlns:p14="http://schemas.microsoft.com/office/powerpoint/2010/main" val="92784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52</a:t>
            </a:fld>
            <a:endParaRPr lang="en-SG"/>
          </a:p>
        </p:txBody>
      </p:sp>
    </p:spTree>
    <p:extLst>
      <p:ext uri="{BB962C8B-B14F-4D97-AF65-F5344CB8AC3E}">
        <p14:creationId xmlns:p14="http://schemas.microsoft.com/office/powerpoint/2010/main" val="1914305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53</a:t>
            </a:fld>
            <a:endParaRPr lang="en-SG"/>
          </a:p>
        </p:txBody>
      </p:sp>
    </p:spTree>
    <p:extLst>
      <p:ext uri="{BB962C8B-B14F-4D97-AF65-F5344CB8AC3E}">
        <p14:creationId xmlns:p14="http://schemas.microsoft.com/office/powerpoint/2010/main" val="2399944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54</a:t>
            </a:fld>
            <a:endParaRPr lang="en-SG"/>
          </a:p>
        </p:txBody>
      </p:sp>
    </p:spTree>
    <p:extLst>
      <p:ext uri="{BB962C8B-B14F-4D97-AF65-F5344CB8AC3E}">
        <p14:creationId xmlns:p14="http://schemas.microsoft.com/office/powerpoint/2010/main" val="3094042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55</a:t>
            </a:fld>
            <a:endParaRPr lang="en-SG"/>
          </a:p>
        </p:txBody>
      </p:sp>
    </p:spTree>
    <p:extLst>
      <p:ext uri="{BB962C8B-B14F-4D97-AF65-F5344CB8AC3E}">
        <p14:creationId xmlns:p14="http://schemas.microsoft.com/office/powerpoint/2010/main" val="2417408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56</a:t>
            </a:fld>
            <a:endParaRPr lang="en-SG"/>
          </a:p>
        </p:txBody>
      </p:sp>
    </p:spTree>
    <p:extLst>
      <p:ext uri="{BB962C8B-B14F-4D97-AF65-F5344CB8AC3E}">
        <p14:creationId xmlns:p14="http://schemas.microsoft.com/office/powerpoint/2010/main" val="1896972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57</a:t>
            </a:fld>
            <a:endParaRPr lang="en-SG"/>
          </a:p>
        </p:txBody>
      </p:sp>
    </p:spTree>
    <p:extLst>
      <p:ext uri="{BB962C8B-B14F-4D97-AF65-F5344CB8AC3E}">
        <p14:creationId xmlns:p14="http://schemas.microsoft.com/office/powerpoint/2010/main" val="261781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9</a:t>
            </a:fld>
            <a:endParaRPr lang="en-US"/>
          </a:p>
        </p:txBody>
      </p:sp>
    </p:spTree>
    <p:extLst>
      <p:ext uri="{BB962C8B-B14F-4D97-AF65-F5344CB8AC3E}">
        <p14:creationId xmlns:p14="http://schemas.microsoft.com/office/powerpoint/2010/main" val="2966212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58</a:t>
            </a:fld>
            <a:endParaRPr lang="en-SG"/>
          </a:p>
        </p:txBody>
      </p:sp>
    </p:spTree>
    <p:extLst>
      <p:ext uri="{BB962C8B-B14F-4D97-AF65-F5344CB8AC3E}">
        <p14:creationId xmlns:p14="http://schemas.microsoft.com/office/powerpoint/2010/main" val="701176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59</a:t>
            </a:fld>
            <a:endParaRPr lang="zh-CN" altLang="en-US"/>
          </a:p>
        </p:txBody>
      </p:sp>
    </p:spTree>
    <p:extLst>
      <p:ext uri="{BB962C8B-B14F-4D97-AF65-F5344CB8AC3E}">
        <p14:creationId xmlns:p14="http://schemas.microsoft.com/office/powerpoint/2010/main" val="3750128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60</a:t>
            </a:fld>
            <a:endParaRPr lang="zh-CN" altLang="en-US"/>
          </a:p>
        </p:txBody>
      </p:sp>
    </p:spTree>
    <p:extLst>
      <p:ext uri="{BB962C8B-B14F-4D97-AF65-F5344CB8AC3E}">
        <p14:creationId xmlns:p14="http://schemas.microsoft.com/office/powerpoint/2010/main" val="2885117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solidFill>
                  <a:srgbClr val="000000"/>
                </a:solidFill>
                <a:effectLst/>
                <a:latin typeface="Times New Roman" panose="02020603050405020304" pitchFamily="18" charset="0"/>
                <a:ea typeface="Calibri" panose="020F0502020204030204" pitchFamily="34" charset="0"/>
              </a:rPr>
              <a:t>Thân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gửi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văn</a:t>
            </a:r>
            <a:r>
              <a:rPr lang="en-US" sz="1200" i="1" dirty="0">
                <a:solidFill>
                  <a:srgbClr val="000000"/>
                </a:solidFill>
                <a:effectLst/>
                <a:latin typeface="Times New Roman" panose="02020603050405020304" pitchFamily="18" charset="0"/>
                <a:ea typeface="Calibri" panose="020F0502020204030204" pitchFamily="34" charset="0"/>
              </a:rPr>
              <a:t> An-dec-xen - </a:t>
            </a:r>
            <a:r>
              <a:rPr lang="en-US" sz="1200" i="1" dirty="0" err="1">
                <a:solidFill>
                  <a:srgbClr val="000000"/>
                </a:solidFill>
                <a:effectLst/>
                <a:latin typeface="Times New Roman" panose="02020603050405020304" pitchFamily="18" charset="0"/>
                <a:ea typeface="Calibri" panose="020F0502020204030204" pitchFamily="34" charset="0"/>
              </a:rPr>
              <a:t>tác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giả</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câu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chuyện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diêm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Đã</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một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thế</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kỷ</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trôi</a:t>
            </a:r>
            <a:r>
              <a:rPr lang="en-US" sz="1200" i="1" dirty="0">
                <a:solidFill>
                  <a:srgbClr val="000000"/>
                </a:solidFill>
                <a:effectLst/>
                <a:latin typeface="Times New Roman" panose="02020603050405020304" pitchFamily="18" charset="0"/>
                <a:ea typeface="Calibri" panose="020F0502020204030204" pitchFamily="34" charset="0"/>
              </a:rPr>
              <a:t> qua </a:t>
            </a:r>
            <a:r>
              <a:rPr lang="en-US" sz="1200" i="1" dirty="0" err="1">
                <a:solidFill>
                  <a:srgbClr val="000000"/>
                </a:solidFill>
                <a:effectLst/>
                <a:latin typeface="Times New Roman" panose="02020603050405020304" pitchFamily="18" charset="0"/>
                <a:ea typeface="Calibri" panose="020F0502020204030204" pitchFamily="34" charset="0"/>
              </a:rPr>
              <a:t>kể</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từ</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ngày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ông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viết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truyện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ngắn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diêm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nhưng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người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đọc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trên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khắp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hành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tinh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này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nhất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những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nhỏ</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vẫn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luôn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nghe</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văng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vẳng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đâu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đây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lời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nguyện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cầu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tội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nghiệp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của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Ước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mơ</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của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trong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câu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chuyện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được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sống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mãi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bên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ttrong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tình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yêu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thương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muốn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thoát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khỏi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cảnh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đói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rét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đau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khổ</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Thực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tế</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đã</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chết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rét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chết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đói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trong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đêm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giao</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thừa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giữa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phố</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với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những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ngôi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ngập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tràn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ánh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sáng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Nhưng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dưới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ngòi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bút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ngập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tràn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yêu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thương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chứa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chan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sự</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đồng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cảm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của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ông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người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đọc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vẫn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cảm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giác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rằng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tội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nghiệp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ấy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không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chết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Em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đang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vào</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một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thế</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giới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khác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hạnh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phúc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yêu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thương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hơn</a:t>
            </a:r>
            <a:r>
              <a:rPr lang="en-US" sz="1200" i="1" dirty="0">
                <a:solidFill>
                  <a:srgbClr val="000000"/>
                </a:solidFill>
                <a:effectLst/>
                <a:latin typeface="Times New Roman" panose="02020603050405020304" pitchFamily="18"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61</a:t>
            </a:fld>
            <a:endParaRPr lang="en-US"/>
          </a:p>
        </p:txBody>
      </p:sp>
    </p:spTree>
    <p:extLst>
      <p:ext uri="{BB962C8B-B14F-4D97-AF65-F5344CB8AC3E}">
        <p14:creationId xmlns:p14="http://schemas.microsoft.com/office/powerpoint/2010/main" val="3591325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62</a:t>
            </a:fld>
            <a:endParaRPr lang="zh-CN" altLang="en-US"/>
          </a:p>
        </p:txBody>
      </p:sp>
    </p:spTree>
    <p:extLst>
      <p:ext uri="{BB962C8B-B14F-4D97-AF65-F5344CB8AC3E}">
        <p14:creationId xmlns:p14="http://schemas.microsoft.com/office/powerpoint/2010/main" val="1160505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64</a:t>
            </a:fld>
            <a:endParaRPr lang="zh-CN" altLang="en-US"/>
          </a:p>
        </p:txBody>
      </p:sp>
    </p:spTree>
    <p:extLst>
      <p:ext uri="{BB962C8B-B14F-4D97-AF65-F5344CB8AC3E}">
        <p14:creationId xmlns:p14="http://schemas.microsoft.com/office/powerpoint/2010/main" val="314456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12</a:t>
            </a:fld>
            <a:endParaRPr lang="zh-CN" altLang="en-US"/>
          </a:p>
        </p:txBody>
      </p:sp>
    </p:spTree>
    <p:extLst>
      <p:ext uri="{BB962C8B-B14F-4D97-AF65-F5344CB8AC3E}">
        <p14:creationId xmlns:p14="http://schemas.microsoft.com/office/powerpoint/2010/main" val="70058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15</a:t>
            </a:fld>
            <a:endParaRPr lang="zh-CN" altLang="en-US"/>
          </a:p>
        </p:txBody>
      </p:sp>
    </p:spTree>
    <p:extLst>
      <p:ext uri="{BB962C8B-B14F-4D97-AF65-F5344CB8AC3E}">
        <p14:creationId xmlns:p14="http://schemas.microsoft.com/office/powerpoint/2010/main" val="343541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FC9001-BD41-4BAC-9FBD-EAA777841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2C29264-F391-4576-88B9-57A31885B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E356F86-1631-4690-9EA7-71AFB06D4356}"/>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5" name="Footer Placeholder 4">
            <a:extLst>
              <a:ext uri="{FF2B5EF4-FFF2-40B4-BE49-F238E27FC236}">
                <a16:creationId xmlns:a16="http://schemas.microsoft.com/office/drawing/2014/main" xmlns="" id="{863C95FB-782F-4DD5-B0CF-63738C1D6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D9FC19-1B55-499D-B72C-45DD1FA7D794}"/>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287560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E9554C-6FAA-4131-8455-5A90D208A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CAD7B14-0D09-41D7-84F1-3150B1AAF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C878D-52B3-4B30-9CD7-EFD8CC9FEDC9}"/>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5" name="Footer Placeholder 4">
            <a:extLst>
              <a:ext uri="{FF2B5EF4-FFF2-40B4-BE49-F238E27FC236}">
                <a16:creationId xmlns:a16="http://schemas.microsoft.com/office/drawing/2014/main" xmlns="" id="{DACBCDCB-D51F-43E2-A6EE-7D9A1E235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3F08A3-9C03-47FB-84B1-4A983039F52F}"/>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324034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A78348-53D3-449E-893B-8A812C80FF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7FE7DB4-DB4C-49E1-A53C-5F4E6D430E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BEF8B9-2F5F-4312-B296-F76DE3FD1E4E}"/>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5" name="Footer Placeholder 4">
            <a:extLst>
              <a:ext uri="{FF2B5EF4-FFF2-40B4-BE49-F238E27FC236}">
                <a16:creationId xmlns:a16="http://schemas.microsoft.com/office/drawing/2014/main" xmlns="" id="{F7909AAC-089E-4A92-81AF-0DECE8618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AE9EBA-F9F7-489B-BC30-7E6690D74974}"/>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3022253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006196"/>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432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6278212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65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2"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9177564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698B74-678F-4037-956A-91F739313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C47A696-015A-410E-9C1B-B9EBB8EA4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FC6C3E-0275-471D-83E2-355572CCF3F5}"/>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5" name="Footer Placeholder 4">
            <a:extLst>
              <a:ext uri="{FF2B5EF4-FFF2-40B4-BE49-F238E27FC236}">
                <a16:creationId xmlns:a16="http://schemas.microsoft.com/office/drawing/2014/main" xmlns="" id="{D8FE2C68-8B84-4FB1-AA0C-F148925A6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03D68E-FD05-4AAB-9AF2-4479321992C1}"/>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42828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529398-35DF-4439-A1F6-C9F32E59E8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E4BC92-9456-41F3-8041-E26597524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3578CE-A6CD-4F60-8A65-C90EAC8C9998}"/>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5" name="Footer Placeholder 4">
            <a:extLst>
              <a:ext uri="{FF2B5EF4-FFF2-40B4-BE49-F238E27FC236}">
                <a16:creationId xmlns:a16="http://schemas.microsoft.com/office/drawing/2014/main" xmlns="" id="{2FB883A4-0D69-48A7-927D-C1831B8FE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5A5925-64B0-4D29-9150-FC24822AB70C}"/>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427321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8758B4-8C32-48B3-BC92-183B7275F3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5BA036-927D-4380-AC23-38554C510A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8CAD510-55B2-48FE-AEE0-DF9B1AC5FD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98216A-A99A-42C2-B80C-355FB99EE372}"/>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6" name="Footer Placeholder 5">
            <a:extLst>
              <a:ext uri="{FF2B5EF4-FFF2-40B4-BE49-F238E27FC236}">
                <a16:creationId xmlns:a16="http://schemas.microsoft.com/office/drawing/2014/main" xmlns="" id="{CDD00C12-5D4D-4BE5-9F02-B446BA13C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FFD7BE-953D-4D44-A81B-9E5B71302594}"/>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2517289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DA5699-2732-4EF1-B500-D39F378093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3F87C86-02B2-4858-98BD-F65CE2DEE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2F0C41-B38C-4199-86D9-C4C6EE7611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20E382-1C82-4552-8900-A51370812E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810001F-C65C-40EE-86F5-54A42E6943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F738F12-F4AD-484D-A8C9-2C493DA5470E}"/>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8" name="Footer Placeholder 7">
            <a:extLst>
              <a:ext uri="{FF2B5EF4-FFF2-40B4-BE49-F238E27FC236}">
                <a16:creationId xmlns:a16="http://schemas.microsoft.com/office/drawing/2014/main" xmlns="" id="{001554AA-D4A0-497E-A3BE-6A258745B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91699A-3D21-4584-804B-55875A7C5D3C}"/>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359732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AFE06-E0D7-41E1-8F9D-DD2A624D34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0C5FB43-2340-4A37-A815-C527966E5F02}"/>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4" name="Footer Placeholder 3">
            <a:extLst>
              <a:ext uri="{FF2B5EF4-FFF2-40B4-BE49-F238E27FC236}">
                <a16:creationId xmlns:a16="http://schemas.microsoft.com/office/drawing/2014/main" xmlns="" id="{ACE855C8-F731-431B-83F7-0C594FC1E8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8B1436E-FDA7-4161-824A-2F6F7A0F9F52}"/>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525049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ECCFB88-8BEB-4D22-852B-98F045DD4608}"/>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3" name="Footer Placeholder 2">
            <a:extLst>
              <a:ext uri="{FF2B5EF4-FFF2-40B4-BE49-F238E27FC236}">
                <a16:creationId xmlns:a16="http://schemas.microsoft.com/office/drawing/2014/main" xmlns="" id="{8F92C203-7F70-4929-862B-6EF674A93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CC55402-B3A0-4A49-8EE5-373FD9A268EE}"/>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76562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AE6128-EF1C-4CFE-BB6F-F6DE70277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D27FD99-354C-46D1-94FC-C3C151BB5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EEC67E-D664-47F8-A2E4-06C04E8FB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5BD33F-EA3A-41D7-8287-12BE7703D0FB}"/>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6" name="Footer Placeholder 5">
            <a:extLst>
              <a:ext uri="{FF2B5EF4-FFF2-40B4-BE49-F238E27FC236}">
                <a16:creationId xmlns:a16="http://schemas.microsoft.com/office/drawing/2014/main" xmlns="" id="{D5D149CC-1D69-434D-AE07-229091AF2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19D379B-9B69-44AD-94D2-B0FC5DC58208}"/>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200112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7F56E-5333-4188-9360-E4DC7D141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3C1499A-527B-474C-BEAA-019E9F74C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BECDC82-CC8E-4A11-B7B6-E90655FE7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07243CD-BCED-43DD-B70C-C41AC7CA62C9}"/>
              </a:ext>
            </a:extLst>
          </p:cNvPr>
          <p:cNvSpPr>
            <a:spLocks noGrp="1"/>
          </p:cNvSpPr>
          <p:nvPr>
            <p:ph type="dt" sz="half" idx="10"/>
          </p:nvPr>
        </p:nvSpPr>
        <p:spPr/>
        <p:txBody>
          <a:bodyPr/>
          <a:lstStyle/>
          <a:p>
            <a:fld id="{8A6F1A75-D84E-48C3-B4FB-DFDA421BBEC1}" type="datetimeFigureOut">
              <a:rPr lang="en-US" smtClean="0"/>
              <a:t>3/9/2021</a:t>
            </a:fld>
            <a:endParaRPr lang="en-US"/>
          </a:p>
        </p:txBody>
      </p:sp>
      <p:sp>
        <p:nvSpPr>
          <p:cNvPr id="6" name="Footer Placeholder 5">
            <a:extLst>
              <a:ext uri="{FF2B5EF4-FFF2-40B4-BE49-F238E27FC236}">
                <a16:creationId xmlns:a16="http://schemas.microsoft.com/office/drawing/2014/main" xmlns="" id="{4EF1CFE4-B581-4B29-AF74-D7B6D4B11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80BF49-9047-482F-BAC8-3CD51EB0912A}"/>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4237874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3101B8F-8E04-4F3B-9C22-7C8D19B3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B0A53AD-9733-44D0-9065-E422097DD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B58376-FBC3-451E-A1B2-1496405535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F1A75-D84E-48C3-B4FB-DFDA421BBEC1}" type="datetimeFigureOut">
              <a:rPr lang="en-US" smtClean="0"/>
              <a:t>3/9/2021</a:t>
            </a:fld>
            <a:endParaRPr lang="en-US"/>
          </a:p>
        </p:txBody>
      </p:sp>
      <p:sp>
        <p:nvSpPr>
          <p:cNvPr id="5" name="Footer Placeholder 4">
            <a:extLst>
              <a:ext uri="{FF2B5EF4-FFF2-40B4-BE49-F238E27FC236}">
                <a16:creationId xmlns:a16="http://schemas.microsoft.com/office/drawing/2014/main" xmlns="" id="{379C9166-4744-4D17-B720-34E88FF40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6770F9A-FD25-416B-89F3-E25AD84593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DEEA5-76C9-4E0D-BFD6-16AA2ADC629C}" type="slidenum">
              <a:rPr lang="en-US" smtClean="0"/>
              <a:t>‹#›</a:t>
            </a:fld>
            <a:endParaRPr lang="en-US"/>
          </a:p>
        </p:txBody>
      </p:sp>
    </p:spTree>
    <p:extLst>
      <p:ext uri="{BB962C8B-B14F-4D97-AF65-F5344CB8AC3E}">
        <p14:creationId xmlns:p14="http://schemas.microsoft.com/office/powerpoint/2010/main" val="3922229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6.jpe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B1E6486-A9B4-4A31-B665-8564CE55C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6088" y="1115501"/>
            <a:ext cx="6440437" cy="5352299"/>
          </a:xfrm>
          <a:prstGeom prst="rect">
            <a:avLst/>
          </a:prstGeom>
        </p:spPr>
      </p:pic>
      <p:sp>
        <p:nvSpPr>
          <p:cNvPr id="7" name="TextBox 6">
            <a:extLst>
              <a:ext uri="{FF2B5EF4-FFF2-40B4-BE49-F238E27FC236}">
                <a16:creationId xmlns:a16="http://schemas.microsoft.com/office/drawing/2014/main" xmlns="" id="{6CF15CA3-56CB-4CE1-84F5-5FC069532BE7}"/>
              </a:ext>
            </a:extLst>
          </p:cNvPr>
          <p:cNvSpPr txBox="1"/>
          <p:nvPr/>
        </p:nvSpPr>
        <p:spPr>
          <a:xfrm>
            <a:off x="535475" y="1166842"/>
            <a:ext cx="4159988" cy="3785652"/>
          </a:xfrm>
          <a:prstGeom prst="rect">
            <a:avLst/>
          </a:prstGeom>
          <a:noFill/>
        </p:spPr>
        <p:txBody>
          <a:bodyPr wrap="square">
            <a:spAutoFit/>
          </a:bodyPr>
          <a:lstStyle/>
          <a:p>
            <a:pPr algn="ctr"/>
            <a:r>
              <a:rPr lang="en-US" sz="8000" dirty="0" err="1">
                <a:solidFill>
                  <a:srgbClr val="FF0000"/>
                </a:solidFill>
                <a:effectLst/>
                <a:latin typeface="Times New Roman" pitchFamily="18" charset="0"/>
                <a:ea typeface="Calibri" panose="020F0502020204030204" pitchFamily="34" charset="0"/>
                <a:cs typeface="Times New Roman" pitchFamily="18" charset="0"/>
              </a:rPr>
              <a:t>Thiếu</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nhi</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thế</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giới</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liên</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hoan</a:t>
            </a:r>
            <a:endParaRPr lang="en-US" sz="8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0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DF611DC-9546-4EE8-B2EC-FD15A73817E5}"/>
              </a:ext>
            </a:extLst>
          </p:cNvPr>
          <p:cNvSpPr txBox="1"/>
          <p:nvPr/>
        </p:nvSpPr>
        <p:spPr>
          <a:xfrm>
            <a:off x="0" y="80010"/>
            <a:ext cx="12192000" cy="6692858"/>
          </a:xfrm>
          <a:prstGeom prst="rect">
            <a:avLst/>
          </a:prstGeom>
          <a:noFill/>
        </p:spPr>
        <p:txBody>
          <a:bodyPr wrap="square">
            <a:spAutoFit/>
          </a:bodyPr>
          <a:lstStyle/>
          <a:p>
            <a:pPr algn="just">
              <a:lnSpc>
                <a:spcPct val="115000"/>
              </a:lnSpc>
              <a:spcAft>
                <a:spcPts val="1000"/>
              </a:spcAft>
            </a:pPr>
            <a:r>
              <a:rPr lang="en-US" sz="2100" dirty="0">
                <a:effectLst/>
                <a:latin typeface="Times New Roman" pitchFamily="18" charset="0"/>
                <a:cs typeface="Times New Roman" pitchFamily="18" charset="0"/>
              </a:rPr>
              <a:t>h. </a:t>
            </a:r>
            <a:r>
              <a:rPr lang="en-US" sz="2100" dirty="0" err="1">
                <a:effectLst/>
                <a:latin typeface="Times New Roman" pitchFamily="18" charset="0"/>
                <a:cs typeface="Times New Roman" pitchFamily="18" charset="0"/>
              </a:rPr>
              <a:t>Đêm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thừa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rét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mướt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cô</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nghèo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mồ</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coi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mẹ</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chân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bụng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đói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dò</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dẫm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bóng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b. </a:t>
            </a:r>
            <a:r>
              <a:rPr lang="en-US" sz="2100" dirty="0" err="1">
                <a:effectLst/>
                <a:latin typeface="Times New Roman" pitchFamily="18" charset="0"/>
                <a:cs typeface="Times New Roman" pitchFamily="18" charset="0"/>
              </a:rPr>
              <a:t>Nhìn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những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đèn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cửa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sổ</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phố</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sực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mùi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ngỗng</a:t>
            </a:r>
            <a:r>
              <a:rPr lang="en-US" sz="2100" dirty="0">
                <a:effectLst/>
                <a:latin typeface="Times New Roman" pitchFamily="18" charset="0"/>
                <a:cs typeface="Times New Roman" pitchFamily="18" charset="0"/>
              </a:rPr>
              <a:t> quay,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nhớ</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về</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khoảng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lúc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Khi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còn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sống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đón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thừa</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e.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dám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về</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nếu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hay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ai </a:t>
            </a:r>
            <a:r>
              <a:rPr lang="en-US" sz="2100" dirty="0" err="1">
                <a:effectLst/>
                <a:latin typeface="Times New Roman" pitchFamily="18" charset="0"/>
                <a:cs typeface="Times New Roman" pitchFamily="18" charset="0"/>
              </a:rPr>
              <a:t>bố</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thí</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cho</a:t>
            </a:r>
            <a:r>
              <a:rPr lang="en-US" sz="2100" dirty="0">
                <a:effectLst/>
                <a:latin typeface="Times New Roman" pitchFamily="18" charset="0"/>
                <a:cs typeface="Times New Roman" pitchFamily="18" charset="0"/>
              </a:rPr>
              <a:t> xu </a:t>
            </a:r>
            <a:r>
              <a:rPr lang="en-US" sz="2100" dirty="0" err="1">
                <a:effectLst/>
                <a:latin typeface="Times New Roman" pitchFamily="18" charset="0"/>
                <a:cs typeface="Times New Roman" pitchFamily="18" charset="0"/>
              </a:rPr>
              <a:t>nào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định</a:t>
            </a:r>
            <a:r>
              <a:rPr lang="en-US" sz="2100" dirty="0">
                <a:effectLst/>
                <a:latin typeface="Times New Roman" pitchFamily="18" charset="0"/>
                <a:cs typeface="Times New Roman" pitchFamily="18" charset="0"/>
              </a:rPr>
              <a:t> cha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sẽ</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k.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liều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a:t>
            </a:r>
            <a:r>
              <a:rPr lang="en-US" sz="2100" dirty="0">
                <a:latin typeface="Times New Roman" pitchFamily="18" charset="0"/>
                <a:cs typeface="Times New Roman" pitchFamily="18" charset="0"/>
              </a:rPr>
              <a:t>1</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tưởng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đang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lò</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sưởi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bần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thần</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g.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tiếp</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theo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bức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tấm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rèm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thể</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nhìn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tận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tiệc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thịnh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soạn</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bức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lẽo</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c.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bỗng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cây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Nô-en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trang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trí</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lộng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lẫy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định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tay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với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cây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biến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mất</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d.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nữa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hình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ảnh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xuất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hiện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van </a:t>
            </a:r>
            <a:r>
              <a:rPr lang="en-US" sz="2100" dirty="0" err="1">
                <a:effectLst/>
                <a:latin typeface="Times New Roman" pitchFamily="18" charset="0"/>
                <a:cs typeface="Times New Roman" pitchFamily="18" charset="0"/>
              </a:rPr>
              <a:t>xin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những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khi</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cũng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biến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mất</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a.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cả</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các</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để</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níu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giữ</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cùng</a:t>
            </a:r>
            <a:r>
              <a:rPr lang="en-US" sz="2100" dirty="0">
                <a:effectLst/>
                <a:latin typeface="Times New Roman" pitchFamily="18" charset="0"/>
                <a:cs typeface="Times New Roman" pitchFamily="18" charset="0"/>
              </a:rPr>
              <a:t> bay </a:t>
            </a:r>
            <a:r>
              <a:rPr lang="en-US" sz="2100" dirty="0" err="1">
                <a:effectLst/>
                <a:latin typeface="Times New Roman" pitchFamily="18" charset="0"/>
                <a:cs typeface="Times New Roman" pitchFamily="18" charset="0"/>
              </a:rPr>
              <a:t>lên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trời</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f. </a:t>
            </a:r>
            <a:r>
              <a:rPr lang="en-US" sz="2100" dirty="0" err="1">
                <a:effectLst/>
                <a:latin typeface="Times New Roman" pitchFamily="18" charset="0"/>
                <a:cs typeface="Times New Roman" pitchFamily="18" charset="0"/>
              </a:rPr>
              <a:t>Sáng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hôm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sau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người</a:t>
            </a:r>
            <a:r>
              <a:rPr lang="en-US" sz="2100" dirty="0">
                <a:effectLst/>
                <a:latin typeface="Times New Roman" pitchFamily="18" charset="0"/>
                <a:cs typeface="Times New Roman" pitchFamily="18" charset="0"/>
              </a:rPr>
              <a:t> ta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bên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cô</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đã</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chết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với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đôi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má</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hồng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nụ</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cười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mỉm</a:t>
            </a:r>
            <a:r>
              <a:rPr lang="en-US" sz="2100" dirty="0">
                <a:effectLst/>
                <a:latin typeface="Times New Roman" pitchFamily="18" charset="0"/>
                <a:cs typeface="Times New Roman" pitchFamily="18" charset="0"/>
              </a:rPr>
              <a:t>.</a:t>
            </a:r>
          </a:p>
        </p:txBody>
      </p:sp>
    </p:spTree>
    <p:extLst>
      <p:ext uri="{BB962C8B-B14F-4D97-AF65-F5344CB8AC3E}">
        <p14:creationId xmlns:p14="http://schemas.microsoft.com/office/powerpoint/2010/main" val="178400974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8" y="242727"/>
            <a:ext cx="512663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376724"/>
            <a:ext cx="4872426"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1</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Đọc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chú</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thích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tóm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tắt</a:t>
            </a:r>
            <a:endParaRPr lang="en-US" sz="3000" b="1" dirty="0">
              <a:latin typeface="Times New Roman" pitchFamily="18" charset="0"/>
              <a:cs typeface="Times New Roman" pitchFamily="18" charset="0"/>
            </a:endParaRPr>
          </a:p>
        </p:txBody>
      </p:sp>
      <p:sp>
        <p:nvSpPr>
          <p:cNvPr id="17" name="Google Shape;221;p31">
            <a:extLst>
              <a:ext uri="{FF2B5EF4-FFF2-40B4-BE49-F238E27FC236}">
                <a16:creationId xmlns:a16="http://schemas.microsoft.com/office/drawing/2014/main" xmlns="" id="{37B02BAA-2D8A-4DC9-BCE0-024103C9D356}"/>
              </a:ext>
            </a:extLst>
          </p:cNvPr>
          <p:cNvSpPr txBox="1">
            <a:spLocks/>
          </p:cNvSpPr>
          <p:nvPr/>
        </p:nvSpPr>
        <p:spPr>
          <a:xfrm>
            <a:off x="1163286" y="2243003"/>
            <a:ext cx="3834043" cy="899154"/>
          </a:xfrm>
          <a:prstGeom prst="rect">
            <a:avLst/>
          </a:prstGeom>
          <a:noFill/>
          <a:ln>
            <a:noFill/>
          </a:ln>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1000"/>
              </a:spcAft>
              <a:buNone/>
            </a:pPr>
            <a:r>
              <a:rPr lang="en-US" sz="3200" b="1" dirty="0" err="1">
                <a:effectLst/>
                <a:latin typeface="Times New Roman" pitchFamily="18" charset="0"/>
                <a:ea typeface="Calibri" panose="020F0502020204030204" pitchFamily="34" charset="0"/>
                <a:cs typeface="Times New Roman" pitchFamily="18" charset="0"/>
              </a:rPr>
              <a:t>Đọc</a:t>
            </a:r>
            <a:r>
              <a:rPr lang="en-US" sz="3200" b="1" dirty="0">
                <a:effectLst/>
                <a:latin typeface="Times New Roman" pitchFamily="18" charset="0"/>
                <a:ea typeface="Calibri" panose="020F0502020204030204" pitchFamily="34" charset="0"/>
                <a:cs typeface="Times New Roman" pitchFamily="18" charset="0"/>
              </a:rPr>
              <a:t>: </a:t>
            </a:r>
            <a:r>
              <a:rPr lang="vi-VN" sz="3200" dirty="0">
                <a:effectLst/>
                <a:latin typeface="Times New Roman" pitchFamily="18" charset="0"/>
                <a:ea typeface="Calibri" panose="020F0502020204030204" pitchFamily="34" charset="0"/>
                <a:cs typeface="Times New Roman" pitchFamily="18" charset="0"/>
              </a:rPr>
              <a:t>Giọng chậm, cảm thông, cố gắng phân biệt những cảnh thực và ảo ảnh trong từng lần cô bé quẹt diêm.</a:t>
            </a:r>
            <a:endParaRPr lang="en-US" sz="2400" dirty="0">
              <a:effectLst/>
              <a:latin typeface="Times New Roman" pitchFamily="18" charset="0"/>
              <a:ea typeface="Calibri" panose="020F0502020204030204" pitchFamily="34" charset="0"/>
              <a:cs typeface="Times New Roman" pitchFamily="18" charset="0"/>
            </a:endParaRPr>
          </a:p>
        </p:txBody>
      </p:sp>
      <p:sp>
        <p:nvSpPr>
          <p:cNvPr id="21" name="Google Shape;223;p31">
            <a:extLst>
              <a:ext uri="{FF2B5EF4-FFF2-40B4-BE49-F238E27FC236}">
                <a16:creationId xmlns:a16="http://schemas.microsoft.com/office/drawing/2014/main" xmlns="" id="{4A5F237C-236C-4191-818F-B1DDAC46C506}"/>
              </a:ext>
            </a:extLst>
          </p:cNvPr>
          <p:cNvSpPr txBox="1">
            <a:spLocks/>
          </p:cNvSpPr>
          <p:nvPr/>
        </p:nvSpPr>
        <p:spPr>
          <a:xfrm>
            <a:off x="6989375" y="2403195"/>
            <a:ext cx="3915453" cy="899154"/>
          </a:xfrm>
          <a:prstGeom prst="rect">
            <a:avLst/>
          </a:prstGeom>
          <a:noFill/>
          <a:ln>
            <a:noFill/>
          </a:ln>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0"/>
              </a:spcBef>
              <a:spcAft>
                <a:spcPts val="2100"/>
              </a:spcAft>
              <a:buSzPts val="1800"/>
              <a:buFont typeface="Arial" panose="020B0604020202020204" pitchFamily="34" charset="0"/>
              <a:buNone/>
            </a:pPr>
            <a:r>
              <a:rPr lang="en-US" sz="3200" b="1" dirty="0" err="1">
                <a:effectLst/>
                <a:latin typeface="Times New Roman" pitchFamily="18" charset="0"/>
                <a:ea typeface="Calibri" panose="020F0502020204030204" pitchFamily="34" charset="0"/>
                <a:cs typeface="Times New Roman" pitchFamily="18" charset="0"/>
              </a:rPr>
              <a:t>Chú</a:t>
            </a:r>
            <a:r>
              <a:rPr lang="en-US" sz="3200" b="1" dirty="0">
                <a:effectLst/>
                <a:latin typeface="Times New Roman" pitchFamily="18" charset="0"/>
                <a:ea typeface="Calibri" panose="020F0502020204030204" pitchFamily="34" charset="0"/>
                <a:cs typeface="Times New Roman" pitchFamily="18" charset="0"/>
              </a:rPr>
              <a:t> </a:t>
            </a:r>
            <a:r>
              <a:rPr lang="en-US" sz="3200" b="1" dirty="0" err="1">
                <a:effectLst/>
                <a:latin typeface="Times New Roman" pitchFamily="18" charset="0"/>
                <a:ea typeface="Calibri" panose="020F0502020204030204" pitchFamily="34" charset="0"/>
                <a:cs typeface="Times New Roman" pitchFamily="18" charset="0"/>
              </a:rPr>
              <a:t>thích</a:t>
            </a:r>
            <a:r>
              <a:rPr lang="en-US" sz="3200" b="1" dirty="0">
                <a:effectLst/>
                <a:latin typeface="Times New Roman" pitchFamily="18" charset="0"/>
                <a:ea typeface="Calibri" panose="020F0502020204030204" pitchFamily="34" charset="0"/>
                <a:cs typeface="Times New Roman" pitchFamily="18" charset="0"/>
              </a:rPr>
              <a:t>: </a:t>
            </a:r>
            <a:r>
              <a:rPr lang="en-US" sz="3200" i="1" dirty="0">
                <a:solidFill>
                  <a:srgbClr val="000000"/>
                </a:solidFill>
                <a:effectLst/>
                <a:latin typeface="Times New Roman" pitchFamily="18" charset="0"/>
                <a:ea typeface="Calibri" panose="020F0502020204030204" pitchFamily="34" charset="0"/>
                <a:cs typeface="Times New Roman" pitchFamily="18" charset="0"/>
              </a:rPr>
              <a:t>G</a:t>
            </a:r>
            <a:r>
              <a:rPr lang="vi-VN" sz="3200" i="1" dirty="0">
                <a:solidFill>
                  <a:srgbClr val="000000"/>
                </a:solidFill>
                <a:effectLst/>
                <a:latin typeface="Times New Roman" pitchFamily="18" charset="0"/>
                <a:ea typeface="Calibri" panose="020F0502020204030204" pitchFamily="34" charset="0"/>
                <a:cs typeface="Times New Roman" pitchFamily="18" charset="0"/>
              </a:rPr>
              <a:t>ia sản, trường xuân, phuốc sét, thịnh soạn, lãnh đạm, cây thông Nô - en, chí nghĩa, ảo ảnh</a:t>
            </a:r>
            <a:r>
              <a:rPr lang="en-US" sz="3200" i="1" dirty="0">
                <a:solidFill>
                  <a:srgbClr val="000000"/>
                </a:solidFill>
                <a:effectLst/>
                <a:latin typeface="Times New Roman" pitchFamily="18" charset="0"/>
                <a:ea typeface="Calibri" panose="020F0502020204030204" pitchFamily="34" charset="0"/>
                <a:cs typeface="Times New Roman" pitchFamily="18" charset="0"/>
              </a:rPr>
              <a:t>.</a:t>
            </a:r>
            <a:endParaRPr lang="en-US" sz="3200" dirty="0">
              <a:latin typeface="Times New Roman" pitchFamily="18" charset="0"/>
              <a:cs typeface="Times New Roman" pitchFamily="18" charset="0"/>
            </a:endParaRPr>
          </a:p>
        </p:txBody>
      </p:sp>
      <p:grpSp>
        <p:nvGrpSpPr>
          <p:cNvPr id="23" name="Google Shape;227;p31">
            <a:extLst>
              <a:ext uri="{FF2B5EF4-FFF2-40B4-BE49-F238E27FC236}">
                <a16:creationId xmlns:a16="http://schemas.microsoft.com/office/drawing/2014/main" xmlns="" id="{26F2D5A9-B1AE-48FC-BAAB-527EE4639297}"/>
              </a:ext>
            </a:extLst>
          </p:cNvPr>
          <p:cNvGrpSpPr/>
          <p:nvPr/>
        </p:nvGrpSpPr>
        <p:grpSpPr>
          <a:xfrm>
            <a:off x="843010" y="1878574"/>
            <a:ext cx="4606878" cy="4335276"/>
            <a:chOff x="1017885" y="2820184"/>
            <a:chExt cx="3386040" cy="2926172"/>
          </a:xfrm>
        </p:grpSpPr>
        <p:pic>
          <p:nvPicPr>
            <p:cNvPr id="24" name="Google Shape;228;p31">
              <a:extLst>
                <a:ext uri="{FF2B5EF4-FFF2-40B4-BE49-F238E27FC236}">
                  <a16:creationId xmlns:a16="http://schemas.microsoft.com/office/drawing/2014/main" xmlns="" id="{12394F5F-8BED-43BF-83D8-0E753EFC4882}"/>
                </a:ext>
              </a:extLst>
            </p:cNvPr>
            <p:cNvPicPr preferRelativeResize="0"/>
            <p:nvPr/>
          </p:nvPicPr>
          <p:blipFill rotWithShape="1">
            <a:blip r:embed="rId3">
              <a:alphaModFix/>
            </a:blip>
            <a:srcRect/>
            <a:stretch/>
          </p:blipFill>
          <p:spPr>
            <a:xfrm rot="10800000" flipH="1">
              <a:off x="1199926" y="5538246"/>
              <a:ext cx="3204000" cy="208110"/>
            </a:xfrm>
            <a:prstGeom prst="rect">
              <a:avLst/>
            </a:prstGeom>
            <a:noFill/>
            <a:ln>
              <a:noFill/>
            </a:ln>
          </p:spPr>
        </p:pic>
        <p:pic>
          <p:nvPicPr>
            <p:cNvPr id="25" name="Google Shape;229;p31">
              <a:extLst>
                <a:ext uri="{FF2B5EF4-FFF2-40B4-BE49-F238E27FC236}">
                  <a16:creationId xmlns:a16="http://schemas.microsoft.com/office/drawing/2014/main" xmlns="" id="{3D7C68A4-AF02-4FF3-869C-006227BF86CC}"/>
                </a:ext>
              </a:extLst>
            </p:cNvPr>
            <p:cNvPicPr preferRelativeResize="0"/>
            <p:nvPr/>
          </p:nvPicPr>
          <p:blipFill rotWithShape="1">
            <a:blip r:embed="rId3">
              <a:alphaModFix/>
            </a:blip>
            <a:srcRect/>
            <a:stretch/>
          </p:blipFill>
          <p:spPr>
            <a:xfrm rot="10800000" flipH="1">
              <a:off x="1064808" y="2820184"/>
              <a:ext cx="3204000" cy="208110"/>
            </a:xfrm>
            <a:prstGeom prst="rect">
              <a:avLst/>
            </a:prstGeom>
            <a:noFill/>
            <a:ln>
              <a:noFill/>
            </a:ln>
          </p:spPr>
        </p:pic>
        <p:pic>
          <p:nvPicPr>
            <p:cNvPr id="26" name="Google Shape;230;p31">
              <a:extLst>
                <a:ext uri="{FF2B5EF4-FFF2-40B4-BE49-F238E27FC236}">
                  <a16:creationId xmlns:a16="http://schemas.microsoft.com/office/drawing/2014/main" xmlns="" id="{D7FE511C-EAB0-400D-A090-DE02627843D9}"/>
                </a:ext>
              </a:extLst>
            </p:cNvPr>
            <p:cNvPicPr preferRelativeResize="0"/>
            <p:nvPr/>
          </p:nvPicPr>
          <p:blipFill rotWithShape="1">
            <a:blip r:embed="rId3">
              <a:alphaModFix/>
            </a:blip>
            <a:srcRect/>
            <a:stretch/>
          </p:blipFill>
          <p:spPr>
            <a:xfrm rot="5400000" flipH="1">
              <a:off x="-305220" y="4165076"/>
              <a:ext cx="2830034" cy="183823"/>
            </a:xfrm>
            <a:prstGeom prst="rect">
              <a:avLst/>
            </a:prstGeom>
            <a:noFill/>
            <a:ln>
              <a:noFill/>
            </a:ln>
          </p:spPr>
        </p:pic>
        <p:pic>
          <p:nvPicPr>
            <p:cNvPr id="27" name="Google Shape;231;p31">
              <a:extLst>
                <a:ext uri="{FF2B5EF4-FFF2-40B4-BE49-F238E27FC236}">
                  <a16:creationId xmlns:a16="http://schemas.microsoft.com/office/drawing/2014/main" xmlns="" id="{1CDE127A-A733-4C2A-8F2C-6E0802F96EDA}"/>
                </a:ext>
              </a:extLst>
            </p:cNvPr>
            <p:cNvPicPr preferRelativeResize="0"/>
            <p:nvPr/>
          </p:nvPicPr>
          <p:blipFill rotWithShape="1">
            <a:blip r:embed="rId3">
              <a:alphaModFix/>
            </a:blip>
            <a:srcRect/>
            <a:stretch/>
          </p:blipFill>
          <p:spPr>
            <a:xfrm rot="5400000" flipH="1">
              <a:off x="2816624" y="4190215"/>
              <a:ext cx="2830034" cy="183823"/>
            </a:xfrm>
            <a:prstGeom prst="rect">
              <a:avLst/>
            </a:prstGeom>
            <a:noFill/>
            <a:ln>
              <a:noFill/>
            </a:ln>
          </p:spPr>
        </p:pic>
      </p:grpSp>
      <p:grpSp>
        <p:nvGrpSpPr>
          <p:cNvPr id="28" name="Google Shape;232;p31">
            <a:extLst>
              <a:ext uri="{FF2B5EF4-FFF2-40B4-BE49-F238E27FC236}">
                <a16:creationId xmlns:a16="http://schemas.microsoft.com/office/drawing/2014/main" xmlns="" id="{0D0DF737-D50B-4C8E-B2E8-C8905567B629}"/>
              </a:ext>
            </a:extLst>
          </p:cNvPr>
          <p:cNvGrpSpPr/>
          <p:nvPr/>
        </p:nvGrpSpPr>
        <p:grpSpPr>
          <a:xfrm>
            <a:off x="6739905" y="1846297"/>
            <a:ext cx="4606878" cy="4335276"/>
            <a:chOff x="1017885" y="2820184"/>
            <a:chExt cx="3386040" cy="2926172"/>
          </a:xfrm>
        </p:grpSpPr>
        <p:pic>
          <p:nvPicPr>
            <p:cNvPr id="29" name="Google Shape;233;p31">
              <a:extLst>
                <a:ext uri="{FF2B5EF4-FFF2-40B4-BE49-F238E27FC236}">
                  <a16:creationId xmlns:a16="http://schemas.microsoft.com/office/drawing/2014/main" xmlns="" id="{D3524D7D-89D8-484B-8D2B-22BAC9090560}"/>
                </a:ext>
              </a:extLst>
            </p:cNvPr>
            <p:cNvPicPr preferRelativeResize="0"/>
            <p:nvPr/>
          </p:nvPicPr>
          <p:blipFill rotWithShape="1">
            <a:blip r:embed="rId4">
              <a:alphaModFix/>
            </a:blip>
            <a:srcRect/>
            <a:stretch/>
          </p:blipFill>
          <p:spPr>
            <a:xfrm rot="10800000" flipH="1">
              <a:off x="1199926" y="5538246"/>
              <a:ext cx="3204000" cy="208110"/>
            </a:xfrm>
            <a:prstGeom prst="rect">
              <a:avLst/>
            </a:prstGeom>
            <a:noFill/>
            <a:ln>
              <a:noFill/>
            </a:ln>
          </p:spPr>
        </p:pic>
        <p:pic>
          <p:nvPicPr>
            <p:cNvPr id="30" name="Google Shape;234;p31">
              <a:extLst>
                <a:ext uri="{FF2B5EF4-FFF2-40B4-BE49-F238E27FC236}">
                  <a16:creationId xmlns:a16="http://schemas.microsoft.com/office/drawing/2014/main" xmlns="" id="{E1791AE8-7A9B-43EC-826F-C7E44FA3DFEB}"/>
                </a:ext>
              </a:extLst>
            </p:cNvPr>
            <p:cNvPicPr preferRelativeResize="0"/>
            <p:nvPr/>
          </p:nvPicPr>
          <p:blipFill rotWithShape="1">
            <a:blip r:embed="rId4">
              <a:alphaModFix/>
            </a:blip>
            <a:srcRect/>
            <a:stretch/>
          </p:blipFill>
          <p:spPr>
            <a:xfrm rot="10800000" flipH="1">
              <a:off x="1064808" y="2820184"/>
              <a:ext cx="3204000" cy="208110"/>
            </a:xfrm>
            <a:prstGeom prst="rect">
              <a:avLst/>
            </a:prstGeom>
            <a:noFill/>
            <a:ln>
              <a:noFill/>
            </a:ln>
          </p:spPr>
        </p:pic>
        <p:pic>
          <p:nvPicPr>
            <p:cNvPr id="31" name="Google Shape;235;p31">
              <a:extLst>
                <a:ext uri="{FF2B5EF4-FFF2-40B4-BE49-F238E27FC236}">
                  <a16:creationId xmlns:a16="http://schemas.microsoft.com/office/drawing/2014/main" xmlns="" id="{232F4C34-C9BE-4388-84DD-6D393EA3C5F4}"/>
                </a:ext>
              </a:extLst>
            </p:cNvPr>
            <p:cNvPicPr preferRelativeResize="0"/>
            <p:nvPr/>
          </p:nvPicPr>
          <p:blipFill rotWithShape="1">
            <a:blip r:embed="rId4">
              <a:alphaModFix/>
            </a:blip>
            <a:srcRect/>
            <a:stretch/>
          </p:blipFill>
          <p:spPr>
            <a:xfrm rot="5400000" flipH="1">
              <a:off x="-305220" y="4165076"/>
              <a:ext cx="2830034" cy="183823"/>
            </a:xfrm>
            <a:prstGeom prst="rect">
              <a:avLst/>
            </a:prstGeom>
            <a:noFill/>
            <a:ln>
              <a:noFill/>
            </a:ln>
          </p:spPr>
        </p:pic>
        <p:pic>
          <p:nvPicPr>
            <p:cNvPr id="32" name="Google Shape;236;p31">
              <a:extLst>
                <a:ext uri="{FF2B5EF4-FFF2-40B4-BE49-F238E27FC236}">
                  <a16:creationId xmlns:a16="http://schemas.microsoft.com/office/drawing/2014/main" xmlns="" id="{A6687ABD-F028-4AEF-B352-E5A97D9342CE}"/>
                </a:ext>
              </a:extLst>
            </p:cNvPr>
            <p:cNvPicPr preferRelativeResize="0"/>
            <p:nvPr/>
          </p:nvPicPr>
          <p:blipFill rotWithShape="1">
            <a:blip r:embed="rId4">
              <a:alphaModFix/>
            </a:blip>
            <a:srcRect/>
            <a:stretch/>
          </p:blipFill>
          <p:spPr>
            <a:xfrm rot="5400000" flipH="1">
              <a:off x="2816624" y="4190215"/>
              <a:ext cx="2830034" cy="183823"/>
            </a:xfrm>
            <a:prstGeom prst="rect">
              <a:avLst/>
            </a:prstGeom>
            <a:noFill/>
            <a:ln>
              <a:noFill/>
            </a:ln>
          </p:spPr>
        </p:pic>
      </p:grpSp>
    </p:spTree>
    <p:extLst>
      <p:ext uri="{BB962C8B-B14F-4D97-AF65-F5344CB8AC3E}">
        <p14:creationId xmlns:p14="http://schemas.microsoft.com/office/powerpoint/2010/main" val="2630129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p:bldP spid="2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1" name="Google Shape;701;p34">
            <a:extLst>
              <a:ext uri="{FF2B5EF4-FFF2-40B4-BE49-F238E27FC236}">
                <a16:creationId xmlns:a16="http://schemas.microsoft.com/office/drawing/2014/main" xmlns="" id="{83B255BC-4BA9-4B5A-8D0F-4AEFE272B6C0}"/>
              </a:ext>
            </a:extLst>
          </p:cNvPr>
          <p:cNvSpPr/>
          <p:nvPr/>
        </p:nvSpPr>
        <p:spPr>
          <a:xfrm>
            <a:off x="1727708" y="1168400"/>
            <a:ext cx="9592012" cy="4713663"/>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xmlns="" id="{352C1223-D92E-4D96-9281-B03C7BF3FF02}"/>
              </a:ext>
            </a:extLst>
          </p:cNvPr>
          <p:cNvSpPr/>
          <p:nvPr/>
        </p:nvSpPr>
        <p:spPr>
          <a:xfrm>
            <a:off x="1242708"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24" name="Picture 23" descr="—Pngtree—hand painted andersens fairytales q_3813215.png">
            <a:extLst>
              <a:ext uri="{FF2B5EF4-FFF2-40B4-BE49-F238E27FC236}">
                <a16:creationId xmlns:a16="http://schemas.microsoft.com/office/drawing/2014/main" xmlns="" id="{EA9B95DB-AF08-430D-B130-5D2569C6601C}"/>
              </a:ext>
            </a:extLst>
          </p:cNvPr>
          <p:cNvPicPr>
            <a:picLocks noChangeAspect="1"/>
          </p:cNvPicPr>
          <p:nvPr/>
        </p:nvPicPr>
        <p:blipFill>
          <a:blip r:embed="rId3" cstate="print"/>
          <a:stretch>
            <a:fillRect/>
          </a:stretch>
        </p:blipFill>
        <p:spPr>
          <a:xfrm>
            <a:off x="1130300" y="4142092"/>
            <a:ext cx="2474608" cy="2474608"/>
          </a:xfrm>
          <a:prstGeom prst="rect">
            <a:avLst/>
          </a:prstGeom>
        </p:spPr>
      </p:pic>
      <p:sp>
        <p:nvSpPr>
          <p:cNvPr id="25" name="Text Box 5">
            <a:extLst>
              <a:ext uri="{FF2B5EF4-FFF2-40B4-BE49-F238E27FC236}">
                <a16:creationId xmlns:a16="http://schemas.microsoft.com/office/drawing/2014/main" xmlns="" id="{58B94EBF-1E26-4A99-A1A9-D9F657EF3660}"/>
              </a:ext>
            </a:extLst>
          </p:cNvPr>
          <p:cNvSpPr txBox="1">
            <a:spLocks noChangeArrowheads="1"/>
          </p:cNvSpPr>
          <p:nvPr/>
        </p:nvSpPr>
        <p:spPr bwMode="auto">
          <a:xfrm>
            <a:off x="1910588" y="1473200"/>
            <a:ext cx="9189212" cy="416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ts val="4000"/>
              </a:lnSpc>
            </a:pPr>
            <a:r>
              <a:rPr lang="en-US" altLang="en-US" sz="3200" dirty="0">
                <a:latin typeface="Times New Roman" pitchFamily="18" charset="0"/>
                <a:cs typeface="Times New Roman" pitchFamily="18" charset="0"/>
              </a:rPr>
              <a:t> 	Truyện kể về một em bé mồ côi mẹ phải đi bán diêm trong đêm giao thừa rét buốt, không bán được diêm em chẳng dám về nhà vì sợ bố đánh, đành ngồi nép vào góc tường, liên tục quẹt diêm để sưởi ấm. </a:t>
            </a:r>
            <a:r>
              <a:rPr lang="en-US" altLang="en-US" sz="3200" dirty="0" err="1">
                <a:latin typeface="Times New Roman" pitchFamily="18" charset="0"/>
                <a:cs typeface="Times New Roman" pitchFamily="18" charset="0"/>
              </a:rPr>
              <a:t>Hết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một</a:t>
            </a:r>
            <a:r>
              <a:rPr lang="en-US" altLang="en-US" sz="3200" dirty="0">
                <a:latin typeface="Times New Roman" pitchFamily="18" charset="0"/>
                <a:cs typeface="Times New Roman" pitchFamily="18" charset="0"/>
              </a:rPr>
              <a:t> bao diêm thì em bé đã chết cóng trong giấc </a:t>
            </a:r>
            <a:r>
              <a:rPr lang="en-US" altLang="en-US" sz="3200" dirty="0" err="1">
                <a:latin typeface="Times New Roman" pitchFamily="18" charset="0"/>
                <a:cs typeface="Times New Roman" pitchFamily="18" charset="0"/>
              </a:rPr>
              <a:t>mơ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cùng</a:t>
            </a:r>
            <a:r>
              <a:rPr lang="en-US" altLang="en-US" sz="3200" dirty="0">
                <a:latin typeface="Times New Roman" pitchFamily="18" charset="0"/>
                <a:cs typeface="Times New Roman" pitchFamily="18" charset="0"/>
              </a:rPr>
              <a:t> bà nội lên trời. Sáng hôm sau – </a:t>
            </a:r>
            <a:r>
              <a:rPr lang="en-US" altLang="en-US" sz="3200" dirty="0" err="1">
                <a:latin typeface="Times New Roman" pitchFamily="18" charset="0"/>
                <a:cs typeface="Times New Roman" pitchFamily="18" charset="0"/>
              </a:rPr>
              <a:t>ngày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đầu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năm</a:t>
            </a:r>
            <a:r>
              <a:rPr lang="en-US" altLang="en-US" sz="3200" dirty="0">
                <a:latin typeface="Times New Roman" pitchFamily="18" charset="0"/>
                <a:cs typeface="Times New Roman" pitchFamily="18" charset="0"/>
              </a:rPr>
              <a:t>, mọi người qua đường vẫn </a:t>
            </a:r>
            <a:r>
              <a:rPr lang="en-US" altLang="en-US" sz="3200" dirty="0" err="1">
                <a:latin typeface="Times New Roman" pitchFamily="18" charset="0"/>
                <a:cs typeface="Times New Roman" pitchFamily="18" charset="0"/>
              </a:rPr>
              <a:t>thản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nhiên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nhìn</a:t>
            </a:r>
            <a:r>
              <a:rPr lang="en-US" altLang="en-US" sz="3200" dirty="0">
                <a:latin typeface="Times New Roman" pitchFamily="18" charset="0"/>
                <a:cs typeface="Times New Roman" pitchFamily="18" charset="0"/>
              </a:rPr>
              <a:t> cảnh tượng thương tâm ấy.</a:t>
            </a:r>
          </a:p>
        </p:txBody>
      </p:sp>
      <p:sp>
        <p:nvSpPr>
          <p:cNvPr id="26" name="TextBox 25">
            <a:extLst>
              <a:ext uri="{FF2B5EF4-FFF2-40B4-BE49-F238E27FC236}">
                <a16:creationId xmlns:a16="http://schemas.microsoft.com/office/drawing/2014/main" xmlns="" id="{D9BC2546-5418-4BB4-9240-214D6553F407}"/>
              </a:ext>
            </a:extLst>
          </p:cNvPr>
          <p:cNvSpPr txBox="1"/>
          <p:nvPr/>
        </p:nvSpPr>
        <p:spPr>
          <a:xfrm rot="16200000" flipH="1">
            <a:off x="-493216" y="2090851"/>
            <a:ext cx="3196231" cy="830997"/>
          </a:xfrm>
          <a:prstGeom prst="rect">
            <a:avLst/>
          </a:prstGeom>
          <a:noFill/>
        </p:spPr>
        <p:txBody>
          <a:bodyPr wrap="square" rtlCol="0">
            <a:spAutoFit/>
          </a:bodyPr>
          <a:lstStyle/>
          <a:p>
            <a:pPr algn="ctr"/>
            <a:r>
              <a:rPr lang="en-SG" sz="4800" b="1" dirty="0" err="1">
                <a:solidFill>
                  <a:srgbClr val="FF0000"/>
                </a:solidFill>
                <a:latin typeface="Times New Roman" pitchFamily="18" charset="0"/>
                <a:cs typeface="Times New Roman" pitchFamily="18" charset="0"/>
              </a:rPr>
              <a:t>Tóm</a:t>
            </a:r>
            <a:r>
              <a:rPr lang="en-SG" sz="4800" b="1" dirty="0">
                <a:solidFill>
                  <a:srgbClr val="FF0000"/>
                </a:solidFill>
                <a:latin typeface="Times New Roman" pitchFamily="18" charset="0"/>
                <a:cs typeface="Times New Roman" pitchFamily="18" charset="0"/>
              </a:rPr>
              <a:t> </a:t>
            </a:r>
            <a:r>
              <a:rPr lang="en-SG" sz="4800" b="1" dirty="0" err="1">
                <a:solidFill>
                  <a:srgbClr val="FF0000"/>
                </a:solidFill>
                <a:latin typeface="Times New Roman" pitchFamily="18" charset="0"/>
                <a:cs typeface="Times New Roman" pitchFamily="18" charset="0"/>
              </a:rPr>
              <a:t>tắt</a:t>
            </a:r>
            <a:endParaRPr lang="en-SG"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16092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a:extLst>
              <a:ext uri="{FF2B5EF4-FFF2-40B4-BE49-F238E27FC236}">
                <a16:creationId xmlns:a16="http://schemas.microsoft.com/office/drawing/2014/main" xmlns="" id="{D2347020-1F9D-49FD-8E74-6185F89A1F29}"/>
              </a:ext>
            </a:extLst>
          </p:cNvPr>
          <p:cNvPicPr>
            <a:picLocks noChangeAspect="1"/>
          </p:cNvPicPr>
          <p:nvPr/>
        </p:nvPicPr>
        <p:blipFill>
          <a:blip r:embed="rId2" cstate="print"/>
          <a:stretch>
            <a:fillRect/>
          </a:stretch>
        </p:blipFill>
        <p:spPr>
          <a:xfrm>
            <a:off x="7703300" y="2230166"/>
            <a:ext cx="4627834" cy="4627834"/>
          </a:xfrm>
          <a:prstGeom prst="rect">
            <a:avLst/>
          </a:prstGeom>
        </p:spPr>
      </p:pic>
      <p:grpSp>
        <p:nvGrpSpPr>
          <p:cNvPr id="8" name="Group 7">
            <a:extLst>
              <a:ext uri="{FF2B5EF4-FFF2-40B4-BE49-F238E27FC236}">
                <a16:creationId xmlns:a16="http://schemas.microsoft.com/office/drawing/2014/main" xmlns="" id="{846E556F-D8AA-46C4-888E-69EEB6292770}"/>
              </a:ext>
            </a:extLst>
          </p:cNvPr>
          <p:cNvGrpSpPr/>
          <p:nvPr/>
        </p:nvGrpSpPr>
        <p:grpSpPr>
          <a:xfrm>
            <a:off x="409008" y="597549"/>
            <a:ext cx="7247680" cy="4827925"/>
            <a:chOff x="342273" y="274320"/>
            <a:chExt cx="7247680" cy="4827925"/>
          </a:xfrm>
        </p:grpSpPr>
        <p:sp>
          <p:nvSpPr>
            <p:cNvPr id="5" name="Speech Bubble: Oval 4">
              <a:extLst>
                <a:ext uri="{FF2B5EF4-FFF2-40B4-BE49-F238E27FC236}">
                  <a16:creationId xmlns:a16="http://schemas.microsoft.com/office/drawing/2014/main" xmlns="" id="{29F31AB8-208F-49C3-AAB8-0D2BC974A86F}"/>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7" name="TextBox 6">
              <a:extLst>
                <a:ext uri="{FF2B5EF4-FFF2-40B4-BE49-F238E27FC236}">
                  <a16:creationId xmlns:a16="http://schemas.microsoft.com/office/drawing/2014/main" xmlns="" id="{D81A60DE-F810-429A-82E0-662BBFDC142F}"/>
                </a:ext>
              </a:extLst>
            </p:cNvPr>
            <p:cNvSpPr txBox="1"/>
            <p:nvPr/>
          </p:nvSpPr>
          <p:spPr>
            <a:xfrm>
              <a:off x="922973" y="1534120"/>
              <a:ext cx="6395084" cy="3046988"/>
            </a:xfrm>
            <a:prstGeom prst="rect">
              <a:avLst/>
            </a:prstGeom>
            <a:noFill/>
          </p:spPr>
          <p:txBody>
            <a:bodyPr wrap="square">
              <a:spAutoFit/>
            </a:bodyPr>
            <a:lstStyle/>
            <a:p>
              <a:pPr algn="ctr"/>
              <a:r>
                <a:rPr lang="en-US" sz="4800" dirty="0" err="1">
                  <a:solidFill>
                    <a:schemeClr val="tx1"/>
                  </a:solidFill>
                  <a:latin typeface="Times New Roman" pitchFamily="18" charset="0"/>
                  <a:ea typeface="Calibri" panose="020F0502020204030204" pitchFamily="34" charset="0"/>
                  <a:cs typeface="Times New Roman" pitchFamily="18" charset="0"/>
                </a:rPr>
                <a:t>Dựa</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vào</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phần</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tìm</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hiểu</a:t>
              </a:r>
              <a:r>
                <a:rPr lang="en-US" sz="4800" dirty="0">
                  <a:solidFill>
                    <a:schemeClr val="tx1"/>
                  </a:solidFill>
                  <a:latin typeface="Times New Roman" pitchFamily="18" charset="0"/>
                  <a:ea typeface="Calibri" panose="020F0502020204030204" pitchFamily="34" charset="0"/>
                  <a:cs typeface="Times New Roman" pitchFamily="18" charset="0"/>
                </a:rPr>
                <a:t> ở </a:t>
              </a:r>
              <a:r>
                <a:rPr lang="en-US" sz="4800" dirty="0" err="1">
                  <a:solidFill>
                    <a:schemeClr val="tx1"/>
                  </a:solidFill>
                  <a:latin typeface="Times New Roman" pitchFamily="18" charset="0"/>
                  <a:ea typeface="Calibri" panose="020F0502020204030204" pitchFamily="34" charset="0"/>
                  <a:cs typeface="Times New Roman" pitchFamily="18" charset="0"/>
                </a:rPr>
                <a:t>nhà</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em</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hãy</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nêu</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những</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nét</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khái</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quát</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về</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tác</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giả</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và</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tác</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phẩm</a:t>
              </a:r>
              <a:endParaRPr lang="en-US" sz="48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1488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9" y="242727"/>
            <a:ext cx="2526010"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376724"/>
            <a:ext cx="252600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2. </a:t>
            </a:r>
            <a:r>
              <a:rPr lang="en-US" sz="3000" b="1" dirty="0" err="1">
                <a:latin typeface="Times New Roman" pitchFamily="18" charset="0"/>
                <a:cs typeface="Times New Roman" pitchFamily="18" charset="0"/>
              </a:rPr>
              <a:t>Tác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giả</a:t>
            </a:r>
            <a:endParaRPr lang="en-US" sz="3000" b="1" dirty="0">
              <a:latin typeface="Times New Roman" pitchFamily="18" charset="0"/>
              <a:cs typeface="Times New Roman" pitchFamily="18" charset="0"/>
            </a:endParaRPr>
          </a:p>
        </p:txBody>
      </p:sp>
      <p:pic>
        <p:nvPicPr>
          <p:cNvPr id="22" name="Picture 21" descr="C:\Users\Khaikv\Pictures\hcabychristianalbrechtjensencut.jpg">
            <a:extLst>
              <a:ext uri="{FF2B5EF4-FFF2-40B4-BE49-F238E27FC236}">
                <a16:creationId xmlns:a16="http://schemas.microsoft.com/office/drawing/2014/main" xmlns="" id="{F2D4EAFA-59A8-47B4-A452-8BFE5E60D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519" y="2923846"/>
            <a:ext cx="3110581" cy="375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Google Shape;851;p38">
            <a:extLst>
              <a:ext uri="{FF2B5EF4-FFF2-40B4-BE49-F238E27FC236}">
                <a16:creationId xmlns:a16="http://schemas.microsoft.com/office/drawing/2014/main" xmlns="" id="{D852B716-08D2-467E-B64E-379F5C7F08D5}"/>
              </a:ext>
            </a:extLst>
          </p:cNvPr>
          <p:cNvSpPr/>
          <p:nvPr/>
        </p:nvSpPr>
        <p:spPr>
          <a:xfrm>
            <a:off x="954833" y="5077907"/>
            <a:ext cx="7826513"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4" name="Google Shape;852;p38">
            <a:extLst>
              <a:ext uri="{FF2B5EF4-FFF2-40B4-BE49-F238E27FC236}">
                <a16:creationId xmlns:a16="http://schemas.microsoft.com/office/drawing/2014/main" xmlns="" id="{537EB7CD-8CD5-48EB-A4C3-6A746DEE5C7E}"/>
              </a:ext>
            </a:extLst>
          </p:cNvPr>
          <p:cNvSpPr/>
          <p:nvPr/>
        </p:nvSpPr>
        <p:spPr>
          <a:xfrm>
            <a:off x="991027" y="1496358"/>
            <a:ext cx="10839024"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5" name="Google Shape;854;p38">
            <a:extLst>
              <a:ext uri="{FF2B5EF4-FFF2-40B4-BE49-F238E27FC236}">
                <a16:creationId xmlns:a16="http://schemas.microsoft.com/office/drawing/2014/main" xmlns="" id="{A0CF7C94-F660-461F-84EB-221053623930}"/>
              </a:ext>
            </a:extLst>
          </p:cNvPr>
          <p:cNvSpPr txBox="1">
            <a:spLocks noGrp="1"/>
          </p:cNvSpPr>
          <p:nvPr/>
        </p:nvSpPr>
        <p:spPr>
          <a:xfrm>
            <a:off x="1797034" y="3632831"/>
            <a:ext cx="6898847"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b="1" dirty="0">
                <a:solidFill>
                  <a:srgbClr val="0070C0"/>
                </a:solidFill>
                <a:latin typeface="Times New Roman" pitchFamily="18" charset="0"/>
                <a:cs typeface="Times New Roman" pitchFamily="18" charset="0"/>
              </a:rPr>
              <a:t>b. </a:t>
            </a:r>
            <a:r>
              <a:rPr lang="en-US" altLang="en-US" sz="3200" b="1" dirty="0" err="1">
                <a:solidFill>
                  <a:srgbClr val="0070C0"/>
                </a:solidFill>
                <a:latin typeface="Times New Roman" pitchFamily="18" charset="0"/>
                <a:cs typeface="Times New Roman" pitchFamily="18" charset="0"/>
              </a:rPr>
              <a:t>Sự</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nghiệp</a:t>
            </a:r>
            <a:r>
              <a:rPr lang="en-US" altLang="en-US" sz="3200" b="1" dirty="0">
                <a:solidFill>
                  <a:srgbClr val="0070C0"/>
                </a:solidFill>
                <a:latin typeface="Times New Roman" pitchFamily="18" charset="0"/>
                <a:cs typeface="Times New Roman" pitchFamily="18" charset="0"/>
              </a:rPr>
              <a:t>: </a:t>
            </a:r>
            <a:r>
              <a:rPr lang="vi-VN" sz="3200" dirty="0">
                <a:solidFill>
                  <a:schemeClr val="tx1"/>
                </a:solidFill>
                <a:latin typeface="Times New Roman" pitchFamily="18" charset="0"/>
                <a:ea typeface="Calibri" panose="020F0502020204030204" pitchFamily="34" charset="0"/>
                <a:cs typeface="Times New Roman" pitchFamily="18" charset="0"/>
              </a:rPr>
              <a:t>Tổng có tới 168 truyện </a:t>
            </a:r>
            <a:endParaRPr lang="en-US" sz="2400" dirty="0">
              <a:solidFill>
                <a:schemeClr val="tx1"/>
              </a:solidFill>
              <a:latin typeface="Times New Roman" pitchFamily="18" charset="0"/>
              <a:ea typeface="Calibri" panose="020F0502020204030204" pitchFamily="34" charset="0"/>
              <a:cs typeface="Times New Roman" pitchFamily="18" charset="0"/>
            </a:endParaRPr>
          </a:p>
        </p:txBody>
      </p:sp>
      <p:sp>
        <p:nvSpPr>
          <p:cNvPr id="36" name="Google Shape;856;p38">
            <a:extLst>
              <a:ext uri="{FF2B5EF4-FFF2-40B4-BE49-F238E27FC236}">
                <a16:creationId xmlns:a16="http://schemas.microsoft.com/office/drawing/2014/main" xmlns="" id="{0CE21EF1-0983-4E79-96C6-9BD154FDE9B4}"/>
              </a:ext>
            </a:extLst>
          </p:cNvPr>
          <p:cNvSpPr txBox="1">
            <a:spLocks noGrp="1"/>
          </p:cNvSpPr>
          <p:nvPr/>
        </p:nvSpPr>
        <p:spPr>
          <a:xfrm>
            <a:off x="1880350" y="5253221"/>
            <a:ext cx="6687718"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SG" altLang="en-US" sz="3200" dirty="0" err="1">
                <a:solidFill>
                  <a:schemeClr val="tx1"/>
                </a:solidFill>
                <a:latin typeface="Times New Roman" pitchFamily="18" charset="0"/>
                <a:cs typeface="Times New Roman" pitchFamily="18" charset="0"/>
              </a:rPr>
              <a:t>Phong</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cách</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nhân</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văn</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hư</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ảo</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thơ</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mộng</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thông</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minh</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vui</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vẻ</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đáng</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yêu</a:t>
            </a:r>
            <a:endParaRPr sz="3200" dirty="0">
              <a:solidFill>
                <a:schemeClr val="tx1"/>
              </a:solidFill>
              <a:latin typeface="Times New Roman" pitchFamily="18" charset="0"/>
              <a:cs typeface="Times New Roman" pitchFamily="18" charset="0"/>
            </a:endParaRPr>
          </a:p>
        </p:txBody>
      </p:sp>
      <p:sp>
        <p:nvSpPr>
          <p:cNvPr id="37" name="Google Shape;857;p38">
            <a:extLst>
              <a:ext uri="{FF2B5EF4-FFF2-40B4-BE49-F238E27FC236}">
                <a16:creationId xmlns:a16="http://schemas.microsoft.com/office/drawing/2014/main" xmlns="" id="{1E5C0BEC-28CF-4641-B7BE-02B098827345}"/>
              </a:ext>
            </a:extLst>
          </p:cNvPr>
          <p:cNvSpPr/>
          <p:nvPr/>
        </p:nvSpPr>
        <p:spPr>
          <a:xfrm>
            <a:off x="634896" y="3460342"/>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858;p38">
            <a:extLst>
              <a:ext uri="{FF2B5EF4-FFF2-40B4-BE49-F238E27FC236}">
                <a16:creationId xmlns:a16="http://schemas.microsoft.com/office/drawing/2014/main" xmlns="" id="{3C5C83D1-D44B-4528-B81C-73D886F2848B}"/>
              </a:ext>
            </a:extLst>
          </p:cNvPr>
          <p:cNvSpPr/>
          <p:nvPr/>
        </p:nvSpPr>
        <p:spPr>
          <a:xfrm>
            <a:off x="991026" y="3372974"/>
            <a:ext cx="7826513"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9" name="Google Shape;860;p38">
            <a:extLst>
              <a:ext uri="{FF2B5EF4-FFF2-40B4-BE49-F238E27FC236}">
                <a16:creationId xmlns:a16="http://schemas.microsoft.com/office/drawing/2014/main" xmlns="" id="{7E444571-B878-497A-B6DC-E63BE7102D30}"/>
              </a:ext>
            </a:extLst>
          </p:cNvPr>
          <p:cNvSpPr/>
          <p:nvPr/>
        </p:nvSpPr>
        <p:spPr>
          <a:xfrm>
            <a:off x="634896" y="5121650"/>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861;p38">
            <a:extLst>
              <a:ext uri="{FF2B5EF4-FFF2-40B4-BE49-F238E27FC236}">
                <a16:creationId xmlns:a16="http://schemas.microsoft.com/office/drawing/2014/main" xmlns="" id="{F306B70B-44F9-49FE-A322-37C92BBAFEB1}"/>
              </a:ext>
            </a:extLst>
          </p:cNvPr>
          <p:cNvSpPr txBox="1">
            <a:spLocks noGrp="1"/>
          </p:cNvSpPr>
          <p:nvPr/>
        </p:nvSpPr>
        <p:spPr>
          <a:xfrm>
            <a:off x="1880350" y="1605520"/>
            <a:ext cx="9588291"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b="1" dirty="0">
                <a:solidFill>
                  <a:srgbClr val="0070C0"/>
                </a:solidFill>
                <a:latin typeface="Times New Roman" pitchFamily="18" charset="0"/>
                <a:cs typeface="Times New Roman" pitchFamily="18" charset="0"/>
              </a:rPr>
              <a:t>a. </a:t>
            </a:r>
            <a:r>
              <a:rPr lang="en-US" altLang="en-US" sz="3200" b="1" dirty="0" err="1">
                <a:solidFill>
                  <a:srgbClr val="0070C0"/>
                </a:solidFill>
                <a:latin typeface="Times New Roman" pitchFamily="18" charset="0"/>
                <a:cs typeface="Times New Roman" pitchFamily="18" charset="0"/>
              </a:rPr>
              <a:t>Cuộc</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đời</a:t>
            </a:r>
            <a:r>
              <a:rPr lang="en-US" altLang="en-US" sz="3200" b="1" dirty="0">
                <a:solidFill>
                  <a:srgbClr val="0070C0"/>
                </a:solidFill>
                <a:latin typeface="Times New Roman" pitchFamily="18" charset="0"/>
                <a:cs typeface="Times New Roman" pitchFamily="18" charset="0"/>
              </a:rPr>
              <a:t>: </a:t>
            </a:r>
            <a:r>
              <a:rPr lang="en-US" altLang="en-US" sz="3200" dirty="0">
                <a:solidFill>
                  <a:schemeClr val="tx1"/>
                </a:solidFill>
                <a:latin typeface="Times New Roman" pitchFamily="18" charset="0"/>
                <a:cs typeface="Times New Roman" pitchFamily="18" charset="0"/>
              </a:rPr>
              <a:t>An – </a:t>
            </a:r>
            <a:r>
              <a:rPr lang="en-US" altLang="en-US" sz="3200" dirty="0" err="1">
                <a:solidFill>
                  <a:schemeClr val="tx1"/>
                </a:solidFill>
                <a:latin typeface="Times New Roman" pitchFamily="18" charset="0"/>
                <a:cs typeface="Times New Roman" pitchFamily="18" charset="0"/>
              </a:rPr>
              <a:t>đéc</a:t>
            </a:r>
            <a:r>
              <a:rPr lang="en-US" altLang="en-US" sz="3200" dirty="0">
                <a:solidFill>
                  <a:schemeClr val="tx1"/>
                </a:solidFill>
                <a:latin typeface="Times New Roman" pitchFamily="18" charset="0"/>
                <a:cs typeface="Times New Roman" pitchFamily="18" charset="0"/>
              </a:rPr>
              <a:t> – xen ( 1805- 1875) </a:t>
            </a:r>
            <a:r>
              <a:rPr lang="en-US" altLang="en-US" sz="3200" dirty="0" err="1">
                <a:solidFill>
                  <a:schemeClr val="tx1"/>
                </a:solidFill>
                <a:latin typeface="Times New Roman" pitchFamily="18" charset="0"/>
                <a:cs typeface="Times New Roman" pitchFamily="18" charset="0"/>
              </a:rPr>
              <a:t>là</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nhà</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văn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Đan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Mạch</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nổi</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tiếng</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với</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loại</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truyện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kể</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cho</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trẻ</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em</a:t>
            </a:r>
            <a:r>
              <a:rPr lang="en-US" altLang="en-US" sz="3200" dirty="0">
                <a:solidFill>
                  <a:schemeClr val="tx1"/>
                </a:solidFill>
                <a:latin typeface="Times New Roman" pitchFamily="18" charset="0"/>
                <a:cs typeface="Times New Roman" pitchFamily="18" charset="0"/>
              </a:rPr>
              <a:t>.</a:t>
            </a:r>
          </a:p>
        </p:txBody>
      </p:sp>
      <p:sp>
        <p:nvSpPr>
          <p:cNvPr id="41" name="Google Shape;862;p38">
            <a:extLst>
              <a:ext uri="{FF2B5EF4-FFF2-40B4-BE49-F238E27FC236}">
                <a16:creationId xmlns:a16="http://schemas.microsoft.com/office/drawing/2014/main" xmlns="" id="{3E45A082-ADFA-4A19-A054-97AD81641B14}"/>
              </a:ext>
            </a:extLst>
          </p:cNvPr>
          <p:cNvSpPr/>
          <p:nvPr/>
        </p:nvSpPr>
        <p:spPr>
          <a:xfrm>
            <a:off x="780509" y="1546008"/>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42" name="Picture 41">
            <a:extLst>
              <a:ext uri="{FF2B5EF4-FFF2-40B4-BE49-F238E27FC236}">
                <a16:creationId xmlns:a16="http://schemas.microsoft.com/office/drawing/2014/main" xmlns="" id="{3C923A0B-F578-490E-BBAB-8EF9F6DBEA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972"/>
          <a:stretch/>
        </p:blipFill>
        <p:spPr>
          <a:xfrm>
            <a:off x="499526" y="5408654"/>
            <a:ext cx="1334354" cy="1121228"/>
          </a:xfrm>
          <a:prstGeom prst="rect">
            <a:avLst/>
          </a:prstGeom>
        </p:spPr>
      </p:pic>
      <p:pic>
        <p:nvPicPr>
          <p:cNvPr id="43" name="Picture 42">
            <a:extLst>
              <a:ext uri="{FF2B5EF4-FFF2-40B4-BE49-F238E27FC236}">
                <a16:creationId xmlns:a16="http://schemas.microsoft.com/office/drawing/2014/main" xmlns="" id="{D8E60624-B8A7-44A7-8CEE-FB9F446BC4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440" r="49040" b="17969"/>
          <a:stretch/>
        </p:blipFill>
        <p:spPr>
          <a:xfrm>
            <a:off x="685941" y="3535304"/>
            <a:ext cx="898468" cy="1244599"/>
          </a:xfrm>
          <a:prstGeom prst="rect">
            <a:avLst/>
          </a:prstGeom>
        </p:spPr>
      </p:pic>
      <p:pic>
        <p:nvPicPr>
          <p:cNvPr id="44" name="Picture 43">
            <a:extLst>
              <a:ext uri="{FF2B5EF4-FFF2-40B4-BE49-F238E27FC236}">
                <a16:creationId xmlns:a16="http://schemas.microsoft.com/office/drawing/2014/main" xmlns="" id="{ECA840E4-7311-4846-AC19-DF6059C5BC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705" y="1663148"/>
            <a:ext cx="1443006" cy="1443006"/>
          </a:xfrm>
          <a:prstGeom prst="rect">
            <a:avLst/>
          </a:prstGeom>
        </p:spPr>
      </p:pic>
    </p:spTree>
    <p:extLst>
      <p:ext uri="{BB962C8B-B14F-4D97-AF65-F5344CB8AC3E}">
        <p14:creationId xmlns:p14="http://schemas.microsoft.com/office/powerpoint/2010/main" val="3155333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par>
                                    <p:cTn id="20" presetID="53"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randombar(horizontal)">
                                          <p:cBhvr>
                                            <p:cTn id="29" dur="500"/>
                                            <p:tgtEl>
                                              <p:spTgt spid="4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randombar(horizontal)">
                                          <p:cBhvr>
                                            <p:cTn id="32" dur="500"/>
                                            <p:tgtEl>
                                              <p:spTgt spid="4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randombar(horizontal)">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randombar(horizontal)">
                                          <p:cBhvr>
                                            <p:cTn id="43" dur="500"/>
                                            <p:tgtEl>
                                              <p:spTgt spid="4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randombar(horizontal)">
                                          <p:cBhvr>
                                            <p:cTn id="46" dur="500"/>
                                            <p:tgtEl>
                                              <p:spTgt spid="3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randombar(horizontal)">
                                          <p:cBhvr>
                                            <p:cTn id="49" dur="500"/>
                                            <p:tgtEl>
                                              <p:spTgt spid="3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randombar(horizont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randombar(horizontal)">
                                          <p:cBhvr>
                                            <p:cTn id="60" dur="500"/>
                                            <p:tgtEl>
                                              <p:spTgt spid="3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randombar(horizontal)">
                                          <p:cBhvr>
                                            <p:cTn id="63" dur="500"/>
                                            <p:tgtEl>
                                              <p:spTgt spid="3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randombar(horizontal)">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3" grpId="0" animBg="1"/>
          <p:bldP spid="34" grpId="0" animBg="1"/>
          <p:bldP spid="35" grpId="0"/>
          <p:bldP spid="36" grpId="0"/>
          <p:bldP spid="37" grpId="0" animBg="1"/>
          <p:bldP spid="38" grpId="0" animBg="1"/>
          <p:bldP spid="39" grpId="0" animBg="1"/>
          <p:bldP spid="40" grpId="0"/>
          <p:bldP spid="4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par>
                                    <p:cTn id="20" presetID="53"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randombar(horizontal)">
                                          <p:cBhvr>
                                            <p:cTn id="29" dur="500"/>
                                            <p:tgtEl>
                                              <p:spTgt spid="4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randombar(horizontal)">
                                          <p:cBhvr>
                                            <p:cTn id="32" dur="500"/>
                                            <p:tgtEl>
                                              <p:spTgt spid="4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randombar(horizontal)">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randombar(horizontal)">
                                          <p:cBhvr>
                                            <p:cTn id="43" dur="500"/>
                                            <p:tgtEl>
                                              <p:spTgt spid="4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randombar(horizontal)">
                                          <p:cBhvr>
                                            <p:cTn id="46" dur="500"/>
                                            <p:tgtEl>
                                              <p:spTgt spid="3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randombar(horizontal)">
                                          <p:cBhvr>
                                            <p:cTn id="49" dur="500"/>
                                            <p:tgtEl>
                                              <p:spTgt spid="3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randombar(horizont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randombar(horizontal)">
                                          <p:cBhvr>
                                            <p:cTn id="60" dur="500"/>
                                            <p:tgtEl>
                                              <p:spTgt spid="3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randombar(horizontal)">
                                          <p:cBhvr>
                                            <p:cTn id="63" dur="500"/>
                                            <p:tgtEl>
                                              <p:spTgt spid="3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randombar(horizontal)">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3" grpId="0" animBg="1"/>
          <p:bldP spid="34" grpId="0" animBg="1"/>
          <p:bldP spid="35" grpId="0"/>
          <p:bldP spid="36" grpId="0"/>
          <p:bldP spid="37" grpId="0" animBg="1"/>
          <p:bldP spid="38" grpId="0" animBg="1"/>
          <p:bldP spid="39" grpId="0" animBg="1"/>
          <p:bldP spid="40" grpId="0"/>
          <p:bldP spid="4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F59B812-2380-4891-BB9F-3D37A37E5B4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1">
            <a:extLst>
              <a:ext uri="{FF2B5EF4-FFF2-40B4-BE49-F238E27FC236}">
                <a16:creationId xmlns:a16="http://schemas.microsoft.com/office/drawing/2014/main" xmlns="" id="{405F826B-F266-425F-B8E3-CBFA9CEB6C40}"/>
              </a:ext>
            </a:extLst>
          </p:cNvPr>
          <p:cNvSpPr>
            <a:spLocks noChangeArrowheads="1"/>
          </p:cNvSpPr>
          <p:nvPr/>
        </p:nvSpPr>
        <p:spPr bwMode="auto">
          <a:xfrm>
            <a:off x="6892851" y="468313"/>
            <a:ext cx="4578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800" b="1" dirty="0" err="1">
                <a:solidFill>
                  <a:srgbClr val="FF0000"/>
                </a:solidFill>
                <a:latin typeface="Times New Roman" pitchFamily="18" charset="0"/>
                <a:cs typeface="Times New Roman" pitchFamily="18" charset="0"/>
              </a:rPr>
              <a:t>Một</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số</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tác</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phẩm</a:t>
            </a:r>
            <a:endParaRPr lang="en-US" altLang="en-US" sz="4800" b="1" dirty="0">
              <a:solidFill>
                <a:srgbClr val="FF0000"/>
              </a:solidFill>
              <a:latin typeface="Times New Roman" pitchFamily="18" charset="0"/>
              <a:cs typeface="Times New Roman" pitchFamily="18" charset="0"/>
            </a:endParaRPr>
          </a:p>
        </p:txBody>
      </p:sp>
      <p:pic>
        <p:nvPicPr>
          <p:cNvPr id="8" name="Picture 7" descr="Hình ảnh có liên quan">
            <a:extLst>
              <a:ext uri="{FF2B5EF4-FFF2-40B4-BE49-F238E27FC236}">
                <a16:creationId xmlns:a16="http://schemas.microsoft.com/office/drawing/2014/main" xmlns="" id="{93F5338A-11F2-4EFD-8F59-4D77EC29E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5" y="671513"/>
            <a:ext cx="2889984" cy="404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Kết quả hình ảnh cho nàng công chúa và hạt đậu">
            <a:extLst>
              <a:ext uri="{FF2B5EF4-FFF2-40B4-BE49-F238E27FC236}">
                <a16:creationId xmlns:a16="http://schemas.microsoft.com/office/drawing/2014/main" xmlns="" id="{DB12AA48-EA07-41AD-8C5B-1B5D4749C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3761" y="1420737"/>
            <a:ext cx="2893967" cy="420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ình ảnh có liên quan">
            <a:extLst>
              <a:ext uri="{FF2B5EF4-FFF2-40B4-BE49-F238E27FC236}">
                <a16:creationId xmlns:a16="http://schemas.microsoft.com/office/drawing/2014/main" xmlns="" id="{688B776E-7BCA-4E7C-A4FE-8DFBEAC04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74" y="2006599"/>
            <a:ext cx="2724672" cy="396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Kết quả hình ảnh cho nàng tiên cá">
            <a:extLst>
              <a:ext uri="{FF2B5EF4-FFF2-40B4-BE49-F238E27FC236}">
                <a16:creationId xmlns:a16="http://schemas.microsoft.com/office/drawing/2014/main" xmlns="" id="{300714CB-1C9E-4BA0-844F-9F8EB4511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2564802"/>
            <a:ext cx="2690812" cy="396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349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9" y="334167"/>
            <a:ext cx="2526010"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70645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74153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468164"/>
            <a:ext cx="252600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2. </a:t>
            </a:r>
            <a:r>
              <a:rPr lang="en-US" sz="3000" b="1" dirty="0" err="1">
                <a:latin typeface="Times New Roman" pitchFamily="18" charset="0"/>
                <a:cs typeface="Times New Roman" pitchFamily="18" charset="0"/>
              </a:rPr>
              <a:t>Tác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phẩm</a:t>
            </a:r>
            <a:endParaRPr lang="en-US" sz="3000" b="1" dirty="0">
              <a:latin typeface="Times New Roman" pitchFamily="18" charset="0"/>
              <a:cs typeface="Times New Roman" pitchFamily="18" charset="0"/>
            </a:endParaRPr>
          </a:p>
        </p:txBody>
      </p:sp>
      <p:sp>
        <p:nvSpPr>
          <p:cNvPr id="24" name="Google Shape;851;p38">
            <a:extLst>
              <a:ext uri="{FF2B5EF4-FFF2-40B4-BE49-F238E27FC236}">
                <a16:creationId xmlns:a16="http://schemas.microsoft.com/office/drawing/2014/main" xmlns="" id="{010C5D3B-257A-47FD-83F0-9D84469036E6}"/>
              </a:ext>
            </a:extLst>
          </p:cNvPr>
          <p:cNvSpPr/>
          <p:nvPr/>
        </p:nvSpPr>
        <p:spPr>
          <a:xfrm>
            <a:off x="886253" y="4860737"/>
            <a:ext cx="7127447"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25" name="Google Shape;852;p38">
            <a:extLst>
              <a:ext uri="{FF2B5EF4-FFF2-40B4-BE49-F238E27FC236}">
                <a16:creationId xmlns:a16="http://schemas.microsoft.com/office/drawing/2014/main" xmlns="" id="{CED6AFA7-5D67-486F-A6AA-592A35EB5A05}"/>
              </a:ext>
            </a:extLst>
          </p:cNvPr>
          <p:cNvSpPr/>
          <p:nvPr/>
        </p:nvSpPr>
        <p:spPr>
          <a:xfrm>
            <a:off x="3854159" y="1138304"/>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26" name="Google Shape;854;p38">
            <a:extLst>
              <a:ext uri="{FF2B5EF4-FFF2-40B4-BE49-F238E27FC236}">
                <a16:creationId xmlns:a16="http://schemas.microsoft.com/office/drawing/2014/main" xmlns="" id="{603F0EB1-1DC2-4E99-A6C5-257E910EBB25}"/>
              </a:ext>
            </a:extLst>
          </p:cNvPr>
          <p:cNvSpPr txBox="1">
            <a:spLocks noGrp="1"/>
          </p:cNvSpPr>
          <p:nvPr/>
        </p:nvSpPr>
        <p:spPr>
          <a:xfrm>
            <a:off x="2918209" y="3213863"/>
            <a:ext cx="6107837"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US" altLang="en-US" sz="3200" dirty="0" err="1">
                <a:solidFill>
                  <a:srgbClr val="0070C0"/>
                </a:solidFill>
                <a:latin typeface="Times New Roman" pitchFamily="18" charset="0"/>
                <a:cs typeface="Times New Roman" pitchFamily="18" charset="0"/>
              </a:rPr>
              <a:t>Thể</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loại</a:t>
            </a:r>
            <a:r>
              <a:rPr lang="en-US" altLang="en-US" sz="3200" dirty="0">
                <a:solidFill>
                  <a:srgbClr val="0070C0"/>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Truyện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ngắn</a:t>
            </a:r>
            <a:endParaRPr lang="en-US" altLang="en-US" sz="3200" dirty="0">
              <a:solidFill>
                <a:schemeClr val="tx1"/>
              </a:solidFill>
              <a:latin typeface="Times New Roman" pitchFamily="18" charset="0"/>
              <a:cs typeface="Times New Roman" pitchFamily="18" charset="0"/>
            </a:endParaRPr>
          </a:p>
          <a:p>
            <a:pPr algn="just"/>
            <a:r>
              <a:rPr lang="en-US" altLang="en-US" sz="3200" dirty="0">
                <a:solidFill>
                  <a:srgbClr val="0070C0"/>
                </a:solidFill>
                <a:latin typeface="Times New Roman" pitchFamily="18" charset="0"/>
                <a:cs typeface="Times New Roman" pitchFamily="18" charset="0"/>
              </a:rPr>
              <a:t>PTBĐ: </a:t>
            </a:r>
            <a:r>
              <a:rPr lang="en-US" altLang="en-US" sz="3200" dirty="0" err="1">
                <a:solidFill>
                  <a:schemeClr val="tx1"/>
                </a:solidFill>
                <a:latin typeface="Times New Roman" pitchFamily="18" charset="0"/>
                <a:cs typeface="Times New Roman" pitchFamily="18" charset="0"/>
              </a:rPr>
              <a:t>Tự</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sự</a:t>
            </a:r>
            <a:r>
              <a:rPr lang="en-US" altLang="en-US" sz="3200" dirty="0">
                <a:solidFill>
                  <a:schemeClr val="tx1"/>
                </a:solidFill>
                <a:latin typeface="Times New Roman" pitchFamily="18" charset="0"/>
                <a:cs typeface="Times New Roman" pitchFamily="18" charset="0"/>
              </a:rPr>
              <a:t> + </a:t>
            </a:r>
            <a:r>
              <a:rPr lang="en-US" altLang="en-US" sz="3200" dirty="0" err="1">
                <a:solidFill>
                  <a:schemeClr val="tx1"/>
                </a:solidFill>
                <a:latin typeface="Times New Roman" pitchFamily="18" charset="0"/>
                <a:cs typeface="Times New Roman" pitchFamily="18" charset="0"/>
              </a:rPr>
              <a:t>miêu</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tả</a:t>
            </a:r>
            <a:r>
              <a:rPr lang="en-US" altLang="en-US" sz="3200" dirty="0">
                <a:solidFill>
                  <a:schemeClr val="tx1"/>
                </a:solidFill>
                <a:latin typeface="Times New Roman" pitchFamily="18" charset="0"/>
                <a:cs typeface="Times New Roman" pitchFamily="18" charset="0"/>
              </a:rPr>
              <a:t> + </a:t>
            </a:r>
            <a:r>
              <a:rPr lang="en-US" altLang="en-US" sz="3200" dirty="0" err="1">
                <a:solidFill>
                  <a:schemeClr val="tx1"/>
                </a:solidFill>
                <a:latin typeface="Times New Roman" pitchFamily="18" charset="0"/>
                <a:cs typeface="Times New Roman" pitchFamily="18" charset="0"/>
              </a:rPr>
              <a:t>biểu</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cảm</a:t>
            </a:r>
            <a:endParaRPr lang="en-US" altLang="en-US" sz="3200" dirty="0">
              <a:solidFill>
                <a:schemeClr val="tx1"/>
              </a:solidFill>
              <a:latin typeface="Times New Roman" pitchFamily="18" charset="0"/>
              <a:cs typeface="Times New Roman" pitchFamily="18" charset="0"/>
            </a:endParaRPr>
          </a:p>
        </p:txBody>
      </p:sp>
      <p:sp>
        <p:nvSpPr>
          <p:cNvPr id="27" name="Google Shape;856;p38">
            <a:extLst>
              <a:ext uri="{FF2B5EF4-FFF2-40B4-BE49-F238E27FC236}">
                <a16:creationId xmlns:a16="http://schemas.microsoft.com/office/drawing/2014/main" xmlns="" id="{B22BBD7D-7F03-4BEA-B29A-26923AAE4E18}"/>
              </a:ext>
            </a:extLst>
          </p:cNvPr>
          <p:cNvSpPr txBox="1">
            <a:spLocks noGrp="1"/>
          </p:cNvSpPr>
          <p:nvPr/>
        </p:nvSpPr>
        <p:spPr>
          <a:xfrm>
            <a:off x="1968316" y="5042444"/>
            <a:ext cx="607493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err="1">
                <a:solidFill>
                  <a:srgbClr val="0070C0"/>
                </a:solidFill>
                <a:latin typeface="Times New Roman" pitchFamily="18" charset="0"/>
                <a:cs typeface="Times New Roman" pitchFamily="18" charset="0"/>
              </a:rPr>
              <a:t>Ngôi</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kể</a:t>
            </a:r>
            <a:r>
              <a:rPr lang="en-US" altLang="en-US" sz="3200" dirty="0">
                <a:solidFill>
                  <a:srgbClr val="0070C0"/>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Thứ</a:t>
            </a:r>
            <a:r>
              <a:rPr lang="en-US" altLang="en-US" sz="3200" dirty="0">
                <a:solidFill>
                  <a:schemeClr val="tx1"/>
                </a:solidFill>
                <a:latin typeface="Times New Roman" pitchFamily="18" charset="0"/>
                <a:cs typeface="Times New Roman" pitchFamily="18" charset="0"/>
              </a:rPr>
              <a:t> 3</a:t>
            </a:r>
          </a:p>
          <a:p>
            <a:pPr algn="just"/>
            <a:r>
              <a:rPr lang="en-US" altLang="en-US" sz="3200" dirty="0" err="1">
                <a:solidFill>
                  <a:srgbClr val="0070C0"/>
                </a:solidFill>
                <a:latin typeface="Times New Roman" pitchFamily="18" charset="0"/>
                <a:cs typeface="Times New Roman" pitchFamily="18" charset="0"/>
              </a:rPr>
              <a:t>Nhân</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vật</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chính</a:t>
            </a:r>
            <a:r>
              <a:rPr lang="en-US" altLang="en-US" sz="3200" dirty="0">
                <a:solidFill>
                  <a:srgbClr val="0070C0"/>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Cô</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bé</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bán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diêm</a:t>
            </a:r>
            <a:endParaRPr lang="vi-VN" altLang="en-US" sz="3200" dirty="0">
              <a:solidFill>
                <a:schemeClr val="tx1"/>
              </a:solidFill>
              <a:latin typeface="Times New Roman" pitchFamily="18" charset="0"/>
              <a:cs typeface="Times New Roman" pitchFamily="18" charset="0"/>
            </a:endParaRPr>
          </a:p>
        </p:txBody>
      </p:sp>
      <p:sp>
        <p:nvSpPr>
          <p:cNvPr id="28" name="Google Shape;857;p38">
            <a:extLst>
              <a:ext uri="{FF2B5EF4-FFF2-40B4-BE49-F238E27FC236}">
                <a16:creationId xmlns:a16="http://schemas.microsoft.com/office/drawing/2014/main" xmlns="" id="{9DBEC856-ECCA-43A7-9BB3-DD176FD05C8F}"/>
              </a:ext>
            </a:extLst>
          </p:cNvPr>
          <p:cNvSpPr/>
          <p:nvPr/>
        </p:nvSpPr>
        <p:spPr>
          <a:xfrm>
            <a:off x="1705426" y="3152641"/>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858;p38">
            <a:extLst>
              <a:ext uri="{FF2B5EF4-FFF2-40B4-BE49-F238E27FC236}">
                <a16:creationId xmlns:a16="http://schemas.microsoft.com/office/drawing/2014/main" xmlns="" id="{C85AE8A7-776F-46B4-9125-756560AAF1D1}"/>
              </a:ext>
            </a:extLst>
          </p:cNvPr>
          <p:cNvSpPr/>
          <p:nvPr/>
        </p:nvSpPr>
        <p:spPr>
          <a:xfrm>
            <a:off x="2130136" y="3065273"/>
            <a:ext cx="6827330"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0" name="Google Shape;860;p38">
            <a:extLst>
              <a:ext uri="{FF2B5EF4-FFF2-40B4-BE49-F238E27FC236}">
                <a16:creationId xmlns:a16="http://schemas.microsoft.com/office/drawing/2014/main" xmlns="" id="{44DBB053-D170-49D9-A795-328D73EDDF3E}"/>
              </a:ext>
            </a:extLst>
          </p:cNvPr>
          <p:cNvSpPr/>
          <p:nvPr/>
        </p:nvSpPr>
        <p:spPr>
          <a:xfrm>
            <a:off x="566316" y="4904480"/>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861;p38">
            <a:extLst>
              <a:ext uri="{FF2B5EF4-FFF2-40B4-BE49-F238E27FC236}">
                <a16:creationId xmlns:a16="http://schemas.microsoft.com/office/drawing/2014/main" xmlns="" id="{7DFE5201-5756-4234-AA0D-D1510E7102A0}"/>
              </a:ext>
            </a:extLst>
          </p:cNvPr>
          <p:cNvSpPr txBox="1">
            <a:spLocks noGrp="1"/>
          </p:cNvSpPr>
          <p:nvPr/>
        </p:nvSpPr>
        <p:spPr>
          <a:xfrm>
            <a:off x="4833160" y="1310767"/>
            <a:ext cx="535224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err="1">
                <a:solidFill>
                  <a:srgbClr val="0070C0"/>
                </a:solidFill>
                <a:latin typeface="Times New Roman" pitchFamily="18" charset="0"/>
                <a:cs typeface="Times New Roman" pitchFamily="18" charset="0"/>
              </a:rPr>
              <a:t>Xuất</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xứ</a:t>
            </a:r>
            <a:r>
              <a:rPr lang="en-US" altLang="en-US" sz="3200" dirty="0">
                <a:solidFill>
                  <a:srgbClr val="0070C0"/>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Trích</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từ</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truyện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Cô</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bé</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bán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diêm</a:t>
            </a:r>
            <a:r>
              <a:rPr lang="en-US" altLang="en-US" sz="3200" dirty="0">
                <a:solidFill>
                  <a:schemeClr val="tx1"/>
                </a:solidFill>
                <a:latin typeface="Times New Roman" pitchFamily="18" charset="0"/>
                <a:cs typeface="Times New Roman" pitchFamily="18" charset="0"/>
              </a:rPr>
              <a:t>”</a:t>
            </a:r>
          </a:p>
        </p:txBody>
      </p:sp>
      <p:sp>
        <p:nvSpPr>
          <p:cNvPr id="32" name="Google Shape;862;p38">
            <a:extLst>
              <a:ext uri="{FF2B5EF4-FFF2-40B4-BE49-F238E27FC236}">
                <a16:creationId xmlns:a16="http://schemas.microsoft.com/office/drawing/2014/main" xmlns="" id="{AD12C882-CC6A-4C74-BB1E-41A439E121F2}"/>
              </a:ext>
            </a:extLst>
          </p:cNvPr>
          <p:cNvSpPr/>
          <p:nvPr/>
        </p:nvSpPr>
        <p:spPr>
          <a:xfrm>
            <a:off x="3466559" y="1187954"/>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45" name="Picture 44">
            <a:extLst>
              <a:ext uri="{FF2B5EF4-FFF2-40B4-BE49-F238E27FC236}">
                <a16:creationId xmlns:a16="http://schemas.microsoft.com/office/drawing/2014/main" xmlns="" id="{5A00CC8E-FA86-4BD5-B6FE-8A89E51B98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972"/>
          <a:stretch/>
        </p:blipFill>
        <p:spPr>
          <a:xfrm>
            <a:off x="430946" y="5191484"/>
            <a:ext cx="1334354" cy="1121228"/>
          </a:xfrm>
          <a:prstGeom prst="rect">
            <a:avLst/>
          </a:prstGeom>
        </p:spPr>
      </p:pic>
      <p:pic>
        <p:nvPicPr>
          <p:cNvPr id="46" name="Picture 45">
            <a:extLst>
              <a:ext uri="{FF2B5EF4-FFF2-40B4-BE49-F238E27FC236}">
                <a16:creationId xmlns:a16="http://schemas.microsoft.com/office/drawing/2014/main" xmlns="" id="{D60755E6-4A3B-4423-8E2E-D604266B29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440" r="49040" b="17969"/>
          <a:stretch/>
        </p:blipFill>
        <p:spPr>
          <a:xfrm>
            <a:off x="1756471" y="3227603"/>
            <a:ext cx="898468" cy="1244599"/>
          </a:xfrm>
          <a:prstGeom prst="rect">
            <a:avLst/>
          </a:prstGeom>
        </p:spPr>
      </p:pic>
      <p:pic>
        <p:nvPicPr>
          <p:cNvPr id="47" name="Picture 46">
            <a:extLst>
              <a:ext uri="{FF2B5EF4-FFF2-40B4-BE49-F238E27FC236}">
                <a16:creationId xmlns:a16="http://schemas.microsoft.com/office/drawing/2014/main" xmlns="" id="{46390E37-DE07-4617-94D6-41FB348AF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7755" y="1305094"/>
            <a:ext cx="1443006" cy="1443006"/>
          </a:xfrm>
          <a:prstGeom prst="rect">
            <a:avLst/>
          </a:prstGeom>
        </p:spPr>
      </p:pic>
      <p:pic>
        <p:nvPicPr>
          <p:cNvPr id="48" name="Picture 2" descr="C:\Users\Khaikv\Pictures\co_be_ban_diem.jpg">
            <a:extLst>
              <a:ext uri="{FF2B5EF4-FFF2-40B4-BE49-F238E27FC236}">
                <a16:creationId xmlns:a16="http://schemas.microsoft.com/office/drawing/2014/main" xmlns="" id="{579FBA95-FE12-4795-93F8-15C8D0D3A0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3576" y="3192817"/>
            <a:ext cx="3056211" cy="358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8139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randombar(horizontal)">
                                          <p:cBhvr>
                                            <p:cTn id="24" dur="500"/>
                                            <p:tgtEl>
                                              <p:spTgt spid="4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randombar(horizontal)">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randombar(horizontal)">
                                          <p:cBhvr>
                                            <p:cTn id="43" dur="500"/>
                                            <p:tgtEl>
                                              <p:spTgt spid="4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randombar(horizontal)">
                                          <p:cBhvr>
                                            <p:cTn id="46" dur="500"/>
                                            <p:tgtEl>
                                              <p:spTgt spid="2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randombar(horizont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randombar(horizontal)">
                                          <p:cBhvr>
                                            <p:cTn id="57" dur="500"/>
                                            <p:tgtEl>
                                              <p:spTgt spid="4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randombar(horizont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4" grpId="0" animBg="1"/>
          <p:bldP spid="25" grpId="0" animBg="1"/>
          <p:bldP spid="26" grpId="0"/>
          <p:bldP spid="27" grpId="0"/>
          <p:bldP spid="28" grpId="0" animBg="1"/>
          <p:bldP spid="29" grpId="0" animBg="1"/>
          <p:bldP spid="30" grpId="0" animBg="1"/>
          <p:bldP spid="31" grpId="0"/>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randombar(horizontal)">
                                          <p:cBhvr>
                                            <p:cTn id="24" dur="500"/>
                                            <p:tgtEl>
                                              <p:spTgt spid="4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randombar(horizontal)">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randombar(horizontal)">
                                          <p:cBhvr>
                                            <p:cTn id="43" dur="500"/>
                                            <p:tgtEl>
                                              <p:spTgt spid="4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randombar(horizontal)">
                                          <p:cBhvr>
                                            <p:cTn id="46" dur="500"/>
                                            <p:tgtEl>
                                              <p:spTgt spid="2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randombar(horizont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randombar(horizontal)">
                                          <p:cBhvr>
                                            <p:cTn id="57" dur="500"/>
                                            <p:tgtEl>
                                              <p:spTgt spid="4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randombar(horizont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4" grpId="0" animBg="1"/>
          <p:bldP spid="25" grpId="0" animBg="1"/>
          <p:bldP spid="26" grpId="0"/>
          <p:bldP spid="27" grpId="0"/>
          <p:bldP spid="28" grpId="0" animBg="1"/>
          <p:bldP spid="29" grpId="0" animBg="1"/>
          <p:bldP spid="30" grpId="0" animBg="1"/>
          <p:bldP spid="31" grpId="0"/>
          <p:bldP spid="3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D9BC2546-5418-4BB4-9240-214D6553F407}"/>
              </a:ext>
            </a:extLst>
          </p:cNvPr>
          <p:cNvSpPr txBox="1"/>
          <p:nvPr/>
        </p:nvSpPr>
        <p:spPr>
          <a:xfrm rot="16200000" flipH="1">
            <a:off x="-596895" y="2384405"/>
            <a:ext cx="3196231" cy="923330"/>
          </a:xfrm>
          <a:prstGeom prst="rect">
            <a:avLst/>
          </a:prstGeom>
          <a:noFill/>
        </p:spPr>
        <p:txBody>
          <a:bodyPr wrap="square" rtlCol="0">
            <a:spAutoFit/>
          </a:bodyPr>
          <a:lstStyle/>
          <a:p>
            <a:pPr algn="ctr"/>
            <a:r>
              <a:rPr lang="en-SG" sz="5400" b="1" dirty="0" err="1">
                <a:solidFill>
                  <a:srgbClr val="FF0000"/>
                </a:solidFill>
                <a:latin typeface="Times New Roman" pitchFamily="18" charset="0"/>
                <a:cs typeface="Times New Roman" pitchFamily="18" charset="0"/>
              </a:rPr>
              <a:t>Bố</a:t>
            </a:r>
            <a:r>
              <a:rPr lang="en-SG" sz="5400" b="1" dirty="0">
                <a:solidFill>
                  <a:srgbClr val="FF0000"/>
                </a:solidFill>
                <a:latin typeface="Times New Roman" pitchFamily="18" charset="0"/>
                <a:cs typeface="Times New Roman" pitchFamily="18" charset="0"/>
              </a:rPr>
              <a:t> </a:t>
            </a:r>
            <a:r>
              <a:rPr lang="en-SG" sz="5400" b="1" dirty="0" err="1">
                <a:solidFill>
                  <a:srgbClr val="FF0000"/>
                </a:solidFill>
                <a:latin typeface="Times New Roman" pitchFamily="18" charset="0"/>
                <a:cs typeface="Times New Roman" pitchFamily="18" charset="0"/>
              </a:rPr>
              <a:t>cục</a:t>
            </a:r>
            <a:endParaRPr lang="en-SG" sz="5400" b="1" dirty="0">
              <a:solidFill>
                <a:srgbClr val="FF0000"/>
              </a:solidFill>
              <a:latin typeface="Times New Roman" pitchFamily="18" charset="0"/>
              <a:cs typeface="Times New Roman" pitchFamily="18" charset="0"/>
            </a:endParaRPr>
          </a:p>
        </p:txBody>
      </p:sp>
      <p:sp>
        <p:nvSpPr>
          <p:cNvPr id="8" name="Google Shape;244;p30">
            <a:extLst>
              <a:ext uri="{FF2B5EF4-FFF2-40B4-BE49-F238E27FC236}">
                <a16:creationId xmlns:a16="http://schemas.microsoft.com/office/drawing/2014/main" xmlns="" id="{6E22A5DA-7275-4825-955C-3D853011CBAE}"/>
              </a:ext>
            </a:extLst>
          </p:cNvPr>
          <p:cNvSpPr/>
          <p:nvPr/>
        </p:nvSpPr>
        <p:spPr>
          <a:xfrm>
            <a:off x="8767582" y="1739895"/>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46;p30">
            <a:extLst>
              <a:ext uri="{FF2B5EF4-FFF2-40B4-BE49-F238E27FC236}">
                <a16:creationId xmlns:a16="http://schemas.microsoft.com/office/drawing/2014/main" xmlns="" id="{6E021629-724F-4674-A1E6-489E608588E6}"/>
              </a:ext>
            </a:extLst>
          </p:cNvPr>
          <p:cNvSpPr/>
          <p:nvPr/>
        </p:nvSpPr>
        <p:spPr>
          <a:xfrm>
            <a:off x="2007821" y="1739894"/>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47;p30">
            <a:extLst>
              <a:ext uri="{FF2B5EF4-FFF2-40B4-BE49-F238E27FC236}">
                <a16:creationId xmlns:a16="http://schemas.microsoft.com/office/drawing/2014/main" xmlns="" id="{21860E7A-0322-4951-8303-22B940C50756}"/>
              </a:ext>
            </a:extLst>
          </p:cNvPr>
          <p:cNvSpPr/>
          <p:nvPr/>
        </p:nvSpPr>
        <p:spPr>
          <a:xfrm>
            <a:off x="5389700" y="496308"/>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xmlns="" id="{CE3A3155-85AA-4A7D-A06F-999A7D21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482" y="3464467"/>
            <a:ext cx="1356533" cy="1959437"/>
          </a:xfrm>
          <a:prstGeom prst="rect">
            <a:avLst/>
          </a:prstGeom>
        </p:spPr>
      </p:pic>
      <p:sp>
        <p:nvSpPr>
          <p:cNvPr id="5" name="Rectangle 4">
            <a:extLst>
              <a:ext uri="{FF2B5EF4-FFF2-40B4-BE49-F238E27FC236}">
                <a16:creationId xmlns:a16="http://schemas.microsoft.com/office/drawing/2014/main" xmlns="" id="{AB4FBF11-2C66-452A-8933-00C5961073A4}"/>
              </a:ext>
            </a:extLst>
          </p:cNvPr>
          <p:cNvSpPr/>
          <p:nvPr/>
        </p:nvSpPr>
        <p:spPr>
          <a:xfrm>
            <a:off x="2073198" y="2558196"/>
            <a:ext cx="2807268" cy="2554545"/>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đầu</a:t>
            </a:r>
            <a:r>
              <a:rPr lang="en-US" sz="3200" b="1" dirty="0">
                <a:latin typeface="Times New Roman" pitchFamily="18" charset="0"/>
                <a:cs typeface="Times New Roman" pitchFamily="18" charset="0"/>
              </a:rPr>
              <a:t> …</a:t>
            </a:r>
            <a:r>
              <a:rPr lang="en-US" sz="3200" b="1" dirty="0">
                <a:latin typeface="Times New Roman" pitchFamily="18" charset="0"/>
                <a:cs typeface="Times New Roman" pitchFamily="18" charset="0"/>
                <a:sym typeface="Wingdings" panose="05000000000000000000" pitchFamily="2" charset="2"/>
              </a:rPr>
              <a:t> </a:t>
            </a:r>
            <a:r>
              <a:rPr lang="en-US" sz="3200" b="1" dirty="0" err="1">
                <a:latin typeface="Times New Roman" pitchFamily="18" charset="0"/>
                <a:cs typeface="Times New Roman" pitchFamily="18" charset="0"/>
              </a:rPr>
              <a:t>Cứng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đờ</a:t>
            </a:r>
            <a:r>
              <a:rPr lang="en-US" sz="3200" b="1" dirty="0">
                <a:latin typeface="Times New Roman" pitchFamily="18" charset="0"/>
                <a:cs typeface="Times New Roman" pitchFamily="18" charset="0"/>
              </a:rPr>
              <a:t> ra: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a:t>
            </a:r>
          </a:p>
        </p:txBody>
      </p:sp>
      <p:sp>
        <p:nvSpPr>
          <p:cNvPr id="6" name="Rectangle 5">
            <a:extLst>
              <a:ext uri="{FF2B5EF4-FFF2-40B4-BE49-F238E27FC236}">
                <a16:creationId xmlns:a16="http://schemas.microsoft.com/office/drawing/2014/main" xmlns="" id="{0B11A97C-8FEB-434C-9814-03CA0869573C}"/>
              </a:ext>
            </a:extLst>
          </p:cNvPr>
          <p:cNvSpPr/>
          <p:nvPr/>
        </p:nvSpPr>
        <p:spPr>
          <a:xfrm>
            <a:off x="5411103" y="572185"/>
            <a:ext cx="2873969" cy="3046988"/>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2: </a:t>
            </a:r>
            <a:r>
              <a:rPr lang="en-US" sz="3200" b="1" dirty="0" err="1">
                <a:latin typeface="Times New Roman" pitchFamily="18" charset="0"/>
                <a:cs typeface="Times New Roman" pitchFamily="18" charset="0"/>
              </a:rPr>
              <a:t>Tiếp</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chầu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a:t>
            </a:r>
            <a:r>
              <a:rPr lang="en-US" sz="3200" b="1" dirty="0">
                <a:latin typeface="Times New Roman" pitchFamily="18" charset="0"/>
                <a:cs typeface="Times New Roman" pitchFamily="18" charset="0"/>
              </a:rPr>
              <a:t> :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quẹt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6D93E120-C5AB-4670-9687-811CAE21F718}"/>
              </a:ext>
            </a:extLst>
          </p:cNvPr>
          <p:cNvSpPr/>
          <p:nvPr/>
        </p:nvSpPr>
        <p:spPr>
          <a:xfrm>
            <a:off x="8822248" y="2822277"/>
            <a:ext cx="2823652" cy="2062103"/>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3: </a:t>
            </a:r>
            <a:r>
              <a:rPr lang="en-US" sz="3200" b="1" dirty="0" err="1">
                <a:latin typeface="Times New Roman" pitchFamily="18" charset="0"/>
                <a:cs typeface="Times New Roman" pitchFamily="18" charset="0"/>
              </a:rPr>
              <a:t>Còn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endParaRPr lang="en-SG" sz="3200" dirty="0">
              <a:latin typeface="Times New Roman" pitchFamily="18" charset="0"/>
              <a:cs typeface="Times New Roman" pitchFamily="18" charset="0"/>
            </a:endParaRPr>
          </a:p>
        </p:txBody>
      </p:sp>
      <p:pic>
        <p:nvPicPr>
          <p:cNvPr id="1026" name="Picture 2" descr="SÃ¡ch - Truyá»n cá» tÃ­ch tháº¿ giá»i hay nháº¥t - CÃ´ bÃ© bÃ¡n diÃªm | Shopee ...">
            <a:extLst>
              <a:ext uri="{FF2B5EF4-FFF2-40B4-BE49-F238E27FC236}">
                <a16:creationId xmlns:a16="http://schemas.microsoft.com/office/drawing/2014/main" xmlns="" id="{71ABBE21-4DD1-41AF-B711-491BCD45E7C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0556" y1="55556" x2="28667" y2="58000"/>
                        <a14:foregroundMark x1="28667" y1="58000" x2="30333" y2="59778"/>
                        <a14:foregroundMark x1="58889" y1="55889" x2="57556" y2="54111"/>
                        <a14:foregroundMark x1="61111" y1="45333" x2="59444" y2="47556"/>
                        <a14:foregroundMark x1="43556" y1="31667" x2="38667" y2="33111"/>
                        <a14:backgroundMark x1="65333" y1="52556" x2="71000" y2="44333"/>
                        <a14:backgroundMark x1="71000" y1="44333" x2="67889" y2="37444"/>
                        <a14:backgroundMark x1="67889" y1="37444" x2="60889" y2="37556"/>
                        <a14:backgroundMark x1="60889" y1="37556" x2="58667" y2="39111"/>
                        <a14:backgroundMark x1="55556" y1="49667" x2="55556" y2="40889"/>
                        <a14:backgroundMark x1="20778" y1="43000" x2="22000" y2="34889"/>
                        <a14:backgroundMark x1="22000" y1="34889" x2="27778" y2="28556"/>
                        <a14:backgroundMark x1="27778" y1="28556" x2="35667" y2="24667"/>
                        <a14:backgroundMark x1="35667" y1="24667" x2="43000" y2="25000"/>
                        <a14:backgroundMark x1="43000" y1="25000" x2="47222" y2="27778"/>
                        <a14:backgroundMark x1="25222" y1="39222" x2="23444" y2="48333"/>
                        <a14:backgroundMark x1="23444" y1="48333" x2="23222" y2="41444"/>
                        <a14:backgroundMark x1="23222" y1="41444" x2="24444" y2="39778"/>
                      </a14:backgroundRemoval>
                    </a14:imgEffect>
                  </a14:imgLayer>
                </a14:imgProps>
              </a:ext>
              <a:ext uri="{28A0092B-C50C-407E-A947-70E740481C1C}">
                <a14:useLocalDpi xmlns:a14="http://schemas.microsoft.com/office/drawing/2010/main" val="0"/>
              </a:ext>
            </a:extLst>
          </a:blip>
          <a:srcRect/>
          <a:stretch>
            <a:fillRect/>
          </a:stretch>
        </p:blipFill>
        <p:spPr bwMode="auto">
          <a:xfrm>
            <a:off x="2355404" y="2425"/>
            <a:ext cx="2717800" cy="271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Ã´ng Äiá»p vÃ  Ã½ nghÄ©a truyá»n CÃ´ bÃ© bÃ¡n diÃªm">
            <a:extLst>
              <a:ext uri="{FF2B5EF4-FFF2-40B4-BE49-F238E27FC236}">
                <a16:creationId xmlns:a16="http://schemas.microsoft.com/office/drawing/2014/main" xmlns="" id="{75A76121-77C4-4BC2-AE89-BB583BE4A3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80" t="43923" r="63911" b="694"/>
          <a:stretch/>
        </p:blipFill>
        <p:spPr bwMode="auto">
          <a:xfrm>
            <a:off x="9172824" y="784602"/>
            <a:ext cx="2022710" cy="19105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045DC43D-A71F-4068-98B7-A73C2B9D38BB}"/>
              </a:ext>
            </a:extLst>
          </p:cNvPr>
          <p:cNvSpPr txBox="1"/>
          <p:nvPr/>
        </p:nvSpPr>
        <p:spPr>
          <a:xfrm>
            <a:off x="729358" y="5966762"/>
            <a:ext cx="11717912" cy="658642"/>
          </a:xfrm>
          <a:prstGeom prst="rect">
            <a:avLst/>
          </a:prstGeom>
          <a:noFill/>
        </p:spPr>
        <p:txBody>
          <a:bodyPr wrap="square">
            <a:spAutoFit/>
          </a:bodyPr>
          <a:lstStyle/>
          <a:p>
            <a:pPr algn="just">
              <a:lnSpc>
                <a:spcPct val="115000"/>
              </a:lnSpc>
              <a:spcAft>
                <a:spcPts val="1000"/>
              </a:spcAft>
            </a:pPr>
            <a:r>
              <a:rPr lang="en-US" sz="3200" b="1" dirty="0">
                <a:solidFill>
                  <a:srgbClr val="0070C0"/>
                </a:solidFill>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vi-VN" sz="3200" b="1" dirty="0">
                <a:solidFill>
                  <a:srgbClr val="0070C0"/>
                </a:solidFill>
                <a:effectLst/>
                <a:latin typeface="Times New Roman" pitchFamily="18" charset="0"/>
                <a:ea typeface="Calibri" panose="020F0502020204030204" pitchFamily="34" charset="0"/>
                <a:cs typeface="Times New Roman" pitchFamily="18" charset="0"/>
              </a:rPr>
              <a:t> Bố cục 3 phần mạch lạc, hợp lý</a:t>
            </a:r>
            <a:r>
              <a:rPr lang="en-US" sz="3200" b="1" dirty="0">
                <a:solidFill>
                  <a:srgbClr val="0070C0"/>
                </a:solidFill>
                <a:effectLst/>
                <a:latin typeface="Times New Roman" pitchFamily="18" charset="0"/>
                <a:ea typeface="Calibri" panose="020F0502020204030204" pitchFamily="34" charset="0"/>
                <a:cs typeface="Times New Roman" pitchFamily="18" charset="0"/>
              </a:rPr>
              <a:t>;</a:t>
            </a:r>
            <a:r>
              <a:rPr lang="en-US" sz="3200" b="1" i="1" dirty="0">
                <a:solidFill>
                  <a:srgbClr val="0070C0"/>
                </a:solidFill>
                <a:effectLst/>
                <a:latin typeface="Times New Roman" pitchFamily="18" charset="0"/>
                <a:ea typeface="Calibri" panose="020F0502020204030204" pitchFamily="34" charset="0"/>
                <a:cs typeface="Times New Roman" pitchFamily="18" charset="0"/>
              </a:rPr>
              <a:t> </a:t>
            </a:r>
            <a:r>
              <a:rPr lang="vi-VN" sz="3200" b="1" dirty="0">
                <a:solidFill>
                  <a:srgbClr val="0070C0"/>
                </a:solidFill>
                <a:effectLst/>
                <a:latin typeface="Times New Roman" pitchFamily="18" charset="0"/>
                <a:ea typeface="Calibri" panose="020F0502020204030204" pitchFamily="34" charset="0"/>
                <a:cs typeface="Times New Roman" pitchFamily="18" charset="0"/>
              </a:rPr>
              <a:t>Phần 2 là trọng tâm</a:t>
            </a:r>
            <a:endParaRPr lang="en-US" sz="3200" b="1" dirty="0">
              <a:solidFill>
                <a:srgbClr val="0070C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824287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randombar(horizontal)">
                                      <p:cBhvr>
                                        <p:cTn id="34" dur="500"/>
                                        <p:tgtEl>
                                          <p:spTgt spid="10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 grpId="0" animBg="1"/>
      <p:bldP spid="10" grpId="0" animBg="1"/>
      <p:bldP spid="11" grpId="0" animBg="1"/>
      <p:bldP spid="5" grpId="0"/>
      <p:bldP spid="6" grpId="0"/>
      <p:bldP spid="7"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A060BE4-B2F3-493A-999A-7AE36CE0D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DB1A51E4-71D8-4268-8DE1-32F73A4B70AC}"/>
              </a:ext>
            </a:extLst>
          </p:cNvPr>
          <p:cNvSpPr txBox="1"/>
          <p:nvPr/>
        </p:nvSpPr>
        <p:spPr>
          <a:xfrm flipH="1">
            <a:off x="1197535" y="2639408"/>
            <a:ext cx="9582081" cy="1446550"/>
          </a:xfrm>
          <a:prstGeom prst="rect">
            <a:avLst/>
          </a:prstGeom>
          <a:noFill/>
        </p:spPr>
        <p:txBody>
          <a:bodyPr wrap="square" rtlCol="0">
            <a:spAutoFit/>
          </a:bodyPr>
          <a:lstStyle/>
          <a:p>
            <a:r>
              <a:rPr lang="en-US" sz="8800" dirty="0">
                <a:latin typeface="Times New Roman" pitchFamily="18" charset="0"/>
                <a:cs typeface="Times New Roman" pitchFamily="18" charset="0"/>
              </a:rPr>
              <a:t>II. </a:t>
            </a:r>
            <a:r>
              <a:rPr lang="en-US" sz="8800" dirty="0" err="1">
                <a:latin typeface="Times New Roman" pitchFamily="18" charset="0"/>
                <a:cs typeface="Times New Roman" pitchFamily="18" charset="0"/>
              </a:rPr>
              <a:t>Đọc</a:t>
            </a:r>
            <a:r>
              <a:rPr lang="en-US" sz="8800" dirty="0">
                <a:latin typeface="Times New Roman" pitchFamily="18" charset="0"/>
                <a:cs typeface="Times New Roman" pitchFamily="18" charset="0"/>
              </a:rPr>
              <a:t> </a:t>
            </a:r>
            <a:r>
              <a:rPr lang="en-US" sz="8800" dirty="0" err="1">
                <a:latin typeface="Times New Roman" pitchFamily="18" charset="0"/>
                <a:cs typeface="Times New Roman" pitchFamily="18" charset="0"/>
              </a:rPr>
              <a:t>hiểu</a:t>
            </a:r>
            <a:r>
              <a:rPr lang="en-US" sz="8800" dirty="0">
                <a:latin typeface="Times New Roman" pitchFamily="18" charset="0"/>
                <a:cs typeface="Times New Roman" pitchFamily="18" charset="0"/>
              </a:rPr>
              <a:t> </a:t>
            </a:r>
            <a:r>
              <a:rPr lang="en-US" sz="8800" dirty="0" err="1">
                <a:latin typeface="Times New Roman" pitchFamily="18" charset="0"/>
                <a:cs typeface="Times New Roman" pitchFamily="18" charset="0"/>
              </a:rPr>
              <a:t>văn</a:t>
            </a:r>
            <a:r>
              <a:rPr lang="en-US" sz="8800" dirty="0">
                <a:latin typeface="Times New Roman" pitchFamily="18" charset="0"/>
                <a:cs typeface="Times New Roman" pitchFamily="18" charset="0"/>
              </a:rPr>
              <a:t> </a:t>
            </a:r>
            <a:r>
              <a:rPr lang="en-US" sz="8800" dirty="0" err="1">
                <a:latin typeface="Times New Roman" pitchFamily="18" charset="0"/>
                <a:cs typeface="Times New Roman" pitchFamily="18" charset="0"/>
              </a:rPr>
              <a:t>bản</a:t>
            </a:r>
            <a:endParaRPr lang="en-US" sz="8800" dirty="0">
              <a:latin typeface="Times New Roman" pitchFamily="18" charset="0"/>
              <a:cs typeface="Times New Roman" pitchFamily="18" charset="0"/>
            </a:endParaRPr>
          </a:p>
        </p:txBody>
      </p:sp>
    </p:spTree>
    <p:extLst>
      <p:ext uri="{BB962C8B-B14F-4D97-AF65-F5344CB8AC3E}">
        <p14:creationId xmlns:p14="http://schemas.microsoft.com/office/powerpoint/2010/main" val="314656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xmlns=""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a:extLst>
              <a:ext uri="{FF2B5EF4-FFF2-40B4-BE49-F238E27FC236}">
                <a16:creationId xmlns:a16="http://schemas.microsoft.com/office/drawing/2014/main" xmlns="" id="{D0606C25-A3B3-4FBF-B283-BC33A18CAF42}"/>
              </a:ext>
            </a:extLst>
          </p:cNvPr>
          <p:cNvSpPr txBox="1"/>
          <p:nvPr/>
        </p:nvSpPr>
        <p:spPr bwMode="auto">
          <a:xfrm>
            <a:off x="0" y="5768471"/>
            <a:ext cx="12192000" cy="10895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5400" dirty="0">
                <a:solidFill>
                  <a:schemeClr val="tx1">
                    <a:lumMod val="75000"/>
                    <a:lumOff val="25000"/>
                  </a:schemeClr>
                </a:solidFill>
                <a:latin typeface="Times New Roman" pitchFamily="18" charset="0"/>
                <a:cs typeface="Times New Roman" pitchFamily="18" charset="0"/>
              </a:rPr>
              <a:t>1. </a:t>
            </a:r>
            <a:r>
              <a:rPr lang="en-US" altLang="ko-KR" sz="5400" b="1" dirty="0" err="1">
                <a:solidFill>
                  <a:schemeClr val="tx1">
                    <a:lumMod val="75000"/>
                    <a:lumOff val="25000"/>
                  </a:schemeClr>
                </a:solidFill>
                <a:latin typeface="Times New Roman" pitchFamily="18" charset="0"/>
                <a:cs typeface="Times New Roman" pitchFamily="18" charset="0"/>
              </a:rPr>
              <a:t>Cảnh</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ngộ</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của</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em</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bé</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bán</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diêm</a:t>
            </a:r>
            <a:endParaRPr lang="ko-KR" altLang="en-US" sz="5400" b="1"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34250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CED7AC4-DCF5-4B71-8394-D791DEB6EB7C}"/>
              </a:ext>
            </a:extLst>
          </p:cNvPr>
          <p:cNvGrpSpPr/>
          <p:nvPr/>
        </p:nvGrpSpPr>
        <p:grpSpPr>
          <a:xfrm>
            <a:off x="-446567" y="489098"/>
            <a:ext cx="11918176" cy="5975497"/>
            <a:chOff x="-446567" y="489098"/>
            <a:chExt cx="11918176" cy="5975497"/>
          </a:xfrm>
        </p:grpSpPr>
        <p:sp>
          <p:nvSpPr>
            <p:cNvPr id="2" name="Oval 1">
              <a:extLst>
                <a:ext uri="{FF2B5EF4-FFF2-40B4-BE49-F238E27FC236}">
                  <a16:creationId xmlns:a16="http://schemas.microsoft.com/office/drawing/2014/main" xmlns="" id="{3897B7F7-29AE-4B53-A332-2550648BFC47}"/>
                </a:ext>
              </a:extLst>
            </p:cNvPr>
            <p:cNvSpPr/>
            <p:nvPr/>
          </p:nvSpPr>
          <p:spPr>
            <a:xfrm>
              <a:off x="1690576" y="489098"/>
              <a:ext cx="9781033" cy="597549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本框 19">
              <a:extLst>
                <a:ext uri="{FF2B5EF4-FFF2-40B4-BE49-F238E27FC236}">
                  <a16:creationId xmlns:a16="http://schemas.microsoft.com/office/drawing/2014/main" xmlns="" id="{5C5AE364-6CCB-4770-AF02-47897FA478E8}"/>
                </a:ext>
              </a:extLst>
            </p:cNvPr>
            <p:cNvSpPr txBox="1"/>
            <p:nvPr/>
          </p:nvSpPr>
          <p:spPr>
            <a:xfrm>
              <a:off x="3601971" y="1095816"/>
              <a:ext cx="7206342" cy="4062651"/>
            </a:xfrm>
            <a:prstGeom prst="rect">
              <a:avLst/>
            </a:prstGeom>
            <a:noFill/>
          </p:spPr>
          <p:txBody>
            <a:bodyPr wrap="square" rtlCol="0">
              <a:spAutoFit/>
            </a:bodyPr>
            <a:lstStyle/>
            <a:p>
              <a:pPr algn="ctr"/>
              <a:r>
                <a:rPr lang="en-US" altLang="zh-CN" sz="9600" dirty="0" err="1">
                  <a:solidFill>
                    <a:srgbClr val="FF0000"/>
                  </a:solidFill>
                  <a:latin typeface="Times New Roman" pitchFamily="18" charset="0"/>
                  <a:ea typeface="迷你简卡通" panose="03000509000000000000" pitchFamily="65" charset="-122"/>
                  <a:cs typeface="Times New Roman" pitchFamily="18" charset="0"/>
                </a:rPr>
                <a:t>Cô</a:t>
              </a:r>
              <a:r>
                <a:rPr lang="en-US" altLang="zh-CN" sz="9600" dirty="0">
                  <a:solidFill>
                    <a:srgbClr val="FF0000"/>
                  </a:solidFill>
                  <a:latin typeface="Times New Roman" pitchFamily="18" charset="0"/>
                  <a:ea typeface="迷你简卡通" panose="03000509000000000000" pitchFamily="65" charset="-122"/>
                  <a:cs typeface="Times New Roman" pitchFamily="18" charset="0"/>
                </a:rPr>
                <a:t> </a:t>
              </a:r>
              <a:r>
                <a:rPr lang="en-US" altLang="zh-CN" sz="9600" dirty="0" err="1">
                  <a:solidFill>
                    <a:srgbClr val="FF0000"/>
                  </a:solidFill>
                  <a:latin typeface="Times New Roman" pitchFamily="18" charset="0"/>
                  <a:ea typeface="迷你简卡通" panose="03000509000000000000" pitchFamily="65" charset="-122"/>
                  <a:cs typeface="Times New Roman" pitchFamily="18" charset="0"/>
                </a:rPr>
                <a:t>bé</a:t>
              </a:r>
              <a:r>
                <a:rPr lang="en-US" altLang="zh-CN" sz="9600" dirty="0">
                  <a:solidFill>
                    <a:srgbClr val="FF0000"/>
                  </a:solidFill>
                  <a:latin typeface="Times New Roman" pitchFamily="18" charset="0"/>
                  <a:ea typeface="迷你简卡通" panose="03000509000000000000" pitchFamily="65" charset="-122"/>
                  <a:cs typeface="Times New Roman" pitchFamily="18" charset="0"/>
                </a:rPr>
                <a:t> </a:t>
              </a:r>
              <a:r>
                <a:rPr lang="en-US" altLang="zh-CN" sz="9600" dirty="0" err="1">
                  <a:solidFill>
                    <a:srgbClr val="FF0000"/>
                  </a:solidFill>
                  <a:latin typeface="Times New Roman" pitchFamily="18" charset="0"/>
                  <a:ea typeface="迷你简卡通" panose="03000509000000000000" pitchFamily="65" charset="-122"/>
                  <a:cs typeface="Times New Roman" pitchFamily="18" charset="0"/>
                </a:rPr>
                <a:t>bán</a:t>
              </a:r>
              <a:r>
                <a:rPr lang="en-US" altLang="zh-CN" sz="9600" dirty="0">
                  <a:solidFill>
                    <a:srgbClr val="FF0000"/>
                  </a:solidFill>
                  <a:latin typeface="Times New Roman" pitchFamily="18" charset="0"/>
                  <a:ea typeface="迷你简卡通" panose="03000509000000000000" pitchFamily="65" charset="-122"/>
                  <a:cs typeface="Times New Roman" pitchFamily="18" charset="0"/>
                </a:rPr>
                <a:t> </a:t>
              </a:r>
              <a:r>
                <a:rPr lang="en-US" altLang="zh-CN" sz="9600" dirty="0" err="1">
                  <a:solidFill>
                    <a:srgbClr val="FF0000"/>
                  </a:solidFill>
                  <a:latin typeface="Times New Roman" pitchFamily="18" charset="0"/>
                  <a:ea typeface="迷你简卡通" panose="03000509000000000000" pitchFamily="65" charset="-122"/>
                  <a:cs typeface="Times New Roman" pitchFamily="18" charset="0"/>
                </a:rPr>
                <a:t>diêm</a:t>
              </a:r>
              <a:endParaRPr lang="en-US" altLang="zh-CN" sz="9600" dirty="0">
                <a:solidFill>
                  <a:srgbClr val="FF0000"/>
                </a:solidFill>
                <a:latin typeface="Times New Roman" pitchFamily="18" charset="0"/>
                <a:ea typeface="迷你简卡通" panose="03000509000000000000" pitchFamily="65" charset="-122"/>
                <a:cs typeface="Times New Roman" pitchFamily="18" charset="0"/>
              </a:endParaRPr>
            </a:p>
            <a:p>
              <a:r>
                <a:rPr lang="en-US" altLang="zh-CN" sz="6600">
                  <a:solidFill>
                    <a:srgbClr val="0070C0"/>
                  </a:solidFill>
                  <a:latin typeface="#9Slide05 SVNCookie" panose="020B0606040200020203" pitchFamily="34" charset="0"/>
                  <a:ea typeface="迷你简卡通" panose="03000509000000000000" pitchFamily="65" charset="-122"/>
                  <a:cs typeface="Times New Roman" pitchFamily="18" charset="0"/>
                </a:rPr>
                <a:t>       </a:t>
              </a:r>
              <a:r>
                <a:rPr lang="en-US" altLang="zh-CN" sz="6600" smtClean="0">
                  <a:solidFill>
                    <a:srgbClr val="0070C0"/>
                  </a:solidFill>
                  <a:latin typeface="#9Slide05 SVNCookie" panose="020B0606040200020203" pitchFamily="34" charset="0"/>
                  <a:ea typeface="迷你简卡通" panose="03000509000000000000" pitchFamily="65" charset="-122"/>
                  <a:cs typeface="Times New Roman" pitchFamily="18" charset="0"/>
                </a:rPr>
                <a:t> </a:t>
              </a:r>
              <a:r>
                <a:rPr lang="en-US" altLang="zh-CN" sz="6600" dirty="0">
                  <a:solidFill>
                    <a:srgbClr val="0070C0"/>
                  </a:solidFill>
                  <a:latin typeface="Times New Roman" pitchFamily="18" charset="0"/>
                  <a:ea typeface="迷你简卡通" panose="03000509000000000000" pitchFamily="65" charset="-122"/>
                  <a:cs typeface="Times New Roman" pitchFamily="18" charset="0"/>
                </a:rPr>
                <a:t>An-</a:t>
              </a:r>
              <a:r>
                <a:rPr lang="en-US" altLang="zh-CN" sz="6600" dirty="0" err="1">
                  <a:solidFill>
                    <a:srgbClr val="0070C0"/>
                  </a:solidFill>
                  <a:latin typeface="Times New Roman" pitchFamily="18" charset="0"/>
                  <a:ea typeface="迷你简卡通" panose="03000509000000000000" pitchFamily="65" charset="-122"/>
                  <a:cs typeface="Times New Roman" pitchFamily="18" charset="0"/>
                </a:rPr>
                <a:t>đéc</a:t>
              </a:r>
              <a:r>
                <a:rPr lang="en-US" altLang="zh-CN" sz="6600" dirty="0">
                  <a:solidFill>
                    <a:srgbClr val="0070C0"/>
                  </a:solidFill>
                  <a:latin typeface="Times New Roman" pitchFamily="18" charset="0"/>
                  <a:ea typeface="迷你简卡通" panose="03000509000000000000" pitchFamily="65" charset="-122"/>
                  <a:cs typeface="Times New Roman" pitchFamily="18" charset="0"/>
                </a:rPr>
                <a:t>-xen</a:t>
              </a:r>
              <a:endParaRPr lang="zh-CN" altLang="en-US" sz="6600" dirty="0">
                <a:solidFill>
                  <a:srgbClr val="0070C0"/>
                </a:solidFill>
                <a:latin typeface="Times New Roman" pitchFamily="18" charset="0"/>
                <a:ea typeface="迷你简卡通" panose="03000509000000000000" pitchFamily="65" charset="-122"/>
                <a:cs typeface="Times New Roman" pitchFamily="18" charset="0"/>
              </a:endParaRPr>
            </a:p>
          </p:txBody>
        </p:sp>
        <p:pic>
          <p:nvPicPr>
            <p:cNvPr id="9" name="Picture 8" descr="—Pngtree—hand painted andersens fairytales q_3813215.png"/>
            <p:cNvPicPr>
              <a:picLocks noChangeAspect="1"/>
            </p:cNvPicPr>
            <p:nvPr/>
          </p:nvPicPr>
          <p:blipFill>
            <a:blip r:embed="rId3" cstate="print"/>
            <a:stretch>
              <a:fillRect/>
            </a:stretch>
          </p:blipFill>
          <p:spPr>
            <a:xfrm>
              <a:off x="-446567" y="1076120"/>
              <a:ext cx="4963242" cy="4963242"/>
            </a:xfrm>
            <a:prstGeom prst="rect">
              <a:avLst/>
            </a:prstGeom>
          </p:spPr>
        </p:pic>
        <p:pic>
          <p:nvPicPr>
            <p:cNvPr id="1026" name="Picture 2" descr="Hộp diêm png | PNGEgg">
              <a:extLst>
                <a:ext uri="{FF2B5EF4-FFF2-40B4-BE49-F238E27FC236}">
                  <a16:creationId xmlns:a16="http://schemas.microsoft.com/office/drawing/2014/main" xmlns="" id="{B84B2AAA-F4E8-49CE-81D7-8B03153680F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83" b="89943" l="7184" r="94253">
                          <a14:foregroundMark x1="94540" y1="27011" x2="94540" y2="49713"/>
                          <a14:foregroundMark x1="7184" y1="54598" x2="7759" y2="65805"/>
                        </a14:backgroundRemoval>
                      </a14:imgEffect>
                    </a14:imgLayer>
                  </a14:imgProps>
                </a:ext>
                <a:ext uri="{28A0092B-C50C-407E-A947-70E740481C1C}">
                  <a14:useLocalDpi xmlns:a14="http://schemas.microsoft.com/office/drawing/2010/main" val="0"/>
                </a:ext>
              </a:extLst>
            </a:blip>
            <a:srcRect/>
            <a:stretch>
              <a:fillRect/>
            </a:stretch>
          </p:blipFill>
          <p:spPr bwMode="auto">
            <a:xfrm>
              <a:off x="2338173" y="5725667"/>
              <a:ext cx="627390" cy="627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705667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10" name="Group 9">
            <a:extLst>
              <a:ext uri="{FF2B5EF4-FFF2-40B4-BE49-F238E27FC236}">
                <a16:creationId xmlns:a16="http://schemas.microsoft.com/office/drawing/2014/main" xmlns="" id="{ECC7C345-EC06-4FC2-8951-C41E504B98F9}"/>
              </a:ext>
            </a:extLst>
          </p:cNvPr>
          <p:cNvGrpSpPr/>
          <p:nvPr/>
        </p:nvGrpSpPr>
        <p:grpSpPr>
          <a:xfrm flipH="1">
            <a:off x="1082189" y="1393222"/>
            <a:ext cx="952137" cy="782050"/>
            <a:chOff x="783426" y="4293096"/>
            <a:chExt cx="2956243" cy="1529162"/>
          </a:xfrm>
          <a:effectLst>
            <a:outerShdw blurRad="50800" dist="38100" dir="5400000" algn="t" rotWithShape="0">
              <a:prstClr val="black">
                <a:alpha val="40000"/>
              </a:prstClr>
            </a:outerShdw>
          </a:effectLst>
        </p:grpSpPr>
        <p:sp>
          <p:nvSpPr>
            <p:cNvPr id="14" name="Round Diagonal Corner Rectangle 12">
              <a:extLst>
                <a:ext uri="{FF2B5EF4-FFF2-40B4-BE49-F238E27FC236}">
                  <a16:creationId xmlns:a16="http://schemas.microsoft.com/office/drawing/2014/main" xmlns="" id="{167CAFAD-3CA3-4CD5-BE6E-7BA5AFF21C86}"/>
                </a:ext>
              </a:extLst>
            </p:cNvPr>
            <p:cNvSpPr/>
            <p:nvPr/>
          </p:nvSpPr>
          <p:spPr>
            <a:xfrm flipH="1">
              <a:off x="783426" y="4293096"/>
              <a:ext cx="2956243" cy="1529162"/>
            </a:xfrm>
            <a:prstGeom prst="round2DiagRect">
              <a:avLst>
                <a:gd name="adj1" fmla="val 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latin typeface="Times New Roman" panose="02020603050405020304" pitchFamily="18" charset="0"/>
                <a:cs typeface="Times New Roman" panose="02020603050405020304" pitchFamily="18" charset="0"/>
              </a:endParaRPr>
            </a:p>
          </p:txBody>
        </p:sp>
        <p:sp>
          <p:nvSpPr>
            <p:cNvPr id="15" name="Round Diagonal Corner Rectangle 13">
              <a:extLst>
                <a:ext uri="{FF2B5EF4-FFF2-40B4-BE49-F238E27FC236}">
                  <a16:creationId xmlns:a16="http://schemas.microsoft.com/office/drawing/2014/main" xmlns="" id="{33497B77-1B36-4E98-873A-2214E54D36A9}"/>
                </a:ext>
              </a:extLst>
            </p:cNvPr>
            <p:cNvSpPr/>
            <p:nvPr/>
          </p:nvSpPr>
          <p:spPr>
            <a:xfrm flipH="1">
              <a:off x="857391" y="4373601"/>
              <a:ext cx="2808312" cy="1368152"/>
            </a:xfrm>
            <a:prstGeom prst="round2DiagRect">
              <a:avLst>
                <a:gd name="adj1" fmla="val 50000"/>
                <a:gd name="adj2"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a:latin typeface="#9Slide03 Arima Madurai Black" panose="00000A00000000000000" pitchFamily="2" charset="0"/>
                  <a:cs typeface="#9Slide03 Arima Madurai Black" panose="00000A00000000000000" pitchFamily="2" charset="0"/>
                </a:rPr>
                <a:t>(2)</a:t>
              </a:r>
              <a:endParaRPr lang="ko-KR" altLang="en-US" sz="3200" dirty="0">
                <a:latin typeface="#9Slide03 Arima Madurai Black" panose="00000A00000000000000" pitchFamily="2" charset="0"/>
                <a:cs typeface="#9Slide03 Arima Madurai Black" panose="00000A00000000000000" pitchFamily="2" charset="0"/>
              </a:endParaRPr>
            </a:p>
          </p:txBody>
        </p:sp>
      </p:grpSp>
      <p:grpSp>
        <p:nvGrpSpPr>
          <p:cNvPr id="11" name="Group 10">
            <a:extLst>
              <a:ext uri="{FF2B5EF4-FFF2-40B4-BE49-F238E27FC236}">
                <a16:creationId xmlns:a16="http://schemas.microsoft.com/office/drawing/2014/main" xmlns="" id="{0166D6C4-0276-474C-A756-F01AC8C9E59B}"/>
              </a:ext>
            </a:extLst>
          </p:cNvPr>
          <p:cNvGrpSpPr/>
          <p:nvPr/>
        </p:nvGrpSpPr>
        <p:grpSpPr>
          <a:xfrm flipH="1">
            <a:off x="1058366" y="268072"/>
            <a:ext cx="952138" cy="782050"/>
            <a:chOff x="783426" y="4293096"/>
            <a:chExt cx="2956243" cy="1529162"/>
          </a:xfrm>
          <a:effectLst>
            <a:outerShdw blurRad="50800" dist="38100" dir="5400000" algn="t" rotWithShape="0">
              <a:prstClr val="black">
                <a:alpha val="40000"/>
              </a:prstClr>
            </a:outerShdw>
          </a:effectLst>
        </p:grpSpPr>
        <p:sp>
          <p:nvSpPr>
            <p:cNvPr id="12" name="Round Diagonal Corner Rectangle 15">
              <a:extLst>
                <a:ext uri="{FF2B5EF4-FFF2-40B4-BE49-F238E27FC236}">
                  <a16:creationId xmlns:a16="http://schemas.microsoft.com/office/drawing/2014/main" xmlns="" id="{3431D037-8FDB-4B61-A598-58FA58583E3A}"/>
                </a:ext>
              </a:extLst>
            </p:cNvPr>
            <p:cNvSpPr/>
            <p:nvPr/>
          </p:nvSpPr>
          <p:spPr>
            <a:xfrm flipH="1">
              <a:off x="783426" y="4293096"/>
              <a:ext cx="2956243" cy="1529162"/>
            </a:xfrm>
            <a:prstGeom prst="round2Diag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solidFill>
                  <a:schemeClr val="bg1"/>
                </a:solidFill>
                <a:latin typeface="#9Slide03 Arima Madurai Black" panose="00000A00000000000000" pitchFamily="2" charset="0"/>
                <a:cs typeface="#9Slide03 Arima Madurai Black" panose="00000A00000000000000" pitchFamily="2" charset="0"/>
              </a:endParaRPr>
            </a:p>
          </p:txBody>
        </p:sp>
        <p:sp>
          <p:nvSpPr>
            <p:cNvPr id="13" name="Round Diagonal Corner Rectangle 16">
              <a:extLst>
                <a:ext uri="{FF2B5EF4-FFF2-40B4-BE49-F238E27FC236}">
                  <a16:creationId xmlns:a16="http://schemas.microsoft.com/office/drawing/2014/main" xmlns="" id="{BAB903A6-DADA-493B-9414-27A7E443D3F4}"/>
                </a:ext>
              </a:extLst>
            </p:cNvPr>
            <p:cNvSpPr/>
            <p:nvPr/>
          </p:nvSpPr>
          <p:spPr>
            <a:xfrm flipH="1">
              <a:off x="857391" y="4373601"/>
              <a:ext cx="2808312" cy="1368152"/>
            </a:xfrm>
            <a:prstGeom prst="round2DiagRect">
              <a:avLst>
                <a:gd name="adj1" fmla="val 50000"/>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a:solidFill>
                    <a:schemeClr val="bg1"/>
                  </a:solidFill>
                  <a:latin typeface="#9Slide03 Arima Madurai Black" panose="00000A00000000000000" pitchFamily="2" charset="0"/>
                  <a:cs typeface="#9Slide03 Arima Madurai Black" panose="00000A00000000000000" pitchFamily="2" charset="0"/>
                </a:rPr>
                <a:t>(1)</a:t>
              </a:r>
              <a:endParaRPr lang="ko-KR" altLang="en-US" sz="32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3" name="TextBox 2">
            <a:extLst>
              <a:ext uri="{FF2B5EF4-FFF2-40B4-BE49-F238E27FC236}">
                <a16:creationId xmlns:a16="http://schemas.microsoft.com/office/drawing/2014/main" xmlns="" id="{F662E548-A57D-4AF5-B023-0A064E292971}"/>
              </a:ext>
            </a:extLst>
          </p:cNvPr>
          <p:cNvSpPr txBox="1"/>
          <p:nvPr/>
        </p:nvSpPr>
        <p:spPr>
          <a:xfrm flipH="1">
            <a:off x="2297705" y="208546"/>
            <a:ext cx="7596587" cy="923330"/>
          </a:xfrm>
          <a:prstGeom prst="rect">
            <a:avLst/>
          </a:prstGeom>
          <a:noFill/>
        </p:spPr>
        <p:txBody>
          <a:bodyPr wrap="square" rtlCol="0">
            <a:spAutoFit/>
          </a:bodyPr>
          <a:lstStyle/>
          <a:p>
            <a:pPr>
              <a:lnSpc>
                <a:spcPct val="150000"/>
              </a:lnSpc>
            </a:pPr>
            <a:r>
              <a:rPr lang="en-US" sz="3600" dirty="0" err="1">
                <a:latin typeface="Times New Roman" pitchFamily="18" charset="0"/>
                <a:cs typeface="Times New Roman" pitchFamily="18" charset="0"/>
              </a:rPr>
              <a:t>Đọc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endParaRPr lang="en-SG" sz="36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60531009-5346-400F-AB28-5BE7820D8FF3}"/>
              </a:ext>
            </a:extLst>
          </p:cNvPr>
          <p:cNvSpPr txBox="1"/>
          <p:nvPr/>
        </p:nvSpPr>
        <p:spPr>
          <a:xfrm flipH="1">
            <a:off x="2225697" y="1321192"/>
            <a:ext cx="8796569" cy="923330"/>
          </a:xfrm>
          <a:prstGeom prst="rect">
            <a:avLst/>
          </a:prstGeom>
          <a:noFill/>
        </p:spPr>
        <p:txBody>
          <a:bodyPr wrap="square" rtlCol="0">
            <a:spAutoFit/>
          </a:bodyPr>
          <a:lstStyle/>
          <a:p>
            <a:pPr>
              <a:lnSpc>
                <a:spcPct val="150000"/>
              </a:lnSpc>
            </a:pP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thiện</a:t>
            </a:r>
            <a:r>
              <a:rPr lang="en-US" sz="3600" dirty="0">
                <a:latin typeface="Times New Roman" pitchFamily="18" charset="0"/>
                <a:cs typeface="Times New Roman" pitchFamily="18" charset="0"/>
              </a:rPr>
              <a:t> PHT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bàn</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a:t>
            </a:r>
            <a:endParaRPr lang="en-SG" sz="3600" dirty="0">
              <a:latin typeface="Times New Roman" pitchFamily="18" charset="0"/>
              <a:cs typeface="Times New Roman" pitchFamily="18" charset="0"/>
            </a:endParaRPr>
          </a:p>
        </p:txBody>
      </p:sp>
      <p:graphicFrame>
        <p:nvGraphicFramePr>
          <p:cNvPr id="16" name="Table 3">
            <a:extLst>
              <a:ext uri="{FF2B5EF4-FFF2-40B4-BE49-F238E27FC236}">
                <a16:creationId xmlns:a16="http://schemas.microsoft.com/office/drawing/2014/main" xmlns="" id="{A7F43D3E-4FFA-4CA1-96B8-7C188C386C08}"/>
              </a:ext>
            </a:extLst>
          </p:cNvPr>
          <p:cNvGraphicFramePr>
            <a:graphicFrameLocks noGrp="1"/>
          </p:cNvGraphicFramePr>
          <p:nvPr>
            <p:extLst>
              <p:ext uri="{D42A27DB-BD31-4B8C-83A1-F6EECF244321}">
                <p14:modId xmlns:p14="http://schemas.microsoft.com/office/powerpoint/2010/main" val="2765008360"/>
              </p:ext>
            </p:extLst>
          </p:nvPr>
        </p:nvGraphicFramePr>
        <p:xfrm>
          <a:off x="535561" y="2438393"/>
          <a:ext cx="11120876" cy="4192481"/>
        </p:xfrm>
        <a:graphic>
          <a:graphicData uri="http://schemas.openxmlformats.org/drawingml/2006/table">
            <a:tbl>
              <a:tblPr firstRow="1" bandRow="1">
                <a:tableStyleId>{5C22544A-7EE6-4342-B048-85BDC9FD1C3A}</a:tableStyleId>
              </a:tblPr>
              <a:tblGrid>
                <a:gridCol w="2332399">
                  <a:extLst>
                    <a:ext uri="{9D8B030D-6E8A-4147-A177-3AD203B41FA5}">
                      <a16:colId xmlns:a16="http://schemas.microsoft.com/office/drawing/2014/main" xmlns="" val="1868710915"/>
                    </a:ext>
                  </a:extLst>
                </a:gridCol>
                <a:gridCol w="4264767">
                  <a:extLst>
                    <a:ext uri="{9D8B030D-6E8A-4147-A177-3AD203B41FA5}">
                      <a16:colId xmlns:a16="http://schemas.microsoft.com/office/drawing/2014/main" xmlns="" val="2237525573"/>
                    </a:ext>
                  </a:extLst>
                </a:gridCol>
                <a:gridCol w="4523710">
                  <a:extLst>
                    <a:ext uri="{9D8B030D-6E8A-4147-A177-3AD203B41FA5}">
                      <a16:colId xmlns:a16="http://schemas.microsoft.com/office/drawing/2014/main" xmlns="" val="1602257088"/>
                    </a:ext>
                  </a:extLst>
                </a:gridCol>
              </a:tblGrid>
              <a:tr h="687516">
                <a:tc>
                  <a:txBody>
                    <a:bodyPr/>
                    <a:lstStyle/>
                    <a:p>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chemeClr val="tx1"/>
                          </a:solidFill>
                          <a:latin typeface="Times New Roman" pitchFamily="18" charset="0"/>
                          <a:cs typeface="Times New Roman" pitchFamily="18" charset="0"/>
                        </a:rPr>
                        <a:t>Cảnh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diêm</a:t>
                      </a:r>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266069105"/>
                  </a:ext>
                </a:extLst>
              </a:tr>
              <a:tr h="786878">
                <a:tc>
                  <a:txBody>
                    <a:bodyPr/>
                    <a:lstStyle/>
                    <a:p>
                      <a:pPr algn="ctr"/>
                      <a:r>
                        <a:rPr lang="en-US" sz="2800" b="1" dirty="0" err="1">
                          <a:solidFill>
                            <a:schemeClr val="tx1"/>
                          </a:solidFill>
                          <a:latin typeface="Times New Roman" pitchFamily="18" charset="0"/>
                          <a:cs typeface="Times New Roman" pitchFamily="18" charset="0"/>
                        </a:rPr>
                        <a:t>Cảnh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ngộ</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0494796"/>
                  </a:ext>
                </a:extLst>
              </a:tr>
              <a:tr h="858880">
                <a:tc>
                  <a:txBody>
                    <a:bodyPr/>
                    <a:lstStyle/>
                    <a:p>
                      <a:pPr algn="ctr"/>
                      <a:r>
                        <a:rPr lang="en-US" sz="2800" b="1" dirty="0" err="1">
                          <a:solidFill>
                            <a:schemeClr val="tx1"/>
                          </a:solidFill>
                          <a:latin typeface="Times New Roman" pitchFamily="18" charset="0"/>
                          <a:cs typeface="Times New Roman" pitchFamily="18" charset="0"/>
                        </a:rPr>
                        <a:t>Ngoại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hình</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2800" dirty="0">
                        <a:solidFill>
                          <a:schemeClr val="tx1"/>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27745329"/>
                  </a:ext>
                </a:extLst>
              </a:tr>
              <a:tr h="1072329">
                <a:tc>
                  <a:txBody>
                    <a:bodyPr/>
                    <a:lstStyle/>
                    <a:p>
                      <a:pPr algn="ctr"/>
                      <a:r>
                        <a:rPr lang="en-US" sz="2800" b="1" dirty="0" err="1">
                          <a:solidFill>
                            <a:schemeClr val="tx1"/>
                          </a:solidFill>
                          <a:latin typeface="Times New Roman" pitchFamily="18" charset="0"/>
                          <a:cs typeface="Times New Roman" pitchFamily="18" charset="0"/>
                        </a:rPr>
                        <a:t>Hành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ứng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xử</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82064666"/>
                  </a:ext>
                </a:extLst>
              </a:tr>
              <a:tr h="786878">
                <a:tc>
                  <a:txBody>
                    <a:bodyPr/>
                    <a:lstStyle/>
                    <a:p>
                      <a:pPr algn="ctr"/>
                      <a:r>
                        <a:rPr lang="en-US" sz="2800" b="1" dirty="0" err="1">
                          <a:solidFill>
                            <a:schemeClr val="tx1"/>
                          </a:solidFill>
                          <a:latin typeface="Times New Roman" pitchFamily="18" charset="0"/>
                          <a:cs typeface="Times New Roman" pitchFamily="18" charset="0"/>
                        </a:rPr>
                        <a:t>Nhận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xét</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dirty="0">
                        <a:solidFill>
                          <a:schemeClr val="tx1"/>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97996538"/>
                  </a:ext>
                </a:extLst>
              </a:tr>
            </a:tbl>
          </a:graphicData>
        </a:graphic>
      </p:graphicFrame>
    </p:spTree>
    <p:extLst>
      <p:ext uri="{BB962C8B-B14F-4D97-AF65-F5344CB8AC3E}">
        <p14:creationId xmlns:p14="http://schemas.microsoft.com/office/powerpoint/2010/main" val="84450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43FFDFF8-2036-454C-AD76-01BD63CCB8E7}"/>
              </a:ext>
            </a:extLst>
          </p:cNvPr>
          <p:cNvGraphicFramePr>
            <a:graphicFrameLocks noGrp="1"/>
          </p:cNvGraphicFramePr>
          <p:nvPr>
            <p:extLst>
              <p:ext uri="{D42A27DB-BD31-4B8C-83A1-F6EECF244321}">
                <p14:modId xmlns:p14="http://schemas.microsoft.com/office/powerpoint/2010/main" val="2482723089"/>
              </p:ext>
            </p:extLst>
          </p:nvPr>
        </p:nvGraphicFramePr>
        <p:xfrm>
          <a:off x="0" y="17145"/>
          <a:ext cx="12192000" cy="6823710"/>
        </p:xfrm>
        <a:graphic>
          <a:graphicData uri="http://schemas.openxmlformats.org/drawingml/2006/table">
            <a:tbl>
              <a:tblPr firstRow="1" bandRow="1">
                <a:tableStyleId>{5C22544A-7EE6-4342-B048-85BDC9FD1C3A}</a:tableStyleId>
              </a:tblPr>
              <a:tblGrid>
                <a:gridCol w="2034540">
                  <a:extLst>
                    <a:ext uri="{9D8B030D-6E8A-4147-A177-3AD203B41FA5}">
                      <a16:colId xmlns:a16="http://schemas.microsoft.com/office/drawing/2014/main" xmlns="" val="1868710915"/>
                    </a:ext>
                  </a:extLst>
                </a:gridCol>
                <a:gridCol w="3509010">
                  <a:extLst>
                    <a:ext uri="{9D8B030D-6E8A-4147-A177-3AD203B41FA5}">
                      <a16:colId xmlns:a16="http://schemas.microsoft.com/office/drawing/2014/main" xmlns="" val="2237525573"/>
                    </a:ext>
                  </a:extLst>
                </a:gridCol>
                <a:gridCol w="6648450">
                  <a:extLst>
                    <a:ext uri="{9D8B030D-6E8A-4147-A177-3AD203B41FA5}">
                      <a16:colId xmlns:a16="http://schemas.microsoft.com/office/drawing/2014/main" xmlns="" val="1602257088"/>
                    </a:ext>
                  </a:extLst>
                </a:gridCol>
              </a:tblGrid>
              <a:tr h="822960">
                <a:tc>
                  <a:txBody>
                    <a:bodyPr/>
                    <a:lstStyle/>
                    <a:p>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chemeClr val="tx1"/>
                          </a:solidFill>
                          <a:latin typeface="Times New Roman" pitchFamily="18" charset="0"/>
                          <a:cs typeface="Times New Roman" pitchFamily="18" charset="0"/>
                        </a:rPr>
                        <a:t>Cảnh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diêm</a:t>
                      </a:r>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266069105"/>
                  </a:ext>
                </a:extLst>
              </a:tr>
              <a:tr h="1479973">
                <a:tc>
                  <a:txBody>
                    <a:bodyPr/>
                    <a:lstStyle/>
                    <a:p>
                      <a:pPr algn="ctr"/>
                      <a:r>
                        <a:rPr lang="en-US" sz="2800" b="1" dirty="0" err="1">
                          <a:solidFill>
                            <a:schemeClr val="tx1"/>
                          </a:solidFill>
                          <a:latin typeface="Times New Roman" pitchFamily="18" charset="0"/>
                          <a:cs typeface="Times New Roman" pitchFamily="18" charset="0"/>
                        </a:rPr>
                        <a:t>Cảnh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ngộ</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0494796"/>
                  </a:ext>
                </a:extLst>
              </a:tr>
              <a:tr h="1046057">
                <a:tc>
                  <a:txBody>
                    <a:bodyPr/>
                    <a:lstStyle/>
                    <a:p>
                      <a:pPr algn="ctr"/>
                      <a:r>
                        <a:rPr lang="en-US" sz="2800" b="1" dirty="0" err="1">
                          <a:solidFill>
                            <a:schemeClr val="tx1"/>
                          </a:solidFill>
                          <a:latin typeface="Times New Roman" pitchFamily="18" charset="0"/>
                          <a:cs typeface="Times New Roman" pitchFamily="18" charset="0"/>
                        </a:rPr>
                        <a:t>Ngoại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hình</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2800" dirty="0">
                        <a:solidFill>
                          <a:schemeClr val="tx1"/>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27745329"/>
                  </a:ext>
                </a:extLst>
              </a:tr>
              <a:tr h="1600200">
                <a:tc>
                  <a:txBody>
                    <a:bodyPr/>
                    <a:lstStyle/>
                    <a:p>
                      <a:pPr algn="ctr"/>
                      <a:r>
                        <a:rPr lang="en-US" sz="2800" b="1" dirty="0" err="1">
                          <a:solidFill>
                            <a:schemeClr val="tx1"/>
                          </a:solidFill>
                          <a:latin typeface="Times New Roman" pitchFamily="18" charset="0"/>
                          <a:cs typeface="Times New Roman" pitchFamily="18" charset="0"/>
                        </a:rPr>
                        <a:t>Hành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ứng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xử</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82064666"/>
                  </a:ext>
                </a:extLst>
              </a:tr>
              <a:tr h="1874520">
                <a:tc>
                  <a:txBody>
                    <a:bodyPr/>
                    <a:lstStyle/>
                    <a:p>
                      <a:pPr algn="ctr"/>
                      <a:r>
                        <a:rPr lang="en-US" sz="2800" b="1" dirty="0" err="1">
                          <a:solidFill>
                            <a:schemeClr val="tx1"/>
                          </a:solidFill>
                          <a:latin typeface="Times New Roman" pitchFamily="18" charset="0"/>
                          <a:cs typeface="Times New Roman" pitchFamily="18" charset="0"/>
                        </a:rPr>
                        <a:t>Nhận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xét</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dirty="0">
                        <a:solidFill>
                          <a:schemeClr val="tx1"/>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97996538"/>
                  </a:ext>
                </a:extLst>
              </a:tr>
            </a:tbl>
          </a:graphicData>
        </a:graphic>
      </p:graphicFrame>
      <p:sp>
        <p:nvSpPr>
          <p:cNvPr id="5" name="TextBox 4">
            <a:extLst>
              <a:ext uri="{FF2B5EF4-FFF2-40B4-BE49-F238E27FC236}">
                <a16:creationId xmlns:a16="http://schemas.microsoft.com/office/drawing/2014/main" xmlns="" id="{77F2BBBA-2714-4536-84A8-2563D3D0CE94}"/>
              </a:ext>
            </a:extLst>
          </p:cNvPr>
          <p:cNvSpPr txBox="1"/>
          <p:nvPr/>
        </p:nvSpPr>
        <p:spPr>
          <a:xfrm>
            <a:off x="2083118" y="949048"/>
            <a:ext cx="3403282" cy="2308324"/>
          </a:xfrm>
          <a:prstGeom prst="rect">
            <a:avLst/>
          </a:prstGeom>
          <a:noFill/>
        </p:spPr>
        <p:txBody>
          <a:bodyPr wrap="square">
            <a:spAutoFit/>
          </a:bodyPr>
          <a:lstStyle/>
          <a:p>
            <a:pPr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đen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tuyết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mùi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ngỗng</a:t>
            </a:r>
            <a:r>
              <a:rPr lang="en-US" sz="2400" dirty="0">
                <a:latin typeface="Times New Roman" panose="02020603050405020304" pitchFamily="18" charset="0"/>
                <a:ea typeface="Times New Roman" panose="02020603050405020304" pitchFamily="18" charset="0"/>
              </a:rPr>
              <a:t> quay</a:t>
            </a:r>
            <a:endParaRPr lang="en-US" sz="2400" dirty="0">
              <a:effectLst/>
              <a:latin typeface="Times New Roman" panose="02020603050405020304" pitchFamily="18" charset="0"/>
              <a:ea typeface="Calibri" panose="020F0502020204030204" pitchFamily="34" charset="0"/>
            </a:endParaRPr>
          </a:p>
          <a:p>
            <a:pPr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Mọi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ấm</a:t>
            </a:r>
            <a:r>
              <a:rPr lang="en-US" sz="2400" dirty="0">
                <a:effectLst/>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ở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đèn</a:t>
            </a:r>
            <a:endParaRPr lang="en-US" sz="2400" dirty="0"/>
          </a:p>
        </p:txBody>
      </p:sp>
      <p:sp>
        <p:nvSpPr>
          <p:cNvPr id="7" name="TextBox 6">
            <a:extLst>
              <a:ext uri="{FF2B5EF4-FFF2-40B4-BE49-F238E27FC236}">
                <a16:creationId xmlns:a16="http://schemas.microsoft.com/office/drawing/2014/main" xmlns="" id="{DC8DDD3D-7F24-49C3-8856-DDC20FE89118}"/>
              </a:ext>
            </a:extLst>
          </p:cNvPr>
          <p:cNvSpPr txBox="1"/>
          <p:nvPr/>
        </p:nvSpPr>
        <p:spPr>
          <a:xfrm>
            <a:off x="5566410" y="948601"/>
            <a:ext cx="6625590" cy="1200329"/>
          </a:xfrm>
          <a:prstGeom prst="rect">
            <a:avLst/>
          </a:prstGeom>
          <a:noFill/>
        </p:spPr>
        <p:txBody>
          <a:bodyPr wrap="square">
            <a:spAutoFit/>
          </a:bodyPr>
          <a:lstStyle/>
          <a:p>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Mồ</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mẹ</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sản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tiêu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tán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sau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khi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mất</a:t>
            </a:r>
            <a:endParaRPr lang="en-SG" sz="2400" dirty="0">
              <a:latin typeface="Times New Roman" panose="02020603050405020304" pitchFamily="18" charset="0"/>
              <a:cs typeface="Times New Roman" panose="02020603050405020304" pitchFamily="18" charset="0"/>
            </a:endParaRPr>
          </a:p>
          <a:p>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nghiện</a:t>
            </a:r>
            <a:r>
              <a:rPr lang="en-SG" sz="2400" dirty="0">
                <a:latin typeface="Times New Roman" panose="02020603050405020304" pitchFamily="18" charset="0"/>
                <a:cs typeface="Times New Roman" panose="02020603050405020304" pitchFamily="18" charset="0"/>
              </a:rPr>
              <a:t> r</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ợu</a:t>
            </a:r>
            <a:r>
              <a:rPr lang="en-SG" sz="2400" dirty="0">
                <a:latin typeface="Times New Roman" panose="02020603050405020304" pitchFamily="18" charset="0"/>
                <a:cs typeface="Times New Roman" panose="02020603050405020304" pitchFamily="18" charset="0"/>
              </a:rPr>
              <a:t>, hay </a:t>
            </a:r>
            <a:r>
              <a:rPr lang="en-SG" sz="2400" dirty="0" err="1">
                <a:latin typeface="Times New Roman" panose="02020603050405020304" pitchFamily="18" charset="0"/>
                <a:cs typeface="Times New Roman" panose="02020603050405020304" pitchFamily="18" charset="0"/>
              </a:rPr>
              <a:t>đánh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đập</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chửi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rủa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endParaRPr lang="en-SG" sz="2400" dirty="0">
              <a:latin typeface="Times New Roman" panose="02020603050405020304" pitchFamily="18" charset="0"/>
              <a:cs typeface="Times New Roman" panose="02020603050405020304" pitchFamily="18" charset="0"/>
            </a:endParaRPr>
          </a:p>
          <a:p>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ơ</a:t>
            </a:r>
            <a:r>
              <a:rPr lang="en-SG" sz="2400" dirty="0">
                <a:latin typeface="Times New Roman" panose="02020603050405020304" pitchFamily="18" charset="0"/>
                <a:cs typeface="Times New Roman" panose="02020603050405020304" pitchFamily="18" charset="0"/>
              </a:rPr>
              <a:t>n, </a:t>
            </a:r>
            <a:r>
              <a:rPr lang="en-SG" sz="2400" dirty="0" err="1">
                <a:latin typeface="Times New Roman" panose="02020603050405020304" pitchFamily="18" charset="0"/>
                <a:cs typeface="Times New Roman" panose="02020603050405020304" pitchFamily="18" charset="0"/>
              </a:rPr>
              <a:t>đói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rét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phải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bán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diêm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trong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đêm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giao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thừa</a:t>
            </a:r>
            <a:endParaRPr lang="en-SG"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4AFF2DF3-8108-4FAB-B0CA-809C4F301CB2}"/>
              </a:ext>
            </a:extLst>
          </p:cNvPr>
          <p:cNvSpPr txBox="1"/>
          <p:nvPr/>
        </p:nvSpPr>
        <p:spPr>
          <a:xfrm>
            <a:off x="5621654" y="2403961"/>
            <a:ext cx="6501765" cy="830997"/>
          </a:xfrm>
          <a:prstGeom prst="rect">
            <a:avLst/>
          </a:prstGeom>
          <a:noFill/>
        </p:spPr>
        <p:txBody>
          <a:bodyPr wrap="square">
            <a:spAutoFit/>
          </a:bodyPr>
          <a:lstStyle/>
          <a:p>
            <a:pPr algn="just"/>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tuyết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tóc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đỏ</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ửng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rồi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bầm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cầm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giỏ</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diêm</a:t>
            </a:r>
            <a:r>
              <a:rPr lang="en-US"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xmlns="" id="{22106D76-32D8-4E37-A976-CA5F1DC5084E}"/>
              </a:ext>
            </a:extLst>
          </p:cNvPr>
          <p:cNvSpPr txBox="1"/>
          <p:nvPr/>
        </p:nvSpPr>
        <p:spPr>
          <a:xfrm>
            <a:off x="5566410" y="3345597"/>
            <a:ext cx="6625590" cy="1569660"/>
          </a:xfrm>
          <a:prstGeom prst="rect">
            <a:avLst/>
          </a:prstGeom>
          <a:noFill/>
        </p:spPr>
        <p:txBody>
          <a:bodyPr wrap="square">
            <a:spAutoFit/>
          </a:bodyPr>
          <a:lstStyle/>
          <a:p>
            <a:pPr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dẫm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tối</a:t>
            </a:r>
            <a:r>
              <a:rPr lang="en-US" sz="2400" dirty="0">
                <a:effectLst/>
                <a:latin typeface="Times New Roman" panose="02020603050405020304" pitchFamily="18" charset="0"/>
                <a:ea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Ngồi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trong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xỉnh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lạnh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lẽo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trú</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rét</a:t>
            </a:r>
            <a:endParaRPr lang="en-US" sz="2400" dirty="0">
              <a:latin typeface="Times New Roman" panose="02020603050405020304" pitchFamily="18" charset="0"/>
              <a:ea typeface="Calibri" panose="020F0502020204030204" pitchFamily="34" charset="0"/>
            </a:endParaRPr>
          </a:p>
          <a:p>
            <a:pPr algn="just"/>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diêm</a:t>
            </a:r>
            <a:r>
              <a:rPr lang="en-US" sz="2400" dirty="0">
                <a:effectLst/>
                <a:latin typeface="Times New Roman" panose="02020603050405020304" pitchFamily="18" charset="0"/>
                <a:ea typeface="Calibri" panose="020F0502020204030204" pitchFamily="34" charset="0"/>
              </a:rPr>
              <a:t> </a:t>
            </a:r>
            <a:r>
              <a:rPr lang="en-US" sz="2400" dirty="0">
                <a:effectLst/>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không</a:t>
            </a:r>
            <a:r>
              <a:rPr lang="en-US" sz="2400" dirty="0">
                <a:effectLst/>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về</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vì</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sợ</a:t>
            </a:r>
            <a:r>
              <a:rPr lang="en-US" sz="2400" dirty="0">
                <a:effectLst/>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bố</a:t>
            </a:r>
            <a:r>
              <a:rPr lang="en-US" sz="2400" dirty="0">
                <a:effectLst/>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đánh</a:t>
            </a:r>
            <a:endParaRPr lang="en-US" sz="2400" dirty="0">
              <a:effectLst/>
              <a:latin typeface="Times New Roman" panose="02020603050405020304" pitchFamily="18" charset="0"/>
              <a:ea typeface="Calibri" panose="020F0502020204030204" pitchFamily="34" charset="0"/>
              <a:sym typeface="Wingdings" panose="05000000000000000000" pitchFamily="2" charset="2"/>
            </a:endParaRPr>
          </a:p>
          <a:p>
            <a:pPr algn="just"/>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rPr>
              <a:t>Nhớ</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a:t>
            </a:r>
            <a:r>
              <a:rPr lang="en-US" sz="2400" dirty="0" err="1">
                <a:latin typeface="Times New Roman" panose="02020603050405020304" pitchFamily="18" charset="0"/>
                <a:ea typeface="Calibri" panose="020F0502020204030204" pitchFamily="34" charset="0"/>
              </a:rPr>
              <a:t>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khứ</a:t>
            </a:r>
            <a:r>
              <a:rPr lang="en-US" sz="2400" dirty="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Quẹt</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diêm</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sưởi</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ấm</a:t>
            </a:r>
            <a:endParaRPr lang="en-US" sz="2400" dirty="0">
              <a:effectLst/>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xmlns="" id="{0D40D3F2-F8A3-4E85-8FED-B8FC857BB89E}"/>
              </a:ext>
            </a:extLst>
          </p:cNvPr>
          <p:cNvSpPr txBox="1"/>
          <p:nvPr/>
        </p:nvSpPr>
        <p:spPr>
          <a:xfrm>
            <a:off x="2208848" y="5131444"/>
            <a:ext cx="9745027" cy="1569660"/>
          </a:xfrm>
          <a:prstGeom prst="rect">
            <a:avLst/>
          </a:prstGeom>
          <a:noFill/>
        </p:spPr>
        <p:txBody>
          <a:bodyPr wrap="square">
            <a:spAutoFit/>
          </a:bodyPr>
          <a:lstStyle/>
          <a:p>
            <a:pPr algn="just"/>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Các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hình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ảnh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đối</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lập</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tương</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phản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làm</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nổi</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bật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hiện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thực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khốc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liệt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tình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cảnh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hết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sức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tội</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nghiệp</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của</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cô</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bé</a:t>
            </a:r>
            <a:r>
              <a:rPr lang="en-US" sz="2400" dirty="0">
                <a:solidFill>
                  <a:srgbClr val="FF0000"/>
                </a:solidFill>
                <a:latin typeface="Times New Roman" panose="02020603050405020304" pitchFamily="18" charset="0"/>
                <a:ea typeface="Times New Roman" panose="02020603050405020304" pitchFamily="18" charset="0"/>
              </a:rPr>
              <a:t>: </a:t>
            </a:r>
            <a:r>
              <a:rPr lang="nl-NL" sz="2400" dirty="0">
                <a:solidFill>
                  <a:srgbClr val="FF0000"/>
                </a:solidFill>
                <a:effectLst/>
                <a:latin typeface="Times New Roman" panose="02020603050405020304" pitchFamily="18" charset="0"/>
                <a:ea typeface="Calibri" panose="020F0502020204030204" pitchFamily="34" charset="0"/>
              </a:rPr>
              <a:t>Cô độc, đói rét, bị đày ải mà không được ai đoái hoài. </a:t>
            </a:r>
            <a:r>
              <a:rPr lang="nl-NL" sz="2400" dirty="0">
                <a:solidFill>
                  <a:srgbClr val="FF0000"/>
                </a:solidFill>
                <a:effectLst/>
                <a:latin typeface="Times New Roman" panose="02020603050405020304" pitchFamily="18" charset="0"/>
                <a:ea typeface="Calibri" panose="020F0502020204030204" pitchFamily="34" charset="0"/>
                <a:sym typeface="Wingdings" panose="05000000000000000000" pitchFamily="2" charset="2"/>
              </a:rPr>
              <a:t> Thiếu thốn cả vật chất và tinh thần</a:t>
            </a:r>
            <a:endParaRPr lang="nl-NL" sz="2400" dirty="0">
              <a:solidFill>
                <a:srgbClr val="FF0000"/>
              </a:solidFill>
              <a:effectLst/>
              <a:latin typeface="Times New Roman" panose="02020603050405020304" pitchFamily="18" charset="0"/>
              <a:ea typeface="Calibri" panose="020F0502020204030204" pitchFamily="34" charset="0"/>
            </a:endParaRPr>
          </a:p>
          <a:p>
            <a:pPr algn="just"/>
            <a:r>
              <a:rPr lang="nl-NL" sz="2400" dirty="0">
                <a:solidFill>
                  <a:srgbClr val="FF0000"/>
                </a:solidFill>
                <a:latin typeface="Times New Roman" panose="02020603050405020304" pitchFamily="18" charset="0"/>
                <a:ea typeface="Calibri" panose="020F0502020204030204" pitchFamily="34" charset="0"/>
                <a:sym typeface="Wingdings" panose="05000000000000000000" pitchFamily="2" charset="2"/>
              </a:rPr>
              <a:t> Tác động đến lòng trắc ẩn của độc giả</a:t>
            </a:r>
            <a:endParaRPr lang="en-US" sz="2400" dirty="0">
              <a:solidFill>
                <a:srgbClr val="FF0000"/>
              </a:solidFill>
              <a:effectLst/>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xmlns="" id="{3A7ED593-45A3-43C8-B2C1-B276926529C5}"/>
              </a:ext>
            </a:extLst>
          </p:cNvPr>
          <p:cNvSpPr txBox="1"/>
          <p:nvPr/>
        </p:nvSpPr>
        <p:spPr>
          <a:xfrm>
            <a:off x="2083118" y="3542139"/>
            <a:ext cx="3403282" cy="1200329"/>
          </a:xfrm>
          <a:prstGeom prst="rect">
            <a:avLst/>
          </a:prstGeom>
          <a:noFill/>
        </p:spPr>
        <p:txBody>
          <a:bodyPr wrap="square">
            <a:spAutoFit/>
          </a:bodyPr>
          <a:lstStyle/>
          <a:p>
            <a:pPr algn="just">
              <a:tabLst>
                <a:tab pos="90170" algn="l"/>
                <a:tab pos="180340" algn="l"/>
              </a:tabLst>
            </a:pP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hờ ơ, l</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đ</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ạm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3693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8" y="242727"/>
            <a:ext cx="595702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376724"/>
            <a:ext cx="566163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Cảnh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ngộ</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xmlns="" id="{6D225709-FFAA-45CD-9DA5-43BED088C54A}"/>
              </a:ext>
            </a:extLst>
          </p:cNvPr>
          <p:cNvGrpSpPr/>
          <p:nvPr/>
        </p:nvGrpSpPr>
        <p:grpSpPr>
          <a:xfrm>
            <a:off x="2943649" y="1693790"/>
            <a:ext cx="8736971" cy="1219200"/>
            <a:chOff x="1151472" y="3187501"/>
            <a:chExt cx="6552728" cy="914400"/>
          </a:xfrm>
        </p:grpSpPr>
        <p:sp>
          <p:nvSpPr>
            <p:cNvPr id="33" name="Pentagon 4">
              <a:extLst>
                <a:ext uri="{FF2B5EF4-FFF2-40B4-BE49-F238E27FC236}">
                  <a16:creationId xmlns:a16="http://schemas.microsoft.com/office/drawing/2014/main" xmlns="" id="{ED18855E-691C-42FF-80DF-FEB1463D60E3}"/>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4" name="Pentagon 5">
              <a:extLst>
                <a:ext uri="{FF2B5EF4-FFF2-40B4-BE49-F238E27FC236}">
                  <a16:creationId xmlns:a16="http://schemas.microsoft.com/office/drawing/2014/main" xmlns="" id="{9E0E14B3-2D85-4419-B7CF-0FE7C966A9D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5" name="Diamond 34">
              <a:extLst>
                <a:ext uri="{FF2B5EF4-FFF2-40B4-BE49-F238E27FC236}">
                  <a16:creationId xmlns:a16="http://schemas.microsoft.com/office/drawing/2014/main" xmlns="" id="{373D5032-DDD5-4786-A4B2-A51E366D0313}"/>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36" name="직사각형 39">
            <a:extLst>
              <a:ext uri="{FF2B5EF4-FFF2-40B4-BE49-F238E27FC236}">
                <a16:creationId xmlns:a16="http://schemas.microsoft.com/office/drawing/2014/main" xmlns="" id="{947F0482-9E85-4A50-AD43-E3A8DA7E3E8C}"/>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37" name="TextBox 12">
            <a:extLst>
              <a:ext uri="{FF2B5EF4-FFF2-40B4-BE49-F238E27FC236}">
                <a16:creationId xmlns:a16="http://schemas.microsoft.com/office/drawing/2014/main" xmlns="" id="{6DF52CF2-6E39-43F5-BEA9-FE11172E7B11}"/>
              </a:ext>
            </a:extLst>
          </p:cNvPr>
          <p:cNvSpPr txBox="1"/>
          <p:nvPr/>
        </p:nvSpPr>
        <p:spPr bwMode="auto">
          <a:xfrm>
            <a:off x="4236873" y="2015309"/>
            <a:ext cx="6880508"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err="1">
                <a:latin typeface="Times New Roman" pitchFamily="18" charset="0"/>
                <a:ea typeface="Calibri" panose="020F0502020204030204" pitchFamily="34" charset="0"/>
                <a:cs typeface="Times New Roman" pitchFamily="18" charset="0"/>
              </a:rPr>
              <a:t>Mồ</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côi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mẹ</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gia</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sản</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tiêu</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tán</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sau</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khi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bà</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mất</a:t>
            </a:r>
            <a:endParaRPr lang="en-US" sz="2000" b="1" dirty="0">
              <a:latin typeface="Times New Roman" pitchFamily="18" charset="0"/>
              <a:ea typeface="Calibri" panose="020F0502020204030204" pitchFamily="34" charset="0"/>
              <a:cs typeface="Times New Roman" pitchFamily="18" charset="0"/>
            </a:endParaRPr>
          </a:p>
        </p:txBody>
      </p:sp>
      <p:grpSp>
        <p:nvGrpSpPr>
          <p:cNvPr id="38" name="Group 37">
            <a:extLst>
              <a:ext uri="{FF2B5EF4-FFF2-40B4-BE49-F238E27FC236}">
                <a16:creationId xmlns:a16="http://schemas.microsoft.com/office/drawing/2014/main" xmlns="" id="{585B614B-10CE-43C8-B6D4-BE2453F3B3C4}"/>
              </a:ext>
            </a:extLst>
          </p:cNvPr>
          <p:cNvGrpSpPr/>
          <p:nvPr/>
        </p:nvGrpSpPr>
        <p:grpSpPr>
          <a:xfrm>
            <a:off x="2893461" y="3386306"/>
            <a:ext cx="8736971" cy="1219200"/>
            <a:chOff x="1151472" y="3187501"/>
            <a:chExt cx="6552728" cy="914400"/>
          </a:xfrm>
        </p:grpSpPr>
        <p:sp>
          <p:nvSpPr>
            <p:cNvPr id="39" name="Pentagon 12">
              <a:extLst>
                <a:ext uri="{FF2B5EF4-FFF2-40B4-BE49-F238E27FC236}">
                  <a16:creationId xmlns:a16="http://schemas.microsoft.com/office/drawing/2014/main" xmlns="" id="{B8939752-1BDD-4229-8611-A4EF97CB6ED3}"/>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0" name="Pentagon 13">
              <a:extLst>
                <a:ext uri="{FF2B5EF4-FFF2-40B4-BE49-F238E27FC236}">
                  <a16:creationId xmlns:a16="http://schemas.microsoft.com/office/drawing/2014/main" xmlns="" id="{D20D826A-208E-4BB4-9E43-6E322D42B121}"/>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1" name="Diamond 40">
              <a:extLst>
                <a:ext uri="{FF2B5EF4-FFF2-40B4-BE49-F238E27FC236}">
                  <a16:creationId xmlns:a16="http://schemas.microsoft.com/office/drawing/2014/main" xmlns="" id="{1C31D2A1-8BDB-4BBF-90B8-01F8DDE0C237}"/>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42" name="Group 41">
            <a:extLst>
              <a:ext uri="{FF2B5EF4-FFF2-40B4-BE49-F238E27FC236}">
                <a16:creationId xmlns:a16="http://schemas.microsoft.com/office/drawing/2014/main" xmlns="" id="{425BEF98-71B6-441B-88E7-0A19B658E785}"/>
              </a:ext>
            </a:extLst>
          </p:cNvPr>
          <p:cNvGrpSpPr/>
          <p:nvPr/>
        </p:nvGrpSpPr>
        <p:grpSpPr>
          <a:xfrm>
            <a:off x="2935633" y="5088525"/>
            <a:ext cx="8736971" cy="1219200"/>
            <a:chOff x="1151472" y="3187501"/>
            <a:chExt cx="6552728" cy="914400"/>
          </a:xfrm>
        </p:grpSpPr>
        <p:sp>
          <p:nvSpPr>
            <p:cNvPr id="43" name="Pentagon 16">
              <a:extLst>
                <a:ext uri="{FF2B5EF4-FFF2-40B4-BE49-F238E27FC236}">
                  <a16:creationId xmlns:a16="http://schemas.microsoft.com/office/drawing/2014/main" xmlns="" id="{7B702083-E530-492D-9AAA-CF10C1BF85AC}"/>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4" name="Pentagon 17">
              <a:extLst>
                <a:ext uri="{FF2B5EF4-FFF2-40B4-BE49-F238E27FC236}">
                  <a16:creationId xmlns:a16="http://schemas.microsoft.com/office/drawing/2014/main" xmlns="" id="{CFA76577-F9BA-46D3-A7A9-A3EB27C53F0C}"/>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5" name="Diamond 44">
              <a:extLst>
                <a:ext uri="{FF2B5EF4-FFF2-40B4-BE49-F238E27FC236}">
                  <a16:creationId xmlns:a16="http://schemas.microsoft.com/office/drawing/2014/main" xmlns="" id="{4CA54E87-1AB0-4AA0-8348-F1ED6B208C15}"/>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46" name="직사각형 39">
            <a:extLst>
              <a:ext uri="{FF2B5EF4-FFF2-40B4-BE49-F238E27FC236}">
                <a16:creationId xmlns:a16="http://schemas.microsoft.com/office/drawing/2014/main" xmlns="" id="{D800B1C6-4A1A-468E-B4D5-51AC538EF312}"/>
              </a:ext>
            </a:extLst>
          </p:cNvPr>
          <p:cNvSpPr/>
          <p:nvPr/>
        </p:nvSpPr>
        <p:spPr>
          <a:xfrm>
            <a:off x="3231157" y="380057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7" name="TextBox 12">
            <a:extLst>
              <a:ext uri="{FF2B5EF4-FFF2-40B4-BE49-F238E27FC236}">
                <a16:creationId xmlns:a16="http://schemas.microsoft.com/office/drawing/2014/main" xmlns="" id="{D7A5BE1B-A253-4722-8C0D-EC0B839EC91E}"/>
              </a:ext>
            </a:extLst>
          </p:cNvPr>
          <p:cNvSpPr txBox="1"/>
          <p:nvPr/>
        </p:nvSpPr>
        <p:spPr bwMode="auto">
          <a:xfrm>
            <a:off x="4162849" y="3719999"/>
            <a:ext cx="7025504"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err="1">
                <a:latin typeface="Times New Roman" pitchFamily="18" charset="0"/>
                <a:ea typeface="Calibri" panose="020F0502020204030204" pitchFamily="34" charset="0"/>
                <a:cs typeface="Times New Roman" pitchFamily="18" charset="0"/>
              </a:rPr>
              <a:t>Bố</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nghiện</a:t>
            </a:r>
            <a:r>
              <a:rPr lang="en-SG" sz="2800" b="1" dirty="0">
                <a:latin typeface="Times New Roman" pitchFamily="18" charset="0"/>
                <a:ea typeface="Calibri" panose="020F0502020204030204" pitchFamily="34" charset="0"/>
                <a:cs typeface="Times New Roman" pitchFamily="18" charset="0"/>
              </a:rPr>
              <a:t> r</a:t>
            </a:r>
            <a:r>
              <a:rPr lang="vi-VN" sz="2800" b="1" dirty="0">
                <a:latin typeface="Times New Roman" pitchFamily="18" charset="0"/>
                <a:ea typeface="Calibri" panose="020F0502020204030204" pitchFamily="34" charset="0"/>
                <a:cs typeface="Times New Roman" pitchFamily="18" charset="0"/>
              </a:rPr>
              <a:t>ư</a:t>
            </a:r>
            <a:r>
              <a:rPr lang="en-SG" sz="2800" b="1" dirty="0" err="1">
                <a:latin typeface="Times New Roman" pitchFamily="18" charset="0"/>
                <a:ea typeface="Calibri" panose="020F0502020204030204" pitchFamily="34" charset="0"/>
                <a:cs typeface="Times New Roman" pitchFamily="18" charset="0"/>
              </a:rPr>
              <a:t>ợu</a:t>
            </a:r>
            <a:r>
              <a:rPr lang="en-SG" sz="2800" b="1" dirty="0">
                <a:latin typeface="Times New Roman" pitchFamily="18" charset="0"/>
                <a:ea typeface="Calibri" panose="020F0502020204030204" pitchFamily="34" charset="0"/>
                <a:cs typeface="Times New Roman" pitchFamily="18" charset="0"/>
              </a:rPr>
              <a:t>, hay </a:t>
            </a:r>
            <a:r>
              <a:rPr lang="en-SG" sz="2800" b="1" dirty="0" err="1">
                <a:latin typeface="Times New Roman" pitchFamily="18" charset="0"/>
                <a:ea typeface="Calibri" panose="020F0502020204030204" pitchFamily="34" charset="0"/>
                <a:cs typeface="Times New Roman" pitchFamily="18" charset="0"/>
              </a:rPr>
              <a:t>đánh</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đập</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chửi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rủa</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em</a:t>
            </a:r>
            <a:endParaRPr lang="en-US" sz="2000" b="1" dirty="0">
              <a:latin typeface="Times New Roman" pitchFamily="18" charset="0"/>
              <a:ea typeface="Calibri" panose="020F0502020204030204" pitchFamily="34" charset="0"/>
              <a:cs typeface="Times New Roman" pitchFamily="18" charset="0"/>
            </a:endParaRPr>
          </a:p>
        </p:txBody>
      </p:sp>
      <p:sp>
        <p:nvSpPr>
          <p:cNvPr id="48" name="직사각형 39">
            <a:extLst>
              <a:ext uri="{FF2B5EF4-FFF2-40B4-BE49-F238E27FC236}">
                <a16:creationId xmlns:a16="http://schemas.microsoft.com/office/drawing/2014/main" xmlns="" id="{23F06091-9E4C-4C2A-ABDD-C3AA73F470B7}"/>
              </a:ext>
            </a:extLst>
          </p:cNvPr>
          <p:cNvSpPr/>
          <p:nvPr/>
        </p:nvSpPr>
        <p:spPr>
          <a:xfrm>
            <a:off x="3277337" y="548392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9" name="TextBox 12">
            <a:extLst>
              <a:ext uri="{FF2B5EF4-FFF2-40B4-BE49-F238E27FC236}">
                <a16:creationId xmlns:a16="http://schemas.microsoft.com/office/drawing/2014/main" xmlns="" id="{CCE6E6CC-30A4-45BD-A93D-AFEB3A5F3463}"/>
              </a:ext>
            </a:extLst>
          </p:cNvPr>
          <p:cNvSpPr txBox="1"/>
          <p:nvPr/>
        </p:nvSpPr>
        <p:spPr bwMode="auto">
          <a:xfrm>
            <a:off x="4190785" y="5172756"/>
            <a:ext cx="7232439" cy="108337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err="1">
                <a:latin typeface="Times New Roman" pitchFamily="18" charset="0"/>
                <a:ea typeface="Calibri" panose="020F0502020204030204" pitchFamily="34" charset="0"/>
                <a:cs typeface="Times New Roman" pitchFamily="18" charset="0"/>
              </a:rPr>
              <a:t>Cô</a:t>
            </a:r>
            <a:r>
              <a:rPr lang="en-SG" sz="2800" b="1" dirty="0">
                <a:latin typeface="Times New Roman" pitchFamily="18" charset="0"/>
                <a:ea typeface="Calibri" panose="020F0502020204030204" pitchFamily="34" charset="0"/>
                <a:cs typeface="Times New Roman" pitchFamily="18" charset="0"/>
              </a:rPr>
              <a:t> đ</a:t>
            </a:r>
            <a:r>
              <a:rPr lang="vi-VN" sz="2800" b="1" dirty="0">
                <a:latin typeface="Times New Roman" pitchFamily="18" charset="0"/>
                <a:ea typeface="Calibri" panose="020F0502020204030204" pitchFamily="34" charset="0"/>
                <a:cs typeface="Times New Roman" pitchFamily="18" charset="0"/>
              </a:rPr>
              <a:t>ơ</a:t>
            </a:r>
            <a:r>
              <a:rPr lang="en-SG" sz="2800" b="1" dirty="0">
                <a:latin typeface="Times New Roman" pitchFamily="18" charset="0"/>
                <a:ea typeface="Calibri" panose="020F0502020204030204" pitchFamily="34" charset="0"/>
                <a:cs typeface="Times New Roman" pitchFamily="18" charset="0"/>
              </a:rPr>
              <a:t>n, </a:t>
            </a:r>
            <a:r>
              <a:rPr lang="en-SG" sz="2800" b="1" dirty="0" err="1">
                <a:latin typeface="Times New Roman" pitchFamily="18" charset="0"/>
                <a:ea typeface="Calibri" panose="020F0502020204030204" pitchFamily="34" charset="0"/>
                <a:cs typeface="Times New Roman" pitchFamily="18" charset="0"/>
              </a:rPr>
              <a:t>đói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rét</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phải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bán</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diêm</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trong</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đêm</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giao</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thừa</a:t>
            </a:r>
            <a:endParaRPr lang="en-US" sz="2000" b="1" dirty="0">
              <a:latin typeface="Times New Roman" pitchFamily="18" charset="0"/>
              <a:ea typeface="Calibri" panose="020F0502020204030204" pitchFamily="34" charset="0"/>
              <a:cs typeface="Times New Roman" pitchFamily="18" charset="0"/>
            </a:endParaRPr>
          </a:p>
        </p:txBody>
      </p:sp>
      <p:grpSp>
        <p:nvGrpSpPr>
          <p:cNvPr id="3" name="Group 2">
            <a:extLst>
              <a:ext uri="{FF2B5EF4-FFF2-40B4-BE49-F238E27FC236}">
                <a16:creationId xmlns:a16="http://schemas.microsoft.com/office/drawing/2014/main" xmlns="" id="{B99BCC10-DCE7-434B-B2A9-774A6A738492}"/>
              </a:ext>
            </a:extLst>
          </p:cNvPr>
          <p:cNvGrpSpPr/>
          <p:nvPr/>
        </p:nvGrpSpPr>
        <p:grpSpPr>
          <a:xfrm>
            <a:off x="912407" y="1938354"/>
            <a:ext cx="1447544" cy="3954723"/>
            <a:chOff x="912407" y="1938354"/>
            <a:chExt cx="1447544" cy="3954723"/>
          </a:xfrm>
        </p:grpSpPr>
        <p:grpSp>
          <p:nvGrpSpPr>
            <p:cNvPr id="50" name="Google Shape;2286;p57">
              <a:extLst>
                <a:ext uri="{FF2B5EF4-FFF2-40B4-BE49-F238E27FC236}">
                  <a16:creationId xmlns:a16="http://schemas.microsoft.com/office/drawing/2014/main" xmlns="" id="{595CCE98-95BE-4D53-A7BF-4092F4DF214B}"/>
                </a:ext>
              </a:extLst>
            </p:cNvPr>
            <p:cNvGrpSpPr/>
            <p:nvPr/>
          </p:nvGrpSpPr>
          <p:grpSpPr>
            <a:xfrm rot="16200000">
              <a:off x="-341183" y="3191944"/>
              <a:ext cx="3954723" cy="1447544"/>
              <a:chOff x="2954893" y="780608"/>
              <a:chExt cx="3223534" cy="1689581"/>
            </a:xfrm>
          </p:grpSpPr>
          <p:sp>
            <p:nvSpPr>
              <p:cNvPr id="51" name="Google Shape;2287;p57">
                <a:extLst>
                  <a:ext uri="{FF2B5EF4-FFF2-40B4-BE49-F238E27FC236}">
                    <a16:creationId xmlns:a16="http://schemas.microsoft.com/office/drawing/2014/main" xmlns="" id="{2D26BE76-9A71-4CF4-8DDE-36DE3C244D36}"/>
                  </a:ext>
                </a:extLst>
              </p:cNvPr>
              <p:cNvSpPr/>
              <p:nvPr/>
            </p:nvSpPr>
            <p:spPr>
              <a:xfrm>
                <a:off x="3040427" y="803389"/>
                <a:ext cx="3138000" cy="1666800"/>
              </a:xfrm>
              <a:prstGeom prst="roundRect">
                <a:avLst>
                  <a:gd name="adj" fmla="val 10064"/>
                </a:avLst>
              </a:prstGeom>
              <a:solidFill>
                <a:schemeClr val="accent4">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2" name="Google Shape;2288;p57">
                <a:extLst>
                  <a:ext uri="{FF2B5EF4-FFF2-40B4-BE49-F238E27FC236}">
                    <a16:creationId xmlns:a16="http://schemas.microsoft.com/office/drawing/2014/main" xmlns="" id="{60A3B58A-386A-4BC7-A2C7-4A5012AC532F}"/>
                  </a:ext>
                </a:extLst>
              </p:cNvPr>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xmlns="" id="{C5DFACCE-B9E1-4A0D-B707-17A4C08042B8}"/>
                </a:ext>
              </a:extLst>
            </p:cNvPr>
            <p:cNvSpPr txBox="1"/>
            <p:nvPr/>
          </p:nvSpPr>
          <p:spPr>
            <a:xfrm rot="16200000">
              <a:off x="-151287" y="3586975"/>
              <a:ext cx="3387304" cy="830997"/>
            </a:xfrm>
            <a:prstGeom prst="rect">
              <a:avLst/>
            </a:prstGeom>
            <a:noFill/>
          </p:spPr>
          <p:txBody>
            <a:bodyPr wrap="square" rtlCol="0">
              <a:spAutoFit/>
            </a:bodyPr>
            <a:lstStyle/>
            <a:p>
              <a:pPr algn="ctr"/>
              <a:r>
                <a:rPr lang="en-US" sz="4800" dirty="0">
                  <a:solidFill>
                    <a:srgbClr val="0070C0"/>
                  </a:solidFill>
                  <a:latin typeface="#9Slide05 SVNCookie" panose="020B0606040200020203" pitchFamily="34" charset="0"/>
                </a:rPr>
                <a:t>a/ </a:t>
              </a:r>
              <a:r>
                <a:rPr lang="en-US" sz="4800" dirty="0" err="1">
                  <a:solidFill>
                    <a:srgbClr val="0070C0"/>
                  </a:solidFill>
                  <a:latin typeface="Times New Roman" pitchFamily="18" charset="0"/>
                  <a:cs typeface="Times New Roman" pitchFamily="18" charset="0"/>
                </a:rPr>
                <a:t>Cảnh</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ngộ</a:t>
              </a:r>
              <a:endParaRPr lang="en-US" sz="4800" dirty="0">
                <a:solidFill>
                  <a:srgbClr val="0070C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072327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8" y="242727"/>
            <a:ext cx="595702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376724"/>
            <a:ext cx="566163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Cảnh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ngộ</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xmlns="" id="{6D225709-FFAA-45CD-9DA5-43BED088C54A}"/>
              </a:ext>
            </a:extLst>
          </p:cNvPr>
          <p:cNvGrpSpPr/>
          <p:nvPr/>
        </p:nvGrpSpPr>
        <p:grpSpPr>
          <a:xfrm>
            <a:off x="2943649" y="1693790"/>
            <a:ext cx="8736971" cy="1219200"/>
            <a:chOff x="1151472" y="3187501"/>
            <a:chExt cx="6552728" cy="914400"/>
          </a:xfrm>
        </p:grpSpPr>
        <p:sp>
          <p:nvSpPr>
            <p:cNvPr id="33" name="Pentagon 4">
              <a:extLst>
                <a:ext uri="{FF2B5EF4-FFF2-40B4-BE49-F238E27FC236}">
                  <a16:creationId xmlns:a16="http://schemas.microsoft.com/office/drawing/2014/main" xmlns="" id="{ED18855E-691C-42FF-80DF-FEB1463D60E3}"/>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4" name="Pentagon 5">
              <a:extLst>
                <a:ext uri="{FF2B5EF4-FFF2-40B4-BE49-F238E27FC236}">
                  <a16:creationId xmlns:a16="http://schemas.microsoft.com/office/drawing/2014/main" xmlns="" id="{9E0E14B3-2D85-4419-B7CF-0FE7C966A9D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5" name="Diamond 34">
              <a:extLst>
                <a:ext uri="{FF2B5EF4-FFF2-40B4-BE49-F238E27FC236}">
                  <a16:creationId xmlns:a16="http://schemas.microsoft.com/office/drawing/2014/main" xmlns="" id="{373D5032-DDD5-4786-A4B2-A51E366D0313}"/>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36" name="직사각형 39">
            <a:extLst>
              <a:ext uri="{FF2B5EF4-FFF2-40B4-BE49-F238E27FC236}">
                <a16:creationId xmlns:a16="http://schemas.microsoft.com/office/drawing/2014/main" xmlns="" id="{947F0482-9E85-4A50-AD43-E3A8DA7E3E8C}"/>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37" name="TextBox 12">
            <a:extLst>
              <a:ext uri="{FF2B5EF4-FFF2-40B4-BE49-F238E27FC236}">
                <a16:creationId xmlns:a16="http://schemas.microsoft.com/office/drawing/2014/main" xmlns="" id="{6DF52CF2-6E39-43F5-BEA9-FE11172E7B11}"/>
              </a:ext>
            </a:extLst>
          </p:cNvPr>
          <p:cNvSpPr txBox="1"/>
          <p:nvPr/>
        </p:nvSpPr>
        <p:spPr bwMode="auto">
          <a:xfrm>
            <a:off x="4222783" y="2015309"/>
            <a:ext cx="6880508"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Đầu</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trần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bông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tuyết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bám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đầy</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trên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tóc</a:t>
            </a:r>
            <a:r>
              <a:rPr lang="en-US" sz="2800" b="1" dirty="0">
                <a:latin typeface="Times New Roman" pitchFamily="18" charset="0"/>
                <a:ea typeface="Calibri" panose="020F0502020204030204" pitchFamily="34" charset="0"/>
                <a:cs typeface="Times New Roman" pitchFamily="18" charset="0"/>
              </a:rPr>
              <a:t>)</a:t>
            </a:r>
            <a:endParaRPr lang="en-US" sz="2000" b="1" dirty="0">
              <a:latin typeface="Times New Roman" pitchFamily="18" charset="0"/>
              <a:ea typeface="Calibri" panose="020F0502020204030204" pitchFamily="34" charset="0"/>
              <a:cs typeface="Times New Roman" pitchFamily="18" charset="0"/>
            </a:endParaRPr>
          </a:p>
        </p:txBody>
      </p:sp>
      <p:grpSp>
        <p:nvGrpSpPr>
          <p:cNvPr id="38" name="Group 37">
            <a:extLst>
              <a:ext uri="{FF2B5EF4-FFF2-40B4-BE49-F238E27FC236}">
                <a16:creationId xmlns:a16="http://schemas.microsoft.com/office/drawing/2014/main" xmlns="" id="{585B614B-10CE-43C8-B6D4-BE2453F3B3C4}"/>
              </a:ext>
            </a:extLst>
          </p:cNvPr>
          <p:cNvGrpSpPr/>
          <p:nvPr/>
        </p:nvGrpSpPr>
        <p:grpSpPr>
          <a:xfrm>
            <a:off x="2893461" y="3386306"/>
            <a:ext cx="8736971" cy="1219200"/>
            <a:chOff x="1151472" y="3187501"/>
            <a:chExt cx="6552728" cy="914400"/>
          </a:xfrm>
        </p:grpSpPr>
        <p:sp>
          <p:nvSpPr>
            <p:cNvPr id="39" name="Pentagon 12">
              <a:extLst>
                <a:ext uri="{FF2B5EF4-FFF2-40B4-BE49-F238E27FC236}">
                  <a16:creationId xmlns:a16="http://schemas.microsoft.com/office/drawing/2014/main" xmlns="" id="{B8939752-1BDD-4229-8611-A4EF97CB6ED3}"/>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0" name="Pentagon 13">
              <a:extLst>
                <a:ext uri="{FF2B5EF4-FFF2-40B4-BE49-F238E27FC236}">
                  <a16:creationId xmlns:a16="http://schemas.microsoft.com/office/drawing/2014/main" xmlns="" id="{D20D826A-208E-4BB4-9E43-6E322D42B121}"/>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1" name="Diamond 40">
              <a:extLst>
                <a:ext uri="{FF2B5EF4-FFF2-40B4-BE49-F238E27FC236}">
                  <a16:creationId xmlns:a16="http://schemas.microsoft.com/office/drawing/2014/main" xmlns="" id="{1C31D2A1-8BDB-4BBF-90B8-01F8DDE0C237}"/>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42" name="Group 41">
            <a:extLst>
              <a:ext uri="{FF2B5EF4-FFF2-40B4-BE49-F238E27FC236}">
                <a16:creationId xmlns:a16="http://schemas.microsoft.com/office/drawing/2014/main" xmlns="" id="{425BEF98-71B6-441B-88E7-0A19B658E785}"/>
              </a:ext>
            </a:extLst>
          </p:cNvPr>
          <p:cNvGrpSpPr/>
          <p:nvPr/>
        </p:nvGrpSpPr>
        <p:grpSpPr>
          <a:xfrm>
            <a:off x="2935633" y="5088525"/>
            <a:ext cx="8736971" cy="1219200"/>
            <a:chOff x="1151472" y="3187501"/>
            <a:chExt cx="6552728" cy="914400"/>
          </a:xfrm>
        </p:grpSpPr>
        <p:sp>
          <p:nvSpPr>
            <p:cNvPr id="43" name="Pentagon 16">
              <a:extLst>
                <a:ext uri="{FF2B5EF4-FFF2-40B4-BE49-F238E27FC236}">
                  <a16:creationId xmlns:a16="http://schemas.microsoft.com/office/drawing/2014/main" xmlns="" id="{7B702083-E530-492D-9AAA-CF10C1BF85AC}"/>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4" name="Pentagon 17">
              <a:extLst>
                <a:ext uri="{FF2B5EF4-FFF2-40B4-BE49-F238E27FC236}">
                  <a16:creationId xmlns:a16="http://schemas.microsoft.com/office/drawing/2014/main" xmlns="" id="{CFA76577-F9BA-46D3-A7A9-A3EB27C53F0C}"/>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5" name="Diamond 44">
              <a:extLst>
                <a:ext uri="{FF2B5EF4-FFF2-40B4-BE49-F238E27FC236}">
                  <a16:creationId xmlns:a16="http://schemas.microsoft.com/office/drawing/2014/main" xmlns="" id="{4CA54E87-1AB0-4AA0-8348-F1ED6B208C15}"/>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46" name="직사각형 39">
            <a:extLst>
              <a:ext uri="{FF2B5EF4-FFF2-40B4-BE49-F238E27FC236}">
                <a16:creationId xmlns:a16="http://schemas.microsoft.com/office/drawing/2014/main" xmlns="" id="{D800B1C6-4A1A-468E-B4D5-51AC538EF312}"/>
              </a:ext>
            </a:extLst>
          </p:cNvPr>
          <p:cNvSpPr/>
          <p:nvPr/>
        </p:nvSpPr>
        <p:spPr>
          <a:xfrm>
            <a:off x="3231157" y="380057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7" name="TextBox 12">
            <a:extLst>
              <a:ext uri="{FF2B5EF4-FFF2-40B4-BE49-F238E27FC236}">
                <a16:creationId xmlns:a16="http://schemas.microsoft.com/office/drawing/2014/main" xmlns="" id="{D7A5BE1B-A253-4722-8C0D-EC0B839EC91E}"/>
              </a:ext>
            </a:extLst>
          </p:cNvPr>
          <p:cNvSpPr txBox="1"/>
          <p:nvPr/>
        </p:nvSpPr>
        <p:spPr bwMode="auto">
          <a:xfrm>
            <a:off x="4322338" y="3730632"/>
            <a:ext cx="7025504"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2800" b="1" dirty="0" err="1">
                <a:latin typeface="Times New Roman" pitchFamily="18" charset="0"/>
                <a:ea typeface="Calibri" panose="020F0502020204030204" pitchFamily="34" charset="0"/>
                <a:cs typeface="Times New Roman" pitchFamily="18" charset="0"/>
              </a:rPr>
              <a:t>Chân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đất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chân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đỏ</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ửng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lên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rồi</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tím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bầm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lại</a:t>
            </a:r>
            <a:r>
              <a:rPr lang="en-US" sz="2800" b="1" dirty="0">
                <a:latin typeface="Times New Roman" pitchFamily="18" charset="0"/>
                <a:ea typeface="Calibri" panose="020F0502020204030204" pitchFamily="34" charset="0"/>
                <a:cs typeface="Times New Roman" pitchFamily="18" charset="0"/>
              </a:rPr>
              <a:t>) </a:t>
            </a:r>
            <a:endParaRPr lang="en-US" sz="2800" b="1" dirty="0">
              <a:latin typeface="Times New Roman" pitchFamily="18" charset="0"/>
              <a:cs typeface="Times New Roman" pitchFamily="18" charset="0"/>
            </a:endParaRPr>
          </a:p>
        </p:txBody>
      </p:sp>
      <p:sp>
        <p:nvSpPr>
          <p:cNvPr id="48" name="직사각형 39">
            <a:extLst>
              <a:ext uri="{FF2B5EF4-FFF2-40B4-BE49-F238E27FC236}">
                <a16:creationId xmlns:a16="http://schemas.microsoft.com/office/drawing/2014/main" xmlns="" id="{23F06091-9E4C-4C2A-ABDD-C3AA73F470B7}"/>
              </a:ext>
            </a:extLst>
          </p:cNvPr>
          <p:cNvSpPr/>
          <p:nvPr/>
        </p:nvSpPr>
        <p:spPr>
          <a:xfrm>
            <a:off x="3277337" y="548392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9" name="TextBox 12">
            <a:extLst>
              <a:ext uri="{FF2B5EF4-FFF2-40B4-BE49-F238E27FC236}">
                <a16:creationId xmlns:a16="http://schemas.microsoft.com/office/drawing/2014/main" xmlns="" id="{CCE6E6CC-30A4-45BD-A93D-AFEB3A5F3463}"/>
              </a:ext>
            </a:extLst>
          </p:cNvPr>
          <p:cNvSpPr txBox="1"/>
          <p:nvPr/>
        </p:nvSpPr>
        <p:spPr bwMode="auto">
          <a:xfrm>
            <a:off x="4394167" y="5392735"/>
            <a:ext cx="6782015"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Cầm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giỏ</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diêm</a:t>
            </a:r>
            <a:r>
              <a:rPr lang="en-US" sz="2800" b="1" dirty="0">
                <a:latin typeface="Times New Roman" pitchFamily="18" charset="0"/>
                <a:ea typeface="Calibri" panose="020F0502020204030204" pitchFamily="34" charset="0"/>
                <a:cs typeface="Times New Roman" pitchFamily="18" charset="0"/>
              </a:rPr>
              <a:t> </a:t>
            </a:r>
            <a:endParaRPr lang="en-US" sz="2000" b="1" dirty="0">
              <a:latin typeface="Times New Roman" pitchFamily="18" charset="0"/>
              <a:ea typeface="Calibri" panose="020F0502020204030204" pitchFamily="34" charset="0"/>
              <a:cs typeface="Times New Roman" pitchFamily="18" charset="0"/>
            </a:endParaRPr>
          </a:p>
        </p:txBody>
      </p:sp>
      <p:grpSp>
        <p:nvGrpSpPr>
          <p:cNvPr id="3" name="Group 2">
            <a:extLst>
              <a:ext uri="{FF2B5EF4-FFF2-40B4-BE49-F238E27FC236}">
                <a16:creationId xmlns:a16="http://schemas.microsoft.com/office/drawing/2014/main" xmlns="" id="{B99BCC10-DCE7-434B-B2A9-774A6A738492}"/>
              </a:ext>
            </a:extLst>
          </p:cNvPr>
          <p:cNvGrpSpPr/>
          <p:nvPr/>
        </p:nvGrpSpPr>
        <p:grpSpPr>
          <a:xfrm>
            <a:off x="757535" y="1938354"/>
            <a:ext cx="1602416" cy="3954723"/>
            <a:chOff x="757535" y="1938354"/>
            <a:chExt cx="1602416" cy="3954723"/>
          </a:xfrm>
        </p:grpSpPr>
        <p:grpSp>
          <p:nvGrpSpPr>
            <p:cNvPr id="50" name="Google Shape;2286;p57">
              <a:extLst>
                <a:ext uri="{FF2B5EF4-FFF2-40B4-BE49-F238E27FC236}">
                  <a16:creationId xmlns:a16="http://schemas.microsoft.com/office/drawing/2014/main" xmlns="" id="{595CCE98-95BE-4D53-A7BF-4092F4DF214B}"/>
                </a:ext>
              </a:extLst>
            </p:cNvPr>
            <p:cNvGrpSpPr/>
            <p:nvPr/>
          </p:nvGrpSpPr>
          <p:grpSpPr>
            <a:xfrm rot="16200000">
              <a:off x="-341183" y="3191944"/>
              <a:ext cx="3954723" cy="1447544"/>
              <a:chOff x="2954893" y="780608"/>
              <a:chExt cx="3223534" cy="1689581"/>
            </a:xfrm>
          </p:grpSpPr>
          <p:sp>
            <p:nvSpPr>
              <p:cNvPr id="51" name="Google Shape;2287;p57">
                <a:extLst>
                  <a:ext uri="{FF2B5EF4-FFF2-40B4-BE49-F238E27FC236}">
                    <a16:creationId xmlns:a16="http://schemas.microsoft.com/office/drawing/2014/main" xmlns="" id="{2D26BE76-9A71-4CF4-8DDE-36DE3C244D36}"/>
                  </a:ext>
                </a:extLst>
              </p:cNvPr>
              <p:cNvSpPr/>
              <p:nvPr/>
            </p:nvSpPr>
            <p:spPr>
              <a:xfrm>
                <a:off x="3040427" y="803389"/>
                <a:ext cx="3138000" cy="1666800"/>
              </a:xfrm>
              <a:prstGeom prst="roundRect">
                <a:avLst>
                  <a:gd name="adj" fmla="val 10064"/>
                </a:avLst>
              </a:prstGeom>
              <a:solidFill>
                <a:schemeClr val="accent4">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2" name="Google Shape;2288;p57">
                <a:extLst>
                  <a:ext uri="{FF2B5EF4-FFF2-40B4-BE49-F238E27FC236}">
                    <a16:creationId xmlns:a16="http://schemas.microsoft.com/office/drawing/2014/main" xmlns="" id="{60A3B58A-386A-4BC7-A2C7-4A5012AC532F}"/>
                  </a:ext>
                </a:extLst>
              </p:cNvPr>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xmlns="" id="{C5DFACCE-B9E1-4A0D-B707-17A4C08042B8}"/>
                </a:ext>
              </a:extLst>
            </p:cNvPr>
            <p:cNvSpPr txBox="1"/>
            <p:nvPr/>
          </p:nvSpPr>
          <p:spPr>
            <a:xfrm rot="16200000">
              <a:off x="-151287" y="3217644"/>
              <a:ext cx="3387304" cy="1569660"/>
            </a:xfrm>
            <a:prstGeom prst="rect">
              <a:avLst/>
            </a:prstGeom>
            <a:noFill/>
          </p:spPr>
          <p:txBody>
            <a:bodyPr wrap="square" rtlCol="0">
              <a:spAutoFit/>
            </a:bodyPr>
            <a:lstStyle/>
            <a:p>
              <a:pPr algn="ctr"/>
              <a:r>
                <a:rPr lang="en-US" sz="4800" dirty="0">
                  <a:solidFill>
                    <a:srgbClr val="0070C0"/>
                  </a:solidFill>
                  <a:latin typeface="#9Slide05 SVNCookie" panose="020B0606040200020203" pitchFamily="34" charset="0"/>
                </a:rPr>
                <a:t>b. </a:t>
              </a:r>
              <a:r>
                <a:rPr lang="en-US" sz="4800" dirty="0" err="1">
                  <a:solidFill>
                    <a:srgbClr val="0070C0"/>
                  </a:solidFill>
                  <a:latin typeface="Times New Roman" pitchFamily="18" charset="0"/>
                  <a:cs typeface="Times New Roman" pitchFamily="18" charset="0"/>
                </a:rPr>
                <a:t>Ngoại</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hình</a:t>
              </a:r>
              <a:endParaRPr lang="en-US" sz="4800" dirty="0">
                <a:solidFill>
                  <a:srgbClr val="0070C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9665229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8" y="242727"/>
            <a:ext cx="595702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376724"/>
            <a:ext cx="566163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Cảnh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ngộ</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xmlns="" id="{6D225709-FFAA-45CD-9DA5-43BED088C54A}"/>
              </a:ext>
            </a:extLst>
          </p:cNvPr>
          <p:cNvGrpSpPr/>
          <p:nvPr/>
        </p:nvGrpSpPr>
        <p:grpSpPr>
          <a:xfrm>
            <a:off x="2943649" y="1693790"/>
            <a:ext cx="8736971" cy="1219200"/>
            <a:chOff x="1151472" y="3187501"/>
            <a:chExt cx="6552728" cy="914400"/>
          </a:xfrm>
        </p:grpSpPr>
        <p:sp>
          <p:nvSpPr>
            <p:cNvPr id="33" name="Pentagon 4">
              <a:extLst>
                <a:ext uri="{FF2B5EF4-FFF2-40B4-BE49-F238E27FC236}">
                  <a16:creationId xmlns:a16="http://schemas.microsoft.com/office/drawing/2014/main" xmlns="" id="{ED18855E-691C-42FF-80DF-FEB1463D60E3}"/>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4" name="Pentagon 5">
              <a:extLst>
                <a:ext uri="{FF2B5EF4-FFF2-40B4-BE49-F238E27FC236}">
                  <a16:creationId xmlns:a16="http://schemas.microsoft.com/office/drawing/2014/main" xmlns="" id="{9E0E14B3-2D85-4419-B7CF-0FE7C966A9D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5" name="Diamond 34">
              <a:extLst>
                <a:ext uri="{FF2B5EF4-FFF2-40B4-BE49-F238E27FC236}">
                  <a16:creationId xmlns:a16="http://schemas.microsoft.com/office/drawing/2014/main" xmlns="" id="{373D5032-DDD5-4786-A4B2-A51E366D0313}"/>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36" name="직사각형 39">
            <a:extLst>
              <a:ext uri="{FF2B5EF4-FFF2-40B4-BE49-F238E27FC236}">
                <a16:creationId xmlns:a16="http://schemas.microsoft.com/office/drawing/2014/main" xmlns="" id="{947F0482-9E85-4A50-AD43-E3A8DA7E3E8C}"/>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37" name="TextBox 12">
            <a:extLst>
              <a:ext uri="{FF2B5EF4-FFF2-40B4-BE49-F238E27FC236}">
                <a16:creationId xmlns:a16="http://schemas.microsoft.com/office/drawing/2014/main" xmlns="" id="{6DF52CF2-6E39-43F5-BEA9-FE11172E7B11}"/>
              </a:ext>
            </a:extLst>
          </p:cNvPr>
          <p:cNvSpPr txBox="1"/>
          <p:nvPr/>
        </p:nvSpPr>
        <p:spPr bwMode="auto">
          <a:xfrm>
            <a:off x="4252888" y="1751818"/>
            <a:ext cx="7032982" cy="108337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Dò</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dẫm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trong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bóng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tối</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ngồi</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trong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xó</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xỉnh</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lạnh</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lẽo</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trú</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rét</a:t>
            </a:r>
            <a:endParaRPr lang="en-US" sz="2000" b="1" dirty="0">
              <a:latin typeface="Times New Roman" pitchFamily="18" charset="0"/>
              <a:ea typeface="Calibri" panose="020F0502020204030204" pitchFamily="34" charset="0"/>
              <a:cs typeface="Times New Roman" pitchFamily="18" charset="0"/>
            </a:endParaRPr>
          </a:p>
        </p:txBody>
      </p:sp>
      <p:grpSp>
        <p:nvGrpSpPr>
          <p:cNvPr id="38" name="Group 37">
            <a:extLst>
              <a:ext uri="{FF2B5EF4-FFF2-40B4-BE49-F238E27FC236}">
                <a16:creationId xmlns:a16="http://schemas.microsoft.com/office/drawing/2014/main" xmlns="" id="{585B614B-10CE-43C8-B6D4-BE2453F3B3C4}"/>
              </a:ext>
            </a:extLst>
          </p:cNvPr>
          <p:cNvGrpSpPr/>
          <p:nvPr/>
        </p:nvGrpSpPr>
        <p:grpSpPr>
          <a:xfrm>
            <a:off x="2893461" y="3386306"/>
            <a:ext cx="8736971" cy="1219200"/>
            <a:chOff x="1151472" y="3187501"/>
            <a:chExt cx="6552728" cy="914400"/>
          </a:xfrm>
        </p:grpSpPr>
        <p:sp>
          <p:nvSpPr>
            <p:cNvPr id="39" name="Pentagon 12">
              <a:extLst>
                <a:ext uri="{FF2B5EF4-FFF2-40B4-BE49-F238E27FC236}">
                  <a16:creationId xmlns:a16="http://schemas.microsoft.com/office/drawing/2014/main" xmlns="" id="{B8939752-1BDD-4229-8611-A4EF97CB6ED3}"/>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0" name="Pentagon 13">
              <a:extLst>
                <a:ext uri="{FF2B5EF4-FFF2-40B4-BE49-F238E27FC236}">
                  <a16:creationId xmlns:a16="http://schemas.microsoft.com/office/drawing/2014/main" xmlns="" id="{D20D826A-208E-4BB4-9E43-6E322D42B121}"/>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1" name="Diamond 40">
              <a:extLst>
                <a:ext uri="{FF2B5EF4-FFF2-40B4-BE49-F238E27FC236}">
                  <a16:creationId xmlns:a16="http://schemas.microsoft.com/office/drawing/2014/main" xmlns="" id="{1C31D2A1-8BDB-4BBF-90B8-01F8DDE0C237}"/>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42" name="Group 41">
            <a:extLst>
              <a:ext uri="{FF2B5EF4-FFF2-40B4-BE49-F238E27FC236}">
                <a16:creationId xmlns:a16="http://schemas.microsoft.com/office/drawing/2014/main" xmlns="" id="{425BEF98-71B6-441B-88E7-0A19B658E785}"/>
              </a:ext>
            </a:extLst>
          </p:cNvPr>
          <p:cNvGrpSpPr/>
          <p:nvPr/>
        </p:nvGrpSpPr>
        <p:grpSpPr>
          <a:xfrm>
            <a:off x="2935633" y="5088525"/>
            <a:ext cx="8736971" cy="1219200"/>
            <a:chOff x="1151472" y="3187501"/>
            <a:chExt cx="6552728" cy="914400"/>
          </a:xfrm>
        </p:grpSpPr>
        <p:sp>
          <p:nvSpPr>
            <p:cNvPr id="43" name="Pentagon 16">
              <a:extLst>
                <a:ext uri="{FF2B5EF4-FFF2-40B4-BE49-F238E27FC236}">
                  <a16:creationId xmlns:a16="http://schemas.microsoft.com/office/drawing/2014/main" xmlns="" id="{7B702083-E530-492D-9AAA-CF10C1BF85AC}"/>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4" name="Pentagon 17">
              <a:extLst>
                <a:ext uri="{FF2B5EF4-FFF2-40B4-BE49-F238E27FC236}">
                  <a16:creationId xmlns:a16="http://schemas.microsoft.com/office/drawing/2014/main" xmlns="" id="{CFA76577-F9BA-46D3-A7A9-A3EB27C53F0C}"/>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5" name="Diamond 44">
              <a:extLst>
                <a:ext uri="{FF2B5EF4-FFF2-40B4-BE49-F238E27FC236}">
                  <a16:creationId xmlns:a16="http://schemas.microsoft.com/office/drawing/2014/main" xmlns="" id="{4CA54E87-1AB0-4AA0-8348-F1ED6B208C15}"/>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46" name="직사각형 39">
            <a:extLst>
              <a:ext uri="{FF2B5EF4-FFF2-40B4-BE49-F238E27FC236}">
                <a16:creationId xmlns:a16="http://schemas.microsoft.com/office/drawing/2014/main" xmlns="" id="{D800B1C6-4A1A-468E-B4D5-51AC538EF312}"/>
              </a:ext>
            </a:extLst>
          </p:cNvPr>
          <p:cNvSpPr/>
          <p:nvPr/>
        </p:nvSpPr>
        <p:spPr>
          <a:xfrm>
            <a:off x="3231157" y="380057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7" name="TextBox 12">
            <a:extLst>
              <a:ext uri="{FF2B5EF4-FFF2-40B4-BE49-F238E27FC236}">
                <a16:creationId xmlns:a16="http://schemas.microsoft.com/office/drawing/2014/main" xmlns="" id="{D7A5BE1B-A253-4722-8C0D-EC0B839EC91E}"/>
              </a:ext>
            </a:extLst>
          </p:cNvPr>
          <p:cNvSpPr txBox="1"/>
          <p:nvPr/>
        </p:nvSpPr>
        <p:spPr bwMode="auto">
          <a:xfrm>
            <a:off x="4252887" y="3525609"/>
            <a:ext cx="6799425" cy="108337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Không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bán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được</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diêm</a:t>
            </a:r>
            <a:r>
              <a:rPr lang="en-US" sz="2800" b="1" dirty="0">
                <a:latin typeface="Times New Roman" pitchFamily="18" charset="0"/>
                <a:ea typeface="Calibri" panose="020F0502020204030204" pitchFamily="34" charset="0"/>
                <a:cs typeface="Times New Roman" pitchFamily="18" charset="0"/>
              </a:rPr>
              <a:t> </a:t>
            </a:r>
            <a:r>
              <a:rPr lang="en-US" sz="2800" b="1"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không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dám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về</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vì</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sợ</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bố</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đánh</a:t>
            </a:r>
            <a:endParaRPr lang="en-US" sz="2000" b="1" dirty="0">
              <a:latin typeface="Times New Roman" pitchFamily="18" charset="0"/>
              <a:ea typeface="Calibri" panose="020F0502020204030204" pitchFamily="34" charset="0"/>
              <a:cs typeface="Times New Roman" pitchFamily="18" charset="0"/>
            </a:endParaRPr>
          </a:p>
        </p:txBody>
      </p:sp>
      <p:sp>
        <p:nvSpPr>
          <p:cNvPr id="48" name="직사각형 39">
            <a:extLst>
              <a:ext uri="{FF2B5EF4-FFF2-40B4-BE49-F238E27FC236}">
                <a16:creationId xmlns:a16="http://schemas.microsoft.com/office/drawing/2014/main" xmlns="" id="{23F06091-9E4C-4C2A-ABDD-C3AA73F470B7}"/>
              </a:ext>
            </a:extLst>
          </p:cNvPr>
          <p:cNvSpPr/>
          <p:nvPr/>
        </p:nvSpPr>
        <p:spPr>
          <a:xfrm>
            <a:off x="3277337" y="548392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9" name="TextBox 12">
            <a:extLst>
              <a:ext uri="{FF2B5EF4-FFF2-40B4-BE49-F238E27FC236}">
                <a16:creationId xmlns:a16="http://schemas.microsoft.com/office/drawing/2014/main" xmlns="" id="{CCE6E6CC-30A4-45BD-A93D-AFEB3A5F3463}"/>
              </a:ext>
            </a:extLst>
          </p:cNvPr>
          <p:cNvSpPr txBox="1"/>
          <p:nvPr/>
        </p:nvSpPr>
        <p:spPr bwMode="auto">
          <a:xfrm>
            <a:off x="4394167" y="5392735"/>
            <a:ext cx="6782015"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Nhớ</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về</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quá</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khứ</a:t>
            </a:r>
            <a:r>
              <a:rPr lang="en-US" sz="2800" b="1" dirty="0">
                <a:latin typeface="Times New Roman" pitchFamily="18" charset="0"/>
                <a:ea typeface="Calibri" panose="020F0502020204030204" pitchFamily="34" charset="0"/>
                <a:cs typeface="Times New Roman" pitchFamily="18" charset="0"/>
              </a:rPr>
              <a:t> </a:t>
            </a:r>
            <a:r>
              <a:rPr lang="en-US" sz="2800" b="1"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Quẹt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diêm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sưởi</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ấm</a:t>
            </a:r>
            <a:endParaRPr lang="en-US" sz="2000" b="1" dirty="0">
              <a:latin typeface="Times New Roman" pitchFamily="18" charset="0"/>
              <a:ea typeface="Calibri" panose="020F0502020204030204" pitchFamily="34" charset="0"/>
              <a:cs typeface="Times New Roman" pitchFamily="18" charset="0"/>
            </a:endParaRPr>
          </a:p>
        </p:txBody>
      </p:sp>
      <p:grpSp>
        <p:nvGrpSpPr>
          <p:cNvPr id="3" name="Group 2">
            <a:extLst>
              <a:ext uri="{FF2B5EF4-FFF2-40B4-BE49-F238E27FC236}">
                <a16:creationId xmlns:a16="http://schemas.microsoft.com/office/drawing/2014/main" xmlns="" id="{B99BCC10-DCE7-434B-B2A9-774A6A738492}"/>
              </a:ext>
            </a:extLst>
          </p:cNvPr>
          <p:cNvGrpSpPr/>
          <p:nvPr/>
        </p:nvGrpSpPr>
        <p:grpSpPr>
          <a:xfrm>
            <a:off x="791060" y="1938355"/>
            <a:ext cx="1569660" cy="4349798"/>
            <a:chOff x="791060" y="1938354"/>
            <a:chExt cx="1569660" cy="4033281"/>
          </a:xfrm>
        </p:grpSpPr>
        <p:grpSp>
          <p:nvGrpSpPr>
            <p:cNvPr id="50" name="Google Shape;2286;p57">
              <a:extLst>
                <a:ext uri="{FF2B5EF4-FFF2-40B4-BE49-F238E27FC236}">
                  <a16:creationId xmlns:a16="http://schemas.microsoft.com/office/drawing/2014/main" xmlns="" id="{595CCE98-95BE-4D53-A7BF-4092F4DF214B}"/>
                </a:ext>
              </a:extLst>
            </p:cNvPr>
            <p:cNvGrpSpPr/>
            <p:nvPr/>
          </p:nvGrpSpPr>
          <p:grpSpPr>
            <a:xfrm rot="16200000">
              <a:off x="-341183" y="3191944"/>
              <a:ext cx="3954723" cy="1447544"/>
              <a:chOff x="2954893" y="780608"/>
              <a:chExt cx="3223534" cy="1689581"/>
            </a:xfrm>
          </p:grpSpPr>
          <p:sp>
            <p:nvSpPr>
              <p:cNvPr id="51" name="Google Shape;2287;p57">
                <a:extLst>
                  <a:ext uri="{FF2B5EF4-FFF2-40B4-BE49-F238E27FC236}">
                    <a16:creationId xmlns:a16="http://schemas.microsoft.com/office/drawing/2014/main" xmlns="" id="{2D26BE76-9A71-4CF4-8DDE-36DE3C244D36}"/>
                  </a:ext>
                </a:extLst>
              </p:cNvPr>
              <p:cNvSpPr/>
              <p:nvPr/>
            </p:nvSpPr>
            <p:spPr>
              <a:xfrm>
                <a:off x="3040427" y="803389"/>
                <a:ext cx="3138000" cy="1666800"/>
              </a:xfrm>
              <a:prstGeom prst="roundRect">
                <a:avLst>
                  <a:gd name="adj" fmla="val 10064"/>
                </a:avLst>
              </a:prstGeom>
              <a:solidFill>
                <a:schemeClr val="accent4">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2" name="Google Shape;2288;p57">
                <a:extLst>
                  <a:ext uri="{FF2B5EF4-FFF2-40B4-BE49-F238E27FC236}">
                    <a16:creationId xmlns:a16="http://schemas.microsoft.com/office/drawing/2014/main" xmlns="" id="{60A3B58A-386A-4BC7-A2C7-4A5012AC532F}"/>
                  </a:ext>
                </a:extLst>
              </p:cNvPr>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xmlns="" id="{C5DFACCE-B9E1-4A0D-B707-17A4C08042B8}"/>
                </a:ext>
              </a:extLst>
            </p:cNvPr>
            <p:cNvSpPr txBox="1"/>
            <p:nvPr/>
          </p:nvSpPr>
          <p:spPr>
            <a:xfrm rot="16200000">
              <a:off x="-362996" y="3247919"/>
              <a:ext cx="3877772" cy="1569660"/>
            </a:xfrm>
            <a:prstGeom prst="rect">
              <a:avLst/>
            </a:prstGeom>
            <a:noFill/>
          </p:spPr>
          <p:txBody>
            <a:bodyPr wrap="square" rtlCol="0">
              <a:spAutoFit/>
            </a:bodyPr>
            <a:lstStyle/>
            <a:p>
              <a:pPr algn="ctr"/>
              <a:r>
                <a:rPr lang="en-US" sz="4800" dirty="0">
                  <a:solidFill>
                    <a:srgbClr val="0070C0"/>
                  </a:solidFill>
                  <a:latin typeface="#9Slide05 SVNCookie" panose="020B0606040200020203" pitchFamily="34" charset="0"/>
                </a:rPr>
                <a:t>c. </a:t>
              </a:r>
              <a:r>
                <a:rPr lang="en-US" sz="4800" dirty="0" err="1">
                  <a:solidFill>
                    <a:srgbClr val="0070C0"/>
                  </a:solidFill>
                  <a:latin typeface="Times New Roman" pitchFamily="18" charset="0"/>
                  <a:cs typeface="Times New Roman" pitchFamily="18" charset="0"/>
                </a:rPr>
                <a:t>Hành</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động</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ứng</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xử</a:t>
              </a:r>
              <a:endParaRPr lang="en-US" sz="4800" dirty="0">
                <a:solidFill>
                  <a:srgbClr val="0070C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2606648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8" y="242727"/>
            <a:ext cx="595702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376724"/>
            <a:ext cx="566163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Cảnh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ngộ</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sp>
        <p:nvSpPr>
          <p:cNvPr id="36" name="직사각형 39">
            <a:extLst>
              <a:ext uri="{FF2B5EF4-FFF2-40B4-BE49-F238E27FC236}">
                <a16:creationId xmlns:a16="http://schemas.microsoft.com/office/drawing/2014/main" xmlns="" id="{947F0482-9E85-4A50-AD43-E3A8DA7E3E8C}"/>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6" name="직사각형 39">
            <a:extLst>
              <a:ext uri="{FF2B5EF4-FFF2-40B4-BE49-F238E27FC236}">
                <a16:creationId xmlns:a16="http://schemas.microsoft.com/office/drawing/2014/main" xmlns="" id="{D800B1C6-4A1A-468E-B4D5-51AC538EF312}"/>
              </a:ext>
            </a:extLst>
          </p:cNvPr>
          <p:cNvSpPr/>
          <p:nvPr/>
        </p:nvSpPr>
        <p:spPr>
          <a:xfrm>
            <a:off x="3231157" y="380057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8" name="직사각형 39">
            <a:extLst>
              <a:ext uri="{FF2B5EF4-FFF2-40B4-BE49-F238E27FC236}">
                <a16:creationId xmlns:a16="http://schemas.microsoft.com/office/drawing/2014/main" xmlns="" id="{23F06091-9E4C-4C2A-ABDD-C3AA73F470B7}"/>
              </a:ext>
            </a:extLst>
          </p:cNvPr>
          <p:cNvSpPr/>
          <p:nvPr/>
        </p:nvSpPr>
        <p:spPr>
          <a:xfrm>
            <a:off x="3277337" y="548392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grpSp>
        <p:nvGrpSpPr>
          <p:cNvPr id="3" name="Group 2">
            <a:extLst>
              <a:ext uri="{FF2B5EF4-FFF2-40B4-BE49-F238E27FC236}">
                <a16:creationId xmlns:a16="http://schemas.microsoft.com/office/drawing/2014/main" xmlns="" id="{B99BCC10-DCE7-434B-B2A9-774A6A738492}"/>
              </a:ext>
            </a:extLst>
          </p:cNvPr>
          <p:cNvGrpSpPr/>
          <p:nvPr/>
        </p:nvGrpSpPr>
        <p:grpSpPr>
          <a:xfrm>
            <a:off x="373936" y="1680999"/>
            <a:ext cx="1569660" cy="4613434"/>
            <a:chOff x="813026" y="1938355"/>
            <a:chExt cx="1569660" cy="3940734"/>
          </a:xfrm>
        </p:grpSpPr>
        <p:grpSp>
          <p:nvGrpSpPr>
            <p:cNvPr id="50" name="Google Shape;2286;p57">
              <a:extLst>
                <a:ext uri="{FF2B5EF4-FFF2-40B4-BE49-F238E27FC236}">
                  <a16:creationId xmlns:a16="http://schemas.microsoft.com/office/drawing/2014/main" xmlns="" id="{595CCE98-95BE-4D53-A7BF-4092F4DF214B}"/>
                </a:ext>
              </a:extLst>
            </p:cNvPr>
            <p:cNvGrpSpPr/>
            <p:nvPr/>
          </p:nvGrpSpPr>
          <p:grpSpPr>
            <a:xfrm rot="16200000">
              <a:off x="-334188" y="3184949"/>
              <a:ext cx="3940733" cy="1447545"/>
              <a:chOff x="2966296" y="780607"/>
              <a:chExt cx="3212131" cy="1689582"/>
            </a:xfrm>
          </p:grpSpPr>
          <p:sp>
            <p:nvSpPr>
              <p:cNvPr id="51" name="Google Shape;2287;p57">
                <a:extLst>
                  <a:ext uri="{FF2B5EF4-FFF2-40B4-BE49-F238E27FC236}">
                    <a16:creationId xmlns:a16="http://schemas.microsoft.com/office/drawing/2014/main" xmlns="" id="{2D26BE76-9A71-4CF4-8DDE-36DE3C244D36}"/>
                  </a:ext>
                </a:extLst>
              </p:cNvPr>
              <p:cNvSpPr/>
              <p:nvPr/>
            </p:nvSpPr>
            <p:spPr>
              <a:xfrm>
                <a:off x="3040427" y="803389"/>
                <a:ext cx="3138000" cy="1666800"/>
              </a:xfrm>
              <a:prstGeom prst="roundRect">
                <a:avLst>
                  <a:gd name="adj" fmla="val 10064"/>
                </a:avLst>
              </a:prstGeom>
              <a:solidFill>
                <a:schemeClr val="accent4">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2" name="Google Shape;2288;p57">
                <a:extLst>
                  <a:ext uri="{FF2B5EF4-FFF2-40B4-BE49-F238E27FC236}">
                    <a16:creationId xmlns:a16="http://schemas.microsoft.com/office/drawing/2014/main" xmlns="" id="{60A3B58A-386A-4BC7-A2C7-4A5012AC532F}"/>
                  </a:ext>
                </a:extLst>
              </p:cNvPr>
              <p:cNvSpPr/>
              <p:nvPr/>
            </p:nvSpPr>
            <p:spPr>
              <a:xfrm>
                <a:off x="2966296" y="780607"/>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xmlns="" id="{C5DFACCE-B9E1-4A0D-B707-17A4C08042B8}"/>
                </a:ext>
              </a:extLst>
            </p:cNvPr>
            <p:cNvSpPr txBox="1"/>
            <p:nvPr/>
          </p:nvSpPr>
          <p:spPr>
            <a:xfrm rot="16200000">
              <a:off x="-341030" y="3155373"/>
              <a:ext cx="3877772" cy="1569660"/>
            </a:xfrm>
            <a:prstGeom prst="rect">
              <a:avLst/>
            </a:prstGeom>
            <a:noFill/>
          </p:spPr>
          <p:txBody>
            <a:bodyPr wrap="square" rtlCol="0">
              <a:spAutoFit/>
            </a:bodyPr>
            <a:lstStyle/>
            <a:p>
              <a:pPr algn="ctr"/>
              <a:r>
                <a:rPr lang="en-US" sz="4800" dirty="0">
                  <a:solidFill>
                    <a:srgbClr val="0070C0"/>
                  </a:solidFill>
                  <a:latin typeface="#9Slide05 SVNCookie" panose="020B0606040200020203" pitchFamily="34" charset="0"/>
                </a:rPr>
                <a:t>d</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Các</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hình</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ảnh</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đối</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lập</a:t>
              </a:r>
              <a:endParaRPr lang="en-US" sz="4800" dirty="0">
                <a:solidFill>
                  <a:srgbClr val="0070C0"/>
                </a:solidFill>
                <a:latin typeface="Times New Roman" pitchFamily="18" charset="0"/>
                <a:cs typeface="Times New Roman" pitchFamily="18" charset="0"/>
              </a:endParaRPr>
            </a:p>
          </p:txBody>
        </p:sp>
      </p:grpSp>
      <p:sp>
        <p:nvSpPr>
          <p:cNvPr id="53" name="TextBox 52">
            <a:extLst>
              <a:ext uri="{FF2B5EF4-FFF2-40B4-BE49-F238E27FC236}">
                <a16:creationId xmlns:a16="http://schemas.microsoft.com/office/drawing/2014/main" xmlns="" id="{4D4AED94-5946-4B51-A19D-FF9FA0BA16E5}"/>
              </a:ext>
            </a:extLst>
          </p:cNvPr>
          <p:cNvSpPr txBox="1"/>
          <p:nvPr/>
        </p:nvSpPr>
        <p:spPr>
          <a:xfrm>
            <a:off x="2299817" y="1680999"/>
            <a:ext cx="9351671" cy="1083374"/>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Ø"/>
              <a:tabLst>
                <a:tab pos="90170" algn="l"/>
                <a:tab pos="180340" algn="l"/>
              </a:tabLst>
            </a:pPr>
            <a:r>
              <a:rPr lang="en-US" sz="2800" dirty="0" err="1">
                <a:effectLst/>
                <a:latin typeface="Times New Roman" pitchFamily="18" charset="0"/>
                <a:ea typeface="Calibri" panose="020F0502020204030204" pitchFamily="34" charset="0"/>
                <a:cs typeface="Times New Roman" pitchFamily="18" charset="0"/>
              </a:rPr>
              <a:t>Quá</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khứ</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được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yêu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thương</a:t>
            </a:r>
            <a:r>
              <a:rPr lang="en-US" sz="2800" dirty="0">
                <a:effectLst/>
                <a:latin typeface="Times New Roman" pitchFamily="18" charset="0"/>
                <a:ea typeface="Calibri" panose="020F0502020204030204" pitchFamily="34" charset="0"/>
                <a:cs typeface="Times New Roman" pitchFamily="18" charset="0"/>
              </a:rPr>
              <a:t>, ở </a:t>
            </a:r>
            <a:r>
              <a:rPr lang="en-US" sz="2800" dirty="0" err="1">
                <a:effectLst/>
                <a:latin typeface="Times New Roman" pitchFamily="18" charset="0"/>
                <a:ea typeface="Calibri" panose="020F0502020204030204" pitchFamily="34" charset="0"/>
                <a:cs typeface="Times New Roman" pitchFamily="18" charset="0"/>
              </a:rPr>
              <a:t>nơi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ấm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áp</a:t>
            </a:r>
            <a:r>
              <a:rPr lang="en-US" sz="2800" dirty="0">
                <a:effectLst/>
                <a:latin typeface="Times New Roman" pitchFamily="18" charset="0"/>
                <a:ea typeface="Calibri" panose="020F0502020204030204" pitchFamily="34" charset="0"/>
                <a:cs typeface="Times New Roman" pitchFamily="18" charset="0"/>
              </a:rPr>
              <a:t>) &gt; &lt; </a:t>
            </a:r>
            <a:r>
              <a:rPr lang="en-US" sz="2800" dirty="0" err="1">
                <a:effectLst/>
                <a:latin typeface="Times New Roman" pitchFamily="18" charset="0"/>
                <a:ea typeface="Calibri" panose="020F0502020204030204" pitchFamily="34" charset="0"/>
                <a:cs typeface="Times New Roman" pitchFamily="18" charset="0"/>
              </a:rPr>
              <a:t>Hiện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tại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đau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khổ</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sống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tối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tăm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lạnh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lẽo</a:t>
            </a:r>
            <a:r>
              <a:rPr lang="en-US" sz="2800" dirty="0">
                <a:effectLst/>
                <a:latin typeface="Times New Roman" pitchFamily="18" charset="0"/>
                <a:ea typeface="Calibri" panose="020F0502020204030204" pitchFamily="34" charset="0"/>
                <a:cs typeface="Times New Roman" pitchFamily="18" charset="0"/>
              </a:rPr>
              <a:t>)</a:t>
            </a:r>
            <a:endParaRPr lang="en-US" sz="2800" dirty="0">
              <a:latin typeface="Times New Roman" pitchFamily="18" charset="0"/>
              <a:cs typeface="Times New Roman" pitchFamily="18" charset="0"/>
            </a:endParaRPr>
          </a:p>
        </p:txBody>
      </p:sp>
      <p:sp>
        <p:nvSpPr>
          <p:cNvPr id="54" name="TextBox 53">
            <a:extLst>
              <a:ext uri="{FF2B5EF4-FFF2-40B4-BE49-F238E27FC236}">
                <a16:creationId xmlns:a16="http://schemas.microsoft.com/office/drawing/2014/main" xmlns="" id="{794216CB-5D77-4698-A65D-48A87C8329B9}"/>
              </a:ext>
            </a:extLst>
          </p:cNvPr>
          <p:cNvSpPr txBox="1"/>
          <p:nvPr/>
        </p:nvSpPr>
        <p:spPr>
          <a:xfrm>
            <a:off x="2347496" y="2962804"/>
            <a:ext cx="9351671" cy="1578894"/>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Ø"/>
              <a:tabLst>
                <a:tab pos="90170" algn="l"/>
                <a:tab pos="180340" algn="l"/>
              </a:tabLst>
            </a:pPr>
            <a:r>
              <a:rPr lang="en-US" sz="2800" dirty="0" err="1">
                <a:effectLst/>
                <a:latin typeface="Times New Roman" pitchFamily="18" charset="0"/>
                <a:ea typeface="Calibri" panose="020F0502020204030204" pitchFamily="34" charset="0"/>
                <a:cs typeface="Times New Roman" pitchFamily="18" charset="0"/>
              </a:rPr>
              <a:t>Sự</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đầy</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đủ</a:t>
            </a:r>
            <a:r>
              <a:rPr lang="en-US" sz="2800" dirty="0">
                <a:effectLst/>
                <a:latin typeface="Times New Roman" pitchFamily="18" charset="0"/>
                <a:ea typeface="Calibri" panose="020F0502020204030204" pitchFamily="34" charset="0"/>
                <a:cs typeface="Times New Roman" pitchFamily="18" charset="0"/>
              </a:rPr>
              <a:t>, sung </a:t>
            </a:r>
            <a:r>
              <a:rPr lang="en-US" sz="2800" dirty="0" err="1">
                <a:effectLst/>
                <a:latin typeface="Times New Roman" pitchFamily="18" charset="0"/>
                <a:ea typeface="Calibri" panose="020F0502020204030204" pitchFamily="34" charset="0"/>
                <a:cs typeface="Times New Roman" pitchFamily="18" charset="0"/>
              </a:rPr>
              <a:t>túc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thái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độ</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thờ</a:t>
            </a:r>
            <a:r>
              <a:rPr lang="en-US" sz="2800" dirty="0">
                <a:effectLst/>
                <a:latin typeface="Times New Roman" pitchFamily="18" charset="0"/>
                <a:ea typeface="Calibri" panose="020F0502020204030204" pitchFamily="34" charset="0"/>
                <a:cs typeface="Times New Roman" pitchFamily="18" charset="0"/>
              </a:rPr>
              <a:t> ơ, </a:t>
            </a:r>
            <a:r>
              <a:rPr lang="en-US" sz="2800" dirty="0" err="1">
                <a:effectLst/>
                <a:latin typeface="Times New Roman" pitchFamily="18" charset="0"/>
                <a:ea typeface="Calibri" panose="020F0502020204030204" pitchFamily="34" charset="0"/>
                <a:cs typeface="Times New Roman" pitchFamily="18" charset="0"/>
              </a:rPr>
              <a:t>lãnh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đạm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của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mọi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người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khung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cảnh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rực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rỡ</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đêm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giao</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thừa</a:t>
            </a:r>
            <a:r>
              <a:rPr lang="en-US" sz="2800" dirty="0">
                <a:effectLst/>
                <a:latin typeface="Times New Roman" pitchFamily="18" charset="0"/>
                <a:ea typeface="Calibri" panose="020F0502020204030204" pitchFamily="34" charset="0"/>
                <a:cs typeface="Times New Roman" pitchFamily="18" charset="0"/>
              </a:rPr>
              <a:t> &gt;&lt; </a:t>
            </a:r>
            <a:r>
              <a:rPr lang="en-US" sz="2800" dirty="0" err="1">
                <a:effectLst/>
                <a:latin typeface="Times New Roman" pitchFamily="18" charset="0"/>
                <a:ea typeface="Calibri" panose="020F0502020204030204" pitchFamily="34" charset="0"/>
                <a:cs typeface="Times New Roman" pitchFamily="18" charset="0"/>
              </a:rPr>
              <a:t>Cảnh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ngộ</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đáng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thương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thiếu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thốn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vật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chất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và</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tinh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thần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của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cô</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bé</a:t>
            </a:r>
            <a:endParaRPr lang="en-US" sz="2800" dirty="0">
              <a:latin typeface="Times New Roman" pitchFamily="18" charset="0"/>
              <a:cs typeface="Times New Roman" pitchFamily="18" charset="0"/>
            </a:endParaRPr>
          </a:p>
        </p:txBody>
      </p:sp>
      <p:sp>
        <p:nvSpPr>
          <p:cNvPr id="55" name="TextBox 54">
            <a:extLst>
              <a:ext uri="{FF2B5EF4-FFF2-40B4-BE49-F238E27FC236}">
                <a16:creationId xmlns:a16="http://schemas.microsoft.com/office/drawing/2014/main" xmlns="" id="{0CC9BD5C-1C47-4752-9962-63E06B965255}"/>
              </a:ext>
            </a:extLst>
          </p:cNvPr>
          <p:cNvSpPr txBox="1"/>
          <p:nvPr/>
        </p:nvSpPr>
        <p:spPr>
          <a:xfrm>
            <a:off x="2541180" y="4657676"/>
            <a:ext cx="9071178" cy="1083374"/>
          </a:xfrm>
          <a:prstGeom prst="rect">
            <a:avLst/>
          </a:prstGeom>
          <a:noFill/>
        </p:spPr>
        <p:txBody>
          <a:bodyPr wrap="square">
            <a:spAutoFit/>
          </a:bodyPr>
          <a:lstStyle/>
          <a:p>
            <a:pPr algn="just">
              <a:lnSpc>
                <a:spcPct val="115000"/>
              </a:lnSpc>
              <a:spcAft>
                <a:spcPts val="1000"/>
              </a:spcAft>
              <a:tabLst>
                <a:tab pos="90170" algn="l"/>
                <a:tab pos="180340" algn="l"/>
              </a:tabLst>
            </a:pP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Làm</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nổi</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bật</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hiện</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thực</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khốc</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liệt</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tình</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cảnh</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hết</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sức</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tội</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nghiệp</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của</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cô</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bé</a:t>
            </a:r>
            <a:endParaRPr lang="en-US" sz="2800" dirty="0">
              <a:solidFill>
                <a:srgbClr val="0070C0"/>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xmlns="" id="{438C2175-1D7E-4831-AE72-8DDE506B9D32}"/>
              </a:ext>
            </a:extLst>
          </p:cNvPr>
          <p:cNvSpPr txBox="1"/>
          <p:nvPr/>
        </p:nvSpPr>
        <p:spPr>
          <a:xfrm>
            <a:off x="2541180" y="6022189"/>
            <a:ext cx="9071178" cy="523220"/>
          </a:xfrm>
          <a:prstGeom prst="rect">
            <a:avLst/>
          </a:prstGeom>
          <a:noFill/>
        </p:spPr>
        <p:txBody>
          <a:bodyPr wrap="square">
            <a:spAutoFit/>
          </a:bodyPr>
          <a:lstStyle/>
          <a:p>
            <a:r>
              <a:rPr lang="nl-NL" sz="2800" dirty="0">
                <a:solidFill>
                  <a:srgbClr val="0070C0"/>
                </a:solidFill>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nl-NL" sz="2800" dirty="0">
                <a:solidFill>
                  <a:srgbClr val="0070C0"/>
                </a:solidFill>
                <a:effectLst/>
                <a:latin typeface="Times New Roman" pitchFamily="18" charset="0"/>
                <a:ea typeface="Calibri" panose="020F0502020204030204" pitchFamily="34" charset="0"/>
                <a:cs typeface="Times New Roman" pitchFamily="18" charset="0"/>
              </a:rPr>
              <a:t> Tác động đến lòng trắc ẩn của độc giả</a:t>
            </a:r>
            <a:endParaRPr lang="en-US" sz="2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74956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randombar(horizontal)">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arn(inVertic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Vertical)">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arn(inVertical)">
                                          <p:cBhvr>
                                            <p:cTn id="54" dur="500"/>
                                            <p:tgtEl>
                                              <p:spTgt spid="5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arn(inVertical)">
                                          <p:cBhvr>
                                            <p:cTn id="5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46" grpId="0"/>
          <p:bldP spid="48" grpId="0"/>
          <p:bldP spid="53" grpId="0"/>
          <p:bldP spid="54" grpId="0"/>
          <p:bldP spid="55"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randombar(horizontal)">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arn(inVertic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Vertical)">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arn(inVertical)">
                                          <p:cBhvr>
                                            <p:cTn id="54" dur="500"/>
                                            <p:tgtEl>
                                              <p:spTgt spid="5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arn(inVertical)">
                                          <p:cBhvr>
                                            <p:cTn id="5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46" grpId="0"/>
          <p:bldP spid="48" grpId="0"/>
          <p:bldP spid="53" grpId="0"/>
          <p:bldP spid="54" grpId="0"/>
          <p:bldP spid="55" grpId="0"/>
          <p:bldP spid="5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xmlns=""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a:extLst>
              <a:ext uri="{FF2B5EF4-FFF2-40B4-BE49-F238E27FC236}">
                <a16:creationId xmlns:a16="http://schemas.microsoft.com/office/drawing/2014/main" xmlns="" id="{D0606C25-A3B3-4FBF-B283-BC33A18CAF42}"/>
              </a:ext>
            </a:extLst>
          </p:cNvPr>
          <p:cNvSpPr txBox="1"/>
          <p:nvPr/>
        </p:nvSpPr>
        <p:spPr bwMode="auto">
          <a:xfrm>
            <a:off x="0" y="5949225"/>
            <a:ext cx="121920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sz="4000" b="1" dirty="0">
                <a:solidFill>
                  <a:srgbClr val="FF0000"/>
                </a:solidFill>
                <a:latin typeface="Times New Roman" pitchFamily="18" charset="0"/>
                <a:cs typeface="Times New Roman" pitchFamily="18" charset="0"/>
              </a:rPr>
              <a:t>2/ </a:t>
            </a:r>
            <a:r>
              <a:rPr lang="en-US" sz="4000" b="1" dirty="0" err="1">
                <a:solidFill>
                  <a:srgbClr val="FF0000"/>
                </a:solidFill>
                <a:latin typeface="Times New Roman" pitchFamily="18" charset="0"/>
                <a:cs typeface="Times New Roman" pitchFamily="18" charset="0"/>
              </a:rPr>
              <a:t>Những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lần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quẹt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diêm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mộng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tưởng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bé</a:t>
            </a:r>
            <a:endParaRPr lang="ko-KR" altLang="en-US" sz="9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36648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xmlns=""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xmlns=""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xmlns=""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xmlns="" id="{DBEF8D01-C126-4201-BA5D-ACDEE5234BF4}"/>
                </a:ext>
              </a:extLst>
            </p:cNvPr>
            <p:cNvSpPr txBox="1"/>
            <p:nvPr/>
          </p:nvSpPr>
          <p:spPr>
            <a:xfrm>
              <a:off x="980914" y="1054628"/>
              <a:ext cx="5970401"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Đọc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lướt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quẹt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diêm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quẹt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diêm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62920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0D8C958-050F-43B7-84EE-EA250C1F1051}"/>
              </a:ext>
            </a:extLst>
          </p:cNvPr>
          <p:cNvGrpSpPr/>
          <p:nvPr/>
        </p:nvGrpSpPr>
        <p:grpSpPr>
          <a:xfrm flipH="1">
            <a:off x="4584763" y="1186780"/>
            <a:ext cx="6898397" cy="3610124"/>
            <a:chOff x="342273" y="723898"/>
            <a:chExt cx="7247680" cy="4827925"/>
          </a:xfrm>
        </p:grpSpPr>
        <p:sp>
          <p:nvSpPr>
            <p:cNvPr id="8" name="Speech Bubble: Oval 7">
              <a:extLst>
                <a:ext uri="{FF2B5EF4-FFF2-40B4-BE49-F238E27FC236}">
                  <a16:creationId xmlns:a16="http://schemas.microsoft.com/office/drawing/2014/main" xmlns="" id="{0C181769-8906-43BC-9CFE-D010EF69C2EC}"/>
                </a:ext>
              </a:extLst>
            </p:cNvPr>
            <p:cNvSpPr/>
            <p:nvPr/>
          </p:nvSpPr>
          <p:spPr>
            <a:xfrm flipH="1">
              <a:off x="342273" y="723898"/>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9" name="TextBox 8">
              <a:extLst>
                <a:ext uri="{FF2B5EF4-FFF2-40B4-BE49-F238E27FC236}">
                  <a16:creationId xmlns:a16="http://schemas.microsoft.com/office/drawing/2014/main" xmlns="" id="{B0537990-C800-46E6-83CF-4D049BDCF524}"/>
                </a:ext>
              </a:extLst>
            </p:cNvPr>
            <p:cNvSpPr txBox="1"/>
            <p:nvPr/>
          </p:nvSpPr>
          <p:spPr>
            <a:xfrm>
              <a:off x="621547" y="1087730"/>
              <a:ext cx="6439578" cy="3745548"/>
            </a:xfrm>
            <a:prstGeom prst="rect">
              <a:avLst/>
            </a:prstGeom>
            <a:noFill/>
          </p:spPr>
          <p:txBody>
            <a:bodyPr wrap="square">
              <a:spAutoFit/>
            </a:bodyPr>
            <a:lstStyle/>
            <a:p>
              <a:pPr algn="ctr"/>
              <a:r>
                <a:rPr lang="en-US" sz="4400" dirty="0">
                  <a:effectLst/>
                  <a:latin typeface="Times New Roman" pitchFamily="18" charset="0"/>
                  <a:ea typeface="Calibri" panose="020F0502020204030204" pitchFamily="34" charset="0"/>
                  <a:cs typeface="Times New Roman" pitchFamily="18" charset="0"/>
                </a:rPr>
                <a:t>5 </a:t>
              </a:r>
              <a:r>
                <a:rPr lang="en-US" sz="4400" dirty="0" err="1">
                  <a:effectLst/>
                  <a:latin typeface="Times New Roman" pitchFamily="18" charset="0"/>
                  <a:ea typeface="Calibri" panose="020F0502020204030204" pitchFamily="34" charset="0"/>
                  <a:cs typeface="Times New Roman" pitchFamily="18" charset="0"/>
                </a:rPr>
                <a:t>lần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quẹt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diêm</a:t>
              </a:r>
              <a:r>
                <a:rPr lang="en-US" sz="4400" dirty="0">
                  <a:latin typeface="Times New Roman" pitchFamily="18" charset="0"/>
                  <a:ea typeface="Calibri" panose="020F0502020204030204" pitchFamily="34" charset="0"/>
                  <a:cs typeface="Times New Roman" pitchFamily="18" charset="0"/>
                </a:rPr>
                <a:t>:</a:t>
              </a:r>
            </a:p>
            <a:p>
              <a:pPr algn="just"/>
              <a:r>
                <a:rPr lang="en-US" sz="4400" dirty="0">
                  <a:latin typeface="Times New Roman" pitchFamily="18" charset="0"/>
                  <a:ea typeface="Calibri" panose="020F0502020204030204" pitchFamily="34" charset="0"/>
                  <a:cs typeface="Times New Roman" pitchFamily="18" charset="0"/>
                </a:rPr>
                <a:t>- </a:t>
              </a:r>
              <a:r>
                <a:rPr lang="en-US" sz="4400" dirty="0" err="1">
                  <a:latin typeface="Times New Roman" pitchFamily="18" charset="0"/>
                  <a:ea typeface="Calibri" panose="020F0502020204030204" pitchFamily="34" charset="0"/>
                  <a:cs typeface="Times New Roman" pitchFamily="18" charset="0"/>
                </a:rPr>
                <a:t>L</a:t>
              </a:r>
              <a:r>
                <a:rPr lang="en-US" sz="4400" dirty="0" err="1">
                  <a:effectLst/>
                  <a:latin typeface="Times New Roman" pitchFamily="18" charset="0"/>
                  <a:ea typeface="Calibri" panose="020F0502020204030204" pitchFamily="34" charset="0"/>
                  <a:cs typeface="Times New Roman" pitchFamily="18" charset="0"/>
                </a:rPr>
                <a:t>ần</a:t>
              </a:r>
              <a:r>
                <a:rPr lang="en-US" sz="4400" dirty="0">
                  <a:effectLst/>
                  <a:latin typeface="Times New Roman" pitchFamily="18" charset="0"/>
                  <a:ea typeface="Calibri" panose="020F0502020204030204" pitchFamily="34" charset="0"/>
                  <a:cs typeface="Times New Roman" pitchFamily="18" charset="0"/>
                </a:rPr>
                <a:t> 1 ; 2 ; 3 ; 4 : </a:t>
              </a:r>
              <a:r>
                <a:rPr lang="en-US" sz="4400" dirty="0" err="1">
                  <a:effectLst/>
                  <a:latin typeface="Times New Roman" pitchFamily="18" charset="0"/>
                  <a:ea typeface="Calibri" panose="020F0502020204030204" pitchFamily="34" charset="0"/>
                  <a:cs typeface="Times New Roman" pitchFamily="18" charset="0"/>
                </a:rPr>
                <a:t>Quẹt</a:t>
              </a:r>
              <a:r>
                <a:rPr lang="en-US" sz="4400" dirty="0">
                  <a:effectLst/>
                  <a:latin typeface="Times New Roman" pitchFamily="18" charset="0"/>
                  <a:ea typeface="Calibri" panose="020F0502020204030204" pitchFamily="34" charset="0"/>
                  <a:cs typeface="Times New Roman" pitchFamily="18" charset="0"/>
                </a:rPr>
                <a:t> 1 que </a:t>
              </a:r>
            </a:p>
            <a:p>
              <a:pPr algn="just"/>
              <a:r>
                <a:rPr lang="en-US" sz="4400" dirty="0">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Lần</a:t>
              </a:r>
              <a:r>
                <a:rPr lang="en-US" sz="4400" dirty="0">
                  <a:effectLst/>
                  <a:latin typeface="Times New Roman" pitchFamily="18" charset="0"/>
                  <a:ea typeface="Calibri" panose="020F0502020204030204" pitchFamily="34" charset="0"/>
                  <a:cs typeface="Times New Roman" pitchFamily="18" charset="0"/>
                </a:rPr>
                <a:t> 5: </a:t>
              </a:r>
              <a:r>
                <a:rPr lang="en-US" sz="4400" dirty="0" err="1">
                  <a:effectLst/>
                  <a:latin typeface="Times New Roman" pitchFamily="18" charset="0"/>
                  <a:ea typeface="Calibri" panose="020F0502020204030204" pitchFamily="34" charset="0"/>
                  <a:cs typeface="Times New Roman" pitchFamily="18" charset="0"/>
                </a:rPr>
                <a:t>Quẹt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cả</a:t>
              </a:r>
              <a:r>
                <a:rPr lang="en-US" sz="4400" dirty="0">
                  <a:effectLst/>
                  <a:latin typeface="Times New Roman" pitchFamily="18" charset="0"/>
                  <a:ea typeface="Calibri" panose="020F0502020204030204" pitchFamily="34" charset="0"/>
                  <a:cs typeface="Times New Roman" pitchFamily="18" charset="0"/>
                </a:rPr>
                <a:t> bao</a:t>
              </a:r>
              <a:endParaRPr lang="en-US" sz="3600" dirty="0">
                <a:effectLst/>
                <a:latin typeface="Times New Roman" pitchFamily="18" charset="0"/>
                <a:ea typeface="Calibri" panose="020F0502020204030204" pitchFamily="34" charset="0"/>
                <a:cs typeface="Times New Roman" pitchFamily="18" charset="0"/>
              </a:endParaRPr>
            </a:p>
          </p:txBody>
        </p:sp>
      </p:grpSp>
      <p:pic>
        <p:nvPicPr>
          <p:cNvPr id="6" name="Picture 5">
            <a:extLst>
              <a:ext uri="{FF2B5EF4-FFF2-40B4-BE49-F238E27FC236}">
                <a16:creationId xmlns:a16="http://schemas.microsoft.com/office/drawing/2014/main" xmlns="" id="{3B8052ED-A853-4399-B575-95C6D86BD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97" y="15953"/>
            <a:ext cx="7368362" cy="7368362"/>
          </a:xfrm>
          <a:prstGeom prst="rect">
            <a:avLst/>
          </a:prstGeom>
        </p:spPr>
      </p:pic>
    </p:spTree>
    <p:extLst>
      <p:ext uri="{BB962C8B-B14F-4D97-AF65-F5344CB8AC3E}">
        <p14:creationId xmlns:p14="http://schemas.microsoft.com/office/powerpoint/2010/main" val="4148052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latin typeface="Times New Roman" pitchFamily="18" charset="0"/>
              <a:cs typeface="Times New Roman" pitchFamily="18" charset="0"/>
            </a:endParaRPr>
          </a:p>
        </p:txBody>
      </p:sp>
      <p:grpSp>
        <p:nvGrpSpPr>
          <p:cNvPr id="10" name="Group 9">
            <a:extLst>
              <a:ext uri="{FF2B5EF4-FFF2-40B4-BE49-F238E27FC236}">
                <a16:creationId xmlns:a16="http://schemas.microsoft.com/office/drawing/2014/main" xmlns="" id="{ECC7C345-EC06-4FC2-8951-C41E504B98F9}"/>
              </a:ext>
            </a:extLst>
          </p:cNvPr>
          <p:cNvGrpSpPr/>
          <p:nvPr/>
        </p:nvGrpSpPr>
        <p:grpSpPr>
          <a:xfrm flipH="1">
            <a:off x="1082189" y="1393222"/>
            <a:ext cx="952137" cy="782050"/>
            <a:chOff x="783426" y="4293096"/>
            <a:chExt cx="2956243" cy="1529162"/>
          </a:xfrm>
          <a:effectLst>
            <a:outerShdw blurRad="50800" dist="38100" dir="5400000" algn="t" rotWithShape="0">
              <a:prstClr val="black">
                <a:alpha val="40000"/>
              </a:prstClr>
            </a:outerShdw>
          </a:effectLst>
        </p:grpSpPr>
        <p:sp>
          <p:nvSpPr>
            <p:cNvPr id="14" name="Round Diagonal Corner Rectangle 12">
              <a:extLst>
                <a:ext uri="{FF2B5EF4-FFF2-40B4-BE49-F238E27FC236}">
                  <a16:creationId xmlns:a16="http://schemas.microsoft.com/office/drawing/2014/main" xmlns="" id="{167CAFAD-3CA3-4CD5-BE6E-7BA5AFF21C86}"/>
                </a:ext>
              </a:extLst>
            </p:cNvPr>
            <p:cNvSpPr/>
            <p:nvPr/>
          </p:nvSpPr>
          <p:spPr>
            <a:xfrm flipH="1">
              <a:off x="783426" y="4293096"/>
              <a:ext cx="2956243" cy="1529162"/>
            </a:xfrm>
            <a:prstGeom prst="round2DiagRect">
              <a:avLst>
                <a:gd name="adj1" fmla="val 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latin typeface="Times New Roman" pitchFamily="18" charset="0"/>
                <a:cs typeface="Times New Roman" panose="02020603050405020304" pitchFamily="18" charset="0"/>
              </a:endParaRPr>
            </a:p>
          </p:txBody>
        </p:sp>
        <p:sp>
          <p:nvSpPr>
            <p:cNvPr id="15" name="Round Diagonal Corner Rectangle 13">
              <a:extLst>
                <a:ext uri="{FF2B5EF4-FFF2-40B4-BE49-F238E27FC236}">
                  <a16:creationId xmlns:a16="http://schemas.microsoft.com/office/drawing/2014/main" xmlns="" id="{33497B77-1B36-4E98-873A-2214E54D36A9}"/>
                </a:ext>
              </a:extLst>
            </p:cNvPr>
            <p:cNvSpPr/>
            <p:nvPr/>
          </p:nvSpPr>
          <p:spPr>
            <a:xfrm flipH="1">
              <a:off x="857391" y="4373601"/>
              <a:ext cx="2808312" cy="1368152"/>
            </a:xfrm>
            <a:prstGeom prst="round2DiagRect">
              <a:avLst>
                <a:gd name="adj1" fmla="val 50000"/>
                <a:gd name="adj2"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a:latin typeface="Times New Roman" pitchFamily="18" charset="0"/>
                  <a:cs typeface="Times New Roman" pitchFamily="18" charset="0"/>
                </a:rPr>
                <a:t>(2)</a:t>
              </a:r>
              <a:endParaRPr lang="ko-KR" altLang="en-US" sz="3200" dirty="0">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0166D6C4-0276-474C-A756-F01AC8C9E59B}"/>
              </a:ext>
            </a:extLst>
          </p:cNvPr>
          <p:cNvGrpSpPr/>
          <p:nvPr/>
        </p:nvGrpSpPr>
        <p:grpSpPr>
          <a:xfrm flipH="1">
            <a:off x="1058366" y="268072"/>
            <a:ext cx="952138" cy="782050"/>
            <a:chOff x="783426" y="4293096"/>
            <a:chExt cx="2956243" cy="1529162"/>
          </a:xfrm>
          <a:effectLst>
            <a:outerShdw blurRad="50800" dist="38100" dir="5400000" algn="t" rotWithShape="0">
              <a:prstClr val="black">
                <a:alpha val="40000"/>
              </a:prstClr>
            </a:outerShdw>
          </a:effectLst>
        </p:grpSpPr>
        <p:sp>
          <p:nvSpPr>
            <p:cNvPr id="12" name="Round Diagonal Corner Rectangle 15">
              <a:extLst>
                <a:ext uri="{FF2B5EF4-FFF2-40B4-BE49-F238E27FC236}">
                  <a16:creationId xmlns:a16="http://schemas.microsoft.com/office/drawing/2014/main" xmlns="" id="{3431D037-8FDB-4B61-A598-58FA58583E3A}"/>
                </a:ext>
              </a:extLst>
            </p:cNvPr>
            <p:cNvSpPr/>
            <p:nvPr/>
          </p:nvSpPr>
          <p:spPr>
            <a:xfrm flipH="1">
              <a:off x="783426" y="4293096"/>
              <a:ext cx="2956243" cy="1529162"/>
            </a:xfrm>
            <a:prstGeom prst="round2Diag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solidFill>
                  <a:schemeClr val="bg1"/>
                </a:solidFill>
                <a:latin typeface="Times New Roman" pitchFamily="18" charset="0"/>
                <a:cs typeface="Times New Roman" pitchFamily="18" charset="0"/>
              </a:endParaRPr>
            </a:p>
          </p:txBody>
        </p:sp>
        <p:sp>
          <p:nvSpPr>
            <p:cNvPr id="13" name="Round Diagonal Corner Rectangle 16">
              <a:extLst>
                <a:ext uri="{FF2B5EF4-FFF2-40B4-BE49-F238E27FC236}">
                  <a16:creationId xmlns:a16="http://schemas.microsoft.com/office/drawing/2014/main" xmlns="" id="{BAB903A6-DADA-493B-9414-27A7E443D3F4}"/>
                </a:ext>
              </a:extLst>
            </p:cNvPr>
            <p:cNvSpPr/>
            <p:nvPr/>
          </p:nvSpPr>
          <p:spPr>
            <a:xfrm flipH="1">
              <a:off x="857391" y="4373601"/>
              <a:ext cx="2808312" cy="1368152"/>
            </a:xfrm>
            <a:prstGeom prst="round2DiagRect">
              <a:avLst>
                <a:gd name="adj1" fmla="val 50000"/>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a:solidFill>
                    <a:schemeClr val="bg1"/>
                  </a:solidFill>
                  <a:latin typeface="Times New Roman" pitchFamily="18" charset="0"/>
                  <a:cs typeface="Times New Roman" pitchFamily="18" charset="0"/>
                </a:rPr>
                <a:t>(1)</a:t>
              </a:r>
              <a:endParaRPr lang="ko-KR" altLang="en-US" sz="3200" dirty="0">
                <a:solidFill>
                  <a:schemeClr val="bg1"/>
                </a:solidFill>
                <a:latin typeface="Times New Roman" pitchFamily="18" charset="0"/>
                <a:cs typeface="Times New Roman" pitchFamily="18" charset="0"/>
              </a:endParaRPr>
            </a:p>
          </p:txBody>
        </p:sp>
      </p:grpSp>
      <p:sp>
        <p:nvSpPr>
          <p:cNvPr id="3" name="TextBox 2">
            <a:extLst>
              <a:ext uri="{FF2B5EF4-FFF2-40B4-BE49-F238E27FC236}">
                <a16:creationId xmlns:a16="http://schemas.microsoft.com/office/drawing/2014/main" xmlns="" id="{F662E548-A57D-4AF5-B023-0A064E292971}"/>
              </a:ext>
            </a:extLst>
          </p:cNvPr>
          <p:cNvSpPr txBox="1"/>
          <p:nvPr/>
        </p:nvSpPr>
        <p:spPr>
          <a:xfrm flipH="1">
            <a:off x="2297705" y="208546"/>
            <a:ext cx="7596587" cy="923330"/>
          </a:xfrm>
          <a:prstGeom prst="rect">
            <a:avLst/>
          </a:prstGeom>
          <a:noFill/>
        </p:spPr>
        <p:txBody>
          <a:bodyPr wrap="square" rtlCol="0">
            <a:spAutoFit/>
          </a:bodyPr>
          <a:lstStyle/>
          <a:p>
            <a:pPr>
              <a:lnSpc>
                <a:spcPct val="150000"/>
              </a:lnSpc>
            </a:pPr>
            <a:r>
              <a:rPr lang="en-US" sz="3600" dirty="0" err="1">
                <a:latin typeface="Times New Roman" pitchFamily="18" charset="0"/>
                <a:cs typeface="Times New Roman" pitchFamily="18" charset="0"/>
              </a:rPr>
              <a:t>Đọc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phần</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endParaRPr lang="en-SG" sz="36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60531009-5346-400F-AB28-5BE7820D8FF3}"/>
              </a:ext>
            </a:extLst>
          </p:cNvPr>
          <p:cNvSpPr txBox="1"/>
          <p:nvPr/>
        </p:nvSpPr>
        <p:spPr>
          <a:xfrm flipH="1">
            <a:off x="2292494" y="1313243"/>
            <a:ext cx="8796569" cy="923330"/>
          </a:xfrm>
          <a:prstGeom prst="rect">
            <a:avLst/>
          </a:prstGeom>
          <a:noFill/>
        </p:spPr>
        <p:txBody>
          <a:bodyPr wrap="square" rtlCol="0">
            <a:spAutoFit/>
          </a:bodyPr>
          <a:lstStyle/>
          <a:p>
            <a:pPr>
              <a:lnSpc>
                <a:spcPct val="150000"/>
              </a:lnSpc>
            </a:pP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thiện</a:t>
            </a:r>
            <a:r>
              <a:rPr lang="en-US" sz="3600" dirty="0">
                <a:latin typeface="Times New Roman" pitchFamily="18" charset="0"/>
                <a:cs typeface="Times New Roman" pitchFamily="18" charset="0"/>
              </a:rPr>
              <a:t> PHT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bàn</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a:t>
            </a:r>
            <a:endParaRPr lang="en-SG" sz="3600" dirty="0">
              <a:latin typeface="Times New Roman" pitchFamily="18" charset="0"/>
              <a:cs typeface="Times New Roman" pitchFamily="18" charset="0"/>
            </a:endParaRPr>
          </a:p>
        </p:txBody>
      </p:sp>
      <p:graphicFrame>
        <p:nvGraphicFramePr>
          <p:cNvPr id="18" name="Table 17">
            <a:extLst>
              <a:ext uri="{FF2B5EF4-FFF2-40B4-BE49-F238E27FC236}">
                <a16:creationId xmlns:a16="http://schemas.microsoft.com/office/drawing/2014/main" xmlns="" id="{5E66A42B-B6EF-4AC9-B07A-F61EC741E40C}"/>
              </a:ext>
            </a:extLst>
          </p:cNvPr>
          <p:cNvGraphicFramePr>
            <a:graphicFrameLocks noGrp="1"/>
          </p:cNvGraphicFramePr>
          <p:nvPr>
            <p:extLst>
              <p:ext uri="{D42A27DB-BD31-4B8C-83A1-F6EECF244321}">
                <p14:modId xmlns:p14="http://schemas.microsoft.com/office/powerpoint/2010/main" val="2844868227"/>
              </p:ext>
            </p:extLst>
          </p:nvPr>
        </p:nvGraphicFramePr>
        <p:xfrm>
          <a:off x="691117" y="2646061"/>
          <a:ext cx="11015331" cy="3902422"/>
        </p:xfrm>
        <a:graphic>
          <a:graphicData uri="http://schemas.openxmlformats.org/drawingml/2006/table">
            <a:tbl>
              <a:tblPr firstRow="1" firstCol="1" bandRow="1">
                <a:tableStyleId>{5C22544A-7EE6-4342-B048-85BDC9FD1C3A}</a:tableStyleId>
              </a:tblPr>
              <a:tblGrid>
                <a:gridCol w="1834821">
                  <a:extLst>
                    <a:ext uri="{9D8B030D-6E8A-4147-A177-3AD203B41FA5}">
                      <a16:colId xmlns:a16="http://schemas.microsoft.com/office/drawing/2014/main" xmlns="" val="2635156701"/>
                    </a:ext>
                  </a:extLst>
                </a:gridCol>
                <a:gridCol w="3304599">
                  <a:extLst>
                    <a:ext uri="{9D8B030D-6E8A-4147-A177-3AD203B41FA5}">
                      <a16:colId xmlns:a16="http://schemas.microsoft.com/office/drawing/2014/main" xmlns="" val="2128501109"/>
                    </a:ext>
                  </a:extLst>
                </a:gridCol>
                <a:gridCol w="3016407">
                  <a:extLst>
                    <a:ext uri="{9D8B030D-6E8A-4147-A177-3AD203B41FA5}">
                      <a16:colId xmlns:a16="http://schemas.microsoft.com/office/drawing/2014/main" xmlns="" val="1296061708"/>
                    </a:ext>
                  </a:extLst>
                </a:gridCol>
                <a:gridCol w="2859504">
                  <a:extLst>
                    <a:ext uri="{9D8B030D-6E8A-4147-A177-3AD203B41FA5}">
                      <a16:colId xmlns:a16="http://schemas.microsoft.com/office/drawing/2014/main" xmlns="" val="2914668348"/>
                    </a:ext>
                  </a:extLst>
                </a:gridCol>
              </a:tblGrid>
              <a:tr h="613821">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quẹt</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diêm</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a:solidFill>
                            <a:srgbClr val="FF0000"/>
                          </a:solidFill>
                          <a:effectLst/>
                          <a:latin typeface="Times New Roman" pitchFamily="18" charset="0"/>
                          <a:cs typeface="Times New Roman" pitchFamily="18" charset="0"/>
                        </a:rPr>
                        <a:t>Hình ảnh mộng tưởng</a:t>
                      </a:r>
                      <a:endParaRPr lang="en-US" sz="200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dirty="0" err="1">
                          <a:solidFill>
                            <a:srgbClr val="FF0000"/>
                          </a:solidFill>
                          <a:effectLst/>
                          <a:latin typeface="Times New Roman" pitchFamily="18" charset="0"/>
                          <a:cs typeface="Times New Roman" pitchFamily="18" charset="0"/>
                        </a:rPr>
                        <a:t>Nguyên</a:t>
                      </a:r>
                      <a:r>
                        <a:rPr lang="en-US" sz="2000" dirty="0">
                          <a:solidFill>
                            <a:srgbClr val="FF0000"/>
                          </a:solidFill>
                          <a:effectLst/>
                          <a:latin typeface="Times New Roman" pitchFamily="18" charset="0"/>
                          <a:cs typeface="Times New Roman" pitchFamily="18" charset="0"/>
                        </a:rPr>
                        <a:t> </a:t>
                      </a:r>
                      <a:r>
                        <a:rPr lang="en-US" sz="2000" dirty="0" err="1">
                          <a:solidFill>
                            <a:srgbClr val="FF0000"/>
                          </a:solidFill>
                          <a:effectLst/>
                          <a:latin typeface="Times New Roman" pitchFamily="18" charset="0"/>
                          <a:cs typeface="Times New Roman" pitchFamily="18" charset="0"/>
                        </a:rPr>
                        <a:t>nhân</a:t>
                      </a:r>
                      <a:endParaRPr lang="en-US" sz="200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dirty="0" err="1">
                          <a:solidFill>
                            <a:srgbClr val="FF0000"/>
                          </a:solidFill>
                          <a:effectLst/>
                          <a:latin typeface="Times New Roman" pitchFamily="18" charset="0"/>
                          <a:cs typeface="Times New Roman" pitchFamily="18" charset="0"/>
                        </a:rPr>
                        <a:t>Thực</a:t>
                      </a:r>
                      <a:r>
                        <a:rPr lang="en-US" sz="2000" dirty="0">
                          <a:solidFill>
                            <a:srgbClr val="FF0000"/>
                          </a:solidFill>
                          <a:effectLst/>
                          <a:latin typeface="Times New Roman" pitchFamily="18" charset="0"/>
                          <a:cs typeface="Times New Roman" pitchFamily="18" charset="0"/>
                        </a:rPr>
                        <a:t> </a:t>
                      </a:r>
                      <a:r>
                        <a:rPr lang="en-US" sz="2000" dirty="0" err="1">
                          <a:solidFill>
                            <a:srgbClr val="FF0000"/>
                          </a:solidFill>
                          <a:effectLst/>
                          <a:latin typeface="Times New Roman" pitchFamily="18" charset="0"/>
                          <a:cs typeface="Times New Roman" pitchFamily="18" charset="0"/>
                        </a:rPr>
                        <a:t>tại</a:t>
                      </a:r>
                      <a:endParaRPr lang="en-US" sz="200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291993902"/>
                  </a:ext>
                </a:extLst>
              </a:tr>
              <a:tr h="613821">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nhất</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20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20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61504014"/>
                  </a:ext>
                </a:extLst>
              </a:tr>
              <a:tr h="613821">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hai</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0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08841409"/>
                  </a:ext>
                </a:extLst>
              </a:tr>
              <a:tr h="652974">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ba</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0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95020926"/>
                  </a:ext>
                </a:extLst>
              </a:tr>
              <a:tr h="646353">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tư</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14676719"/>
                  </a:ext>
                </a:extLst>
              </a:tr>
              <a:tr h="761632">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năm</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67956594"/>
                  </a:ext>
                </a:extLst>
              </a:tr>
            </a:tbl>
          </a:graphicData>
        </a:graphic>
      </p:graphicFrame>
    </p:spTree>
    <p:extLst>
      <p:ext uri="{BB962C8B-B14F-4D97-AF65-F5344CB8AC3E}">
        <p14:creationId xmlns:p14="http://schemas.microsoft.com/office/powerpoint/2010/main" val="1389523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47E707-C4A7-408E-A3F2-2E95E8270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181" y="2115879"/>
            <a:ext cx="3249994" cy="4866743"/>
          </a:xfrm>
          <a:prstGeom prst="rect">
            <a:avLst/>
          </a:prstGeom>
        </p:spPr>
      </p:pic>
      <p:sp>
        <p:nvSpPr>
          <p:cNvPr id="4" name="Speech Bubble: Oval 3">
            <a:extLst>
              <a:ext uri="{FF2B5EF4-FFF2-40B4-BE49-F238E27FC236}">
                <a16:creationId xmlns:a16="http://schemas.microsoft.com/office/drawing/2014/main" xmlns="" id="{DDF442AF-2076-48B2-9E06-F3F78D2384CC}"/>
              </a:ext>
            </a:extLst>
          </p:cNvPr>
          <p:cNvSpPr/>
          <p:nvPr/>
        </p:nvSpPr>
        <p:spPr>
          <a:xfrm flipH="1">
            <a:off x="1608360" y="1065053"/>
            <a:ext cx="6379533" cy="3880884"/>
          </a:xfrm>
          <a:prstGeom prst="wedgeEllipseCallout">
            <a:avLst>
              <a:gd name="adj1" fmla="val -63500"/>
              <a:gd name="adj2" fmla="val 4825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Times New Roman" pitchFamily="18" charset="0"/>
                <a:cs typeface="Times New Roman" pitchFamily="18" charset="0"/>
              </a:rPr>
              <a:t>Tìm</a:t>
            </a:r>
            <a:r>
              <a:rPr lang="en-US" sz="7200" dirty="0">
                <a:solidFill>
                  <a:srgbClr val="FF0000"/>
                </a:solidFill>
                <a:latin typeface="Times New Roman" pitchFamily="18" charset="0"/>
                <a:cs typeface="Times New Roman" pitchFamily="18" charset="0"/>
              </a:rPr>
              <a:t> </a:t>
            </a:r>
            <a:r>
              <a:rPr lang="en-US" sz="7200" dirty="0" err="1">
                <a:solidFill>
                  <a:srgbClr val="FF0000"/>
                </a:solidFill>
                <a:latin typeface="Times New Roman" pitchFamily="18" charset="0"/>
                <a:cs typeface="Times New Roman" pitchFamily="18" charset="0"/>
              </a:rPr>
              <a:t>hiểu</a:t>
            </a:r>
            <a:r>
              <a:rPr lang="en-US" sz="7200" dirty="0">
                <a:solidFill>
                  <a:srgbClr val="FF0000"/>
                </a:solidFill>
                <a:latin typeface="Times New Roman" pitchFamily="18" charset="0"/>
                <a:cs typeface="Times New Roman" pitchFamily="18" charset="0"/>
              </a:rPr>
              <a:t> tri </a:t>
            </a:r>
            <a:r>
              <a:rPr lang="en-US" sz="7200" err="1">
                <a:solidFill>
                  <a:srgbClr val="FF0000"/>
                </a:solidFill>
                <a:latin typeface="Times New Roman" pitchFamily="18" charset="0"/>
                <a:cs typeface="Times New Roman" pitchFamily="18" charset="0"/>
              </a:rPr>
              <a:t>thức</a:t>
            </a:r>
            <a:r>
              <a:rPr lang="en-US" sz="7200">
                <a:solidFill>
                  <a:srgbClr val="FF0000"/>
                </a:solidFill>
                <a:latin typeface="Times New Roman" pitchFamily="18" charset="0"/>
                <a:cs typeface="Times New Roman" pitchFamily="18" charset="0"/>
              </a:rPr>
              <a:t> </a:t>
            </a:r>
            <a:r>
              <a:rPr lang="en-US" sz="7200" smtClean="0">
                <a:solidFill>
                  <a:srgbClr val="FF0000"/>
                </a:solidFill>
                <a:latin typeface="Times New Roman" pitchFamily="18" charset="0"/>
                <a:cs typeface="Times New Roman" pitchFamily="18" charset="0"/>
              </a:rPr>
              <a:t>Ngữ </a:t>
            </a:r>
            <a:r>
              <a:rPr lang="en-US" sz="7200" dirty="0" err="1">
                <a:solidFill>
                  <a:srgbClr val="FF0000"/>
                </a:solidFill>
                <a:latin typeface="Times New Roman" pitchFamily="18" charset="0"/>
                <a:cs typeface="Times New Roman" pitchFamily="18" charset="0"/>
              </a:rPr>
              <a:t>văn</a:t>
            </a:r>
            <a:endParaRPr lang="en-US" sz="7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8844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6E2A84A1-12A8-426F-84D8-736B063C4CFE}"/>
              </a:ext>
            </a:extLst>
          </p:cNvPr>
          <p:cNvGraphicFramePr>
            <a:graphicFrameLocks noGrp="1"/>
          </p:cNvGraphicFramePr>
          <p:nvPr>
            <p:extLst>
              <p:ext uri="{D42A27DB-BD31-4B8C-83A1-F6EECF244321}">
                <p14:modId xmlns:p14="http://schemas.microsoft.com/office/powerpoint/2010/main" val="3998461265"/>
              </p:ext>
            </p:extLst>
          </p:nvPr>
        </p:nvGraphicFramePr>
        <p:xfrm>
          <a:off x="0" y="0"/>
          <a:ext cx="12192000" cy="6858001"/>
        </p:xfrm>
        <a:graphic>
          <a:graphicData uri="http://schemas.openxmlformats.org/drawingml/2006/table">
            <a:tbl>
              <a:tblPr firstRow="1" firstCol="1" bandRow="1">
                <a:tableStyleId>{5C22544A-7EE6-4342-B048-85BDC9FD1C3A}</a:tableStyleId>
              </a:tblPr>
              <a:tblGrid>
                <a:gridCol w="2030818">
                  <a:extLst>
                    <a:ext uri="{9D8B030D-6E8A-4147-A177-3AD203B41FA5}">
                      <a16:colId xmlns:a16="http://schemas.microsoft.com/office/drawing/2014/main" xmlns="" val="2635156701"/>
                    </a:ext>
                  </a:extLst>
                </a:gridCol>
                <a:gridCol w="3657600">
                  <a:extLst>
                    <a:ext uri="{9D8B030D-6E8A-4147-A177-3AD203B41FA5}">
                      <a16:colId xmlns:a16="http://schemas.microsoft.com/office/drawing/2014/main" xmlns="" val="2128501109"/>
                    </a:ext>
                  </a:extLst>
                </a:gridCol>
                <a:gridCol w="3338623">
                  <a:extLst>
                    <a:ext uri="{9D8B030D-6E8A-4147-A177-3AD203B41FA5}">
                      <a16:colId xmlns:a16="http://schemas.microsoft.com/office/drawing/2014/main" xmlns="" val="1296061708"/>
                    </a:ext>
                  </a:extLst>
                </a:gridCol>
                <a:gridCol w="3164959">
                  <a:extLst>
                    <a:ext uri="{9D8B030D-6E8A-4147-A177-3AD203B41FA5}">
                      <a16:colId xmlns:a16="http://schemas.microsoft.com/office/drawing/2014/main" xmlns="" val="2914668348"/>
                    </a:ext>
                  </a:extLst>
                </a:gridCol>
              </a:tblGrid>
              <a:tr h="781352">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quẹt</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diêm</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a:solidFill>
                            <a:srgbClr val="FF0000"/>
                          </a:solidFill>
                          <a:effectLst/>
                          <a:latin typeface="Times New Roman" pitchFamily="18" charset="0"/>
                          <a:cs typeface="Times New Roman" pitchFamily="18" charset="0"/>
                        </a:rPr>
                        <a:t>Hình ảnh mộng tưởng</a:t>
                      </a:r>
                      <a:endParaRPr lang="en-US" sz="240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dirty="0" err="1">
                          <a:solidFill>
                            <a:srgbClr val="FF0000"/>
                          </a:solidFill>
                          <a:effectLst/>
                          <a:latin typeface="Times New Roman" pitchFamily="18" charset="0"/>
                          <a:cs typeface="Times New Roman" pitchFamily="18" charset="0"/>
                        </a:rPr>
                        <a:t>Nguyên</a:t>
                      </a:r>
                      <a:r>
                        <a:rPr lang="en-US" sz="2400" dirty="0">
                          <a:solidFill>
                            <a:srgbClr val="FF0000"/>
                          </a:solidFill>
                          <a:effectLst/>
                          <a:latin typeface="Times New Roman" pitchFamily="18" charset="0"/>
                          <a:cs typeface="Times New Roman" pitchFamily="18" charset="0"/>
                        </a:rPr>
                        <a:t> </a:t>
                      </a:r>
                      <a:r>
                        <a:rPr lang="en-US" sz="2400" dirty="0" err="1">
                          <a:solidFill>
                            <a:srgbClr val="FF0000"/>
                          </a:solidFill>
                          <a:effectLst/>
                          <a:latin typeface="Times New Roman" pitchFamily="18" charset="0"/>
                          <a:cs typeface="Times New Roman" pitchFamily="18" charset="0"/>
                        </a:rPr>
                        <a:t>nhân</a:t>
                      </a:r>
                      <a:endParaRPr lang="en-US" sz="240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dirty="0" err="1">
                          <a:solidFill>
                            <a:srgbClr val="FF0000"/>
                          </a:solidFill>
                          <a:effectLst/>
                          <a:latin typeface="Times New Roman" pitchFamily="18" charset="0"/>
                          <a:cs typeface="Times New Roman" pitchFamily="18" charset="0"/>
                        </a:rPr>
                        <a:t>Thực</a:t>
                      </a:r>
                      <a:r>
                        <a:rPr lang="en-US" sz="2400" dirty="0">
                          <a:solidFill>
                            <a:srgbClr val="FF0000"/>
                          </a:solidFill>
                          <a:effectLst/>
                          <a:latin typeface="Times New Roman" pitchFamily="18" charset="0"/>
                          <a:cs typeface="Times New Roman" pitchFamily="18" charset="0"/>
                        </a:rPr>
                        <a:t> </a:t>
                      </a:r>
                      <a:r>
                        <a:rPr lang="en-US" sz="2400" dirty="0" err="1">
                          <a:solidFill>
                            <a:srgbClr val="FF0000"/>
                          </a:solidFill>
                          <a:effectLst/>
                          <a:latin typeface="Times New Roman" pitchFamily="18" charset="0"/>
                          <a:cs typeface="Times New Roman" pitchFamily="18" charset="0"/>
                        </a:rPr>
                        <a:t>tại</a:t>
                      </a:r>
                      <a:endParaRPr lang="en-US" sz="240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291993902"/>
                  </a:ext>
                </a:extLst>
              </a:tr>
              <a:tr h="1128035">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nhất</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24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24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61504014"/>
                  </a:ext>
                </a:extLst>
              </a:tr>
              <a:tr h="1133070">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hai</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4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08841409"/>
                  </a:ext>
                </a:extLst>
              </a:tr>
              <a:tr h="1208879">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ba</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4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95020926"/>
                  </a:ext>
                </a:extLst>
              </a:tr>
              <a:tr h="1196623">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tư</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14676719"/>
                  </a:ext>
                </a:extLst>
              </a:tr>
              <a:tr h="1410042">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năm</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67956594"/>
                  </a:ext>
                </a:extLst>
              </a:tr>
            </a:tbl>
          </a:graphicData>
        </a:graphic>
      </p:graphicFrame>
      <p:sp>
        <p:nvSpPr>
          <p:cNvPr id="5" name="TextBox 4">
            <a:extLst>
              <a:ext uri="{FF2B5EF4-FFF2-40B4-BE49-F238E27FC236}">
                <a16:creationId xmlns:a16="http://schemas.microsoft.com/office/drawing/2014/main" xmlns="" id="{8831E044-50CB-4EAB-9793-2329F904C349}"/>
              </a:ext>
            </a:extLst>
          </p:cNvPr>
          <p:cNvSpPr txBox="1"/>
          <p:nvPr/>
        </p:nvSpPr>
        <p:spPr>
          <a:xfrm>
            <a:off x="2049425" y="904051"/>
            <a:ext cx="3617729" cy="1015663"/>
          </a:xfrm>
          <a:prstGeom prst="rect">
            <a:avLst/>
          </a:prstGeom>
          <a:noFill/>
        </p:spPr>
        <p:txBody>
          <a:bodyPr wrap="square">
            <a:spAutoFit/>
          </a:bodyPr>
          <a:lstStyle/>
          <a:p>
            <a:pPr algn="just"/>
            <a:r>
              <a:rPr lang="en-US" sz="2000" dirty="0">
                <a:effectLst/>
                <a:latin typeface="#9Slide03 Arima Madurai" panose="00000500000000000000" pitchFamily="2" charset="0"/>
                <a:cs typeface="#9Slide03 Arima Madurai" panose="00000500000000000000" pitchFamily="2" charset="0"/>
              </a:rPr>
              <a:t>“</a:t>
            </a:r>
            <a:r>
              <a:rPr lang="en-US" sz="2000" dirty="0">
                <a:effectLst/>
                <a:latin typeface="Times New Roman" pitchFamily="18" charset="0"/>
                <a:cs typeface="Times New Roman" pitchFamily="18" charset="0"/>
              </a:rPr>
              <a:t>Ng</a:t>
            </a:r>
            <a:r>
              <a:rPr lang="vi-VN" sz="2000" dirty="0">
                <a:effectLst/>
                <a:latin typeface="Times New Roman" pitchFamily="18" charset="0"/>
                <a:cs typeface="Times New Roman" pitchFamily="18" charset="0"/>
              </a:rPr>
              <a:t>ồi trước l</a:t>
            </a:r>
            <a:r>
              <a:rPr lang="en-US" sz="2000" dirty="0">
                <a:effectLst/>
                <a:latin typeface="Times New Roman" pitchFamily="18" charset="0"/>
                <a:cs typeface="Times New Roman" pitchFamily="18" charset="0"/>
              </a:rPr>
              <a:t>ò </a:t>
            </a:r>
            <a:r>
              <a:rPr lang="en-US" sz="2000" dirty="0" err="1">
                <a:effectLst/>
                <a:latin typeface="Times New Roman" pitchFamily="18" charset="0"/>
                <a:cs typeface="Times New Roman" pitchFamily="18" charset="0"/>
              </a:rPr>
              <a:t>sư</a:t>
            </a:r>
            <a:r>
              <a:rPr lang="vi-VN" sz="2000" dirty="0">
                <a:effectLst/>
                <a:latin typeface="Times New Roman" pitchFamily="18" charset="0"/>
                <a:cs typeface="Times New Roman" pitchFamily="18" charset="0"/>
              </a:rPr>
              <a:t>ởi lửa ch</a:t>
            </a:r>
            <a:r>
              <a:rPr lang="en-US" sz="2000" dirty="0" err="1">
                <a:effectLst/>
                <a:latin typeface="Times New Roman" pitchFamily="18" charset="0"/>
                <a:cs typeface="Times New Roman" pitchFamily="18" charset="0"/>
              </a:rPr>
              <a:t>áy</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vui</a:t>
            </a:r>
            <a:r>
              <a:rPr lang="en-US" sz="2000" dirty="0">
                <a:effectLst/>
                <a:latin typeface="Times New Roman" pitchFamily="18" charset="0"/>
                <a:cs typeface="Times New Roman" pitchFamily="18" charset="0"/>
              </a:rPr>
              <a:t> m</a:t>
            </a:r>
            <a:r>
              <a:rPr lang="vi-VN" sz="2000" dirty="0">
                <a:effectLst/>
                <a:latin typeface="Times New Roman" pitchFamily="18" charset="0"/>
                <a:cs typeface="Times New Roman" pitchFamily="18" charset="0"/>
              </a:rPr>
              <a:t>ắt toả hơi n</a:t>
            </a:r>
            <a:r>
              <a:rPr lang="en-US" sz="2000" dirty="0" err="1">
                <a:effectLst/>
                <a:latin typeface="Times New Roman" pitchFamily="18" charset="0"/>
                <a:cs typeface="Times New Roman" pitchFamily="18" charset="0"/>
              </a:rPr>
              <a:t>óng</a:t>
            </a:r>
            <a:r>
              <a:rPr lang="en-US" sz="2000" dirty="0">
                <a:effectLst/>
                <a:latin typeface="Times New Roman" pitchFamily="18" charset="0"/>
                <a:cs typeface="Times New Roman" pitchFamily="18" charset="0"/>
              </a:rPr>
              <a:t> d</a:t>
            </a:r>
            <a:r>
              <a:rPr lang="vi-VN" sz="2000" dirty="0">
                <a:effectLst/>
                <a:latin typeface="Times New Roman" pitchFamily="18" charset="0"/>
                <a:cs typeface="Times New Roman" pitchFamily="18" charset="0"/>
              </a:rPr>
              <a:t>ịu d</a:t>
            </a:r>
            <a:r>
              <a:rPr lang="en-US" sz="2000" dirty="0" err="1">
                <a:effectLst/>
                <a:latin typeface="Times New Roman" pitchFamily="18" charset="0"/>
                <a:cs typeface="Times New Roman" pitchFamily="18" charset="0"/>
              </a:rPr>
              <a:t>àng</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Sáng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sủa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ấm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áp</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xmlns="" id="{FA51A5F9-B942-4BDD-A259-3A0556E04298}"/>
              </a:ext>
            </a:extLst>
          </p:cNvPr>
          <p:cNvSpPr txBox="1"/>
          <p:nvPr/>
        </p:nvSpPr>
        <p:spPr>
          <a:xfrm>
            <a:off x="5895750" y="1069062"/>
            <a:ext cx="3023193" cy="707886"/>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Vì</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đang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rét</a:t>
            </a:r>
            <a:r>
              <a:rPr lang="en-US" sz="2000" dirty="0">
                <a:effectLst/>
                <a:latin typeface="Times New Roman" pitchFamily="18" charset="0"/>
                <a:cs typeface="Times New Roman" pitchFamily="18" charset="0"/>
              </a:rPr>
              <a:t>, mu</a:t>
            </a:r>
            <a:r>
              <a:rPr lang="vi-VN" sz="2000" dirty="0">
                <a:effectLst/>
                <a:latin typeface="Times New Roman" pitchFamily="18" charset="0"/>
                <a:cs typeface="Times New Roman" pitchFamily="18" charset="0"/>
              </a:rPr>
              <a:t>ốn được sưởi ấm</a:t>
            </a:r>
            <a:r>
              <a:rPr lang="en-US" sz="2000" dirty="0">
                <a:effectLst/>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0278847D-8547-43FD-BFE0-6428024B8AAD}"/>
              </a:ext>
            </a:extLst>
          </p:cNvPr>
          <p:cNvSpPr txBox="1"/>
          <p:nvPr/>
        </p:nvSpPr>
        <p:spPr>
          <a:xfrm>
            <a:off x="9130707" y="1024955"/>
            <a:ext cx="2963825" cy="707886"/>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Lửa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vụt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tắt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sợ</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hãi</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Tối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tăm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lạnh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lẽo</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10" name="TextBox 9">
            <a:extLst>
              <a:ext uri="{FF2B5EF4-FFF2-40B4-BE49-F238E27FC236}">
                <a16:creationId xmlns:a16="http://schemas.microsoft.com/office/drawing/2014/main" xmlns="" id="{7DD1875E-0CD9-4F04-A0D2-5B0827F48660}"/>
              </a:ext>
            </a:extLst>
          </p:cNvPr>
          <p:cNvSpPr txBox="1"/>
          <p:nvPr/>
        </p:nvSpPr>
        <p:spPr>
          <a:xfrm>
            <a:off x="2110561" y="2163524"/>
            <a:ext cx="3500770" cy="707886"/>
          </a:xfrm>
          <a:prstGeom prst="rect">
            <a:avLst/>
          </a:prstGeom>
          <a:noFill/>
        </p:spPr>
        <p:txBody>
          <a:bodyPr wrap="square">
            <a:spAutoFit/>
          </a:bodyPr>
          <a:lstStyle/>
          <a:p>
            <a:pPr algn="just"/>
            <a:r>
              <a:rPr lang="en-US" sz="2000" dirty="0">
                <a:effectLst/>
                <a:latin typeface="#9Slide03 Arima Madurai" panose="00000500000000000000" pitchFamily="2" charset="0"/>
                <a:cs typeface="#9Slide03 Arima Madurai" panose="00000500000000000000" pitchFamily="2" charset="0"/>
              </a:rPr>
              <a:t>“</a:t>
            </a:r>
            <a:r>
              <a:rPr lang="vi-VN" sz="2000" dirty="0">
                <a:effectLst/>
                <a:latin typeface="Times New Roman" pitchFamily="18" charset="0"/>
                <a:cs typeface="Times New Roman" pitchFamily="18" charset="0"/>
              </a:rPr>
              <a:t>B</a:t>
            </a:r>
            <a:r>
              <a:rPr lang="en-US" sz="2000" dirty="0" err="1">
                <a:effectLst/>
                <a:latin typeface="Times New Roman" pitchFamily="18" charset="0"/>
                <a:cs typeface="Times New Roman" pitchFamily="18" charset="0"/>
              </a:rPr>
              <a:t>àn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ăn</a:t>
            </a:r>
            <a:r>
              <a:rPr lang="en-US" sz="2000" dirty="0">
                <a:effectLst/>
                <a:latin typeface="Times New Roman" pitchFamily="18" charset="0"/>
                <a:cs typeface="Times New Roman" pitchFamily="18" charset="0"/>
              </a:rPr>
              <a:t>, đ</a:t>
            </a:r>
            <a:r>
              <a:rPr lang="vi-VN" sz="2000" dirty="0">
                <a:effectLst/>
                <a:latin typeface="Times New Roman" pitchFamily="18" charset="0"/>
                <a:cs typeface="Times New Roman" pitchFamily="18" charset="0"/>
              </a:rPr>
              <a:t>ồ qu</a:t>
            </a:r>
            <a:r>
              <a:rPr lang="en-US" sz="2000" dirty="0">
                <a:effectLst/>
                <a:latin typeface="Times New Roman" pitchFamily="18" charset="0"/>
                <a:cs typeface="Times New Roman" pitchFamily="18" charset="0"/>
              </a:rPr>
              <a:t>ý </a:t>
            </a:r>
            <a:r>
              <a:rPr lang="en-US" sz="2000" dirty="0" err="1">
                <a:effectLst/>
                <a:latin typeface="Times New Roman" pitchFamily="18" charset="0"/>
                <a:cs typeface="Times New Roman" pitchFamily="18" charset="0"/>
              </a:rPr>
              <a:t>giá</a:t>
            </a:r>
            <a:r>
              <a:rPr lang="en-US" sz="2000" dirty="0">
                <a:effectLst/>
                <a:latin typeface="Times New Roman" pitchFamily="18" charset="0"/>
                <a:cs typeface="Times New Roman" pitchFamily="18" charset="0"/>
              </a:rPr>
              <a:t>, ng</a:t>
            </a:r>
            <a:r>
              <a:rPr lang="vi-VN" sz="2000" dirty="0">
                <a:effectLst/>
                <a:latin typeface="Times New Roman" pitchFamily="18" charset="0"/>
                <a:cs typeface="Times New Roman" pitchFamily="18" charset="0"/>
              </a:rPr>
              <a:t>ỗng quay…</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Sung </a:t>
            </a:r>
            <a:r>
              <a:rPr lang="en-US" sz="2000" dirty="0" err="1">
                <a:effectLst/>
                <a:latin typeface="Times New Roman" pitchFamily="18" charset="0"/>
                <a:cs typeface="Times New Roman" pitchFamily="18" charset="0"/>
              </a:rPr>
              <a:t>túc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đủ</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đầy</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12" name="TextBox 11">
            <a:extLst>
              <a:ext uri="{FF2B5EF4-FFF2-40B4-BE49-F238E27FC236}">
                <a16:creationId xmlns:a16="http://schemas.microsoft.com/office/drawing/2014/main" xmlns="" id="{68EDA2FD-DE7D-4479-AD43-EA52D0951A7F}"/>
              </a:ext>
            </a:extLst>
          </p:cNvPr>
          <p:cNvSpPr txBox="1"/>
          <p:nvPr/>
        </p:nvSpPr>
        <p:spPr>
          <a:xfrm>
            <a:off x="5855882" y="2134583"/>
            <a:ext cx="3012559" cy="707886"/>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Vì</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đang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đói</a:t>
            </a:r>
            <a:r>
              <a:rPr lang="en-US" sz="2000" dirty="0">
                <a:effectLst/>
                <a:latin typeface="Times New Roman" pitchFamily="18" charset="0"/>
                <a:cs typeface="Times New Roman" pitchFamily="18" charset="0"/>
              </a:rPr>
              <a:t>, mu</a:t>
            </a:r>
            <a:r>
              <a:rPr lang="vi-VN" sz="2000" dirty="0">
                <a:effectLst/>
                <a:latin typeface="Times New Roman" pitchFamily="18" charset="0"/>
                <a:cs typeface="Times New Roman" pitchFamily="18" charset="0"/>
              </a:rPr>
              <a:t>ốn ăn (gần 12 giờ đ</a:t>
            </a:r>
            <a:r>
              <a:rPr lang="en-US" sz="2000" dirty="0" err="1">
                <a:effectLst/>
                <a:latin typeface="Times New Roman" pitchFamily="18" charset="0"/>
                <a:cs typeface="Times New Roman" pitchFamily="18" charset="0"/>
              </a:rPr>
              <a:t>êm</a:t>
            </a:r>
            <a:r>
              <a:rPr lang="en-US" sz="2000" dirty="0">
                <a:effectLst/>
                <a:latin typeface="Times New Roman" pitchFamily="18" charset="0"/>
                <a:cs typeface="Times New Roman" pitchFamily="18" charset="0"/>
              </a:rPr>
              <a:t> r</a:t>
            </a:r>
            <a:r>
              <a:rPr lang="vi-VN" sz="2000" dirty="0">
                <a:effectLst/>
                <a:latin typeface="Times New Roman" pitchFamily="18" charset="0"/>
                <a:cs typeface="Times New Roman" pitchFamily="18" charset="0"/>
              </a:rPr>
              <a:t>ồi)</a:t>
            </a:r>
            <a:endParaRPr lang="en-US" sz="20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51CC9F0B-DF43-48CA-8B55-3705AF65DE97}"/>
              </a:ext>
            </a:extLst>
          </p:cNvPr>
          <p:cNvSpPr txBox="1"/>
          <p:nvPr/>
        </p:nvSpPr>
        <p:spPr>
          <a:xfrm>
            <a:off x="9092606" y="2018213"/>
            <a:ext cx="3012559" cy="1015663"/>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Bức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tường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dày</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phố</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lạnh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lẽo</a:t>
            </a:r>
            <a:r>
              <a:rPr lang="en-US" sz="2000" dirty="0">
                <a:latin typeface="Times New Roman" pitchFamily="18" charset="0"/>
                <a:cs typeface="Times New Roman" pitchFamily="18" charset="0"/>
              </a:rPr>
              <a:t> </a:t>
            </a:r>
            <a:r>
              <a:rPr lang="en-US" sz="2000" dirty="0">
                <a:latin typeface="Times New Roman" pitchFamily="18" charset="0"/>
                <a:cs typeface="Times New Roman" pitchFamily="18" charset="0"/>
                <a:sym typeface="Wingdings" panose="05000000000000000000" pitchFamily="2" charset="2"/>
              </a:rPr>
              <a:t> </a:t>
            </a:r>
            <a:r>
              <a:rPr lang="en-US" sz="2000" dirty="0" err="1">
                <a:effectLst/>
                <a:latin typeface="Times New Roman" pitchFamily="18" charset="0"/>
                <a:cs typeface="Times New Roman" pitchFamily="18" charset="0"/>
              </a:rPr>
              <a:t>Nghèo</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khổ</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thiếu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thốn</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16" name="TextBox 15">
            <a:extLst>
              <a:ext uri="{FF2B5EF4-FFF2-40B4-BE49-F238E27FC236}">
                <a16:creationId xmlns:a16="http://schemas.microsoft.com/office/drawing/2014/main" xmlns="" id="{96A6E67A-DD55-4CE2-8CA9-9685AB99DB64}"/>
              </a:ext>
            </a:extLst>
          </p:cNvPr>
          <p:cNvSpPr txBox="1"/>
          <p:nvPr/>
        </p:nvSpPr>
        <p:spPr>
          <a:xfrm>
            <a:off x="2087967" y="3165600"/>
            <a:ext cx="3540643" cy="1015663"/>
          </a:xfrm>
          <a:prstGeom prst="rect">
            <a:avLst/>
          </a:prstGeom>
          <a:noFill/>
        </p:spPr>
        <p:txBody>
          <a:bodyPr wrap="square">
            <a:spAutoFit/>
          </a:bodyPr>
          <a:lstStyle/>
          <a:p>
            <a:pPr algn="just"/>
            <a:r>
              <a:rPr lang="en-US" sz="2000" dirty="0">
                <a:effectLst/>
                <a:latin typeface="#9Slide03 Arima Madurai" panose="00000500000000000000" pitchFamily="2" charset="0"/>
                <a:cs typeface="#9Slide03 Arima Madurai" panose="00000500000000000000" pitchFamily="2" charset="0"/>
              </a:rPr>
              <a:t>“</a:t>
            </a:r>
            <a:r>
              <a:rPr lang="vi-VN" sz="2000" dirty="0">
                <a:effectLst/>
                <a:latin typeface="Times New Roman" pitchFamily="18" charset="0"/>
                <a:cs typeface="Times New Roman" pitchFamily="18" charset="0"/>
              </a:rPr>
              <a:t>C</a:t>
            </a:r>
            <a:r>
              <a:rPr lang="en-US" sz="2000" dirty="0" err="1">
                <a:effectLst/>
                <a:latin typeface="Times New Roman" pitchFamily="18" charset="0"/>
                <a:cs typeface="Times New Roman" pitchFamily="18" charset="0"/>
              </a:rPr>
              <a:t>ây</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thông</a:t>
            </a:r>
            <a:r>
              <a:rPr lang="en-US" sz="2000" dirty="0">
                <a:effectLst/>
                <a:latin typeface="Times New Roman" pitchFamily="18" charset="0"/>
                <a:cs typeface="Times New Roman" pitchFamily="18" charset="0"/>
              </a:rPr>
              <a:t> Noel, ng</a:t>
            </a:r>
            <a:r>
              <a:rPr lang="vi-VN" sz="2000" dirty="0">
                <a:effectLst/>
                <a:latin typeface="Times New Roman" pitchFamily="18" charset="0"/>
                <a:cs typeface="Times New Roman" pitchFamily="18" charset="0"/>
              </a:rPr>
              <a:t>ọn nến s</a:t>
            </a:r>
            <a:r>
              <a:rPr lang="en-US" sz="2000" dirty="0" err="1">
                <a:effectLst/>
                <a:latin typeface="Times New Roman" pitchFamily="18" charset="0"/>
                <a:cs typeface="Times New Roman" pitchFamily="18" charset="0"/>
              </a:rPr>
              <a:t>áng</a:t>
            </a:r>
            <a:r>
              <a:rPr lang="en-US" sz="2000" dirty="0">
                <a:effectLst/>
                <a:latin typeface="Times New Roman" pitchFamily="18" charset="0"/>
                <a:cs typeface="Times New Roman" pitchFamily="18" charset="0"/>
              </a:rPr>
              <a:t> r</a:t>
            </a:r>
            <a:r>
              <a:rPr lang="vi-VN" sz="2000" dirty="0">
                <a:effectLst/>
                <a:latin typeface="Times New Roman" pitchFamily="18" charset="0"/>
                <a:cs typeface="Times New Roman" pitchFamily="18" charset="0"/>
              </a:rPr>
              <a:t>ực, lấp l</a:t>
            </a:r>
            <a:r>
              <a:rPr lang="en-US" sz="2000" dirty="0" err="1">
                <a:effectLst/>
                <a:latin typeface="Times New Roman" pitchFamily="18" charset="0"/>
                <a:cs typeface="Times New Roman" pitchFamily="18" charset="0"/>
              </a:rPr>
              <a:t>ánh</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Vui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tươi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đẹp</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đẽ</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18" name="TextBox 17">
            <a:extLst>
              <a:ext uri="{FF2B5EF4-FFF2-40B4-BE49-F238E27FC236}">
                <a16:creationId xmlns:a16="http://schemas.microsoft.com/office/drawing/2014/main" xmlns="" id="{5BE63CF4-A60F-44F1-93B4-7AB8FF60DB4C}"/>
              </a:ext>
            </a:extLst>
          </p:cNvPr>
          <p:cNvSpPr txBox="1"/>
          <p:nvPr/>
        </p:nvSpPr>
        <p:spPr>
          <a:xfrm>
            <a:off x="5845248" y="3156271"/>
            <a:ext cx="3023193" cy="1015663"/>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bé</a:t>
            </a:r>
            <a:r>
              <a:rPr lang="en-US" sz="2000" dirty="0">
                <a:effectLst/>
                <a:latin typeface="Times New Roman" pitchFamily="18" charset="0"/>
                <a:cs typeface="Times New Roman" pitchFamily="18" charset="0"/>
              </a:rPr>
              <a:t> mu</a:t>
            </a:r>
            <a:r>
              <a:rPr lang="vi-VN" sz="2000" dirty="0">
                <a:effectLst/>
                <a:latin typeface="Times New Roman" pitchFamily="18" charset="0"/>
                <a:cs typeface="Times New Roman" pitchFamily="18" charset="0"/>
              </a:rPr>
              <a:t>ốn được đ</a:t>
            </a:r>
            <a:r>
              <a:rPr lang="en-US" sz="2000" dirty="0" err="1">
                <a:effectLst/>
                <a:latin typeface="Times New Roman" pitchFamily="18" charset="0"/>
                <a:cs typeface="Times New Roman" pitchFamily="18" charset="0"/>
              </a:rPr>
              <a:t>ón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ni</a:t>
            </a:r>
            <a:r>
              <a:rPr lang="vi-VN" sz="2000" dirty="0">
                <a:effectLst/>
                <a:latin typeface="Times New Roman" pitchFamily="18" charset="0"/>
                <a:cs typeface="Times New Roman" pitchFamily="18" charset="0"/>
              </a:rPr>
              <a:t>ềm vui, hi vọng v</a:t>
            </a:r>
            <a:r>
              <a:rPr lang="en-US" sz="2000" dirty="0" err="1">
                <a:effectLst/>
                <a:latin typeface="Times New Roman" pitchFamily="18" charset="0"/>
                <a:cs typeface="Times New Roman" pitchFamily="18" charset="0"/>
              </a:rPr>
              <a:t>ào</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năm</a:t>
            </a:r>
            <a:r>
              <a:rPr lang="en-US" sz="2000" dirty="0">
                <a:effectLst/>
                <a:latin typeface="Times New Roman" pitchFamily="18" charset="0"/>
                <a:cs typeface="Times New Roman" pitchFamily="18" charset="0"/>
              </a:rPr>
              <a:t> m</a:t>
            </a:r>
            <a:r>
              <a:rPr lang="vi-VN" sz="2000" dirty="0">
                <a:effectLst/>
                <a:latin typeface="Times New Roman" pitchFamily="18" charset="0"/>
                <a:cs typeface="Times New Roman" pitchFamily="18" charset="0"/>
              </a:rPr>
              <a:t>ới</a:t>
            </a:r>
            <a:r>
              <a:rPr lang="en-US" sz="2000" dirty="0">
                <a:effectLst/>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EBD5BAF7-D874-4F39-B84B-8A7142AB369A}"/>
              </a:ext>
            </a:extLst>
          </p:cNvPr>
          <p:cNvSpPr txBox="1"/>
          <p:nvPr/>
        </p:nvSpPr>
        <p:spPr>
          <a:xfrm>
            <a:off x="9154627" y="3250573"/>
            <a:ext cx="2950538" cy="707886"/>
          </a:xfrm>
          <a:prstGeom prst="rect">
            <a:avLst/>
          </a:prstGeom>
          <a:noFill/>
        </p:spPr>
        <p:txBody>
          <a:bodyPr wrap="square">
            <a:spAutoFit/>
          </a:bodyPr>
          <a:lstStyle/>
          <a:p>
            <a:pPr algn="just">
              <a:tabLst>
                <a:tab pos="90170" algn="l"/>
                <a:tab pos="180340" algn="l"/>
              </a:tabLst>
            </a:pPr>
            <a:r>
              <a:rPr lang="en-US" sz="2000" dirty="0">
                <a:effectLst/>
                <a:latin typeface="Times New Roman" pitchFamily="18" charset="0"/>
                <a:cs typeface="Times New Roman" pitchFamily="18" charset="0"/>
              </a:rPr>
              <a:t>“</a:t>
            </a:r>
            <a:r>
              <a:rPr lang="en-US" sz="2000" dirty="0" err="1">
                <a:effectLst/>
                <a:latin typeface="Times New Roman" pitchFamily="18" charset="0"/>
                <a:cs typeface="Times New Roman" pitchFamily="18" charset="0"/>
              </a:rPr>
              <a:t>Ngọn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biến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thành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sao</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 </a:t>
            </a:r>
            <a:r>
              <a:rPr lang="en-US" sz="2000" dirty="0" err="1">
                <a:effectLst/>
                <a:latin typeface="Times New Roman" pitchFamily="18" charset="0"/>
                <a:cs typeface="Times New Roman" pitchFamily="18" charset="0"/>
              </a:rPr>
              <a:t>Nuối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tiếc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xót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xa</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22" name="TextBox 21">
            <a:extLst>
              <a:ext uri="{FF2B5EF4-FFF2-40B4-BE49-F238E27FC236}">
                <a16:creationId xmlns:a16="http://schemas.microsoft.com/office/drawing/2014/main" xmlns="" id="{8C8EEBDC-F936-4AEB-8305-CE4C8B454AA2}"/>
              </a:ext>
            </a:extLst>
          </p:cNvPr>
          <p:cNvSpPr txBox="1"/>
          <p:nvPr/>
        </p:nvSpPr>
        <p:spPr>
          <a:xfrm>
            <a:off x="2110561" y="4332940"/>
            <a:ext cx="3439634" cy="1015663"/>
          </a:xfrm>
          <a:prstGeom prst="rect">
            <a:avLst/>
          </a:prstGeom>
          <a:noFill/>
        </p:spPr>
        <p:txBody>
          <a:bodyPr wrap="square">
            <a:spAutoFit/>
          </a:bodyPr>
          <a:lstStyle/>
          <a:p>
            <a:pPr algn="just"/>
            <a:r>
              <a:rPr lang="en-US" sz="2000" dirty="0">
                <a:effectLst/>
                <a:latin typeface="#9Slide03 Arima Madurai" panose="00000500000000000000" pitchFamily="2" charset="0"/>
                <a:cs typeface="#9Slide03 Arima Madurai" panose="00000500000000000000" pitchFamily="2" charset="0"/>
              </a:rPr>
              <a:t>“</a:t>
            </a:r>
            <a:r>
              <a:rPr lang="vi-VN" sz="2000" dirty="0">
                <a:effectLst/>
                <a:latin typeface="Times New Roman" pitchFamily="18" charset="0"/>
                <a:cs typeface="Times New Roman" pitchFamily="18" charset="0"/>
              </a:rPr>
              <a:t>Thấy b</a:t>
            </a:r>
            <a:r>
              <a:rPr lang="en-US" sz="2000" dirty="0">
                <a:effectLst/>
                <a:latin typeface="Times New Roman" pitchFamily="18" charset="0"/>
                <a:cs typeface="Times New Roman" pitchFamily="18" charset="0"/>
              </a:rPr>
              <a:t>à n</a:t>
            </a:r>
            <a:r>
              <a:rPr lang="vi-VN" sz="2000" dirty="0">
                <a:effectLst/>
                <a:latin typeface="Times New Roman" pitchFamily="18" charset="0"/>
                <a:cs typeface="Times New Roman" pitchFamily="18" charset="0"/>
              </a:rPr>
              <a:t>ội hiện về đang mỉm cười với em</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Vui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sướng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hạnh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phúc</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24" name="TextBox 23">
            <a:extLst>
              <a:ext uri="{FF2B5EF4-FFF2-40B4-BE49-F238E27FC236}">
                <a16:creationId xmlns:a16="http://schemas.microsoft.com/office/drawing/2014/main" xmlns="" id="{9D5DE30C-BF8A-4237-9B3F-FB6C42198FF9}"/>
              </a:ext>
            </a:extLst>
          </p:cNvPr>
          <p:cNvSpPr txBox="1"/>
          <p:nvPr/>
        </p:nvSpPr>
        <p:spPr>
          <a:xfrm>
            <a:off x="5760188" y="4481009"/>
            <a:ext cx="3158755" cy="707886"/>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khao </a:t>
            </a:r>
            <a:r>
              <a:rPr lang="en-US" sz="2000" dirty="0" err="1">
                <a:effectLst/>
                <a:latin typeface="Times New Roman" pitchFamily="18" charset="0"/>
                <a:cs typeface="Times New Roman" pitchFamily="18" charset="0"/>
              </a:rPr>
              <a:t>khát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tình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yêu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thương</a:t>
            </a:r>
            <a:endParaRPr lang="en-US" sz="2000" dirty="0">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xmlns="" id="{16EAC3EA-EE5F-4EFA-9458-0C254F72519B}"/>
              </a:ext>
            </a:extLst>
          </p:cNvPr>
          <p:cNvSpPr txBox="1"/>
          <p:nvPr/>
        </p:nvSpPr>
        <p:spPr>
          <a:xfrm>
            <a:off x="9251651" y="4448016"/>
            <a:ext cx="2745859" cy="707886"/>
          </a:xfrm>
          <a:prstGeom prst="rect">
            <a:avLst/>
          </a:prstGeom>
          <a:noFill/>
        </p:spPr>
        <p:txBody>
          <a:bodyPr wrap="square">
            <a:spAutoFit/>
          </a:bodyPr>
          <a:lstStyle/>
          <a:p>
            <a:pPr algn="just"/>
            <a:r>
              <a:rPr lang="en-US" sz="2000" dirty="0">
                <a:effectLst/>
                <a:latin typeface="Times New Roman" pitchFamily="18" charset="0"/>
                <a:cs typeface="Times New Roman" pitchFamily="18" charset="0"/>
              </a:rPr>
              <a:t>“</a:t>
            </a:r>
            <a:r>
              <a:rPr lang="en-US" sz="2000" dirty="0" err="1">
                <a:effectLst/>
                <a:latin typeface="Times New Roman" pitchFamily="18" charset="0"/>
                <a:cs typeface="Times New Roman" pitchFamily="18" charset="0"/>
              </a:rPr>
              <a:t>Ảo</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ảnh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biến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mất</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Đau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khổ</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tuyệt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vọng</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xmlns="" id="{10311C42-B66E-466D-9B70-4902EE94F204}"/>
              </a:ext>
            </a:extLst>
          </p:cNvPr>
          <p:cNvSpPr txBox="1"/>
          <p:nvPr/>
        </p:nvSpPr>
        <p:spPr>
          <a:xfrm>
            <a:off x="2110561" y="5620021"/>
            <a:ext cx="3439634" cy="1015663"/>
          </a:xfrm>
          <a:prstGeom prst="rect">
            <a:avLst/>
          </a:prstGeom>
          <a:noFill/>
        </p:spPr>
        <p:txBody>
          <a:bodyPr wrap="square">
            <a:spAutoFit/>
          </a:bodyPr>
          <a:lstStyle/>
          <a:p>
            <a:pPr algn="just"/>
            <a:r>
              <a:rPr lang="en-US" sz="2000" dirty="0">
                <a:effectLst/>
                <a:latin typeface="Times New Roman" pitchFamily="18" charset="0"/>
                <a:cs typeface="Times New Roman" pitchFamily="18" charset="0"/>
              </a:rPr>
              <a:t>“</a:t>
            </a:r>
            <a:r>
              <a:rPr lang="vi-VN" sz="2000" dirty="0">
                <a:effectLst/>
                <a:latin typeface="Times New Roman" pitchFamily="18" charset="0"/>
                <a:cs typeface="Times New Roman" pitchFamily="18" charset="0"/>
              </a:rPr>
              <a:t>Em quẹt tất cả những que di</a:t>
            </a:r>
            <a:r>
              <a:rPr lang="en-US" sz="2000" dirty="0" err="1">
                <a:effectLst/>
                <a:latin typeface="Times New Roman" pitchFamily="18" charset="0"/>
                <a:cs typeface="Times New Roman" pitchFamily="18" charset="0"/>
              </a:rPr>
              <a:t>êm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còn</a:t>
            </a:r>
            <a:r>
              <a:rPr lang="en-US" sz="2000" dirty="0">
                <a:effectLst/>
                <a:latin typeface="Times New Roman" pitchFamily="18" charset="0"/>
                <a:cs typeface="Times New Roman" pitchFamily="18" charset="0"/>
              </a:rPr>
              <a:t> l</a:t>
            </a:r>
            <a:r>
              <a:rPr lang="vi-VN" sz="2000" dirty="0">
                <a:effectLst/>
                <a:latin typeface="Times New Roman" pitchFamily="18" charset="0"/>
                <a:cs typeface="Times New Roman" pitchFamily="18" charset="0"/>
              </a:rPr>
              <a:t>ại trong bao</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 </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Hạnh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phúc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ngập</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tràn</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30" name="TextBox 29">
            <a:extLst>
              <a:ext uri="{FF2B5EF4-FFF2-40B4-BE49-F238E27FC236}">
                <a16:creationId xmlns:a16="http://schemas.microsoft.com/office/drawing/2014/main" xmlns="" id="{872DC650-E74C-49AD-B3CA-6C8485F5C0A8}"/>
              </a:ext>
            </a:extLst>
          </p:cNvPr>
          <p:cNvSpPr txBox="1"/>
          <p:nvPr/>
        </p:nvSpPr>
        <p:spPr>
          <a:xfrm>
            <a:off x="5760188" y="5614699"/>
            <a:ext cx="3158755" cy="1015663"/>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Níu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giữ</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bà</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 </a:t>
            </a:r>
            <a:r>
              <a:rPr lang="en-US" sz="2000" dirty="0">
                <a:effectLst/>
                <a:latin typeface="Times New Roman" pitchFamily="18" charset="0"/>
                <a:cs typeface="Times New Roman" pitchFamily="18" charset="0"/>
              </a:rPr>
              <a:t>K</a:t>
            </a:r>
            <a:r>
              <a:rPr lang="vi-VN" sz="2000" dirty="0">
                <a:effectLst/>
                <a:latin typeface="Times New Roman" pitchFamily="18" charset="0"/>
                <a:cs typeface="Times New Roman" pitchFamily="18" charset="0"/>
              </a:rPr>
              <a:t>h</a:t>
            </a:r>
            <a:r>
              <a:rPr lang="en-US" sz="2000" dirty="0" err="1">
                <a:effectLst/>
                <a:latin typeface="Times New Roman" pitchFamily="18" charset="0"/>
                <a:cs typeface="Times New Roman" pitchFamily="18" charset="0"/>
              </a:rPr>
              <a:t>át</a:t>
            </a:r>
            <a:r>
              <a:rPr lang="en-US" sz="2000" dirty="0">
                <a:effectLst/>
                <a:latin typeface="Times New Roman" pitchFamily="18" charset="0"/>
                <a:cs typeface="Times New Roman" pitchFamily="18" charset="0"/>
              </a:rPr>
              <a:t> khao </a:t>
            </a:r>
            <a:r>
              <a:rPr lang="en-US" sz="2000" dirty="0" err="1">
                <a:effectLst/>
                <a:latin typeface="Times New Roman" pitchFamily="18" charset="0"/>
                <a:cs typeface="Times New Roman" pitchFamily="18" charset="0"/>
              </a:rPr>
              <a:t>cháy</a:t>
            </a:r>
            <a:r>
              <a:rPr lang="en-US" sz="2000" dirty="0">
                <a:effectLst/>
                <a:latin typeface="Times New Roman" pitchFamily="18" charset="0"/>
                <a:cs typeface="Times New Roman" pitchFamily="18" charset="0"/>
              </a:rPr>
              <a:t> b</a:t>
            </a:r>
            <a:r>
              <a:rPr lang="vi-VN" sz="2000" dirty="0">
                <a:effectLst/>
                <a:latin typeface="Times New Roman" pitchFamily="18" charset="0"/>
                <a:cs typeface="Times New Roman" pitchFamily="18" charset="0"/>
              </a:rPr>
              <a:t>ỏng </a:t>
            </a:r>
            <a:r>
              <a:rPr lang="en-US" sz="2000" dirty="0">
                <a:effectLst/>
                <a:latin typeface="Times New Roman" pitchFamily="18" charset="0"/>
                <a:cs typeface="Times New Roman" pitchFamily="18" charset="0"/>
              </a:rPr>
              <a:t>v</a:t>
            </a:r>
            <a:r>
              <a:rPr lang="vi-VN" sz="2000" dirty="0">
                <a:effectLst/>
                <a:latin typeface="Times New Roman" pitchFamily="18" charset="0"/>
                <a:cs typeface="Times New Roman" pitchFamily="18" charset="0"/>
              </a:rPr>
              <a:t>ề 1 cuộc sống tốt đẹp hạnh ph</a:t>
            </a:r>
            <a:r>
              <a:rPr lang="en-US" sz="2000" dirty="0" err="1">
                <a:effectLst/>
                <a:latin typeface="Times New Roman" pitchFamily="18" charset="0"/>
                <a:cs typeface="Times New Roman" pitchFamily="18" charset="0"/>
              </a:rPr>
              <a:t>úc</a:t>
            </a:r>
            <a:r>
              <a:rPr lang="en-US" sz="2000" dirty="0">
                <a:effectLst/>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xmlns="" id="{A217F7F2-BC39-4FDB-BDF8-E27DEA93D456}"/>
              </a:ext>
            </a:extLst>
          </p:cNvPr>
          <p:cNvSpPr txBox="1"/>
          <p:nvPr/>
        </p:nvSpPr>
        <p:spPr>
          <a:xfrm>
            <a:off x="9123616" y="5614698"/>
            <a:ext cx="2950538" cy="1015663"/>
          </a:xfrm>
          <a:prstGeom prst="rect">
            <a:avLst/>
          </a:prstGeom>
          <a:noFill/>
        </p:spPr>
        <p:txBody>
          <a:bodyPr wrap="square">
            <a:spAutoFit/>
          </a:bodyPr>
          <a:lstStyle/>
          <a:p>
            <a:pPr algn="just">
              <a:tabLst>
                <a:tab pos="90170" algn="l"/>
                <a:tab pos="180340" algn="l"/>
              </a:tabLst>
            </a:pPr>
            <a:r>
              <a:rPr lang="en-US" sz="2000" dirty="0">
                <a:effectLst/>
                <a:latin typeface="#9Slide03 Arima Madurai" panose="00000500000000000000" pitchFamily="2" charset="0"/>
                <a:cs typeface="#9Slide03 Arima Madurai" panose="00000500000000000000" pitchFamily="2" charset="0"/>
              </a:rPr>
              <a:t>“</a:t>
            </a:r>
            <a:r>
              <a:rPr lang="en-US" sz="2000" dirty="0" err="1">
                <a:effectLst/>
                <a:latin typeface="Times New Roman" pitchFamily="18" charset="0"/>
                <a:cs typeface="Times New Roman" pitchFamily="18" charset="0"/>
              </a:rPr>
              <a:t>Cô</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bé</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chết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bên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đường</a:t>
            </a:r>
            <a:r>
              <a:rPr lang="en-US" sz="2000" dirty="0">
                <a:effectLst/>
                <a:latin typeface="Times New Roman" pitchFamily="18" charset="0"/>
                <a:cs typeface="Times New Roman" pitchFamily="18" charset="0"/>
              </a:rPr>
              <a:t>”</a:t>
            </a:r>
          </a:p>
          <a:p>
            <a:pPr algn="just">
              <a:tabLst>
                <a:tab pos="90170" algn="l"/>
                <a:tab pos="180340" algn="l"/>
              </a:tabLst>
            </a:pPr>
            <a:r>
              <a:rPr lang="en-US" sz="2000" dirty="0">
                <a:latin typeface="Times New Roman" pitchFamily="18" charset="0"/>
                <a:cs typeface="Times New Roman" pitchFamily="18" charset="0"/>
                <a:sym typeface="Wingdings" panose="05000000000000000000" pitchFamily="2" charset="2"/>
              </a:rPr>
              <a:t> </a:t>
            </a:r>
            <a:r>
              <a:rPr lang="en-US" sz="2000" dirty="0" err="1">
                <a:effectLst/>
                <a:latin typeface="Times New Roman" pitchFamily="18" charset="0"/>
                <a:cs typeface="Times New Roman" pitchFamily="18" charset="0"/>
              </a:rPr>
              <a:t>Hiện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thực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phũ</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phàng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tàn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nhẫn</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4763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arn(inVertical)">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2" grpId="0"/>
      <p:bldP spid="14" grpId="0"/>
      <p:bldP spid="16" grpId="0"/>
      <p:bldP spid="18" grpId="0"/>
      <p:bldP spid="20" grpId="0"/>
      <p:bldP spid="22" grpId="0"/>
      <p:bldP spid="24" grpId="0"/>
      <p:bldP spid="26" grpId="0"/>
      <p:bldP spid="28" grpId="0"/>
      <p:bldP spid="30"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xmlns=""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xmlns=""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xmlns=""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xmlns="" id="{DBEF8D01-C126-4201-BA5D-ACDEE5234BF4}"/>
                </a:ext>
              </a:extLst>
            </p:cNvPr>
            <p:cNvSpPr txBox="1"/>
            <p:nvPr/>
          </p:nvSpPr>
          <p:spPr>
            <a:xfrm>
              <a:off x="980914" y="815508"/>
              <a:ext cx="5970401" cy="3416268"/>
            </a:xfrm>
            <a:prstGeom prst="rect">
              <a:avLst/>
            </a:prstGeom>
            <a:noFill/>
          </p:spPr>
          <p:txBody>
            <a:bodyPr wrap="square">
              <a:spAutoFit/>
            </a:bodyPr>
            <a:lstStyle/>
            <a:p>
              <a:pPr algn="ctr"/>
              <a:r>
                <a:rPr lang="en-US" sz="4000" dirty="0" err="1">
                  <a:effectLst/>
                  <a:latin typeface="Times New Roman" pitchFamily="18" charset="0"/>
                  <a:ea typeface="Calibri" panose="020F0502020204030204" pitchFamily="34" charset="0"/>
                  <a:cs typeface="Times New Roman" pitchFamily="18" charset="0"/>
                </a:rPr>
                <a:t>Nhận</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xét</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về</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trình</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tự</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xuất</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hiện</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các</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mộng</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tưởng</a:t>
              </a:r>
              <a:r>
                <a:rPr lang="en-US" sz="4000" dirty="0">
                  <a:effectLst/>
                  <a:latin typeface="Times New Roman" pitchFamily="18" charset="0"/>
                  <a:ea typeface="Calibri" panose="020F0502020204030204" pitchFamily="34" charset="0"/>
                  <a:cs typeface="Times New Roman" pitchFamily="18" charset="0"/>
                </a:rPr>
                <a:t>. Theo </a:t>
              </a:r>
              <a:r>
                <a:rPr lang="en-US" sz="4000" dirty="0" err="1">
                  <a:effectLst/>
                  <a:latin typeface="Times New Roman" pitchFamily="18" charset="0"/>
                  <a:ea typeface="Calibri" panose="020F0502020204030204" pitchFamily="34" charset="0"/>
                  <a:cs typeface="Times New Roman" pitchFamily="18" charset="0"/>
                </a:rPr>
                <a:t>em</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có</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thể</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thay</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đổi</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trình</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tự</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đó</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được</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không</a:t>
              </a:r>
              <a:r>
                <a:rPr lang="en-US" sz="4000" dirty="0">
                  <a:effectLst/>
                  <a:latin typeface="Times New Roman" pitchFamily="18" charset="0"/>
                  <a:ea typeface="Calibri" panose="020F0502020204030204" pitchFamily="34"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0953294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701;p34">
            <a:extLst>
              <a:ext uri="{FF2B5EF4-FFF2-40B4-BE49-F238E27FC236}">
                <a16:creationId xmlns:a16="http://schemas.microsoft.com/office/drawing/2014/main" xmlns="" id="{83B255BC-4BA9-4B5A-8D0F-4AEFE272B6C0}"/>
              </a:ext>
            </a:extLst>
          </p:cNvPr>
          <p:cNvSpPr/>
          <p:nvPr/>
        </p:nvSpPr>
        <p:spPr>
          <a:xfrm>
            <a:off x="1052623" y="712382"/>
            <a:ext cx="10470827" cy="5454502"/>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xmlns="" id="{352C1223-D92E-4D96-9281-B03C7BF3FF02}"/>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24" name="Picture 23" descr="—Pngtree—hand painted andersens fairytales q_3813215.png">
            <a:extLst>
              <a:ext uri="{FF2B5EF4-FFF2-40B4-BE49-F238E27FC236}">
                <a16:creationId xmlns:a16="http://schemas.microsoft.com/office/drawing/2014/main" xmlns="" id="{EA9B95DB-AF08-430D-B130-5D2569C6601C}"/>
              </a:ext>
            </a:extLst>
          </p:cNvPr>
          <p:cNvPicPr>
            <a:picLocks noChangeAspect="1"/>
          </p:cNvPicPr>
          <p:nvPr/>
        </p:nvPicPr>
        <p:blipFill>
          <a:blip r:embed="rId3" cstate="print"/>
          <a:stretch>
            <a:fillRect/>
          </a:stretch>
        </p:blipFill>
        <p:spPr>
          <a:xfrm>
            <a:off x="556142" y="4142092"/>
            <a:ext cx="2474608" cy="2474608"/>
          </a:xfrm>
          <a:prstGeom prst="rect">
            <a:avLst/>
          </a:prstGeom>
        </p:spPr>
      </p:pic>
      <p:sp>
        <p:nvSpPr>
          <p:cNvPr id="25" name="Text Box 5">
            <a:extLst>
              <a:ext uri="{FF2B5EF4-FFF2-40B4-BE49-F238E27FC236}">
                <a16:creationId xmlns:a16="http://schemas.microsoft.com/office/drawing/2014/main" xmlns="" id="{58B94EBF-1E26-4A99-A1A9-D9F657EF3660}"/>
              </a:ext>
            </a:extLst>
          </p:cNvPr>
          <p:cNvSpPr txBox="1">
            <a:spLocks noChangeArrowheads="1"/>
          </p:cNvSpPr>
          <p:nvPr/>
        </p:nvSpPr>
        <p:spPr bwMode="auto">
          <a:xfrm>
            <a:off x="1195041" y="945617"/>
            <a:ext cx="10185990" cy="49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15000"/>
              </a:lnSpc>
              <a:spcAft>
                <a:spcPts val="1000"/>
              </a:spcAft>
            </a:pPr>
            <a:r>
              <a:rPr lang="pt-BR" sz="3200" b="1" dirty="0">
                <a:solidFill>
                  <a:srgbClr val="0070C0"/>
                </a:solidFill>
                <a:latin typeface="Times New Roman" pitchFamily="18" charset="0"/>
                <a:ea typeface="Calibri" panose="020F0502020204030204" pitchFamily="34" charset="0"/>
                <a:cs typeface="Times New Roman" pitchFamily="18" charset="0"/>
              </a:rPr>
              <a:t>Các mộng tưởng của em bé diễn ra lần lượt theo thứ tự hợp lí (phù hợp với tâm lí tuổi thơ và hoàn cảnh thực tế của em)</a:t>
            </a:r>
            <a:endParaRPr lang="en-US" sz="2400" b="1" dirty="0">
              <a:solidFill>
                <a:srgbClr val="0070C0"/>
              </a:solidFill>
              <a:latin typeface="Times New Roman" pitchFamily="18" charset="0"/>
              <a:ea typeface="Calibri" panose="020F0502020204030204" pitchFamily="34" charset="0"/>
              <a:cs typeface="Times New Roman" pitchFamily="18" charset="0"/>
            </a:endParaRPr>
          </a:p>
          <a:p>
            <a:pPr>
              <a:lnSpc>
                <a:spcPct val="115000"/>
              </a:lnSpc>
              <a:spcAft>
                <a:spcPts val="1000"/>
              </a:spcAft>
            </a:pPr>
            <a:r>
              <a:rPr lang="pt-BR" sz="3200" dirty="0">
                <a:latin typeface="Times New Roman" pitchFamily="18" charset="0"/>
                <a:ea typeface="Calibri" panose="020F0502020204030204" pitchFamily="34" charset="0"/>
                <a:cs typeface="Times New Roman" pitchFamily="18" charset="0"/>
              </a:rPr>
              <a:t>- Mong được ấm no (Lần 1 – 2)</a:t>
            </a:r>
            <a:endParaRPr lang="en-US" sz="2400" dirty="0">
              <a:latin typeface="Times New Roman" pitchFamily="18" charset="0"/>
              <a:ea typeface="Calibri" panose="020F0502020204030204" pitchFamily="34" charset="0"/>
              <a:cs typeface="Times New Roman" pitchFamily="18" charset="0"/>
            </a:endParaRPr>
          </a:p>
          <a:p>
            <a:pPr>
              <a:lnSpc>
                <a:spcPct val="115000"/>
              </a:lnSpc>
              <a:spcAft>
                <a:spcPts val="1000"/>
              </a:spcAft>
            </a:pPr>
            <a:r>
              <a:rPr lang="pt-BR" sz="3200" dirty="0">
                <a:latin typeface="Times New Roman" pitchFamily="18" charset="0"/>
                <a:ea typeface="Calibri" panose="020F0502020204030204" pitchFamily="34" charset="0"/>
                <a:cs typeface="Times New Roman" pitchFamily="18" charset="0"/>
              </a:rPr>
              <a:t>	- Mong </a:t>
            </a:r>
            <a:r>
              <a:rPr lang="pt-BR" sz="3200">
                <a:latin typeface="Times New Roman" pitchFamily="18" charset="0"/>
                <a:ea typeface="Calibri" panose="020F0502020204030204" pitchFamily="34" charset="0"/>
                <a:cs typeface="Times New Roman" pitchFamily="18" charset="0"/>
              </a:rPr>
              <a:t>được </a:t>
            </a:r>
            <a:r>
              <a:rPr lang="pt-BR" sz="3200" smtClean="0">
                <a:latin typeface="Times New Roman" pitchFamily="18" charset="0"/>
                <a:ea typeface="Calibri" panose="020F0502020204030204" pitchFamily="34" charset="0"/>
                <a:cs typeface="Times New Roman" pitchFamily="18" charset="0"/>
              </a:rPr>
              <a:t>sum </a:t>
            </a:r>
            <a:r>
              <a:rPr lang="pt-BR" sz="3200" dirty="0">
                <a:latin typeface="Times New Roman" pitchFamily="18" charset="0"/>
                <a:ea typeface="Calibri" panose="020F0502020204030204" pitchFamily="34" charset="0"/>
                <a:cs typeface="Times New Roman" pitchFamily="18" charset="0"/>
              </a:rPr>
              <a:t>vầy, hạnh phúc bên gia đình</a:t>
            </a:r>
          </a:p>
          <a:p>
            <a:pPr>
              <a:lnSpc>
                <a:spcPct val="115000"/>
              </a:lnSpc>
              <a:spcAft>
                <a:spcPts val="1000"/>
              </a:spcAft>
            </a:pPr>
            <a:r>
              <a:rPr lang="pt-BR" sz="3200" dirty="0">
                <a:latin typeface="Times New Roman" pitchFamily="18" charset="0"/>
                <a:ea typeface="Calibri" panose="020F0502020204030204" pitchFamily="34" charset="0"/>
                <a:cs typeface="Times New Roman" pitchFamily="18" charset="0"/>
              </a:rPr>
              <a:t>	       (Lần 3)</a:t>
            </a:r>
            <a:endParaRPr lang="en-US" sz="2400" dirty="0">
              <a:latin typeface="Times New Roman" pitchFamily="18" charset="0"/>
              <a:ea typeface="Calibri" panose="020F0502020204030204" pitchFamily="34" charset="0"/>
              <a:cs typeface="Times New Roman" pitchFamily="18" charset="0"/>
            </a:endParaRPr>
          </a:p>
          <a:p>
            <a:r>
              <a:rPr lang="pt-BR" sz="3200" dirty="0">
                <a:latin typeface="Times New Roman" pitchFamily="18" charset="0"/>
                <a:ea typeface="Calibri" panose="020F0502020204030204" pitchFamily="34" charset="0"/>
                <a:cs typeface="Times New Roman" pitchFamily="18" charset="0"/>
              </a:rPr>
              <a:t>		  - Mong được vui chơi, sống trong tình yêu</a:t>
            </a:r>
          </a:p>
          <a:p>
            <a:r>
              <a:rPr lang="pt-BR" sz="3200" dirty="0">
                <a:latin typeface="Times New Roman" pitchFamily="18" charset="0"/>
                <a:ea typeface="Calibri" panose="020F0502020204030204" pitchFamily="34" charset="0"/>
                <a:cs typeface="Times New Roman" pitchFamily="18" charset="0"/>
              </a:rPr>
              <a:t>		      thương (Lần 4-5)</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37167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7" y="24272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2. </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lần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quẹt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mộng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tưởng</a:t>
            </a:r>
            <a:endParaRPr lang="en-US" sz="3000" b="1" dirty="0">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xmlns="" id="{E4312DED-0045-4CA3-88B8-E515B5D56FE1}"/>
              </a:ext>
            </a:extLst>
          </p:cNvPr>
          <p:cNvSpPr/>
          <p:nvPr/>
        </p:nvSpPr>
        <p:spPr>
          <a:xfrm>
            <a:off x="328093" y="1418000"/>
            <a:ext cx="3778884"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pt-BR" sz="3600" dirty="0">
                <a:latin typeface="Times New Roman" pitchFamily="18" charset="0"/>
                <a:cs typeface="Times New Roman" pitchFamily="18" charset="0"/>
              </a:rPr>
              <a:t>5 lần quẹt diêm = 5 mộng tưởng đẹp đẽ hiện ra: </a:t>
            </a:r>
            <a:r>
              <a:rPr lang="en-US" sz="3600" dirty="0">
                <a:latin typeface="Times New Roman" pitchFamily="18" charset="0"/>
                <a:ea typeface="Calibri" panose="020F0502020204030204" pitchFamily="34" charset="0"/>
                <a:cs typeface="Times New Roman" pitchFamily="18" charset="0"/>
              </a:rPr>
              <a:t>4 </a:t>
            </a:r>
            <a:r>
              <a:rPr lang="en-US" sz="3600" dirty="0" err="1">
                <a:latin typeface="Times New Roman" pitchFamily="18" charset="0"/>
                <a:ea typeface="Calibri" panose="020F0502020204030204" pitchFamily="34" charset="0"/>
                <a:cs typeface="Times New Roman" pitchFamily="18" charset="0"/>
              </a:rPr>
              <a:t>lần</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đầu</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quẹt</a:t>
            </a:r>
            <a:r>
              <a:rPr lang="en-US" sz="3600" dirty="0">
                <a:latin typeface="Times New Roman" pitchFamily="18" charset="0"/>
                <a:ea typeface="Calibri" panose="020F0502020204030204" pitchFamily="34" charset="0"/>
                <a:cs typeface="Times New Roman" pitchFamily="18" charset="0"/>
              </a:rPr>
              <a:t> 1 </a:t>
            </a:r>
            <a:r>
              <a:rPr lang="en-US" sz="3600" dirty="0" err="1">
                <a:latin typeface="Times New Roman" pitchFamily="18" charset="0"/>
                <a:ea typeface="Calibri" panose="020F0502020204030204" pitchFamily="34" charset="0"/>
                <a:cs typeface="Times New Roman" pitchFamily="18" charset="0"/>
              </a:rPr>
              <a:t>lần</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lần</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cuối</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cả</a:t>
            </a:r>
            <a:r>
              <a:rPr lang="en-US" sz="3600" dirty="0">
                <a:latin typeface="Times New Roman" pitchFamily="18" charset="0"/>
                <a:ea typeface="Calibri" panose="020F0502020204030204" pitchFamily="34" charset="0"/>
                <a:cs typeface="Times New Roman" pitchFamily="18" charset="0"/>
              </a:rPr>
              <a:t> bao</a:t>
            </a:r>
            <a:endParaRPr lang="en-US" sz="3600" dirty="0">
              <a:latin typeface="Times New Roman" pitchFamily="18" charset="0"/>
              <a:cs typeface="Times New Roman" pitchFamily="18" charset="0"/>
            </a:endParaRPr>
          </a:p>
        </p:txBody>
      </p:sp>
      <p:pic>
        <p:nvPicPr>
          <p:cNvPr id="23" name="Picture 20" descr="Quet diem lan 1">
            <a:extLst>
              <a:ext uri="{FF2B5EF4-FFF2-40B4-BE49-F238E27FC236}">
                <a16:creationId xmlns:a16="http://schemas.microsoft.com/office/drawing/2014/main" xmlns="" id="{9E3E4504-BBFA-4289-802A-CBC781796D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2675" y="1443815"/>
            <a:ext cx="3497719" cy="2527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Quet diem lan 2">
            <a:extLst>
              <a:ext uri="{FF2B5EF4-FFF2-40B4-BE49-F238E27FC236}">
                <a16:creationId xmlns:a16="http://schemas.microsoft.com/office/drawing/2014/main" xmlns="" id="{607ED841-70C2-46A4-90E5-4CB52E513F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4" r="52432"/>
          <a:stretch/>
        </p:blipFill>
        <p:spPr bwMode="auto">
          <a:xfrm>
            <a:off x="8085025" y="1440681"/>
            <a:ext cx="3710699" cy="2527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12" descr="Quet diem lan 3">
            <a:extLst>
              <a:ext uri="{FF2B5EF4-FFF2-40B4-BE49-F238E27FC236}">
                <a16:creationId xmlns:a16="http://schemas.microsoft.com/office/drawing/2014/main" xmlns="" id="{21EA2A2B-F890-46DA-B162-4A27AD2502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407" y="4153363"/>
            <a:ext cx="3578905" cy="2451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Quet diem lan 4">
            <a:extLst>
              <a:ext uri="{FF2B5EF4-FFF2-40B4-BE49-F238E27FC236}">
                <a16:creationId xmlns:a16="http://schemas.microsoft.com/office/drawing/2014/main" xmlns="" id="{C88F40CB-BB93-4A37-B3E3-2C8619F5E1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2507" y="4153364"/>
            <a:ext cx="3515707" cy="24514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26" descr="Quet diem lan 5">
            <a:extLst>
              <a:ext uri="{FF2B5EF4-FFF2-40B4-BE49-F238E27FC236}">
                <a16:creationId xmlns:a16="http://schemas.microsoft.com/office/drawing/2014/main" xmlns="" id="{6B6C6374-1006-4993-B1E8-7C52920741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1245" y="4108668"/>
            <a:ext cx="3796797" cy="249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5472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down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down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6924F51-4B9A-429E-9998-52F1CC6AF593}"/>
              </a:ext>
            </a:extLst>
          </p:cNvPr>
          <p:cNvSpPr txBox="1"/>
          <p:nvPr/>
        </p:nvSpPr>
        <p:spPr>
          <a:xfrm>
            <a:off x="2082188" y="5741268"/>
            <a:ext cx="9875925" cy="954107"/>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5: </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Em quẹt tất cả những que di</a:t>
            </a:r>
            <a:r>
              <a:rPr lang="en-US" sz="2800" dirty="0" err="1">
                <a:effectLst/>
                <a:latin typeface="Times New Roman" pitchFamily="18" charset="0"/>
                <a:ea typeface="Calibri" panose="020F0502020204030204" pitchFamily="34" charset="0"/>
                <a:cs typeface="Times New Roman" pitchFamily="18" charset="0"/>
              </a:rPr>
              <a:t>êm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còn</a:t>
            </a:r>
            <a:r>
              <a:rPr lang="en-US" sz="2800" dirty="0">
                <a:effectLst/>
                <a:latin typeface="Times New Roman" pitchFamily="18" charset="0"/>
                <a:ea typeface="Calibri" panose="020F0502020204030204" pitchFamily="34" charset="0"/>
                <a:cs typeface="Times New Roman" pitchFamily="18" charset="0"/>
              </a:rPr>
              <a:t> l</a:t>
            </a:r>
            <a:r>
              <a:rPr lang="vi-VN" sz="2800" dirty="0">
                <a:effectLst/>
                <a:latin typeface="Times New Roman" pitchFamily="18" charset="0"/>
                <a:ea typeface="Calibri" panose="020F0502020204030204" pitchFamily="34" charset="0"/>
                <a:cs typeface="Times New Roman" pitchFamily="18" charset="0"/>
              </a:rPr>
              <a:t>ại trong bao</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Níu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giữ</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bà</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K</a:t>
            </a:r>
            <a:r>
              <a:rPr lang="vi-VN" sz="2800" dirty="0">
                <a:effectLst/>
                <a:latin typeface="Times New Roman" pitchFamily="18" charset="0"/>
                <a:ea typeface="Calibri" panose="020F0502020204030204" pitchFamily="34" charset="0"/>
                <a:cs typeface="Times New Roman" pitchFamily="18" charset="0"/>
              </a:rPr>
              <a:t>h</a:t>
            </a:r>
            <a:r>
              <a:rPr lang="en-US" sz="2800" dirty="0" err="1">
                <a:effectLst/>
                <a:latin typeface="Times New Roman" pitchFamily="18" charset="0"/>
                <a:ea typeface="Calibri" panose="020F0502020204030204" pitchFamily="34" charset="0"/>
                <a:cs typeface="Times New Roman" pitchFamily="18" charset="0"/>
              </a:rPr>
              <a:t>át</a:t>
            </a:r>
            <a:r>
              <a:rPr lang="en-US" sz="2800" dirty="0">
                <a:effectLst/>
                <a:latin typeface="Times New Roman" pitchFamily="18" charset="0"/>
                <a:ea typeface="Calibri" panose="020F0502020204030204" pitchFamily="34" charset="0"/>
                <a:cs typeface="Times New Roman" pitchFamily="18" charset="0"/>
              </a:rPr>
              <a:t> khao </a:t>
            </a:r>
            <a:r>
              <a:rPr lang="en-US" sz="2800" dirty="0" err="1">
                <a:effectLst/>
                <a:latin typeface="Times New Roman" pitchFamily="18" charset="0"/>
                <a:ea typeface="Calibri" panose="020F0502020204030204" pitchFamily="34" charset="0"/>
                <a:cs typeface="Times New Roman" pitchFamily="18" charset="0"/>
              </a:rPr>
              <a:t>cháy</a:t>
            </a:r>
            <a:r>
              <a:rPr lang="en-US" sz="2800" dirty="0">
                <a:effectLst/>
                <a:latin typeface="Times New Roman" pitchFamily="18" charset="0"/>
                <a:ea typeface="Calibri" panose="020F0502020204030204" pitchFamily="34" charset="0"/>
                <a:cs typeface="Times New Roman" pitchFamily="18" charset="0"/>
              </a:rPr>
              <a:t> b</a:t>
            </a:r>
            <a:r>
              <a:rPr lang="vi-VN" sz="2800" dirty="0">
                <a:effectLst/>
                <a:latin typeface="Times New Roman" pitchFamily="18" charset="0"/>
                <a:ea typeface="Calibri" panose="020F0502020204030204" pitchFamily="34" charset="0"/>
                <a:cs typeface="Times New Roman" pitchFamily="18" charset="0"/>
              </a:rPr>
              <a:t>ỏng 1 c</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s tốt đẹp</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 hạnh ph</a:t>
            </a:r>
            <a:r>
              <a:rPr lang="en-US" sz="2800" dirty="0" err="1">
                <a:effectLst/>
                <a:latin typeface="Times New Roman" pitchFamily="18" charset="0"/>
                <a:ea typeface="Calibri" panose="020F0502020204030204" pitchFamily="34" charset="0"/>
                <a:cs typeface="Times New Roman" pitchFamily="18" charset="0"/>
              </a:rPr>
              <a:t>úc</a:t>
            </a:r>
            <a:r>
              <a:rPr lang="en-US" sz="2800" dirty="0">
                <a:effectLst/>
                <a:latin typeface="Times New Roman" pitchFamily="18" charset="0"/>
                <a:ea typeface="Calibri" panose="020F0502020204030204" pitchFamily="34" charset="0"/>
                <a:cs typeface="Times New Roman" pitchFamily="18" charset="0"/>
              </a:rPr>
              <a:t>.</a:t>
            </a:r>
          </a:p>
        </p:txBody>
      </p:sp>
      <p:pic>
        <p:nvPicPr>
          <p:cNvPr id="8" name="Picture 20" descr="Quet diem lan 1">
            <a:extLst>
              <a:ext uri="{FF2B5EF4-FFF2-40B4-BE49-F238E27FC236}">
                <a16:creationId xmlns:a16="http://schemas.microsoft.com/office/drawing/2014/main" xmlns="" id="{4BD0ACDC-F75F-4EB1-92FF-FCA40CD9E8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8525" y="158026"/>
            <a:ext cx="1711767" cy="1237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xmlns="" id="{43B11986-2562-4469-A85E-D665BCAEAEFD}"/>
              </a:ext>
            </a:extLst>
          </p:cNvPr>
          <p:cNvSpPr/>
          <p:nvPr/>
        </p:nvSpPr>
        <p:spPr>
          <a:xfrm>
            <a:off x="-191095" y="-539511"/>
            <a:ext cx="2643570" cy="2577128"/>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467;p41">
            <a:extLst>
              <a:ext uri="{FF2B5EF4-FFF2-40B4-BE49-F238E27FC236}">
                <a16:creationId xmlns:a16="http://schemas.microsoft.com/office/drawing/2014/main" xmlns="" id="{A01D283D-B980-40B9-A8E0-C414D72F4D45}"/>
              </a:ext>
            </a:extLst>
          </p:cNvPr>
          <p:cNvSpPr txBox="1">
            <a:spLocks noGrp="1"/>
          </p:cNvSpPr>
          <p:nvPr/>
        </p:nvSpPr>
        <p:spPr>
          <a:xfrm>
            <a:off x="157158" y="316843"/>
            <a:ext cx="1902996" cy="8644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dirty="0">
                <a:solidFill>
                  <a:srgbClr val="FF0000"/>
                </a:solidFill>
                <a:latin typeface="Times New Roman" pitchFamily="18" charset="0"/>
                <a:cs typeface="Times New Roman" pitchFamily="18" charset="0"/>
              </a:rPr>
              <a:t>YN 5 </a:t>
            </a:r>
            <a:r>
              <a:rPr lang="en-SG" dirty="0" err="1">
                <a:solidFill>
                  <a:srgbClr val="FF0000"/>
                </a:solidFill>
                <a:latin typeface="Times New Roman" pitchFamily="18" charset="0"/>
                <a:cs typeface="Times New Roman" pitchFamily="18" charset="0"/>
              </a:rPr>
              <a:t>lần</a:t>
            </a:r>
            <a:r>
              <a:rPr lang="en-SG" dirty="0">
                <a:solidFill>
                  <a:srgbClr val="FF0000"/>
                </a:solidFill>
                <a:latin typeface="Times New Roman" pitchFamily="18" charset="0"/>
                <a:cs typeface="Times New Roman" pitchFamily="18" charset="0"/>
              </a:rPr>
              <a:t> </a:t>
            </a:r>
            <a:r>
              <a:rPr lang="en-SG" dirty="0" err="1">
                <a:solidFill>
                  <a:srgbClr val="FF0000"/>
                </a:solidFill>
                <a:latin typeface="Times New Roman" pitchFamily="18" charset="0"/>
                <a:cs typeface="Times New Roman" pitchFamily="18" charset="0"/>
              </a:rPr>
              <a:t>quẹt</a:t>
            </a:r>
            <a:r>
              <a:rPr lang="en-SG" dirty="0">
                <a:solidFill>
                  <a:srgbClr val="FF0000"/>
                </a:solidFill>
                <a:latin typeface="Times New Roman" pitchFamily="18" charset="0"/>
                <a:cs typeface="Times New Roman" pitchFamily="18" charset="0"/>
              </a:rPr>
              <a:t> </a:t>
            </a:r>
            <a:r>
              <a:rPr lang="en-SG" dirty="0" err="1">
                <a:solidFill>
                  <a:srgbClr val="FF0000"/>
                </a:solidFill>
                <a:latin typeface="Times New Roman" pitchFamily="18" charset="0"/>
                <a:cs typeface="Times New Roman" pitchFamily="18" charset="0"/>
              </a:rPr>
              <a:t>diêm</a:t>
            </a:r>
            <a:endParaRPr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EF916F4F-3D93-438A-9BBD-050C0C76DBA9}"/>
              </a:ext>
            </a:extLst>
          </p:cNvPr>
          <p:cNvSpPr txBox="1"/>
          <p:nvPr/>
        </p:nvSpPr>
        <p:spPr>
          <a:xfrm>
            <a:off x="4499365" y="141390"/>
            <a:ext cx="7428230" cy="1384995"/>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1:</a:t>
            </a:r>
            <a:r>
              <a:rPr lang="en-US" sz="2800" dirty="0">
                <a:effectLst/>
                <a:latin typeface="Times New Roman" pitchFamily="18" charset="0"/>
                <a:ea typeface="Calibri" panose="020F0502020204030204" pitchFamily="34" charset="0"/>
                <a:cs typeface="Times New Roman" pitchFamily="18" charset="0"/>
              </a:rPr>
              <a:t> “Ng</a:t>
            </a:r>
            <a:r>
              <a:rPr lang="vi-VN" sz="2800" dirty="0">
                <a:effectLst/>
                <a:latin typeface="Times New Roman" pitchFamily="18" charset="0"/>
                <a:ea typeface="Calibri" panose="020F0502020204030204" pitchFamily="34" charset="0"/>
                <a:cs typeface="Times New Roman" pitchFamily="18" charset="0"/>
              </a:rPr>
              <a:t>ồi trước l</a:t>
            </a:r>
            <a:r>
              <a:rPr lang="en-US" sz="2800" dirty="0">
                <a:effectLst/>
                <a:latin typeface="Times New Roman" pitchFamily="18" charset="0"/>
                <a:ea typeface="Calibri" panose="020F0502020204030204" pitchFamily="34" charset="0"/>
                <a:cs typeface="Times New Roman" pitchFamily="18" charset="0"/>
              </a:rPr>
              <a:t>ò </a:t>
            </a:r>
            <a:r>
              <a:rPr lang="en-US" sz="2800" dirty="0" err="1">
                <a:effectLst/>
                <a:latin typeface="Times New Roman" pitchFamily="18" charset="0"/>
                <a:ea typeface="Calibri" panose="020F0502020204030204" pitchFamily="34" charset="0"/>
                <a:cs typeface="Times New Roman" pitchFamily="18" charset="0"/>
              </a:rPr>
              <a:t>sư</a:t>
            </a:r>
            <a:r>
              <a:rPr lang="vi-VN" sz="2800" dirty="0">
                <a:effectLst/>
                <a:latin typeface="Times New Roman" pitchFamily="18" charset="0"/>
                <a:ea typeface="Calibri" panose="020F0502020204030204" pitchFamily="34" charset="0"/>
                <a:cs typeface="Times New Roman" pitchFamily="18" charset="0"/>
              </a:rPr>
              <a:t>ởi lửa ch</a:t>
            </a:r>
            <a:r>
              <a:rPr lang="en-US" sz="2800" dirty="0" err="1">
                <a:effectLst/>
                <a:latin typeface="Times New Roman" pitchFamily="18" charset="0"/>
                <a:ea typeface="Calibri" panose="020F0502020204030204" pitchFamily="34" charset="0"/>
                <a:cs typeface="Times New Roman" pitchFamily="18" charset="0"/>
              </a:rPr>
              <a:t>áy</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vui</a:t>
            </a:r>
            <a:r>
              <a:rPr lang="en-US" sz="2800" dirty="0">
                <a:effectLst/>
                <a:latin typeface="Times New Roman" pitchFamily="18" charset="0"/>
                <a:ea typeface="Calibri" panose="020F0502020204030204" pitchFamily="34" charset="0"/>
                <a:cs typeface="Times New Roman" pitchFamily="18" charset="0"/>
              </a:rPr>
              <a:t> m</a:t>
            </a:r>
            <a:r>
              <a:rPr lang="vi-VN" sz="2800" dirty="0">
                <a:effectLst/>
                <a:latin typeface="Times New Roman" pitchFamily="18" charset="0"/>
                <a:ea typeface="Calibri" panose="020F0502020204030204" pitchFamily="34" charset="0"/>
                <a:cs typeface="Times New Roman" pitchFamily="18" charset="0"/>
              </a:rPr>
              <a:t>ắt toả hơi n</a:t>
            </a:r>
            <a:r>
              <a:rPr lang="en-US" sz="2800" dirty="0" err="1">
                <a:effectLst/>
                <a:latin typeface="Times New Roman" pitchFamily="18" charset="0"/>
                <a:ea typeface="Calibri" panose="020F0502020204030204" pitchFamily="34" charset="0"/>
                <a:cs typeface="Times New Roman" pitchFamily="18" charset="0"/>
              </a:rPr>
              <a:t>óng</a:t>
            </a:r>
            <a:r>
              <a:rPr lang="en-US" sz="2800" dirty="0">
                <a:effectLst/>
                <a:latin typeface="Times New Roman" pitchFamily="18" charset="0"/>
                <a:ea typeface="Calibri" panose="020F0502020204030204" pitchFamily="34" charset="0"/>
                <a:cs typeface="Times New Roman" pitchFamily="18" charset="0"/>
              </a:rPr>
              <a:t> d</a:t>
            </a:r>
            <a:r>
              <a:rPr lang="vi-VN" sz="2800" dirty="0">
                <a:effectLst/>
                <a:latin typeface="Times New Roman" pitchFamily="18" charset="0"/>
                <a:ea typeface="Calibri" panose="020F0502020204030204" pitchFamily="34" charset="0"/>
                <a:cs typeface="Times New Roman" pitchFamily="18" charset="0"/>
              </a:rPr>
              <a:t>ịu d</a:t>
            </a:r>
            <a:r>
              <a:rPr lang="en-US" sz="2800" dirty="0" err="1">
                <a:effectLst/>
                <a:latin typeface="Times New Roman" pitchFamily="18" charset="0"/>
                <a:ea typeface="Calibri" panose="020F0502020204030204" pitchFamily="34" charset="0"/>
                <a:cs typeface="Times New Roman" pitchFamily="18" charset="0"/>
              </a:rPr>
              <a:t>àng</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Vì</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em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đang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rét</a:t>
            </a:r>
            <a:r>
              <a:rPr lang="en-US" sz="2800" dirty="0">
                <a:effectLst/>
                <a:latin typeface="Times New Roman" pitchFamily="18" charset="0"/>
                <a:ea typeface="Calibri" panose="020F0502020204030204" pitchFamily="34" charset="0"/>
                <a:cs typeface="Times New Roman" pitchFamily="18" charset="0"/>
              </a:rPr>
              <a:t>, mu</a:t>
            </a:r>
            <a:r>
              <a:rPr lang="vi-VN" sz="2800" dirty="0">
                <a:effectLst/>
                <a:latin typeface="Times New Roman" pitchFamily="18" charset="0"/>
                <a:ea typeface="Calibri" panose="020F0502020204030204" pitchFamily="34" charset="0"/>
                <a:cs typeface="Times New Roman" pitchFamily="18" charset="0"/>
              </a:rPr>
              <a:t>ốn được sưởi ấm</a:t>
            </a:r>
            <a:r>
              <a:rPr lang="en-US" sz="2800" dirty="0">
                <a:effectLst/>
                <a:latin typeface="Times New Roman" pitchFamily="18" charset="0"/>
                <a:ea typeface="Calibri" panose="020F0502020204030204" pitchFamily="34" charset="0"/>
                <a:cs typeface="Times New Roman" pitchFamily="18" charset="0"/>
              </a:rPr>
              <a:t>.</a:t>
            </a:r>
            <a:endParaRPr lang="en-US" sz="2800" dirty="0">
              <a:latin typeface="Times New Roman" pitchFamily="18" charset="0"/>
              <a:cs typeface="Times New Roman" pitchFamily="18" charset="0"/>
            </a:endParaRPr>
          </a:p>
        </p:txBody>
      </p:sp>
      <p:pic>
        <p:nvPicPr>
          <p:cNvPr id="11" name="Picture 15" descr="Quet diem lan 2">
            <a:extLst>
              <a:ext uri="{FF2B5EF4-FFF2-40B4-BE49-F238E27FC236}">
                <a16:creationId xmlns:a16="http://schemas.microsoft.com/office/drawing/2014/main" xmlns="" id="{493304D4-8C74-42AF-A23F-0D61E63885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4" r="52432"/>
          <a:stretch/>
        </p:blipFill>
        <p:spPr bwMode="auto">
          <a:xfrm>
            <a:off x="2082188" y="1587651"/>
            <a:ext cx="1711767" cy="1237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EDD5B421-D1DA-403A-AE60-C9B27E1CD8B1}"/>
              </a:ext>
            </a:extLst>
          </p:cNvPr>
          <p:cNvSpPr txBox="1"/>
          <p:nvPr/>
        </p:nvSpPr>
        <p:spPr>
          <a:xfrm>
            <a:off x="3877939" y="1726948"/>
            <a:ext cx="8049656" cy="954107"/>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2: </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B</a:t>
            </a:r>
            <a:r>
              <a:rPr lang="en-US" sz="2800" dirty="0" err="1">
                <a:effectLst/>
                <a:latin typeface="Times New Roman" pitchFamily="18" charset="0"/>
                <a:ea typeface="Calibri" panose="020F0502020204030204" pitchFamily="34" charset="0"/>
                <a:cs typeface="Times New Roman" pitchFamily="18" charset="0"/>
              </a:rPr>
              <a:t>àn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ăn</a:t>
            </a:r>
            <a:r>
              <a:rPr lang="en-US" sz="2800" dirty="0">
                <a:effectLst/>
                <a:latin typeface="Times New Roman" pitchFamily="18" charset="0"/>
                <a:ea typeface="Calibri" panose="020F0502020204030204" pitchFamily="34" charset="0"/>
                <a:cs typeface="Times New Roman" pitchFamily="18" charset="0"/>
              </a:rPr>
              <a:t>, đ</a:t>
            </a:r>
            <a:r>
              <a:rPr lang="vi-VN" sz="2800" dirty="0">
                <a:effectLst/>
                <a:latin typeface="Times New Roman" pitchFamily="18" charset="0"/>
                <a:ea typeface="Calibri" panose="020F0502020204030204" pitchFamily="34" charset="0"/>
                <a:cs typeface="Times New Roman" pitchFamily="18" charset="0"/>
              </a:rPr>
              <a:t>ồ qu</a:t>
            </a:r>
            <a:r>
              <a:rPr lang="en-US" sz="2800" dirty="0">
                <a:effectLst/>
                <a:latin typeface="Times New Roman" pitchFamily="18" charset="0"/>
                <a:ea typeface="Calibri" panose="020F0502020204030204" pitchFamily="34" charset="0"/>
                <a:cs typeface="Times New Roman" pitchFamily="18" charset="0"/>
              </a:rPr>
              <a:t>ý </a:t>
            </a:r>
            <a:r>
              <a:rPr lang="en-US" sz="2800" dirty="0" err="1">
                <a:effectLst/>
                <a:latin typeface="Times New Roman" pitchFamily="18" charset="0"/>
                <a:ea typeface="Calibri" panose="020F0502020204030204" pitchFamily="34" charset="0"/>
                <a:cs typeface="Times New Roman" pitchFamily="18" charset="0"/>
              </a:rPr>
              <a:t>giá</a:t>
            </a:r>
            <a:r>
              <a:rPr lang="en-US" sz="2800" dirty="0">
                <a:effectLst/>
                <a:latin typeface="Times New Roman" pitchFamily="18" charset="0"/>
                <a:ea typeface="Calibri" panose="020F0502020204030204" pitchFamily="34" charset="0"/>
                <a:cs typeface="Times New Roman" pitchFamily="18" charset="0"/>
              </a:rPr>
              <a:t>, ng</a:t>
            </a:r>
            <a:r>
              <a:rPr lang="vi-VN" sz="2800" dirty="0">
                <a:effectLst/>
                <a:latin typeface="Times New Roman" pitchFamily="18" charset="0"/>
                <a:ea typeface="Calibri" panose="020F0502020204030204" pitchFamily="34" charset="0"/>
                <a:cs typeface="Times New Roman" pitchFamily="18" charset="0"/>
              </a:rPr>
              <a:t>ỗng quay…</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Vì</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em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đang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đói</a:t>
            </a:r>
            <a:r>
              <a:rPr lang="en-US" sz="2800" dirty="0">
                <a:effectLst/>
                <a:latin typeface="Times New Roman" pitchFamily="18" charset="0"/>
                <a:ea typeface="Calibri" panose="020F0502020204030204" pitchFamily="34" charset="0"/>
                <a:cs typeface="Times New Roman" pitchFamily="18" charset="0"/>
              </a:rPr>
              <a:t>, mu</a:t>
            </a:r>
            <a:r>
              <a:rPr lang="vi-VN" sz="2800" dirty="0">
                <a:effectLst/>
                <a:latin typeface="Times New Roman" pitchFamily="18" charset="0"/>
                <a:ea typeface="Calibri" panose="020F0502020204030204" pitchFamily="34" charset="0"/>
                <a:cs typeface="Times New Roman" pitchFamily="18" charset="0"/>
              </a:rPr>
              <a:t>ốn ăn (gần 12 giờ đ</a:t>
            </a:r>
            <a:r>
              <a:rPr lang="en-US" sz="2800" dirty="0" err="1">
                <a:effectLst/>
                <a:latin typeface="Times New Roman" pitchFamily="18" charset="0"/>
                <a:ea typeface="Calibri" panose="020F0502020204030204" pitchFamily="34" charset="0"/>
                <a:cs typeface="Times New Roman" pitchFamily="18" charset="0"/>
              </a:rPr>
              <a:t>êm</a:t>
            </a:r>
            <a:r>
              <a:rPr lang="en-US" sz="2800" dirty="0">
                <a:effectLst/>
                <a:latin typeface="Times New Roman" pitchFamily="18" charset="0"/>
                <a:ea typeface="Calibri" panose="020F0502020204030204" pitchFamily="34" charset="0"/>
                <a:cs typeface="Times New Roman" pitchFamily="18" charset="0"/>
              </a:rPr>
              <a:t> r</a:t>
            </a:r>
            <a:r>
              <a:rPr lang="vi-VN" sz="2800" dirty="0">
                <a:effectLst/>
                <a:latin typeface="Times New Roman" pitchFamily="18" charset="0"/>
                <a:ea typeface="Calibri" panose="020F0502020204030204" pitchFamily="34" charset="0"/>
                <a:cs typeface="Times New Roman" pitchFamily="18" charset="0"/>
              </a:rPr>
              <a:t>ồi)</a:t>
            </a:r>
            <a:r>
              <a:rPr lang="en-US" sz="2800" dirty="0">
                <a:effectLst/>
                <a:latin typeface="Times New Roman" pitchFamily="18" charset="0"/>
                <a:ea typeface="Calibri" panose="020F0502020204030204" pitchFamily="34"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pic>
        <p:nvPicPr>
          <p:cNvPr id="13" name="Picture 12" descr="Quet diem lan 3">
            <a:extLst>
              <a:ext uri="{FF2B5EF4-FFF2-40B4-BE49-F238E27FC236}">
                <a16:creationId xmlns:a16="http://schemas.microsoft.com/office/drawing/2014/main" xmlns="" id="{E2C484E0-0E2C-4970-AC40-8BB17A7501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5609" y="2936474"/>
            <a:ext cx="1705469" cy="1237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860DE686-47C5-441C-9529-CF1AFB62E560}"/>
              </a:ext>
            </a:extLst>
          </p:cNvPr>
          <p:cNvSpPr txBox="1"/>
          <p:nvPr/>
        </p:nvSpPr>
        <p:spPr>
          <a:xfrm>
            <a:off x="3335219" y="3074506"/>
            <a:ext cx="8592376" cy="954107"/>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3: </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C</a:t>
            </a:r>
            <a:r>
              <a:rPr lang="en-US" sz="2800" dirty="0" err="1">
                <a:effectLst/>
                <a:latin typeface="Times New Roman" pitchFamily="18" charset="0"/>
                <a:ea typeface="Calibri" panose="020F0502020204030204" pitchFamily="34" charset="0"/>
                <a:cs typeface="Times New Roman" pitchFamily="18" charset="0"/>
              </a:rPr>
              <a:t>ây</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thông</a:t>
            </a:r>
            <a:r>
              <a:rPr lang="en-US" sz="2800" dirty="0">
                <a:effectLst/>
                <a:latin typeface="Times New Roman" pitchFamily="18" charset="0"/>
                <a:ea typeface="Calibri" panose="020F0502020204030204" pitchFamily="34" charset="0"/>
                <a:cs typeface="Times New Roman" pitchFamily="18" charset="0"/>
              </a:rPr>
              <a:t> Noel, ng</a:t>
            </a:r>
            <a:r>
              <a:rPr lang="vi-VN" sz="2800" dirty="0">
                <a:effectLst/>
                <a:latin typeface="Times New Roman" pitchFamily="18" charset="0"/>
                <a:ea typeface="Calibri" panose="020F0502020204030204" pitchFamily="34" charset="0"/>
                <a:cs typeface="Times New Roman" pitchFamily="18" charset="0"/>
              </a:rPr>
              <a:t>ọn nến s</a:t>
            </a:r>
            <a:r>
              <a:rPr lang="en-US" sz="2800" dirty="0" err="1">
                <a:effectLst/>
                <a:latin typeface="Times New Roman" pitchFamily="18" charset="0"/>
                <a:ea typeface="Calibri" panose="020F0502020204030204" pitchFamily="34" charset="0"/>
                <a:cs typeface="Times New Roman" pitchFamily="18" charset="0"/>
              </a:rPr>
              <a:t>áng</a:t>
            </a:r>
            <a:r>
              <a:rPr lang="en-US" sz="2800" dirty="0">
                <a:effectLst/>
                <a:latin typeface="Times New Roman" pitchFamily="18" charset="0"/>
                <a:ea typeface="Calibri" panose="020F0502020204030204" pitchFamily="34" charset="0"/>
                <a:cs typeface="Times New Roman" pitchFamily="18" charset="0"/>
              </a:rPr>
              <a:t> r</a:t>
            </a:r>
            <a:r>
              <a:rPr lang="vi-VN" sz="2800" dirty="0">
                <a:effectLst/>
                <a:latin typeface="Times New Roman" pitchFamily="18" charset="0"/>
                <a:ea typeface="Calibri" panose="020F0502020204030204" pitchFamily="34" charset="0"/>
                <a:cs typeface="Times New Roman" pitchFamily="18" charset="0"/>
              </a:rPr>
              <a:t>ực, lấp l</a:t>
            </a:r>
            <a:r>
              <a:rPr lang="en-US" sz="2800" dirty="0" err="1">
                <a:effectLst/>
                <a:latin typeface="Times New Roman" pitchFamily="18" charset="0"/>
                <a:ea typeface="Calibri" panose="020F0502020204030204" pitchFamily="34" charset="0"/>
                <a:cs typeface="Times New Roman" pitchFamily="18" charset="0"/>
              </a:rPr>
              <a:t>ánh</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Em</a:t>
            </a:r>
            <a:r>
              <a:rPr lang="en-US" sz="2800" dirty="0">
                <a:effectLst/>
                <a:latin typeface="Times New Roman" pitchFamily="18" charset="0"/>
                <a:ea typeface="Calibri" panose="020F0502020204030204" pitchFamily="34" charset="0"/>
                <a:cs typeface="Times New Roman" pitchFamily="18" charset="0"/>
              </a:rPr>
              <a:t> mu</a:t>
            </a:r>
            <a:r>
              <a:rPr lang="vi-VN" sz="2800" dirty="0">
                <a:effectLst/>
                <a:latin typeface="Times New Roman" pitchFamily="18" charset="0"/>
                <a:ea typeface="Calibri" panose="020F0502020204030204" pitchFamily="34" charset="0"/>
                <a:cs typeface="Times New Roman" pitchFamily="18" charset="0"/>
              </a:rPr>
              <a:t>ốn được đ</a:t>
            </a:r>
            <a:r>
              <a:rPr lang="en-US" sz="2800" dirty="0" err="1">
                <a:effectLst/>
                <a:latin typeface="Times New Roman" pitchFamily="18" charset="0"/>
                <a:ea typeface="Calibri" panose="020F0502020204030204" pitchFamily="34" charset="0"/>
                <a:cs typeface="Times New Roman" pitchFamily="18" charset="0"/>
              </a:rPr>
              <a:t>ón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ni</a:t>
            </a:r>
            <a:r>
              <a:rPr lang="vi-VN" sz="2800" dirty="0">
                <a:effectLst/>
                <a:latin typeface="Times New Roman" pitchFamily="18" charset="0"/>
                <a:ea typeface="Calibri" panose="020F0502020204030204" pitchFamily="34" charset="0"/>
                <a:cs typeface="Times New Roman" pitchFamily="18" charset="0"/>
              </a:rPr>
              <a:t>ềm vui, hi vọng v</a:t>
            </a:r>
            <a:r>
              <a:rPr lang="en-US" sz="2800" dirty="0" err="1">
                <a:effectLst/>
                <a:latin typeface="Times New Roman" pitchFamily="18" charset="0"/>
                <a:ea typeface="Calibri" panose="020F0502020204030204" pitchFamily="34" charset="0"/>
                <a:cs typeface="Times New Roman" pitchFamily="18" charset="0"/>
              </a:rPr>
              <a:t>ào</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năm</a:t>
            </a:r>
            <a:r>
              <a:rPr lang="en-US" sz="2800" dirty="0">
                <a:effectLst/>
                <a:latin typeface="Times New Roman" pitchFamily="18" charset="0"/>
                <a:ea typeface="Calibri" panose="020F0502020204030204" pitchFamily="34" charset="0"/>
                <a:cs typeface="Times New Roman" pitchFamily="18" charset="0"/>
              </a:rPr>
              <a:t> m</a:t>
            </a:r>
            <a:r>
              <a:rPr lang="vi-VN" sz="2800" dirty="0">
                <a:effectLst/>
                <a:latin typeface="Times New Roman" pitchFamily="18" charset="0"/>
                <a:ea typeface="Calibri" panose="020F0502020204030204" pitchFamily="34" charset="0"/>
                <a:cs typeface="Times New Roman" pitchFamily="18" charset="0"/>
              </a:rPr>
              <a:t>ới</a:t>
            </a:r>
            <a:r>
              <a:rPr lang="en-US" sz="2800" dirty="0">
                <a:effectLst/>
                <a:latin typeface="Times New Roman" pitchFamily="18" charset="0"/>
                <a:ea typeface="Calibri" panose="020F0502020204030204" pitchFamily="34"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pic>
        <p:nvPicPr>
          <p:cNvPr id="15" name="Picture 13" descr="Quet diem lan 4">
            <a:extLst>
              <a:ext uri="{FF2B5EF4-FFF2-40B4-BE49-F238E27FC236}">
                <a16:creationId xmlns:a16="http://schemas.microsoft.com/office/drawing/2014/main" xmlns="" id="{7F307268-572F-4A00-83A9-33EEB5E5DC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690" y="4294775"/>
            <a:ext cx="1705468" cy="1237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B2B1043C-F613-4E91-B40F-B674D01A2B5A}"/>
              </a:ext>
            </a:extLst>
          </p:cNvPr>
          <p:cNvSpPr txBox="1"/>
          <p:nvPr/>
        </p:nvSpPr>
        <p:spPr>
          <a:xfrm>
            <a:off x="2938071" y="4480391"/>
            <a:ext cx="8989524" cy="954107"/>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4: </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Thấy b</a:t>
            </a:r>
            <a:r>
              <a:rPr lang="en-US" sz="2800" dirty="0">
                <a:effectLst/>
                <a:latin typeface="Times New Roman" pitchFamily="18" charset="0"/>
                <a:ea typeface="Calibri" panose="020F0502020204030204" pitchFamily="34" charset="0"/>
                <a:cs typeface="Times New Roman" pitchFamily="18" charset="0"/>
              </a:rPr>
              <a:t>à n</a:t>
            </a:r>
            <a:r>
              <a:rPr lang="vi-VN" sz="2800" dirty="0">
                <a:effectLst/>
                <a:latin typeface="Times New Roman" pitchFamily="18" charset="0"/>
                <a:ea typeface="Calibri" panose="020F0502020204030204" pitchFamily="34" charset="0"/>
                <a:cs typeface="Times New Roman" pitchFamily="18" charset="0"/>
              </a:rPr>
              <a:t>ội hiện về đang mỉm cười với em</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effectLst/>
                <a:latin typeface="Times New Roman" pitchFamily="18" charset="0"/>
                <a:ea typeface="Calibri" panose="020F0502020204030204" pitchFamily="34" charset="0"/>
                <a:cs typeface="Times New Roman" pitchFamily="18" charset="0"/>
                <a:sym typeface="Wingdings" panose="05000000000000000000" pitchFamily="2" charset="2"/>
              </a:rPr>
              <a:t>Vì</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effectLst/>
                <a:latin typeface="Times New Roman" pitchFamily="18" charset="0"/>
                <a:ea typeface="Calibri" panose="020F0502020204030204" pitchFamily="34" charset="0"/>
                <a:cs typeface="Times New Roman" pitchFamily="18" charset="0"/>
                <a:sym typeface="Wingdings" panose="05000000000000000000" pitchFamily="2" charset="2"/>
              </a:rPr>
              <a:t>em</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 k</a:t>
            </a:r>
            <a:r>
              <a:rPr lang="en-US" sz="2800" dirty="0">
                <a:effectLst/>
                <a:latin typeface="Times New Roman" pitchFamily="18" charset="0"/>
                <a:ea typeface="Calibri" panose="020F0502020204030204" pitchFamily="34" charset="0"/>
                <a:cs typeface="Times New Roman" pitchFamily="18" charset="0"/>
              </a:rPr>
              <a:t>hao </a:t>
            </a:r>
            <a:r>
              <a:rPr lang="en-US" sz="2800" dirty="0" err="1">
                <a:effectLst/>
                <a:latin typeface="Times New Roman" pitchFamily="18" charset="0"/>
                <a:ea typeface="Calibri" panose="020F0502020204030204" pitchFamily="34" charset="0"/>
                <a:cs typeface="Times New Roman" pitchFamily="18" charset="0"/>
              </a:rPr>
              <a:t>khát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tình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yêu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thương</a:t>
            </a:r>
            <a:endParaRPr lang="en-US" sz="2000" dirty="0">
              <a:effectLst/>
              <a:latin typeface="Times New Roman" pitchFamily="18" charset="0"/>
              <a:ea typeface="Calibri" panose="020F0502020204030204" pitchFamily="34" charset="0"/>
              <a:cs typeface="Times New Roman" pitchFamily="18" charset="0"/>
            </a:endParaRPr>
          </a:p>
        </p:txBody>
      </p:sp>
      <p:pic>
        <p:nvPicPr>
          <p:cNvPr id="17" name="Picture 16" descr="Quet diem lan 5">
            <a:extLst>
              <a:ext uri="{FF2B5EF4-FFF2-40B4-BE49-F238E27FC236}">
                <a16:creationId xmlns:a16="http://schemas.microsoft.com/office/drawing/2014/main" xmlns="" id="{61DDEDCB-A288-4069-A008-989A977AC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956" y="5615577"/>
            <a:ext cx="1705468" cy="1121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63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randombar(horizont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9" grpId="0"/>
      <p:bldP spid="10" grpId="0"/>
      <p:bldP spid="12"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092" t="19322" r="14317" b="3950"/>
          <a:stretch/>
        </p:blipFill>
        <p:spPr>
          <a:xfrm>
            <a:off x="-753029" y="2238053"/>
            <a:ext cx="5333925" cy="5116529"/>
          </a:xfrm>
        </p:spPr>
      </p:pic>
      <p:sp>
        <p:nvSpPr>
          <p:cNvPr id="11" name="TextBox 10">
            <a:extLst>
              <a:ext uri="{FF2B5EF4-FFF2-40B4-BE49-F238E27FC236}">
                <a16:creationId xmlns:a16="http://schemas.microsoft.com/office/drawing/2014/main" xmlns="" id="{558B3712-C41A-4CF8-9B63-1F0448D0DDA5}"/>
              </a:ext>
            </a:extLst>
          </p:cNvPr>
          <p:cNvSpPr txBox="1"/>
          <p:nvPr/>
        </p:nvSpPr>
        <p:spPr>
          <a:xfrm>
            <a:off x="1247145" y="71831"/>
            <a:ext cx="9694235" cy="2365969"/>
          </a:xfrm>
          <a:prstGeom prst="rect">
            <a:avLst/>
          </a:prstGeom>
          <a:noFill/>
        </p:spPr>
        <p:txBody>
          <a:bodyPr wrap="square">
            <a:spAutoFit/>
          </a:bodyPr>
          <a:lstStyle/>
          <a:p>
            <a:pPr algn="ctr">
              <a:lnSpc>
                <a:spcPct val="115000"/>
              </a:lnSpc>
              <a:spcAft>
                <a:spcPts val="1000"/>
              </a:spcAft>
              <a:tabLst>
                <a:tab pos="90170" algn="l"/>
                <a:tab pos="180340" algn="l"/>
              </a:tabLst>
            </a:pPr>
            <a:r>
              <a:rPr lang="en-US" sz="4400" dirty="0" err="1">
                <a:solidFill>
                  <a:srgbClr val="FF0000"/>
                </a:solidFill>
                <a:effectLst/>
                <a:latin typeface="Times New Roman" pitchFamily="18" charset="0"/>
                <a:ea typeface="Calibri" panose="020F0502020204030204" pitchFamily="34" charset="0"/>
                <a:cs typeface="Times New Roman" pitchFamily="18" charset="0"/>
              </a:rPr>
              <a:t>Các</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mộng</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tưởng</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diễn</a:t>
            </a:r>
            <a:r>
              <a:rPr lang="en-US" sz="4400" dirty="0">
                <a:solidFill>
                  <a:srgbClr val="FF0000"/>
                </a:solidFill>
                <a:effectLst/>
                <a:latin typeface="Times New Roman" pitchFamily="18" charset="0"/>
                <a:ea typeface="Calibri" panose="020F0502020204030204" pitchFamily="34" charset="0"/>
                <a:cs typeface="Times New Roman" pitchFamily="18" charset="0"/>
              </a:rPr>
              <a:t> ra </a:t>
            </a:r>
            <a:r>
              <a:rPr lang="en-US" sz="4400" dirty="0" err="1">
                <a:solidFill>
                  <a:srgbClr val="FF0000"/>
                </a:solidFill>
                <a:effectLst/>
                <a:latin typeface="Times New Roman" pitchFamily="18" charset="0"/>
                <a:ea typeface="Calibri" panose="020F0502020204030204" pitchFamily="34" charset="0"/>
                <a:cs typeface="Times New Roman" pitchFamily="18" charset="0"/>
              </a:rPr>
              <a:t>theo</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trình</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tự</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hợp</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lí</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pt-BR" sz="4400" dirty="0">
                <a:solidFill>
                  <a:srgbClr val="FF0000"/>
                </a:solidFill>
                <a:effectLst/>
                <a:latin typeface="Times New Roman" pitchFamily="18" charset="0"/>
                <a:ea typeface="Calibri" panose="020F0502020204030204" pitchFamily="34" charset="0"/>
                <a:cs typeface="Times New Roman" pitchFamily="18" charset="0"/>
              </a:rPr>
              <a:t>(phù hợp với tâm lí tuổi thơ và hoàn cảnh thực tế của em)</a:t>
            </a:r>
            <a:endParaRPr lang="en-US" sz="3600" dirty="0">
              <a:solidFill>
                <a:srgbClr val="FF0000"/>
              </a:solidFill>
              <a:effectLst/>
              <a:latin typeface="Times New Roman" pitchFamily="18" charset="0"/>
              <a:ea typeface="Calibri" panose="020F0502020204030204" pitchFamily="34" charset="0"/>
              <a:cs typeface="Times New Roman" pitchFamily="18" charset="0"/>
            </a:endParaRPr>
          </a:p>
        </p:txBody>
      </p:sp>
      <p:grpSp>
        <p:nvGrpSpPr>
          <p:cNvPr id="13" name="Google Shape;462;p10">
            <a:extLst>
              <a:ext uri="{FF2B5EF4-FFF2-40B4-BE49-F238E27FC236}">
                <a16:creationId xmlns:a16="http://schemas.microsoft.com/office/drawing/2014/main" xmlns="" id="{334B7BCF-1D26-413B-B8D1-D6C3945D07AA}"/>
              </a:ext>
            </a:extLst>
          </p:cNvPr>
          <p:cNvGrpSpPr/>
          <p:nvPr/>
        </p:nvGrpSpPr>
        <p:grpSpPr>
          <a:xfrm>
            <a:off x="5029200" y="2327286"/>
            <a:ext cx="6879265" cy="1015663"/>
            <a:chOff x="5410199" y="719518"/>
            <a:chExt cx="7213127" cy="1015663"/>
          </a:xfrm>
        </p:grpSpPr>
        <p:sp>
          <p:nvSpPr>
            <p:cNvPr id="14" name="Google Shape;463;p10">
              <a:extLst>
                <a:ext uri="{FF2B5EF4-FFF2-40B4-BE49-F238E27FC236}">
                  <a16:creationId xmlns:a16="http://schemas.microsoft.com/office/drawing/2014/main" xmlns="" id="{8DBF2BCB-7AA8-43BE-A1DD-5312530A77CB}"/>
                </a:ext>
              </a:extLst>
            </p:cNvPr>
            <p:cNvSpPr/>
            <p:nvPr/>
          </p:nvSpPr>
          <p:spPr>
            <a:xfrm>
              <a:off x="5410199" y="719518"/>
              <a:ext cx="7213127" cy="1015663"/>
            </a:xfrm>
            <a:prstGeom prst="homePlate">
              <a:avLst>
                <a:gd name="adj" fmla="val 50000"/>
              </a:avLst>
            </a:prstGeom>
            <a:solidFill>
              <a:schemeClr val="accent6">
                <a:lumMod val="20000"/>
                <a:lumOff val="8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800" dirty="0">
                <a:solidFill>
                  <a:schemeClr val="lt1"/>
                </a:solidFill>
                <a:latin typeface="#9Slide03 Arima Madurai" panose="00000500000000000000" pitchFamily="2" charset="0"/>
                <a:ea typeface="Calibri"/>
                <a:cs typeface="#9Slide03 Arima Madurai" panose="00000500000000000000" pitchFamily="2" charset="0"/>
                <a:sym typeface="Calibri"/>
              </a:endParaRPr>
            </a:p>
          </p:txBody>
        </p:sp>
        <p:sp>
          <p:nvSpPr>
            <p:cNvPr id="15" name="Google Shape;464;p10">
              <a:extLst>
                <a:ext uri="{FF2B5EF4-FFF2-40B4-BE49-F238E27FC236}">
                  <a16:creationId xmlns:a16="http://schemas.microsoft.com/office/drawing/2014/main" xmlns="" id="{2562A699-4331-42AB-95A3-C032B4BE4806}"/>
                </a:ext>
              </a:extLst>
            </p:cNvPr>
            <p:cNvSpPr txBox="1"/>
            <p:nvPr/>
          </p:nvSpPr>
          <p:spPr>
            <a:xfrm>
              <a:off x="5619923" y="931701"/>
              <a:ext cx="5464899" cy="71605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spcAft>
                  <a:spcPts val="1000"/>
                </a:spcAft>
                <a:tabLst>
                  <a:tab pos="90170" algn="l"/>
                  <a:tab pos="180340" algn="l"/>
                </a:tabLst>
              </a:pPr>
              <a:r>
                <a:rPr lang="pt-BR" sz="2800" dirty="0">
                  <a:effectLst/>
                  <a:latin typeface="Times New Roman" pitchFamily="18" charset="0"/>
                  <a:ea typeface="Calibri" panose="020F0502020204030204" pitchFamily="34" charset="0"/>
                  <a:cs typeface="Times New Roman" pitchFamily="18" charset="0"/>
                </a:rPr>
                <a:t>Mong được ấm no (Lần 1 – 2)</a:t>
              </a:r>
              <a:endParaRPr lang="en-US" sz="2800" dirty="0">
                <a:effectLst/>
                <a:latin typeface="Times New Roman" pitchFamily="18" charset="0"/>
                <a:ea typeface="Calibri" panose="020F0502020204030204" pitchFamily="34" charset="0"/>
                <a:cs typeface="Times New Roman" pitchFamily="18" charset="0"/>
              </a:endParaRPr>
            </a:p>
          </p:txBody>
        </p:sp>
      </p:grpSp>
      <p:grpSp>
        <p:nvGrpSpPr>
          <p:cNvPr id="16" name="Google Shape;462;p10">
            <a:extLst>
              <a:ext uri="{FF2B5EF4-FFF2-40B4-BE49-F238E27FC236}">
                <a16:creationId xmlns:a16="http://schemas.microsoft.com/office/drawing/2014/main" xmlns="" id="{3CD138CB-7346-48F8-966F-D1422CCF7C17}"/>
              </a:ext>
            </a:extLst>
          </p:cNvPr>
          <p:cNvGrpSpPr/>
          <p:nvPr/>
        </p:nvGrpSpPr>
        <p:grpSpPr>
          <a:xfrm>
            <a:off x="5029201" y="3745611"/>
            <a:ext cx="6879265" cy="1211573"/>
            <a:chOff x="5410199" y="684474"/>
            <a:chExt cx="7213127" cy="1211573"/>
          </a:xfrm>
        </p:grpSpPr>
        <p:sp>
          <p:nvSpPr>
            <p:cNvPr id="17" name="Google Shape;463;p10">
              <a:extLst>
                <a:ext uri="{FF2B5EF4-FFF2-40B4-BE49-F238E27FC236}">
                  <a16:creationId xmlns:a16="http://schemas.microsoft.com/office/drawing/2014/main" xmlns="" id="{F26B6620-032A-437C-BC38-41ED1AB90601}"/>
                </a:ext>
              </a:extLst>
            </p:cNvPr>
            <p:cNvSpPr/>
            <p:nvPr/>
          </p:nvSpPr>
          <p:spPr>
            <a:xfrm>
              <a:off x="5410199" y="719518"/>
              <a:ext cx="7213127" cy="1015663"/>
            </a:xfrm>
            <a:prstGeom prst="homePlate">
              <a:avLst>
                <a:gd name="adj" fmla="val 50000"/>
              </a:avLst>
            </a:prstGeom>
            <a:solidFill>
              <a:schemeClr val="accent4">
                <a:lumMod val="20000"/>
                <a:lumOff val="8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800" dirty="0">
                <a:solidFill>
                  <a:schemeClr val="lt1"/>
                </a:solidFill>
                <a:latin typeface="#9Slide03 Arima Madurai" panose="00000500000000000000" pitchFamily="2" charset="0"/>
                <a:ea typeface="Calibri"/>
                <a:cs typeface="#9Slide03 Arima Madurai" panose="00000500000000000000" pitchFamily="2" charset="0"/>
                <a:sym typeface="Calibri"/>
              </a:endParaRPr>
            </a:p>
          </p:txBody>
        </p:sp>
        <p:sp>
          <p:nvSpPr>
            <p:cNvPr id="18" name="Google Shape;464;p10">
              <a:extLst>
                <a:ext uri="{FF2B5EF4-FFF2-40B4-BE49-F238E27FC236}">
                  <a16:creationId xmlns:a16="http://schemas.microsoft.com/office/drawing/2014/main" xmlns="" id="{B4D9E254-FE85-4404-8314-C5949D5B1549}"/>
                </a:ext>
              </a:extLst>
            </p:cNvPr>
            <p:cNvSpPr txBox="1"/>
            <p:nvPr/>
          </p:nvSpPr>
          <p:spPr>
            <a:xfrm>
              <a:off x="5531012" y="684474"/>
              <a:ext cx="6501439" cy="121157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spcAft>
                  <a:spcPts val="1000"/>
                </a:spcAft>
                <a:tabLst>
                  <a:tab pos="90170" algn="l"/>
                  <a:tab pos="180340" algn="l"/>
                </a:tabLst>
              </a:pPr>
              <a:r>
                <a:rPr lang="pt-BR" sz="2800" dirty="0">
                  <a:effectLst/>
                  <a:latin typeface="Times New Roman" pitchFamily="18" charset="0"/>
                  <a:ea typeface="Calibri" panose="020F0502020204030204" pitchFamily="34" charset="0"/>
                  <a:cs typeface="Times New Roman" pitchFamily="18" charset="0"/>
                </a:rPr>
                <a:t>Mong </a:t>
              </a:r>
              <a:r>
                <a:rPr lang="pt-BR" sz="2800">
                  <a:effectLst/>
                  <a:latin typeface="Times New Roman" pitchFamily="18" charset="0"/>
                  <a:ea typeface="Calibri" panose="020F0502020204030204" pitchFamily="34" charset="0"/>
                  <a:cs typeface="Times New Roman" pitchFamily="18" charset="0"/>
                </a:rPr>
                <a:t>được </a:t>
              </a:r>
              <a:r>
                <a:rPr lang="pt-BR" sz="2800" smtClean="0">
                  <a:effectLst/>
                  <a:latin typeface="Times New Roman" pitchFamily="18" charset="0"/>
                  <a:ea typeface="Calibri" panose="020F0502020204030204" pitchFamily="34" charset="0"/>
                  <a:cs typeface="Times New Roman" pitchFamily="18" charset="0"/>
                </a:rPr>
                <a:t>sum </a:t>
              </a:r>
              <a:r>
                <a:rPr lang="pt-BR" sz="2800" dirty="0">
                  <a:effectLst/>
                  <a:latin typeface="Times New Roman" pitchFamily="18" charset="0"/>
                  <a:ea typeface="Calibri" panose="020F0502020204030204" pitchFamily="34" charset="0"/>
                  <a:cs typeface="Times New Roman" pitchFamily="18" charset="0"/>
                </a:rPr>
                <a:t>vầy, hạnh phúc bên gia đình (Lần 3)</a:t>
              </a:r>
              <a:endParaRPr lang="en-US" sz="2800" dirty="0">
                <a:effectLst/>
                <a:latin typeface="Times New Roman" pitchFamily="18" charset="0"/>
                <a:ea typeface="Calibri" panose="020F0502020204030204" pitchFamily="34" charset="0"/>
                <a:cs typeface="Times New Roman" pitchFamily="18" charset="0"/>
              </a:endParaRPr>
            </a:p>
          </p:txBody>
        </p:sp>
      </p:grpSp>
      <p:grpSp>
        <p:nvGrpSpPr>
          <p:cNvPr id="19" name="Google Shape;462;p10">
            <a:extLst>
              <a:ext uri="{FF2B5EF4-FFF2-40B4-BE49-F238E27FC236}">
                <a16:creationId xmlns:a16="http://schemas.microsoft.com/office/drawing/2014/main" xmlns="" id="{EFB8CD39-0501-4CFC-A807-F3DFC9E2584B}"/>
              </a:ext>
            </a:extLst>
          </p:cNvPr>
          <p:cNvGrpSpPr/>
          <p:nvPr/>
        </p:nvGrpSpPr>
        <p:grpSpPr>
          <a:xfrm>
            <a:off x="5029200" y="5234024"/>
            <a:ext cx="6879265" cy="1211573"/>
            <a:chOff x="5410199" y="684474"/>
            <a:chExt cx="7213127" cy="1211573"/>
          </a:xfrm>
        </p:grpSpPr>
        <p:sp>
          <p:nvSpPr>
            <p:cNvPr id="20" name="Google Shape;463;p10">
              <a:extLst>
                <a:ext uri="{FF2B5EF4-FFF2-40B4-BE49-F238E27FC236}">
                  <a16:creationId xmlns:a16="http://schemas.microsoft.com/office/drawing/2014/main" xmlns="" id="{4AC9FCDC-04C2-4082-A38D-BCF3FDAA0B1A}"/>
                </a:ext>
              </a:extLst>
            </p:cNvPr>
            <p:cNvSpPr/>
            <p:nvPr/>
          </p:nvSpPr>
          <p:spPr>
            <a:xfrm>
              <a:off x="5410199" y="719518"/>
              <a:ext cx="7213127" cy="1015663"/>
            </a:xfrm>
            <a:prstGeom prst="homePlate">
              <a:avLst>
                <a:gd name="adj" fmla="val 50000"/>
              </a:avLst>
            </a:prstGeom>
            <a:solidFill>
              <a:schemeClr val="accent5">
                <a:lumMod val="20000"/>
                <a:lumOff val="8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800" dirty="0">
                <a:solidFill>
                  <a:schemeClr val="lt1"/>
                </a:solidFill>
                <a:latin typeface="#9Slide03 Arima Madurai" panose="00000500000000000000" pitchFamily="2" charset="0"/>
                <a:ea typeface="Calibri"/>
                <a:cs typeface="#9Slide03 Arima Madurai" panose="00000500000000000000" pitchFamily="2" charset="0"/>
                <a:sym typeface="Calibri"/>
              </a:endParaRPr>
            </a:p>
          </p:txBody>
        </p:sp>
        <p:sp>
          <p:nvSpPr>
            <p:cNvPr id="21" name="Google Shape;464;p10">
              <a:extLst>
                <a:ext uri="{FF2B5EF4-FFF2-40B4-BE49-F238E27FC236}">
                  <a16:creationId xmlns:a16="http://schemas.microsoft.com/office/drawing/2014/main" xmlns="" id="{290577CC-78E7-499F-AFDF-C626410DCA45}"/>
                </a:ext>
              </a:extLst>
            </p:cNvPr>
            <p:cNvSpPr txBox="1"/>
            <p:nvPr/>
          </p:nvSpPr>
          <p:spPr>
            <a:xfrm>
              <a:off x="5531012" y="684474"/>
              <a:ext cx="6794961" cy="121157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spcAft>
                  <a:spcPts val="1000"/>
                </a:spcAft>
                <a:tabLst>
                  <a:tab pos="90170" algn="l"/>
                  <a:tab pos="180340" algn="l"/>
                </a:tabLst>
              </a:pPr>
              <a:r>
                <a:rPr lang="pt-BR" sz="2800" dirty="0">
                  <a:effectLst/>
                  <a:latin typeface="Times New Roman" pitchFamily="18" charset="0"/>
                  <a:ea typeface="Calibri" panose="020F0502020204030204" pitchFamily="34" charset="0"/>
                  <a:cs typeface="Times New Roman" pitchFamily="18" charset="0"/>
                </a:rPr>
                <a:t>Mong được vui chơi, sống trong tình yêu thương (Lần 4 - 5)</a:t>
              </a:r>
              <a:endParaRPr lang="en-US" sz="2800" dirty="0">
                <a:effectLst/>
                <a:latin typeface="Times New Roman" pitchFamily="18" charset="0"/>
                <a:ea typeface="Calibri" panose="020F0502020204030204" pitchFamily="34" charset="0"/>
                <a:cs typeface="Times New Roman" pitchFamily="18" charset="0"/>
              </a:endParaRPr>
            </a:p>
          </p:txBody>
        </p:sp>
      </p:grpSp>
      <p:grpSp>
        <p:nvGrpSpPr>
          <p:cNvPr id="22" name="Group 21">
            <a:extLst>
              <a:ext uri="{FF2B5EF4-FFF2-40B4-BE49-F238E27FC236}">
                <a16:creationId xmlns:a16="http://schemas.microsoft.com/office/drawing/2014/main" xmlns="" id="{534CB0BA-E4FA-4231-8536-90A70BDF5D59}"/>
              </a:ext>
            </a:extLst>
          </p:cNvPr>
          <p:cNvGrpSpPr/>
          <p:nvPr/>
        </p:nvGrpSpPr>
        <p:grpSpPr>
          <a:xfrm>
            <a:off x="10161270" y="2342020"/>
            <a:ext cx="1013547" cy="1015664"/>
            <a:chOff x="6096000" y="535709"/>
            <a:chExt cx="5561715" cy="6322291"/>
          </a:xfrm>
        </p:grpSpPr>
        <p:pic>
          <p:nvPicPr>
            <p:cNvPr id="23" name="Picture 22">
              <a:extLst>
                <a:ext uri="{FF2B5EF4-FFF2-40B4-BE49-F238E27FC236}">
                  <a16:creationId xmlns:a16="http://schemas.microsoft.com/office/drawing/2014/main" xmlns="" id="{6BF67CC8-390C-4A1A-90E1-4D237D55B412}"/>
                </a:ext>
              </a:extLst>
            </p:cNvPr>
            <p:cNvPicPr>
              <a:picLocks noChangeAspect="1"/>
            </p:cNvPicPr>
            <p:nvPr/>
          </p:nvPicPr>
          <p:blipFill>
            <a:blip r:embed="rId4" cstate="print"/>
            <a:srcRect l="32304" t="27464" r="26009" b="25149"/>
            <a:stretch>
              <a:fillRect/>
            </a:stretch>
          </p:blipFill>
          <p:spPr>
            <a:xfrm>
              <a:off x="6096000" y="535709"/>
              <a:ext cx="5561715" cy="6322291"/>
            </a:xfrm>
            <a:prstGeom prst="rect">
              <a:avLst/>
            </a:prstGeom>
          </p:spPr>
        </p:pic>
        <p:sp>
          <p:nvSpPr>
            <p:cNvPr id="24" name="Freeform: Shape 23">
              <a:extLst>
                <a:ext uri="{FF2B5EF4-FFF2-40B4-BE49-F238E27FC236}">
                  <a16:creationId xmlns:a16="http://schemas.microsoft.com/office/drawing/2014/main" xmlns="" id="{5D74E2F6-505A-42E5-B5FE-735176D53719}"/>
                </a:ext>
              </a:extLst>
            </p:cNvPr>
            <p:cNvSpPr/>
            <p:nvPr/>
          </p:nvSpPr>
          <p:spPr>
            <a:xfrm>
              <a:off x="6825673" y="2740276"/>
              <a:ext cx="2336845" cy="2201178"/>
            </a:xfrm>
            <a:custGeom>
              <a:avLst/>
              <a:gdLst>
                <a:gd name="connsiteX0" fmla="*/ 905164 w 2336845"/>
                <a:gd name="connsiteY0" fmla="*/ 2923 h 2201178"/>
                <a:gd name="connsiteX1" fmla="*/ 683491 w 2336845"/>
                <a:gd name="connsiteY1" fmla="*/ 12160 h 2201178"/>
                <a:gd name="connsiteX2" fmla="*/ 646546 w 2336845"/>
                <a:gd name="connsiteY2" fmla="*/ 30632 h 2201178"/>
                <a:gd name="connsiteX3" fmla="*/ 526473 w 2336845"/>
                <a:gd name="connsiteY3" fmla="*/ 76814 h 2201178"/>
                <a:gd name="connsiteX4" fmla="*/ 443346 w 2336845"/>
                <a:gd name="connsiteY4" fmla="*/ 141469 h 2201178"/>
                <a:gd name="connsiteX5" fmla="*/ 387927 w 2336845"/>
                <a:gd name="connsiteY5" fmla="*/ 178414 h 2201178"/>
                <a:gd name="connsiteX6" fmla="*/ 332509 w 2336845"/>
                <a:gd name="connsiteY6" fmla="*/ 224596 h 2201178"/>
                <a:gd name="connsiteX7" fmla="*/ 295564 w 2336845"/>
                <a:gd name="connsiteY7" fmla="*/ 233832 h 2201178"/>
                <a:gd name="connsiteX8" fmla="*/ 249382 w 2336845"/>
                <a:gd name="connsiteY8" fmla="*/ 252305 h 2201178"/>
                <a:gd name="connsiteX9" fmla="*/ 221673 w 2336845"/>
                <a:gd name="connsiteY9" fmla="*/ 280014 h 2201178"/>
                <a:gd name="connsiteX10" fmla="*/ 193964 w 2336845"/>
                <a:gd name="connsiteY10" fmla="*/ 289250 h 2201178"/>
                <a:gd name="connsiteX11" fmla="*/ 166255 w 2336845"/>
                <a:gd name="connsiteY11" fmla="*/ 326196 h 2201178"/>
                <a:gd name="connsiteX12" fmla="*/ 138546 w 2336845"/>
                <a:gd name="connsiteY12" fmla="*/ 353905 h 2201178"/>
                <a:gd name="connsiteX13" fmla="*/ 64655 w 2336845"/>
                <a:gd name="connsiteY13" fmla="*/ 510923 h 2201178"/>
                <a:gd name="connsiteX14" fmla="*/ 46182 w 2336845"/>
                <a:gd name="connsiteY14" fmla="*/ 538632 h 2201178"/>
                <a:gd name="connsiteX15" fmla="*/ 27709 w 2336845"/>
                <a:gd name="connsiteY15" fmla="*/ 612523 h 2201178"/>
                <a:gd name="connsiteX16" fmla="*/ 0 w 2336845"/>
                <a:gd name="connsiteY16" fmla="*/ 686414 h 2201178"/>
                <a:gd name="connsiteX17" fmla="*/ 9237 w 2336845"/>
                <a:gd name="connsiteY17" fmla="*/ 1065105 h 2201178"/>
                <a:gd name="connsiteX18" fmla="*/ 27709 w 2336845"/>
                <a:gd name="connsiteY18" fmla="*/ 1185178 h 2201178"/>
                <a:gd name="connsiteX19" fmla="*/ 55418 w 2336845"/>
                <a:gd name="connsiteY19" fmla="*/ 1397614 h 2201178"/>
                <a:gd name="connsiteX20" fmla="*/ 73891 w 2336845"/>
                <a:gd name="connsiteY20" fmla="*/ 1434560 h 2201178"/>
                <a:gd name="connsiteX21" fmla="*/ 101600 w 2336845"/>
                <a:gd name="connsiteY21" fmla="*/ 1563869 h 2201178"/>
                <a:gd name="connsiteX22" fmla="*/ 120073 w 2336845"/>
                <a:gd name="connsiteY22" fmla="*/ 1637760 h 2201178"/>
                <a:gd name="connsiteX23" fmla="*/ 138546 w 2336845"/>
                <a:gd name="connsiteY23" fmla="*/ 1665469 h 2201178"/>
                <a:gd name="connsiteX24" fmla="*/ 212437 w 2336845"/>
                <a:gd name="connsiteY24" fmla="*/ 1757832 h 2201178"/>
                <a:gd name="connsiteX25" fmla="*/ 295564 w 2336845"/>
                <a:gd name="connsiteY25" fmla="*/ 1850196 h 2201178"/>
                <a:gd name="connsiteX26" fmla="*/ 369455 w 2336845"/>
                <a:gd name="connsiteY26" fmla="*/ 1924087 h 2201178"/>
                <a:gd name="connsiteX27" fmla="*/ 406400 w 2336845"/>
                <a:gd name="connsiteY27" fmla="*/ 1970269 h 2201178"/>
                <a:gd name="connsiteX28" fmla="*/ 443346 w 2336845"/>
                <a:gd name="connsiteY28" fmla="*/ 2007214 h 2201178"/>
                <a:gd name="connsiteX29" fmla="*/ 526473 w 2336845"/>
                <a:gd name="connsiteY29" fmla="*/ 2044160 h 2201178"/>
                <a:gd name="connsiteX30" fmla="*/ 581891 w 2336845"/>
                <a:gd name="connsiteY30" fmla="*/ 2062632 h 2201178"/>
                <a:gd name="connsiteX31" fmla="*/ 609600 w 2336845"/>
                <a:gd name="connsiteY31" fmla="*/ 2071869 h 2201178"/>
                <a:gd name="connsiteX32" fmla="*/ 711200 w 2336845"/>
                <a:gd name="connsiteY32" fmla="*/ 2081105 h 2201178"/>
                <a:gd name="connsiteX33" fmla="*/ 757382 w 2336845"/>
                <a:gd name="connsiteY33" fmla="*/ 2090341 h 2201178"/>
                <a:gd name="connsiteX34" fmla="*/ 812800 w 2336845"/>
                <a:gd name="connsiteY34" fmla="*/ 2099578 h 2201178"/>
                <a:gd name="connsiteX35" fmla="*/ 849746 w 2336845"/>
                <a:gd name="connsiteY35" fmla="*/ 2118050 h 2201178"/>
                <a:gd name="connsiteX36" fmla="*/ 914400 w 2336845"/>
                <a:gd name="connsiteY36" fmla="*/ 2136523 h 2201178"/>
                <a:gd name="connsiteX37" fmla="*/ 969818 w 2336845"/>
                <a:gd name="connsiteY37" fmla="*/ 2154996 h 2201178"/>
                <a:gd name="connsiteX38" fmla="*/ 997527 w 2336845"/>
                <a:gd name="connsiteY38" fmla="*/ 2164232 h 2201178"/>
                <a:gd name="connsiteX39" fmla="*/ 1043709 w 2336845"/>
                <a:gd name="connsiteY39" fmla="*/ 2182705 h 2201178"/>
                <a:gd name="connsiteX40" fmla="*/ 1108364 w 2336845"/>
                <a:gd name="connsiteY40" fmla="*/ 2191941 h 2201178"/>
                <a:gd name="connsiteX41" fmla="*/ 1145309 w 2336845"/>
                <a:gd name="connsiteY41" fmla="*/ 2201178 h 2201178"/>
                <a:gd name="connsiteX42" fmla="*/ 1542473 w 2336845"/>
                <a:gd name="connsiteY42" fmla="*/ 2191941 h 2201178"/>
                <a:gd name="connsiteX43" fmla="*/ 1588655 w 2336845"/>
                <a:gd name="connsiteY43" fmla="*/ 2173469 h 2201178"/>
                <a:gd name="connsiteX44" fmla="*/ 1625600 w 2336845"/>
                <a:gd name="connsiteY44" fmla="*/ 2164232 h 2201178"/>
                <a:gd name="connsiteX45" fmla="*/ 1671782 w 2336845"/>
                <a:gd name="connsiteY45" fmla="*/ 2145760 h 2201178"/>
                <a:gd name="connsiteX46" fmla="*/ 1699491 w 2336845"/>
                <a:gd name="connsiteY46" fmla="*/ 2136523 h 2201178"/>
                <a:gd name="connsiteX47" fmla="*/ 1791855 w 2336845"/>
                <a:gd name="connsiteY47" fmla="*/ 2090341 h 2201178"/>
                <a:gd name="connsiteX48" fmla="*/ 1865746 w 2336845"/>
                <a:gd name="connsiteY48" fmla="*/ 2044160 h 2201178"/>
                <a:gd name="connsiteX49" fmla="*/ 1893455 w 2336845"/>
                <a:gd name="connsiteY49" fmla="*/ 2025687 h 2201178"/>
                <a:gd name="connsiteX50" fmla="*/ 1921164 w 2336845"/>
                <a:gd name="connsiteY50" fmla="*/ 2016450 h 2201178"/>
                <a:gd name="connsiteX51" fmla="*/ 1958109 w 2336845"/>
                <a:gd name="connsiteY51" fmla="*/ 1997978 h 2201178"/>
                <a:gd name="connsiteX52" fmla="*/ 2032000 w 2336845"/>
                <a:gd name="connsiteY52" fmla="*/ 1951796 h 2201178"/>
                <a:gd name="connsiteX53" fmla="*/ 2050473 w 2336845"/>
                <a:gd name="connsiteY53" fmla="*/ 1924087 h 2201178"/>
                <a:gd name="connsiteX54" fmla="*/ 2078182 w 2336845"/>
                <a:gd name="connsiteY54" fmla="*/ 1905614 h 2201178"/>
                <a:gd name="connsiteX55" fmla="*/ 2170546 w 2336845"/>
                <a:gd name="connsiteY55" fmla="*/ 1794778 h 2201178"/>
                <a:gd name="connsiteX56" fmla="*/ 2216727 w 2336845"/>
                <a:gd name="connsiteY56" fmla="*/ 1702414 h 2201178"/>
                <a:gd name="connsiteX57" fmla="*/ 2253673 w 2336845"/>
                <a:gd name="connsiteY57" fmla="*/ 1646996 h 2201178"/>
                <a:gd name="connsiteX58" fmla="*/ 2318327 w 2336845"/>
                <a:gd name="connsiteY58" fmla="*/ 1480741 h 2201178"/>
                <a:gd name="connsiteX59" fmla="*/ 2327564 w 2336845"/>
                <a:gd name="connsiteY59" fmla="*/ 1416087 h 2201178"/>
                <a:gd name="connsiteX60" fmla="*/ 2327564 w 2336845"/>
                <a:gd name="connsiteY60" fmla="*/ 1249832 h 2201178"/>
                <a:gd name="connsiteX61" fmla="*/ 2309091 w 2336845"/>
                <a:gd name="connsiteY61" fmla="*/ 1222123 h 2201178"/>
                <a:gd name="connsiteX62" fmla="*/ 2290618 w 2336845"/>
                <a:gd name="connsiteY62" fmla="*/ 1185178 h 2201178"/>
                <a:gd name="connsiteX63" fmla="*/ 2281382 w 2336845"/>
                <a:gd name="connsiteY63" fmla="*/ 1148232 h 2201178"/>
                <a:gd name="connsiteX64" fmla="*/ 2225964 w 2336845"/>
                <a:gd name="connsiteY64" fmla="*/ 1065105 h 2201178"/>
                <a:gd name="connsiteX65" fmla="*/ 2161309 w 2336845"/>
                <a:gd name="connsiteY65" fmla="*/ 954269 h 2201178"/>
                <a:gd name="connsiteX66" fmla="*/ 2115127 w 2336845"/>
                <a:gd name="connsiteY66" fmla="*/ 898850 h 2201178"/>
                <a:gd name="connsiteX67" fmla="*/ 2078182 w 2336845"/>
                <a:gd name="connsiteY67" fmla="*/ 871141 h 2201178"/>
                <a:gd name="connsiteX68" fmla="*/ 2022764 w 2336845"/>
                <a:gd name="connsiteY68" fmla="*/ 834196 h 2201178"/>
                <a:gd name="connsiteX69" fmla="*/ 1958109 w 2336845"/>
                <a:gd name="connsiteY69" fmla="*/ 778778 h 2201178"/>
                <a:gd name="connsiteX70" fmla="*/ 1874982 w 2336845"/>
                <a:gd name="connsiteY70" fmla="*/ 667941 h 2201178"/>
                <a:gd name="connsiteX71" fmla="*/ 1847273 w 2336845"/>
                <a:gd name="connsiteY71" fmla="*/ 630996 h 2201178"/>
                <a:gd name="connsiteX72" fmla="*/ 1791855 w 2336845"/>
                <a:gd name="connsiteY72" fmla="*/ 594050 h 2201178"/>
                <a:gd name="connsiteX73" fmla="*/ 1717964 w 2336845"/>
                <a:gd name="connsiteY73" fmla="*/ 538632 h 2201178"/>
                <a:gd name="connsiteX74" fmla="*/ 1653309 w 2336845"/>
                <a:gd name="connsiteY74" fmla="*/ 520160 h 2201178"/>
                <a:gd name="connsiteX75" fmla="*/ 1607127 w 2336845"/>
                <a:gd name="connsiteY75" fmla="*/ 464741 h 2201178"/>
                <a:gd name="connsiteX76" fmla="*/ 1570182 w 2336845"/>
                <a:gd name="connsiteY76" fmla="*/ 446269 h 2201178"/>
                <a:gd name="connsiteX77" fmla="*/ 1524000 w 2336845"/>
                <a:gd name="connsiteY77" fmla="*/ 390850 h 2201178"/>
                <a:gd name="connsiteX78" fmla="*/ 1468582 w 2336845"/>
                <a:gd name="connsiteY78" fmla="*/ 307723 h 2201178"/>
                <a:gd name="connsiteX79" fmla="*/ 1403927 w 2336845"/>
                <a:gd name="connsiteY79" fmla="*/ 243069 h 2201178"/>
                <a:gd name="connsiteX80" fmla="*/ 1339273 w 2336845"/>
                <a:gd name="connsiteY80" fmla="*/ 196887 h 2201178"/>
                <a:gd name="connsiteX81" fmla="*/ 1302327 w 2336845"/>
                <a:gd name="connsiteY81" fmla="*/ 169178 h 2201178"/>
                <a:gd name="connsiteX82" fmla="*/ 1209964 w 2336845"/>
                <a:gd name="connsiteY82" fmla="*/ 132232 h 2201178"/>
                <a:gd name="connsiteX83" fmla="*/ 1145309 w 2336845"/>
                <a:gd name="connsiteY83" fmla="*/ 113760 h 2201178"/>
                <a:gd name="connsiteX84" fmla="*/ 1117600 w 2336845"/>
                <a:gd name="connsiteY84" fmla="*/ 104523 h 2201178"/>
                <a:gd name="connsiteX85" fmla="*/ 1062182 w 2336845"/>
                <a:gd name="connsiteY85" fmla="*/ 95287 h 2201178"/>
                <a:gd name="connsiteX86" fmla="*/ 1034473 w 2336845"/>
                <a:gd name="connsiteY86" fmla="*/ 86050 h 2201178"/>
                <a:gd name="connsiteX87" fmla="*/ 951346 w 2336845"/>
                <a:gd name="connsiteY87" fmla="*/ 58341 h 2201178"/>
                <a:gd name="connsiteX88" fmla="*/ 905164 w 2336845"/>
                <a:gd name="connsiteY88" fmla="*/ 2923 h 220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336845" h="2201178">
                  <a:moveTo>
                    <a:pt x="905164" y="2923"/>
                  </a:moveTo>
                  <a:cubicBezTo>
                    <a:pt x="860522" y="-4774"/>
                    <a:pt x="757025" y="4281"/>
                    <a:pt x="683491" y="12160"/>
                  </a:cubicBezTo>
                  <a:cubicBezTo>
                    <a:pt x="669801" y="13627"/>
                    <a:pt x="659330" y="25519"/>
                    <a:pt x="646546" y="30632"/>
                  </a:cubicBezTo>
                  <a:cubicBezTo>
                    <a:pt x="585905" y="54888"/>
                    <a:pt x="588529" y="43399"/>
                    <a:pt x="526473" y="76814"/>
                  </a:cubicBezTo>
                  <a:cubicBezTo>
                    <a:pt x="427182" y="130279"/>
                    <a:pt x="506172" y="92605"/>
                    <a:pt x="443346" y="141469"/>
                  </a:cubicBezTo>
                  <a:cubicBezTo>
                    <a:pt x="425821" y="155099"/>
                    <a:pt x="405688" y="165093"/>
                    <a:pt x="387927" y="178414"/>
                  </a:cubicBezTo>
                  <a:cubicBezTo>
                    <a:pt x="368690" y="192842"/>
                    <a:pt x="353128" y="212224"/>
                    <a:pt x="332509" y="224596"/>
                  </a:cubicBezTo>
                  <a:cubicBezTo>
                    <a:pt x="321624" y="231127"/>
                    <a:pt x="307607" y="229818"/>
                    <a:pt x="295564" y="233832"/>
                  </a:cubicBezTo>
                  <a:cubicBezTo>
                    <a:pt x="279835" y="239075"/>
                    <a:pt x="264776" y="246147"/>
                    <a:pt x="249382" y="252305"/>
                  </a:cubicBezTo>
                  <a:cubicBezTo>
                    <a:pt x="240146" y="261541"/>
                    <a:pt x="232541" y="272768"/>
                    <a:pt x="221673" y="280014"/>
                  </a:cubicBezTo>
                  <a:cubicBezTo>
                    <a:pt x="213572" y="285414"/>
                    <a:pt x="201443" y="283017"/>
                    <a:pt x="193964" y="289250"/>
                  </a:cubicBezTo>
                  <a:cubicBezTo>
                    <a:pt x="182138" y="299105"/>
                    <a:pt x="176273" y="314508"/>
                    <a:pt x="166255" y="326196"/>
                  </a:cubicBezTo>
                  <a:cubicBezTo>
                    <a:pt x="157754" y="336114"/>
                    <a:pt x="145559" y="342885"/>
                    <a:pt x="138546" y="353905"/>
                  </a:cubicBezTo>
                  <a:cubicBezTo>
                    <a:pt x="113045" y="393978"/>
                    <a:pt x="85250" y="469733"/>
                    <a:pt x="64655" y="510923"/>
                  </a:cubicBezTo>
                  <a:cubicBezTo>
                    <a:pt x="59691" y="520852"/>
                    <a:pt x="52340" y="529396"/>
                    <a:pt x="46182" y="538632"/>
                  </a:cubicBezTo>
                  <a:cubicBezTo>
                    <a:pt x="40024" y="563262"/>
                    <a:pt x="39063" y="589815"/>
                    <a:pt x="27709" y="612523"/>
                  </a:cubicBezTo>
                  <a:cubicBezTo>
                    <a:pt x="3560" y="660823"/>
                    <a:pt x="12577" y="636111"/>
                    <a:pt x="0" y="686414"/>
                  </a:cubicBezTo>
                  <a:cubicBezTo>
                    <a:pt x="3079" y="812644"/>
                    <a:pt x="3980" y="938947"/>
                    <a:pt x="9237" y="1065105"/>
                  </a:cubicBezTo>
                  <a:cubicBezTo>
                    <a:pt x="10490" y="1095170"/>
                    <a:pt x="24040" y="1153989"/>
                    <a:pt x="27709" y="1185178"/>
                  </a:cubicBezTo>
                  <a:cubicBezTo>
                    <a:pt x="31748" y="1219508"/>
                    <a:pt x="40816" y="1368410"/>
                    <a:pt x="55418" y="1397614"/>
                  </a:cubicBezTo>
                  <a:lnTo>
                    <a:pt x="73891" y="1434560"/>
                  </a:lnTo>
                  <a:cubicBezTo>
                    <a:pt x="90703" y="1569059"/>
                    <a:pt x="71229" y="1452513"/>
                    <a:pt x="101600" y="1563869"/>
                  </a:cubicBezTo>
                  <a:cubicBezTo>
                    <a:pt x="107921" y="1587046"/>
                    <a:pt x="108866" y="1615345"/>
                    <a:pt x="120073" y="1637760"/>
                  </a:cubicBezTo>
                  <a:cubicBezTo>
                    <a:pt x="125037" y="1647689"/>
                    <a:pt x="131778" y="1656670"/>
                    <a:pt x="138546" y="1665469"/>
                  </a:cubicBezTo>
                  <a:cubicBezTo>
                    <a:pt x="162586" y="1696720"/>
                    <a:pt x="187574" y="1727232"/>
                    <a:pt x="212437" y="1757832"/>
                  </a:cubicBezTo>
                  <a:cubicBezTo>
                    <a:pt x="324191" y="1895376"/>
                    <a:pt x="202196" y="1746454"/>
                    <a:pt x="295564" y="1850196"/>
                  </a:cubicBezTo>
                  <a:cubicBezTo>
                    <a:pt x="359510" y="1921247"/>
                    <a:pt x="316818" y="1888995"/>
                    <a:pt x="369455" y="1924087"/>
                  </a:cubicBezTo>
                  <a:cubicBezTo>
                    <a:pt x="384993" y="1970701"/>
                    <a:pt x="367408" y="1936847"/>
                    <a:pt x="406400" y="1970269"/>
                  </a:cubicBezTo>
                  <a:cubicBezTo>
                    <a:pt x="419623" y="1981603"/>
                    <a:pt x="429413" y="1996764"/>
                    <a:pt x="443346" y="2007214"/>
                  </a:cubicBezTo>
                  <a:cubicBezTo>
                    <a:pt x="457012" y="2017463"/>
                    <a:pt x="513396" y="2039405"/>
                    <a:pt x="526473" y="2044160"/>
                  </a:cubicBezTo>
                  <a:cubicBezTo>
                    <a:pt x="544773" y="2050814"/>
                    <a:pt x="563418" y="2056474"/>
                    <a:pt x="581891" y="2062632"/>
                  </a:cubicBezTo>
                  <a:cubicBezTo>
                    <a:pt x="591127" y="2065711"/>
                    <a:pt x="599904" y="2070988"/>
                    <a:pt x="609600" y="2071869"/>
                  </a:cubicBezTo>
                  <a:lnTo>
                    <a:pt x="711200" y="2081105"/>
                  </a:lnTo>
                  <a:lnTo>
                    <a:pt x="757382" y="2090341"/>
                  </a:lnTo>
                  <a:cubicBezTo>
                    <a:pt x="775807" y="2093691"/>
                    <a:pt x="794862" y="2094197"/>
                    <a:pt x="812800" y="2099578"/>
                  </a:cubicBezTo>
                  <a:cubicBezTo>
                    <a:pt x="825988" y="2103534"/>
                    <a:pt x="837090" y="2112626"/>
                    <a:pt x="849746" y="2118050"/>
                  </a:cubicBezTo>
                  <a:cubicBezTo>
                    <a:pt x="873899" y="2128401"/>
                    <a:pt x="888347" y="2128707"/>
                    <a:pt x="914400" y="2136523"/>
                  </a:cubicBezTo>
                  <a:cubicBezTo>
                    <a:pt x="933051" y="2142118"/>
                    <a:pt x="951345" y="2148838"/>
                    <a:pt x="969818" y="2154996"/>
                  </a:cubicBezTo>
                  <a:cubicBezTo>
                    <a:pt x="979054" y="2158075"/>
                    <a:pt x="988487" y="2160616"/>
                    <a:pt x="997527" y="2164232"/>
                  </a:cubicBezTo>
                  <a:cubicBezTo>
                    <a:pt x="1012921" y="2170390"/>
                    <a:pt x="1027624" y="2178684"/>
                    <a:pt x="1043709" y="2182705"/>
                  </a:cubicBezTo>
                  <a:cubicBezTo>
                    <a:pt x="1064829" y="2187985"/>
                    <a:pt x="1086945" y="2188047"/>
                    <a:pt x="1108364" y="2191941"/>
                  </a:cubicBezTo>
                  <a:cubicBezTo>
                    <a:pt x="1120853" y="2194212"/>
                    <a:pt x="1132994" y="2198099"/>
                    <a:pt x="1145309" y="2201178"/>
                  </a:cubicBezTo>
                  <a:cubicBezTo>
                    <a:pt x="1277697" y="2198099"/>
                    <a:pt x="1410307" y="2200201"/>
                    <a:pt x="1542473" y="2191941"/>
                  </a:cubicBezTo>
                  <a:cubicBezTo>
                    <a:pt x="1559020" y="2190907"/>
                    <a:pt x="1572926" y="2178712"/>
                    <a:pt x="1588655" y="2173469"/>
                  </a:cubicBezTo>
                  <a:cubicBezTo>
                    <a:pt x="1600698" y="2169455"/>
                    <a:pt x="1613557" y="2168246"/>
                    <a:pt x="1625600" y="2164232"/>
                  </a:cubicBezTo>
                  <a:cubicBezTo>
                    <a:pt x="1641329" y="2158989"/>
                    <a:pt x="1656258" y="2151582"/>
                    <a:pt x="1671782" y="2145760"/>
                  </a:cubicBezTo>
                  <a:cubicBezTo>
                    <a:pt x="1680898" y="2142341"/>
                    <a:pt x="1690255" y="2139602"/>
                    <a:pt x="1699491" y="2136523"/>
                  </a:cubicBezTo>
                  <a:cubicBezTo>
                    <a:pt x="1788919" y="2069453"/>
                    <a:pt x="1675153" y="2148692"/>
                    <a:pt x="1791855" y="2090341"/>
                  </a:cubicBezTo>
                  <a:cubicBezTo>
                    <a:pt x="1817834" y="2077352"/>
                    <a:pt x="1841579" y="2060272"/>
                    <a:pt x="1865746" y="2044160"/>
                  </a:cubicBezTo>
                  <a:cubicBezTo>
                    <a:pt x="1874982" y="2038002"/>
                    <a:pt x="1883526" y="2030652"/>
                    <a:pt x="1893455" y="2025687"/>
                  </a:cubicBezTo>
                  <a:cubicBezTo>
                    <a:pt x="1902163" y="2021333"/>
                    <a:pt x="1912215" y="2020285"/>
                    <a:pt x="1921164" y="2016450"/>
                  </a:cubicBezTo>
                  <a:cubicBezTo>
                    <a:pt x="1933819" y="2011026"/>
                    <a:pt x="1945794" y="2004135"/>
                    <a:pt x="1958109" y="1997978"/>
                  </a:cubicBezTo>
                  <a:cubicBezTo>
                    <a:pt x="2048073" y="1908014"/>
                    <a:pt x="1909551" y="2039259"/>
                    <a:pt x="2032000" y="1951796"/>
                  </a:cubicBezTo>
                  <a:cubicBezTo>
                    <a:pt x="2041033" y="1945344"/>
                    <a:pt x="2042624" y="1931936"/>
                    <a:pt x="2050473" y="1924087"/>
                  </a:cubicBezTo>
                  <a:cubicBezTo>
                    <a:pt x="2058322" y="1916238"/>
                    <a:pt x="2069654" y="1912721"/>
                    <a:pt x="2078182" y="1905614"/>
                  </a:cubicBezTo>
                  <a:cubicBezTo>
                    <a:pt x="2108308" y="1880509"/>
                    <a:pt x="2158083" y="1814511"/>
                    <a:pt x="2170546" y="1794778"/>
                  </a:cubicBezTo>
                  <a:cubicBezTo>
                    <a:pt x="2188927" y="1765675"/>
                    <a:pt x="2199851" y="1732415"/>
                    <a:pt x="2216727" y="1702414"/>
                  </a:cubicBezTo>
                  <a:cubicBezTo>
                    <a:pt x="2227612" y="1683064"/>
                    <a:pt x="2244423" y="1667179"/>
                    <a:pt x="2253673" y="1646996"/>
                  </a:cubicBezTo>
                  <a:cubicBezTo>
                    <a:pt x="2278448" y="1592942"/>
                    <a:pt x="2318327" y="1480741"/>
                    <a:pt x="2318327" y="1480741"/>
                  </a:cubicBezTo>
                  <a:cubicBezTo>
                    <a:pt x="2321406" y="1459190"/>
                    <a:pt x="2325020" y="1437708"/>
                    <a:pt x="2327564" y="1416087"/>
                  </a:cubicBezTo>
                  <a:cubicBezTo>
                    <a:pt x="2334909" y="1353658"/>
                    <a:pt x="2344136" y="1310597"/>
                    <a:pt x="2327564" y="1249832"/>
                  </a:cubicBezTo>
                  <a:cubicBezTo>
                    <a:pt x="2324643" y="1239122"/>
                    <a:pt x="2314599" y="1231761"/>
                    <a:pt x="2309091" y="1222123"/>
                  </a:cubicBezTo>
                  <a:cubicBezTo>
                    <a:pt x="2302260" y="1210169"/>
                    <a:pt x="2296776" y="1197493"/>
                    <a:pt x="2290618" y="1185178"/>
                  </a:cubicBezTo>
                  <a:cubicBezTo>
                    <a:pt x="2287539" y="1172863"/>
                    <a:pt x="2285839" y="1160118"/>
                    <a:pt x="2281382" y="1148232"/>
                  </a:cubicBezTo>
                  <a:cubicBezTo>
                    <a:pt x="2266936" y="1109709"/>
                    <a:pt x="2253121" y="1099052"/>
                    <a:pt x="2225964" y="1065105"/>
                  </a:cubicBezTo>
                  <a:cubicBezTo>
                    <a:pt x="2206195" y="1005803"/>
                    <a:pt x="2222128" y="1045499"/>
                    <a:pt x="2161309" y="954269"/>
                  </a:cubicBezTo>
                  <a:cubicBezTo>
                    <a:pt x="2142304" y="925762"/>
                    <a:pt x="2142787" y="922558"/>
                    <a:pt x="2115127" y="898850"/>
                  </a:cubicBezTo>
                  <a:cubicBezTo>
                    <a:pt x="2103439" y="888832"/>
                    <a:pt x="2090793" y="879969"/>
                    <a:pt x="2078182" y="871141"/>
                  </a:cubicBezTo>
                  <a:cubicBezTo>
                    <a:pt x="2059994" y="858409"/>
                    <a:pt x="2039621" y="848644"/>
                    <a:pt x="2022764" y="834196"/>
                  </a:cubicBezTo>
                  <a:cubicBezTo>
                    <a:pt x="2001212" y="815723"/>
                    <a:pt x="1976967" y="799993"/>
                    <a:pt x="1958109" y="778778"/>
                  </a:cubicBezTo>
                  <a:cubicBezTo>
                    <a:pt x="1927427" y="744261"/>
                    <a:pt x="1902691" y="704887"/>
                    <a:pt x="1874982" y="667941"/>
                  </a:cubicBezTo>
                  <a:cubicBezTo>
                    <a:pt x="1865746" y="655626"/>
                    <a:pt x="1860081" y="639535"/>
                    <a:pt x="1847273" y="630996"/>
                  </a:cubicBezTo>
                  <a:cubicBezTo>
                    <a:pt x="1828800" y="618681"/>
                    <a:pt x="1809921" y="606954"/>
                    <a:pt x="1791855" y="594050"/>
                  </a:cubicBezTo>
                  <a:cubicBezTo>
                    <a:pt x="1766802" y="576155"/>
                    <a:pt x="1743939" y="555161"/>
                    <a:pt x="1717964" y="538632"/>
                  </a:cubicBezTo>
                  <a:cubicBezTo>
                    <a:pt x="1709390" y="533176"/>
                    <a:pt x="1659048" y="521595"/>
                    <a:pt x="1653309" y="520160"/>
                  </a:cubicBezTo>
                  <a:cubicBezTo>
                    <a:pt x="1557455" y="456256"/>
                    <a:pt x="1700879" y="558493"/>
                    <a:pt x="1607127" y="464741"/>
                  </a:cubicBezTo>
                  <a:cubicBezTo>
                    <a:pt x="1597391" y="455005"/>
                    <a:pt x="1582497" y="452426"/>
                    <a:pt x="1570182" y="446269"/>
                  </a:cubicBezTo>
                  <a:cubicBezTo>
                    <a:pt x="1554788" y="427796"/>
                    <a:pt x="1538143" y="410297"/>
                    <a:pt x="1524000" y="390850"/>
                  </a:cubicBezTo>
                  <a:cubicBezTo>
                    <a:pt x="1488665" y="342264"/>
                    <a:pt x="1506810" y="349774"/>
                    <a:pt x="1468582" y="307723"/>
                  </a:cubicBezTo>
                  <a:cubicBezTo>
                    <a:pt x="1448080" y="285171"/>
                    <a:pt x="1428310" y="261356"/>
                    <a:pt x="1403927" y="243069"/>
                  </a:cubicBezTo>
                  <a:cubicBezTo>
                    <a:pt x="1283227" y="152543"/>
                    <a:pt x="1433784" y="264394"/>
                    <a:pt x="1339273" y="196887"/>
                  </a:cubicBezTo>
                  <a:cubicBezTo>
                    <a:pt x="1326746" y="187939"/>
                    <a:pt x="1315381" y="177337"/>
                    <a:pt x="1302327" y="169178"/>
                  </a:cubicBezTo>
                  <a:cubicBezTo>
                    <a:pt x="1274789" y="151967"/>
                    <a:pt x="1240510" y="140959"/>
                    <a:pt x="1209964" y="132232"/>
                  </a:cubicBezTo>
                  <a:lnTo>
                    <a:pt x="1145309" y="113760"/>
                  </a:lnTo>
                  <a:cubicBezTo>
                    <a:pt x="1135984" y="110962"/>
                    <a:pt x="1127104" y="106635"/>
                    <a:pt x="1117600" y="104523"/>
                  </a:cubicBezTo>
                  <a:cubicBezTo>
                    <a:pt x="1099319" y="100460"/>
                    <a:pt x="1080655" y="98366"/>
                    <a:pt x="1062182" y="95287"/>
                  </a:cubicBezTo>
                  <a:cubicBezTo>
                    <a:pt x="1052946" y="92208"/>
                    <a:pt x="1043834" y="88725"/>
                    <a:pt x="1034473" y="86050"/>
                  </a:cubicBezTo>
                  <a:cubicBezTo>
                    <a:pt x="993310" y="74289"/>
                    <a:pt x="993814" y="79575"/>
                    <a:pt x="951346" y="58341"/>
                  </a:cubicBezTo>
                  <a:cubicBezTo>
                    <a:pt x="928041" y="46689"/>
                    <a:pt x="949806" y="10620"/>
                    <a:pt x="905164" y="2923"/>
                  </a:cubicBezTo>
                  <a:close/>
                </a:path>
              </a:pathLst>
            </a:custGeom>
            <a:blipFill dpi="0" rotWithShape="1">
              <a:blip r:embed="rId5" cstate="print">
                <a:alphaModFix amt="52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par>
                                <p:cTn id="16" presetID="21" presetClass="entr" presetSubtype="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xmlns=""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a:extLst>
              <a:ext uri="{FF2B5EF4-FFF2-40B4-BE49-F238E27FC236}">
                <a16:creationId xmlns:a16="http://schemas.microsoft.com/office/drawing/2014/main" xmlns="" id="{D0606C25-A3B3-4FBF-B283-BC33A18CAF42}"/>
              </a:ext>
            </a:extLst>
          </p:cNvPr>
          <p:cNvSpPr txBox="1"/>
          <p:nvPr/>
        </p:nvSpPr>
        <p:spPr bwMode="auto">
          <a:xfrm>
            <a:off x="0" y="5882771"/>
            <a:ext cx="12192000" cy="90140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4800" b="1" dirty="0">
                <a:solidFill>
                  <a:schemeClr val="tx1">
                    <a:lumMod val="75000"/>
                    <a:lumOff val="25000"/>
                  </a:schemeClr>
                </a:solidFill>
                <a:latin typeface="Times New Roman" pitchFamily="18" charset="0"/>
                <a:cs typeface="Times New Roman" pitchFamily="18" charset="0"/>
              </a:rPr>
              <a:t>3. </a:t>
            </a:r>
            <a:r>
              <a:rPr lang="en-US" altLang="ko-KR" sz="4800" b="1" dirty="0" err="1">
                <a:solidFill>
                  <a:schemeClr val="tx1">
                    <a:lumMod val="75000"/>
                    <a:lumOff val="25000"/>
                  </a:schemeClr>
                </a:solidFill>
                <a:latin typeface="Times New Roman" pitchFamily="18" charset="0"/>
                <a:cs typeface="Times New Roman" pitchFamily="18" charset="0"/>
              </a:rPr>
              <a:t>Cái</a:t>
            </a:r>
            <a:r>
              <a:rPr lang="en-US" altLang="ko-KR" sz="4800" b="1" dirty="0">
                <a:solidFill>
                  <a:schemeClr val="tx1">
                    <a:lumMod val="75000"/>
                    <a:lumOff val="25000"/>
                  </a:schemeClr>
                </a:solidFill>
                <a:latin typeface="Times New Roman" pitchFamily="18" charset="0"/>
                <a:cs typeface="Times New Roman" pitchFamily="18" charset="0"/>
              </a:rPr>
              <a:t> </a:t>
            </a:r>
            <a:r>
              <a:rPr lang="en-US" altLang="ko-KR" sz="4800" b="1" dirty="0" err="1">
                <a:solidFill>
                  <a:schemeClr val="tx1">
                    <a:lumMod val="75000"/>
                    <a:lumOff val="25000"/>
                  </a:schemeClr>
                </a:solidFill>
                <a:latin typeface="Times New Roman" pitchFamily="18" charset="0"/>
                <a:cs typeface="Times New Roman" pitchFamily="18" charset="0"/>
              </a:rPr>
              <a:t>chết</a:t>
            </a:r>
            <a:r>
              <a:rPr lang="en-US"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của</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em</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bé</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bán</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diêm</a:t>
            </a:r>
            <a:endParaRPr lang="ko-KR" altLang="en-US" sz="4800" b="1"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48563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57847EEF-0C2D-4A1A-8A2A-DB07868B67BB}"/>
              </a:ext>
            </a:extLst>
          </p:cNvPr>
          <p:cNvGrpSpPr/>
          <p:nvPr/>
        </p:nvGrpSpPr>
        <p:grpSpPr>
          <a:xfrm rot="21081869">
            <a:off x="963531" y="623919"/>
            <a:ext cx="1273412" cy="1406268"/>
            <a:chOff x="2841171" y="1150142"/>
            <a:chExt cx="877741" cy="996941"/>
          </a:xfrm>
        </p:grpSpPr>
        <p:sp>
          <p:nvSpPr>
            <p:cNvPr id="2" name="Rectangle 1">
              <a:extLst>
                <a:ext uri="{FF2B5EF4-FFF2-40B4-BE49-F238E27FC236}">
                  <a16:creationId xmlns:a16="http://schemas.microsoft.com/office/drawing/2014/main" xmlns=""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5328F84D-7F96-434B-A90F-AEA29ADD2751}"/>
                </a:ext>
              </a:extLst>
            </p:cNvPr>
            <p:cNvSpPr txBox="1"/>
            <p:nvPr/>
          </p:nvSpPr>
          <p:spPr>
            <a:xfrm>
              <a:off x="2848054" y="1361595"/>
              <a:ext cx="870858" cy="785488"/>
            </a:xfrm>
            <a:prstGeom prst="rect">
              <a:avLst/>
            </a:prstGeom>
            <a:noFill/>
          </p:spPr>
          <p:txBody>
            <a:bodyPr wrap="square">
              <a:spAutoFit/>
            </a:bodyPr>
            <a:lstStyle/>
            <a:p>
              <a:pPr algn="ctr"/>
              <a:r>
                <a:rPr lang="en-US" sz="6600" dirty="0">
                  <a:latin typeface="Times New Roman" pitchFamily="18" charset="0"/>
                  <a:cs typeface="Times New Roman" pitchFamily="18" charset="0"/>
                </a:rPr>
                <a:t>T</a:t>
              </a:r>
              <a:endParaRPr lang="en-US" sz="6600" dirty="0">
                <a:solidFill>
                  <a:schemeClr val="tx1"/>
                </a:solidFill>
                <a:latin typeface="Times New Roman" pitchFamily="18" charset="0"/>
                <a:cs typeface="Times New Roman" pitchFamily="18" charset="0"/>
              </a:endParaRPr>
            </a:p>
          </p:txBody>
        </p:sp>
      </p:grpSp>
      <p:grpSp>
        <p:nvGrpSpPr>
          <p:cNvPr id="8" name="Group 7">
            <a:extLst>
              <a:ext uri="{FF2B5EF4-FFF2-40B4-BE49-F238E27FC236}">
                <a16:creationId xmlns:a16="http://schemas.microsoft.com/office/drawing/2014/main" xmlns="" id="{C16CAFA6-E3CB-4E43-8121-0C5F453043D4}"/>
              </a:ext>
            </a:extLst>
          </p:cNvPr>
          <p:cNvGrpSpPr/>
          <p:nvPr/>
        </p:nvGrpSpPr>
        <p:grpSpPr>
          <a:xfrm rot="291544">
            <a:off x="2466746" y="586862"/>
            <a:ext cx="1277513" cy="1302951"/>
            <a:chOff x="2831465" y="1150142"/>
            <a:chExt cx="880564" cy="923696"/>
          </a:xfrm>
        </p:grpSpPr>
        <p:sp>
          <p:nvSpPr>
            <p:cNvPr id="9" name="Rectangle 8">
              <a:extLst>
                <a:ext uri="{FF2B5EF4-FFF2-40B4-BE49-F238E27FC236}">
                  <a16:creationId xmlns:a16="http://schemas.microsoft.com/office/drawing/2014/main" xmlns=""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A8CE0DC6-E0E8-4D3F-AAA4-27891CEE6354}"/>
                </a:ext>
              </a:extLst>
            </p:cNvPr>
            <p:cNvSpPr txBox="1"/>
            <p:nvPr/>
          </p:nvSpPr>
          <p:spPr>
            <a:xfrm>
              <a:off x="2831465" y="1288351"/>
              <a:ext cx="870858" cy="785487"/>
            </a:xfrm>
            <a:prstGeom prst="rect">
              <a:avLst/>
            </a:prstGeom>
            <a:noFill/>
          </p:spPr>
          <p:txBody>
            <a:bodyPr wrap="square">
              <a:spAutoFit/>
            </a:bodyPr>
            <a:lstStyle/>
            <a:p>
              <a:pPr algn="ctr"/>
              <a:r>
                <a:rPr lang="en-US" sz="6600" dirty="0">
                  <a:latin typeface="Times New Roman" pitchFamily="18" charset="0"/>
                  <a:cs typeface="Times New Roman" pitchFamily="18" charset="0"/>
                </a:rPr>
                <a:t>H</a:t>
              </a:r>
              <a:endParaRPr lang="en-US" sz="6600" dirty="0">
                <a:solidFill>
                  <a:schemeClr val="tx1"/>
                </a:solidFill>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1A2CD69E-676B-4D29-9588-CCCBCE463559}"/>
              </a:ext>
            </a:extLst>
          </p:cNvPr>
          <p:cNvGrpSpPr/>
          <p:nvPr/>
        </p:nvGrpSpPr>
        <p:grpSpPr>
          <a:xfrm rot="21395017">
            <a:off x="3949789" y="619773"/>
            <a:ext cx="1277513" cy="1302951"/>
            <a:chOff x="2831465" y="1150142"/>
            <a:chExt cx="880564" cy="923696"/>
          </a:xfrm>
        </p:grpSpPr>
        <p:sp>
          <p:nvSpPr>
            <p:cNvPr id="12" name="Rectangle 11">
              <a:extLst>
                <a:ext uri="{FF2B5EF4-FFF2-40B4-BE49-F238E27FC236}">
                  <a16:creationId xmlns:a16="http://schemas.microsoft.com/office/drawing/2014/main" xmlns=""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4FB46F68-5823-4B49-B46C-F9B5C6098FA5}"/>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I</a:t>
              </a:r>
            </a:p>
          </p:txBody>
        </p:sp>
      </p:grpSp>
      <p:grpSp>
        <p:nvGrpSpPr>
          <p:cNvPr id="14" name="Group 13">
            <a:extLst>
              <a:ext uri="{FF2B5EF4-FFF2-40B4-BE49-F238E27FC236}">
                <a16:creationId xmlns:a16="http://schemas.microsoft.com/office/drawing/2014/main" xmlns="" id="{BFB0E752-A4A1-431E-AF3C-9A0616E95A42}"/>
              </a:ext>
            </a:extLst>
          </p:cNvPr>
          <p:cNvGrpSpPr/>
          <p:nvPr/>
        </p:nvGrpSpPr>
        <p:grpSpPr>
          <a:xfrm rot="291544">
            <a:off x="5430392" y="634632"/>
            <a:ext cx="1277513" cy="1302951"/>
            <a:chOff x="2831465" y="1150142"/>
            <a:chExt cx="880564" cy="923696"/>
          </a:xfrm>
        </p:grpSpPr>
        <p:sp>
          <p:nvSpPr>
            <p:cNvPr id="15" name="Rectangle 14">
              <a:extLst>
                <a:ext uri="{FF2B5EF4-FFF2-40B4-BE49-F238E27FC236}">
                  <a16:creationId xmlns:a16="http://schemas.microsoft.com/office/drawing/2014/main" xmlns="" id="{D40A13A0-3C91-4CDF-AED5-516FCB38E41C}"/>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D322489E-C156-42D5-94EA-7C224B3BF7BD}"/>
                </a:ext>
              </a:extLst>
            </p:cNvPr>
            <p:cNvSpPr txBox="1"/>
            <p:nvPr/>
          </p:nvSpPr>
          <p:spPr>
            <a:xfrm>
              <a:off x="2831465" y="1288351"/>
              <a:ext cx="870858" cy="785487"/>
            </a:xfrm>
            <a:prstGeom prst="rect">
              <a:avLst/>
            </a:prstGeom>
            <a:noFill/>
          </p:spPr>
          <p:txBody>
            <a:bodyPr wrap="square">
              <a:spAutoFit/>
            </a:bodyPr>
            <a:lstStyle/>
            <a:p>
              <a:pPr algn="ctr"/>
              <a:r>
                <a:rPr lang="en-US" sz="6600" dirty="0">
                  <a:latin typeface="Times New Roman" pitchFamily="18" charset="0"/>
                  <a:cs typeface="Times New Roman" pitchFamily="18" charset="0"/>
                </a:rPr>
                <a:t>N</a:t>
              </a:r>
              <a:endParaRPr lang="en-US" sz="6600" dirty="0">
                <a:solidFill>
                  <a:schemeClr val="tx1"/>
                </a:solidFill>
                <a:latin typeface="Times New Roman" pitchFamily="18" charset="0"/>
                <a:cs typeface="Times New Roman" pitchFamily="18" charset="0"/>
              </a:endParaRPr>
            </a:p>
          </p:txBody>
        </p:sp>
      </p:grpSp>
      <p:grpSp>
        <p:nvGrpSpPr>
          <p:cNvPr id="23" name="Group 22">
            <a:extLst>
              <a:ext uri="{FF2B5EF4-FFF2-40B4-BE49-F238E27FC236}">
                <a16:creationId xmlns:a16="http://schemas.microsoft.com/office/drawing/2014/main" xmlns="" id="{45BDAC68-0260-4977-87AA-52D51F5EF29A}"/>
              </a:ext>
            </a:extLst>
          </p:cNvPr>
          <p:cNvGrpSpPr/>
          <p:nvPr/>
        </p:nvGrpSpPr>
        <p:grpSpPr>
          <a:xfrm rot="291544">
            <a:off x="1765586" y="2773289"/>
            <a:ext cx="1277513" cy="1302951"/>
            <a:chOff x="2831465" y="1150142"/>
            <a:chExt cx="880564" cy="923696"/>
          </a:xfrm>
          <a:solidFill>
            <a:schemeClr val="accent6">
              <a:lumMod val="20000"/>
              <a:lumOff val="80000"/>
            </a:schemeClr>
          </a:solidFill>
        </p:grpSpPr>
        <p:sp>
          <p:nvSpPr>
            <p:cNvPr id="24" name="Rectangle 23">
              <a:extLst>
                <a:ext uri="{FF2B5EF4-FFF2-40B4-BE49-F238E27FC236}">
                  <a16:creationId xmlns:a16="http://schemas.microsoft.com/office/drawing/2014/main" xmlns=""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2C8DFA1A-263C-4465-8569-60D5ECC3F40D}"/>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P</a:t>
              </a:r>
            </a:p>
          </p:txBody>
        </p:sp>
      </p:grpSp>
      <p:grpSp>
        <p:nvGrpSpPr>
          <p:cNvPr id="26" name="Group 25">
            <a:extLst>
              <a:ext uri="{FF2B5EF4-FFF2-40B4-BE49-F238E27FC236}">
                <a16:creationId xmlns:a16="http://schemas.microsoft.com/office/drawing/2014/main" xmlns="" id="{A1F2B197-E5C9-4DDB-9839-D859262E7904}"/>
              </a:ext>
            </a:extLst>
          </p:cNvPr>
          <p:cNvGrpSpPr/>
          <p:nvPr/>
        </p:nvGrpSpPr>
        <p:grpSpPr>
          <a:xfrm rot="21395017">
            <a:off x="3248629" y="2806200"/>
            <a:ext cx="1277513" cy="1302951"/>
            <a:chOff x="2831465" y="1150142"/>
            <a:chExt cx="880564" cy="923696"/>
          </a:xfrm>
          <a:solidFill>
            <a:schemeClr val="accent6">
              <a:lumMod val="20000"/>
              <a:lumOff val="80000"/>
            </a:schemeClr>
          </a:solidFill>
        </p:grpSpPr>
        <p:sp>
          <p:nvSpPr>
            <p:cNvPr id="27" name="Rectangle 26">
              <a:extLst>
                <a:ext uri="{FF2B5EF4-FFF2-40B4-BE49-F238E27FC236}">
                  <a16:creationId xmlns:a16="http://schemas.microsoft.com/office/drawing/2014/main" xmlns=""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xmlns="" id="{A2CED7D2-1849-4FC6-B72C-82E42BF9F746}"/>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A</a:t>
              </a:r>
            </a:p>
          </p:txBody>
        </p:sp>
      </p:grpSp>
      <p:grpSp>
        <p:nvGrpSpPr>
          <p:cNvPr id="29" name="Group 28">
            <a:extLst>
              <a:ext uri="{FF2B5EF4-FFF2-40B4-BE49-F238E27FC236}">
                <a16:creationId xmlns:a16="http://schemas.microsoft.com/office/drawing/2014/main" xmlns="" id="{5314697D-F747-4793-885E-989F4602463F}"/>
              </a:ext>
            </a:extLst>
          </p:cNvPr>
          <p:cNvGrpSpPr/>
          <p:nvPr/>
        </p:nvGrpSpPr>
        <p:grpSpPr>
          <a:xfrm rot="291544">
            <a:off x="4729232" y="2791344"/>
            <a:ext cx="1277513" cy="1302951"/>
            <a:chOff x="2831465" y="1150142"/>
            <a:chExt cx="880564" cy="923696"/>
          </a:xfrm>
          <a:solidFill>
            <a:schemeClr val="accent6">
              <a:lumMod val="20000"/>
              <a:lumOff val="80000"/>
            </a:schemeClr>
          </a:solidFill>
        </p:grpSpPr>
        <p:sp>
          <p:nvSpPr>
            <p:cNvPr id="30" name="Rectangle 29">
              <a:extLst>
                <a:ext uri="{FF2B5EF4-FFF2-40B4-BE49-F238E27FC236}">
                  <a16:creationId xmlns:a16="http://schemas.microsoft.com/office/drawing/2014/main" xmlns=""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xmlns="" id="{FBA1E422-8932-437A-8FB3-1DC0296BADE5}"/>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I</a:t>
              </a:r>
            </a:p>
          </p:txBody>
        </p:sp>
      </p:grpSp>
      <p:grpSp>
        <p:nvGrpSpPr>
          <p:cNvPr id="32" name="Group 31">
            <a:extLst>
              <a:ext uri="{FF2B5EF4-FFF2-40B4-BE49-F238E27FC236}">
                <a16:creationId xmlns:a16="http://schemas.microsoft.com/office/drawing/2014/main" xmlns="" id="{9E17B078-687C-47C3-9A67-36C1E5325D1A}"/>
              </a:ext>
            </a:extLst>
          </p:cNvPr>
          <p:cNvGrpSpPr/>
          <p:nvPr/>
        </p:nvGrpSpPr>
        <p:grpSpPr>
          <a:xfrm rot="21395017">
            <a:off x="6212275" y="2824255"/>
            <a:ext cx="1277513" cy="1302951"/>
            <a:chOff x="2831465" y="1150142"/>
            <a:chExt cx="880564" cy="923696"/>
          </a:xfrm>
          <a:solidFill>
            <a:schemeClr val="accent6">
              <a:lumMod val="20000"/>
              <a:lumOff val="80000"/>
            </a:schemeClr>
          </a:solidFill>
        </p:grpSpPr>
        <p:sp>
          <p:nvSpPr>
            <p:cNvPr id="33" name="Rectangle 32">
              <a:extLst>
                <a:ext uri="{FF2B5EF4-FFF2-40B4-BE49-F238E27FC236}">
                  <a16:creationId xmlns:a16="http://schemas.microsoft.com/office/drawing/2014/main" xmlns="" id="{86C7C4D6-8958-445A-A080-0F1441CEFEA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xmlns="" id="{464287F5-B30D-4F9A-AAC3-95E46663D542}"/>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R</a:t>
              </a:r>
              <a:endParaRPr lang="en-US" sz="6600" dirty="0">
                <a:solidFill>
                  <a:schemeClr val="tx1"/>
                </a:solidFill>
                <a:latin typeface="Times New Roman" pitchFamily="18" charset="0"/>
                <a:cs typeface="Times New Roman" pitchFamily="18" charset="0"/>
              </a:endParaRPr>
            </a:p>
          </p:txBody>
        </p:sp>
      </p:grpSp>
      <p:grpSp>
        <p:nvGrpSpPr>
          <p:cNvPr id="38" name="Group 37">
            <a:extLst>
              <a:ext uri="{FF2B5EF4-FFF2-40B4-BE49-F238E27FC236}">
                <a16:creationId xmlns:a16="http://schemas.microsoft.com/office/drawing/2014/main" xmlns="" id="{19BFF7D1-4F2C-4EAA-B083-F362F605A48A}"/>
              </a:ext>
            </a:extLst>
          </p:cNvPr>
          <p:cNvGrpSpPr/>
          <p:nvPr/>
        </p:nvGrpSpPr>
        <p:grpSpPr>
          <a:xfrm rot="21395017">
            <a:off x="6986352" y="616865"/>
            <a:ext cx="1277513" cy="1302951"/>
            <a:chOff x="2831465" y="1150142"/>
            <a:chExt cx="880564" cy="923696"/>
          </a:xfrm>
        </p:grpSpPr>
        <p:sp>
          <p:nvSpPr>
            <p:cNvPr id="39" name="Rectangle 38">
              <a:extLst>
                <a:ext uri="{FF2B5EF4-FFF2-40B4-BE49-F238E27FC236}">
                  <a16:creationId xmlns:a16="http://schemas.microsoft.com/office/drawing/2014/main" xmlns="" id="{761AAE57-D0ED-4DFF-8648-B3C16DB7E20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0" name="TextBox 39">
              <a:extLst>
                <a:ext uri="{FF2B5EF4-FFF2-40B4-BE49-F238E27FC236}">
                  <a16:creationId xmlns:a16="http://schemas.microsoft.com/office/drawing/2014/main" xmlns="" id="{35237769-9C37-4244-B849-79C26C39051B}"/>
                </a:ext>
              </a:extLst>
            </p:cNvPr>
            <p:cNvSpPr txBox="1"/>
            <p:nvPr/>
          </p:nvSpPr>
          <p:spPr>
            <a:xfrm>
              <a:off x="2831465" y="1288351"/>
              <a:ext cx="870858" cy="785487"/>
            </a:xfrm>
            <a:prstGeom prst="rect">
              <a:avLst/>
            </a:prstGeom>
            <a:noFill/>
          </p:spPr>
          <p:txBody>
            <a:bodyPr wrap="square">
              <a:spAutoFit/>
            </a:bodyPr>
            <a:lstStyle/>
            <a:p>
              <a:pPr algn="ctr"/>
              <a:r>
                <a:rPr lang="en-US" sz="6600" dirty="0">
                  <a:latin typeface="Times New Roman" pitchFamily="18" charset="0"/>
                  <a:cs typeface="Times New Roman" pitchFamily="18" charset="0"/>
                </a:rPr>
                <a:t>K</a:t>
              </a:r>
              <a:endParaRPr lang="en-US" sz="6600" dirty="0">
                <a:solidFill>
                  <a:schemeClr val="tx1"/>
                </a:solidFill>
                <a:latin typeface="Times New Roman" pitchFamily="18" charset="0"/>
                <a:cs typeface="Times New Roman" pitchFamily="18" charset="0"/>
              </a:endParaRPr>
            </a:p>
          </p:txBody>
        </p:sp>
      </p:grpSp>
      <p:grpSp>
        <p:nvGrpSpPr>
          <p:cNvPr id="41" name="Group 40">
            <a:extLst>
              <a:ext uri="{FF2B5EF4-FFF2-40B4-BE49-F238E27FC236}">
                <a16:creationId xmlns:a16="http://schemas.microsoft.com/office/drawing/2014/main" xmlns="" id="{49B14626-5C2F-4AB8-9F03-C84096129A0B}"/>
              </a:ext>
            </a:extLst>
          </p:cNvPr>
          <p:cNvGrpSpPr/>
          <p:nvPr/>
        </p:nvGrpSpPr>
        <p:grpSpPr>
          <a:xfrm rot="21081869">
            <a:off x="957177" y="4985753"/>
            <a:ext cx="1288693" cy="1247166"/>
            <a:chOff x="2841171" y="1150142"/>
            <a:chExt cx="888274" cy="884149"/>
          </a:xfrm>
          <a:solidFill>
            <a:schemeClr val="accent4">
              <a:lumMod val="20000"/>
              <a:lumOff val="80000"/>
            </a:schemeClr>
          </a:solidFill>
        </p:grpSpPr>
        <p:sp>
          <p:nvSpPr>
            <p:cNvPr id="42" name="Rectangle 41">
              <a:extLst>
                <a:ext uri="{FF2B5EF4-FFF2-40B4-BE49-F238E27FC236}">
                  <a16:creationId xmlns:a16="http://schemas.microsoft.com/office/drawing/2014/main" xmlns="" id="{D537A2D2-3A64-427D-BC8B-53EE38C2C831}"/>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xmlns="" id="{AABB7A7D-2DDA-499E-918C-04B1B2F009FD}"/>
                </a:ext>
              </a:extLst>
            </p:cNvPr>
            <p:cNvSpPr txBox="1"/>
            <p:nvPr/>
          </p:nvSpPr>
          <p:spPr>
            <a:xfrm>
              <a:off x="2858587" y="1248803"/>
              <a:ext cx="870858" cy="785488"/>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S</a:t>
              </a:r>
            </a:p>
          </p:txBody>
        </p:sp>
      </p:grpSp>
      <p:grpSp>
        <p:nvGrpSpPr>
          <p:cNvPr id="44" name="Group 43">
            <a:extLst>
              <a:ext uri="{FF2B5EF4-FFF2-40B4-BE49-F238E27FC236}">
                <a16:creationId xmlns:a16="http://schemas.microsoft.com/office/drawing/2014/main" xmlns="" id="{86FEFD55-13B2-4F4F-8D24-A36AD5ACEE2B}"/>
              </a:ext>
            </a:extLst>
          </p:cNvPr>
          <p:cNvGrpSpPr/>
          <p:nvPr/>
        </p:nvGrpSpPr>
        <p:grpSpPr>
          <a:xfrm rot="291544">
            <a:off x="2472423" y="4948941"/>
            <a:ext cx="1277513" cy="1302951"/>
            <a:chOff x="2831465" y="1150142"/>
            <a:chExt cx="880564" cy="923696"/>
          </a:xfrm>
          <a:solidFill>
            <a:schemeClr val="accent4">
              <a:lumMod val="20000"/>
              <a:lumOff val="80000"/>
            </a:schemeClr>
          </a:solidFill>
        </p:grpSpPr>
        <p:sp>
          <p:nvSpPr>
            <p:cNvPr id="45" name="Rectangle 44">
              <a:extLst>
                <a:ext uri="{FF2B5EF4-FFF2-40B4-BE49-F238E27FC236}">
                  <a16:creationId xmlns:a16="http://schemas.microsoft.com/office/drawing/2014/main" xmlns="" id="{0A166EE2-8469-439F-AC95-954D61C530C9}"/>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6" name="TextBox 45">
              <a:extLst>
                <a:ext uri="{FF2B5EF4-FFF2-40B4-BE49-F238E27FC236}">
                  <a16:creationId xmlns:a16="http://schemas.microsoft.com/office/drawing/2014/main" xmlns="" id="{6103BF02-0980-461F-BF9B-1A2BADCDA057}"/>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H</a:t>
              </a:r>
              <a:endParaRPr lang="en-US" sz="6600" dirty="0">
                <a:solidFill>
                  <a:schemeClr val="tx1"/>
                </a:solidFill>
                <a:latin typeface="Times New Roman" pitchFamily="18" charset="0"/>
                <a:cs typeface="Times New Roman" pitchFamily="18" charset="0"/>
              </a:endParaRPr>
            </a:p>
          </p:txBody>
        </p:sp>
      </p:grpSp>
      <p:grpSp>
        <p:nvGrpSpPr>
          <p:cNvPr id="47" name="Group 46">
            <a:extLst>
              <a:ext uri="{FF2B5EF4-FFF2-40B4-BE49-F238E27FC236}">
                <a16:creationId xmlns:a16="http://schemas.microsoft.com/office/drawing/2014/main" xmlns="" id="{A71B495F-D5C8-4FB9-82B2-75E956B5AA56}"/>
              </a:ext>
            </a:extLst>
          </p:cNvPr>
          <p:cNvGrpSpPr/>
          <p:nvPr/>
        </p:nvGrpSpPr>
        <p:grpSpPr>
          <a:xfrm rot="21395017">
            <a:off x="3955466" y="4981852"/>
            <a:ext cx="1277513" cy="1302951"/>
            <a:chOff x="2831465" y="1150142"/>
            <a:chExt cx="880564" cy="923696"/>
          </a:xfrm>
          <a:solidFill>
            <a:schemeClr val="accent4">
              <a:lumMod val="20000"/>
              <a:lumOff val="80000"/>
            </a:schemeClr>
          </a:solidFill>
        </p:grpSpPr>
        <p:sp>
          <p:nvSpPr>
            <p:cNvPr id="48" name="Rectangle 47">
              <a:extLst>
                <a:ext uri="{FF2B5EF4-FFF2-40B4-BE49-F238E27FC236}">
                  <a16:creationId xmlns:a16="http://schemas.microsoft.com/office/drawing/2014/main" xmlns="" id="{15EE28F3-AB41-4A35-B9D8-42C623A61E4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9" name="TextBox 48">
              <a:extLst>
                <a:ext uri="{FF2B5EF4-FFF2-40B4-BE49-F238E27FC236}">
                  <a16:creationId xmlns:a16="http://schemas.microsoft.com/office/drawing/2014/main" xmlns="" id="{D46CC457-0758-4B76-A5AA-15E777B05D3E}"/>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A</a:t>
              </a:r>
              <a:endParaRPr lang="en-US" sz="6600" dirty="0">
                <a:solidFill>
                  <a:schemeClr val="tx1"/>
                </a:solidFill>
                <a:latin typeface="Times New Roman" pitchFamily="18" charset="0"/>
                <a:cs typeface="Times New Roman" pitchFamily="18" charset="0"/>
              </a:endParaRPr>
            </a:p>
          </p:txBody>
        </p:sp>
      </p:grpSp>
      <p:grpSp>
        <p:nvGrpSpPr>
          <p:cNvPr id="50" name="Group 49">
            <a:extLst>
              <a:ext uri="{FF2B5EF4-FFF2-40B4-BE49-F238E27FC236}">
                <a16:creationId xmlns:a16="http://schemas.microsoft.com/office/drawing/2014/main" xmlns="" id="{C82BD161-9602-41FD-A7BC-EC6E4BBDE5E5}"/>
              </a:ext>
            </a:extLst>
          </p:cNvPr>
          <p:cNvGrpSpPr/>
          <p:nvPr/>
        </p:nvGrpSpPr>
        <p:grpSpPr>
          <a:xfrm rot="291544">
            <a:off x="5436069" y="4996711"/>
            <a:ext cx="1277513" cy="1302951"/>
            <a:chOff x="2831465" y="1150142"/>
            <a:chExt cx="880564" cy="923696"/>
          </a:xfrm>
          <a:solidFill>
            <a:schemeClr val="accent4">
              <a:lumMod val="20000"/>
              <a:lumOff val="80000"/>
            </a:schemeClr>
          </a:solidFill>
        </p:grpSpPr>
        <p:sp>
          <p:nvSpPr>
            <p:cNvPr id="51" name="Rectangle 50">
              <a:extLst>
                <a:ext uri="{FF2B5EF4-FFF2-40B4-BE49-F238E27FC236}">
                  <a16:creationId xmlns:a16="http://schemas.microsoft.com/office/drawing/2014/main" xmlns="" id="{AAD2EECB-559A-4DB6-9769-BD6BE78C02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xmlns="" id="{199D2031-D3E3-4849-912E-E5F364988C2F}"/>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R</a:t>
              </a:r>
            </a:p>
          </p:txBody>
        </p:sp>
      </p:grpSp>
      <p:grpSp>
        <p:nvGrpSpPr>
          <p:cNvPr id="53" name="Group 52">
            <a:extLst>
              <a:ext uri="{FF2B5EF4-FFF2-40B4-BE49-F238E27FC236}">
                <a16:creationId xmlns:a16="http://schemas.microsoft.com/office/drawing/2014/main" xmlns="" id="{517A7B44-9216-47EF-B396-1D5A1222AFA8}"/>
              </a:ext>
            </a:extLst>
          </p:cNvPr>
          <p:cNvGrpSpPr/>
          <p:nvPr/>
        </p:nvGrpSpPr>
        <p:grpSpPr>
          <a:xfrm rot="21395017">
            <a:off x="6992029" y="4978944"/>
            <a:ext cx="1277513" cy="1302951"/>
            <a:chOff x="2831465" y="1150142"/>
            <a:chExt cx="880564" cy="923696"/>
          </a:xfrm>
          <a:solidFill>
            <a:schemeClr val="accent4">
              <a:lumMod val="20000"/>
              <a:lumOff val="80000"/>
            </a:schemeClr>
          </a:solidFill>
        </p:grpSpPr>
        <p:sp>
          <p:nvSpPr>
            <p:cNvPr id="54" name="Rectangle 53">
              <a:extLst>
                <a:ext uri="{FF2B5EF4-FFF2-40B4-BE49-F238E27FC236}">
                  <a16:creationId xmlns:a16="http://schemas.microsoft.com/office/drawing/2014/main" xmlns="" id="{FD502219-7D15-4649-8E2E-2AB1979C9A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55" name="TextBox 54">
              <a:extLst>
                <a:ext uri="{FF2B5EF4-FFF2-40B4-BE49-F238E27FC236}">
                  <a16:creationId xmlns:a16="http://schemas.microsoft.com/office/drawing/2014/main" xmlns="" id="{0690B530-2F0C-443D-9716-354FA064BC61}"/>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E</a:t>
              </a:r>
            </a:p>
          </p:txBody>
        </p:sp>
      </p:grpSp>
      <p:pic>
        <p:nvPicPr>
          <p:cNvPr id="5" name="Picture 4">
            <a:extLst>
              <a:ext uri="{FF2B5EF4-FFF2-40B4-BE49-F238E27FC236}">
                <a16:creationId xmlns:a16="http://schemas.microsoft.com/office/drawing/2014/main" xmlns="" id="{997244E4-ADFB-470E-86AD-691CCAB2B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292" y="1806487"/>
            <a:ext cx="2502470" cy="3747354"/>
          </a:xfrm>
          <a:prstGeom prst="rect">
            <a:avLst/>
          </a:prstGeom>
        </p:spPr>
      </p:pic>
    </p:spTree>
    <p:extLst>
      <p:ext uri="{BB962C8B-B14F-4D97-AF65-F5344CB8AC3E}">
        <p14:creationId xmlns:p14="http://schemas.microsoft.com/office/powerpoint/2010/main" val="4128548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1000"/>
                                        <p:tgtEl>
                                          <p:spTgt spid="47"/>
                                        </p:tgtEl>
                                      </p:cBhvr>
                                    </p:animEffect>
                                    <p:anim calcmode="lin" valueType="num">
                                      <p:cBhvr>
                                        <p:cTn id="63" dur="1000" fill="hold"/>
                                        <p:tgtEl>
                                          <p:spTgt spid="47"/>
                                        </p:tgtEl>
                                        <p:attrNameLst>
                                          <p:attrName>ppt_x</p:attrName>
                                        </p:attrNameLst>
                                      </p:cBhvr>
                                      <p:tavLst>
                                        <p:tav tm="0">
                                          <p:val>
                                            <p:strVal val="#ppt_x"/>
                                          </p:val>
                                        </p:tav>
                                        <p:tav tm="100000">
                                          <p:val>
                                            <p:strVal val="#ppt_x"/>
                                          </p:val>
                                        </p:tav>
                                      </p:tavLst>
                                    </p:anim>
                                    <p:anim calcmode="lin" valueType="num">
                                      <p:cBhvr>
                                        <p:cTn id="64" dur="1000" fill="hold"/>
                                        <p:tgtEl>
                                          <p:spTgt spid="4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32">
            <a:extLst>
              <a:ext uri="{FF2B5EF4-FFF2-40B4-BE49-F238E27FC236}">
                <a16:creationId xmlns:a16="http://schemas.microsoft.com/office/drawing/2014/main" xmlns="" id="{23449431-37D1-42D3-BAE8-3739722081CC}"/>
              </a:ext>
            </a:extLst>
          </p:cNvPr>
          <p:cNvGrpSpPr/>
          <p:nvPr/>
        </p:nvGrpSpPr>
        <p:grpSpPr>
          <a:xfrm>
            <a:off x="2291736" y="393816"/>
            <a:ext cx="943571" cy="936529"/>
            <a:chOff x="1254722" y="1864234"/>
            <a:chExt cx="762943" cy="762943"/>
          </a:xfrm>
        </p:grpSpPr>
        <p:grpSp>
          <p:nvGrpSpPr>
            <p:cNvPr id="14" name="组合 133">
              <a:extLst>
                <a:ext uri="{FF2B5EF4-FFF2-40B4-BE49-F238E27FC236}">
                  <a16:creationId xmlns:a16="http://schemas.microsoft.com/office/drawing/2014/main" xmlns="" id="{3C5DC375-FD5F-4B1A-AA83-373DC0527846}"/>
                </a:ext>
              </a:extLst>
            </p:cNvPr>
            <p:cNvGrpSpPr/>
            <p:nvPr/>
          </p:nvGrpSpPr>
          <p:grpSpPr>
            <a:xfrm>
              <a:off x="1254722" y="1864234"/>
              <a:ext cx="762943" cy="762943"/>
              <a:chOff x="2894659" y="1465288"/>
              <a:chExt cx="1727827" cy="1727827"/>
            </a:xfrm>
          </p:grpSpPr>
          <p:grpSp>
            <p:nvGrpSpPr>
              <p:cNvPr id="16" name="组合 135">
                <a:extLst>
                  <a:ext uri="{FF2B5EF4-FFF2-40B4-BE49-F238E27FC236}">
                    <a16:creationId xmlns:a16="http://schemas.microsoft.com/office/drawing/2014/main" xmlns="" id="{9FA96976-E395-4097-8003-AEF7960339C1}"/>
                  </a:ext>
                </a:extLst>
              </p:cNvPr>
              <p:cNvGrpSpPr/>
              <p:nvPr/>
            </p:nvGrpSpPr>
            <p:grpSpPr>
              <a:xfrm rot="1771504">
                <a:off x="2914532" y="1485269"/>
                <a:ext cx="1688083" cy="1687866"/>
                <a:chOff x="1827622" y="1343919"/>
                <a:chExt cx="2304000" cy="2304000"/>
              </a:xfrm>
            </p:grpSpPr>
            <p:sp>
              <p:nvSpPr>
                <p:cNvPr id="18" name="椭圆 137">
                  <a:extLst>
                    <a:ext uri="{FF2B5EF4-FFF2-40B4-BE49-F238E27FC236}">
                      <a16:creationId xmlns:a16="http://schemas.microsoft.com/office/drawing/2014/main" xmlns="" id="{19846324-7B53-422F-9DAB-D102ED8D25C9}"/>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00B7CA"/>
                    </a:solidFill>
                    <a:latin typeface="华文细黑" panose="02010600040101010101" pitchFamily="2" charset="-122"/>
                    <a:ea typeface="华文细黑" panose="02010600040101010101" pitchFamily="2" charset="-122"/>
                  </a:endParaRPr>
                </a:p>
              </p:txBody>
            </p:sp>
            <p:sp>
              <p:nvSpPr>
                <p:cNvPr id="19" name="椭圆 138">
                  <a:extLst>
                    <a:ext uri="{FF2B5EF4-FFF2-40B4-BE49-F238E27FC236}">
                      <a16:creationId xmlns:a16="http://schemas.microsoft.com/office/drawing/2014/main" xmlns="" id="{29A710D8-B55E-4DCA-833C-4C79EFC34312}"/>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00B7CA"/>
                    </a:solidFill>
                    <a:latin typeface="华文细黑" panose="02010600040101010101" pitchFamily="2" charset="-122"/>
                    <a:ea typeface="华文细黑" panose="02010600040101010101" pitchFamily="2" charset="-122"/>
                  </a:endParaRPr>
                </a:p>
              </p:txBody>
            </p:sp>
          </p:grpSp>
          <p:sp>
            <p:nvSpPr>
              <p:cNvPr id="17" name="流程图: 联系 136">
                <a:extLst>
                  <a:ext uri="{FF2B5EF4-FFF2-40B4-BE49-F238E27FC236}">
                    <a16:creationId xmlns:a16="http://schemas.microsoft.com/office/drawing/2014/main" xmlns="" id="{C0FF2A67-AE20-41A8-B4D1-62A7613665A1}"/>
                  </a:ext>
                </a:extLst>
              </p:cNvPr>
              <p:cNvSpPr/>
              <p:nvPr/>
            </p:nvSpPr>
            <p:spPr>
              <a:xfrm>
                <a:off x="2894659" y="1465288"/>
                <a:ext cx="1727827" cy="1727827"/>
              </a:xfrm>
              <a:prstGeom prst="flowChartConnector">
                <a:avLst/>
              </a:prstGeom>
              <a:noFill/>
              <a:ln w="3175">
                <a:solidFill>
                  <a:srgbClr val="00B7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B7CA"/>
                  </a:solidFill>
                </a:endParaRPr>
              </a:p>
            </p:txBody>
          </p:sp>
        </p:grpSp>
        <p:sp>
          <p:nvSpPr>
            <p:cNvPr id="15" name="文本框 134">
              <a:extLst>
                <a:ext uri="{FF2B5EF4-FFF2-40B4-BE49-F238E27FC236}">
                  <a16:creationId xmlns:a16="http://schemas.microsoft.com/office/drawing/2014/main" xmlns="" id="{A2F731C8-D0B0-4D45-BA5A-E51F7B176434}"/>
                </a:ext>
              </a:extLst>
            </p:cNvPr>
            <p:cNvSpPr txBox="1"/>
            <p:nvPr/>
          </p:nvSpPr>
          <p:spPr>
            <a:xfrm>
              <a:off x="1378895" y="2045650"/>
              <a:ext cx="526473" cy="376095"/>
            </a:xfrm>
            <a:prstGeom prst="rect">
              <a:avLst/>
            </a:prstGeom>
            <a:noFill/>
          </p:spPr>
          <p:txBody>
            <a:bodyPr wrap="square" rtlCol="0">
              <a:spAutoFit/>
            </a:bodyPr>
            <a:lstStyle/>
            <a:p>
              <a:r>
                <a:rPr lang="en-US" altLang="zh-CN" sz="2400" b="1" dirty="0">
                  <a:solidFill>
                    <a:srgbClr val="00B7CA"/>
                  </a:solidFill>
                  <a:latin typeface="方正兰亭超细黑简体" panose="02000000000000000000" pitchFamily="2" charset="-122"/>
                  <a:ea typeface="方正兰亭超细黑简体" panose="02000000000000000000" pitchFamily="2" charset="-122"/>
                </a:rPr>
                <a:t>01</a:t>
              </a:r>
              <a:endParaRPr lang="zh-CN" altLang="en-US" sz="2400" b="1" dirty="0">
                <a:solidFill>
                  <a:srgbClr val="00B7CA"/>
                </a:solidFill>
                <a:latin typeface="方正兰亭超细黑简体" panose="02000000000000000000" pitchFamily="2" charset="-122"/>
                <a:ea typeface="方正兰亭超细黑简体" panose="02000000000000000000" pitchFamily="2" charset="-122"/>
              </a:endParaRPr>
            </a:p>
          </p:txBody>
        </p:sp>
      </p:grpSp>
      <p:grpSp>
        <p:nvGrpSpPr>
          <p:cNvPr id="20" name="组合 172">
            <a:extLst>
              <a:ext uri="{FF2B5EF4-FFF2-40B4-BE49-F238E27FC236}">
                <a16:creationId xmlns:a16="http://schemas.microsoft.com/office/drawing/2014/main" xmlns="" id="{8EF51FE2-41F3-454C-97A8-1CC575734CFD}"/>
              </a:ext>
            </a:extLst>
          </p:cNvPr>
          <p:cNvGrpSpPr/>
          <p:nvPr/>
        </p:nvGrpSpPr>
        <p:grpSpPr>
          <a:xfrm rot="1771504">
            <a:off x="2947616" y="1004355"/>
            <a:ext cx="362992" cy="362945"/>
            <a:chOff x="1827622" y="1343919"/>
            <a:chExt cx="2304000" cy="2304000"/>
          </a:xfrm>
        </p:grpSpPr>
        <p:sp>
          <p:nvSpPr>
            <p:cNvPr id="21" name="椭圆 173">
              <a:extLst>
                <a:ext uri="{FF2B5EF4-FFF2-40B4-BE49-F238E27FC236}">
                  <a16:creationId xmlns:a16="http://schemas.microsoft.com/office/drawing/2014/main" xmlns="" id="{D2E879FA-57AA-4C8A-A069-835F39DA790A}"/>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22" name="椭圆 174">
              <a:extLst>
                <a:ext uri="{FF2B5EF4-FFF2-40B4-BE49-F238E27FC236}">
                  <a16:creationId xmlns:a16="http://schemas.microsoft.com/office/drawing/2014/main" xmlns="" id="{CD10A7F1-DD0A-47B4-AF3E-0B3977F79DF4}"/>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pic>
        <p:nvPicPr>
          <p:cNvPr id="23" name="Picture 22">
            <a:extLst>
              <a:ext uri="{FF2B5EF4-FFF2-40B4-BE49-F238E27FC236}">
                <a16:creationId xmlns:a16="http://schemas.microsoft.com/office/drawing/2014/main" xmlns="" id="{A87BD568-0446-4DB5-8446-6393330970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t="14028" r="14166" b="15278"/>
          <a:stretch/>
        </p:blipFill>
        <p:spPr>
          <a:xfrm>
            <a:off x="-52303" y="2118650"/>
            <a:ext cx="2718525" cy="2620699"/>
          </a:xfrm>
          <a:prstGeom prst="rect">
            <a:avLst/>
          </a:prstGeom>
        </p:spPr>
      </p:pic>
      <p:sp>
        <p:nvSpPr>
          <p:cNvPr id="24" name="TextBox 23">
            <a:extLst>
              <a:ext uri="{FF2B5EF4-FFF2-40B4-BE49-F238E27FC236}">
                <a16:creationId xmlns:a16="http://schemas.microsoft.com/office/drawing/2014/main" xmlns="" id="{70AE02C4-4269-4964-ADC2-530FA82700FF}"/>
              </a:ext>
            </a:extLst>
          </p:cNvPr>
          <p:cNvSpPr txBox="1"/>
          <p:nvPr/>
        </p:nvSpPr>
        <p:spPr>
          <a:xfrm>
            <a:off x="296808" y="2630998"/>
            <a:ext cx="2246863" cy="1791260"/>
          </a:xfrm>
          <a:prstGeom prst="rect">
            <a:avLst/>
          </a:prstGeom>
          <a:noFill/>
        </p:spPr>
        <p:txBody>
          <a:bodyPr wrap="square" rtlCol="0">
            <a:spAutoFit/>
          </a:bodyPr>
          <a:lstStyle/>
          <a:p>
            <a:pPr algn="ctr">
              <a:lnSpc>
                <a:spcPct val="115000"/>
              </a:lnSpc>
            </a:pPr>
            <a:r>
              <a:rPr lang="en-US" sz="3200" b="1" dirty="0">
                <a:latin typeface="Times New Roman" pitchFamily="18" charset="0"/>
                <a:ea typeface="Times New Roman" pitchFamily="18" charset="0"/>
                <a:cs typeface="Times New Roman" pitchFamily="18" charset="0"/>
              </a:rPr>
              <a:t>Think – Pair - Share</a:t>
            </a:r>
          </a:p>
        </p:txBody>
      </p:sp>
      <p:sp>
        <p:nvSpPr>
          <p:cNvPr id="25" name="TextBox 24">
            <a:extLst>
              <a:ext uri="{FF2B5EF4-FFF2-40B4-BE49-F238E27FC236}">
                <a16:creationId xmlns:a16="http://schemas.microsoft.com/office/drawing/2014/main" xmlns="" id="{8C7AE075-5E18-4288-9DFA-783D771C28A8}"/>
              </a:ext>
            </a:extLst>
          </p:cNvPr>
          <p:cNvSpPr txBox="1"/>
          <p:nvPr/>
        </p:nvSpPr>
        <p:spPr>
          <a:xfrm>
            <a:off x="3714286" y="391615"/>
            <a:ext cx="8077787" cy="1015663"/>
          </a:xfrm>
          <a:prstGeom prst="rect">
            <a:avLst/>
          </a:prstGeom>
          <a:noFill/>
        </p:spPr>
        <p:txBody>
          <a:bodyPr wrap="square">
            <a:spAutoFit/>
          </a:bodyPr>
          <a:lstStyle/>
          <a:p>
            <a:pPr algn="just">
              <a:spcAft>
                <a:spcPts val="1000"/>
              </a:spcAft>
              <a:tabLst>
                <a:tab pos="90170" algn="l"/>
                <a:tab pos="180340" algn="l"/>
              </a:tabLst>
            </a:pPr>
            <a:r>
              <a:rPr lang="en-US" sz="3000" dirty="0" err="1">
                <a:latin typeface="Times New Roman" pitchFamily="18" charset="0"/>
                <a:ea typeface="Calibri" panose="020F0502020204030204" pitchFamily="34" charset="0"/>
                <a:cs typeface="Times New Roman" pitchFamily="18" charset="0"/>
              </a:rPr>
              <a:t>Tác</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giả</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miêu</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tả</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cái</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chết</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của</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bé</a:t>
            </a:r>
            <a:r>
              <a:rPr lang="en-US" sz="3000" dirty="0">
                <a:latin typeface="Times New Roman" pitchFamily="18" charset="0"/>
                <a:ea typeface="Calibri" panose="020F0502020204030204" pitchFamily="34" charset="0"/>
                <a:cs typeface="Times New Roman" pitchFamily="18" charset="0"/>
              </a:rPr>
              <a:t> qua chi </a:t>
            </a:r>
            <a:r>
              <a:rPr lang="en-US" sz="3000" dirty="0" err="1">
                <a:latin typeface="Times New Roman" pitchFamily="18" charset="0"/>
                <a:ea typeface="Calibri" panose="020F0502020204030204" pitchFamily="34" charset="0"/>
                <a:cs typeface="Times New Roman" pitchFamily="18" charset="0"/>
              </a:rPr>
              <a:t>tiết</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nào</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có</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cảm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nhận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gì</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về</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hình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ảnh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đó</a:t>
            </a:r>
            <a:r>
              <a:rPr lang="en-US" sz="3000" dirty="0">
                <a:latin typeface="Times New Roman" pitchFamily="18" charset="0"/>
                <a:ea typeface="Calibri" panose="020F0502020204030204" pitchFamily="34" charset="0"/>
                <a:cs typeface="Times New Roman" pitchFamily="18" charset="0"/>
              </a:rPr>
              <a:t>?</a:t>
            </a:r>
          </a:p>
        </p:txBody>
      </p:sp>
      <p:grpSp>
        <p:nvGrpSpPr>
          <p:cNvPr id="26" name="组合 139">
            <a:extLst>
              <a:ext uri="{FF2B5EF4-FFF2-40B4-BE49-F238E27FC236}">
                <a16:creationId xmlns:a16="http://schemas.microsoft.com/office/drawing/2014/main" xmlns="" id="{DD74DE31-94B2-449C-9042-6FD1582916F6}"/>
              </a:ext>
            </a:extLst>
          </p:cNvPr>
          <p:cNvGrpSpPr/>
          <p:nvPr/>
        </p:nvGrpSpPr>
        <p:grpSpPr>
          <a:xfrm>
            <a:off x="2951578" y="1938747"/>
            <a:ext cx="957131" cy="918312"/>
            <a:chOff x="2705448" y="1864234"/>
            <a:chExt cx="762943" cy="762943"/>
          </a:xfrm>
        </p:grpSpPr>
        <p:grpSp>
          <p:nvGrpSpPr>
            <p:cNvPr id="27" name="组合 140">
              <a:extLst>
                <a:ext uri="{FF2B5EF4-FFF2-40B4-BE49-F238E27FC236}">
                  <a16:creationId xmlns:a16="http://schemas.microsoft.com/office/drawing/2014/main" xmlns="" id="{DB6A3464-08B1-403E-957C-F5A5C4979180}"/>
                </a:ext>
              </a:extLst>
            </p:cNvPr>
            <p:cNvGrpSpPr/>
            <p:nvPr/>
          </p:nvGrpSpPr>
          <p:grpSpPr>
            <a:xfrm>
              <a:off x="2705448" y="1864234"/>
              <a:ext cx="762943" cy="762943"/>
              <a:chOff x="2894659" y="1465288"/>
              <a:chExt cx="1727827" cy="1727827"/>
            </a:xfrm>
          </p:grpSpPr>
          <p:grpSp>
            <p:nvGrpSpPr>
              <p:cNvPr id="29" name="组合 142">
                <a:extLst>
                  <a:ext uri="{FF2B5EF4-FFF2-40B4-BE49-F238E27FC236}">
                    <a16:creationId xmlns:a16="http://schemas.microsoft.com/office/drawing/2014/main" xmlns="" id="{C44342B2-3060-4D2B-917B-877434BCE08B}"/>
                  </a:ext>
                </a:extLst>
              </p:cNvPr>
              <p:cNvGrpSpPr/>
              <p:nvPr/>
            </p:nvGrpSpPr>
            <p:grpSpPr>
              <a:xfrm rot="1771504">
                <a:off x="2914532" y="1485269"/>
                <a:ext cx="1688083" cy="1687866"/>
                <a:chOff x="1827622" y="1343919"/>
                <a:chExt cx="2304000" cy="2304000"/>
              </a:xfrm>
            </p:grpSpPr>
            <p:sp>
              <p:nvSpPr>
                <p:cNvPr id="31" name="椭圆 144">
                  <a:extLst>
                    <a:ext uri="{FF2B5EF4-FFF2-40B4-BE49-F238E27FC236}">
                      <a16:creationId xmlns:a16="http://schemas.microsoft.com/office/drawing/2014/main" xmlns="" id="{A034BF82-0458-4027-A265-FFB7B551AEF5}"/>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B757"/>
                    </a:solidFill>
                    <a:latin typeface="华文细黑" panose="02010600040101010101" pitchFamily="2" charset="-122"/>
                    <a:ea typeface="华文细黑" panose="02010600040101010101" pitchFamily="2" charset="-122"/>
                  </a:endParaRPr>
                </a:p>
              </p:txBody>
            </p:sp>
            <p:sp>
              <p:nvSpPr>
                <p:cNvPr id="32" name="椭圆 145">
                  <a:extLst>
                    <a:ext uri="{FF2B5EF4-FFF2-40B4-BE49-F238E27FC236}">
                      <a16:creationId xmlns:a16="http://schemas.microsoft.com/office/drawing/2014/main" xmlns="" id="{5F2C887F-96D3-4C06-9675-0B72C8233697}"/>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B757"/>
                    </a:solidFill>
                    <a:latin typeface="华文细黑" panose="02010600040101010101" pitchFamily="2" charset="-122"/>
                    <a:ea typeface="华文细黑" panose="02010600040101010101" pitchFamily="2" charset="-122"/>
                  </a:endParaRPr>
                </a:p>
              </p:txBody>
            </p:sp>
          </p:grpSp>
          <p:sp>
            <p:nvSpPr>
              <p:cNvPr id="30" name="流程图: 联系 143">
                <a:extLst>
                  <a:ext uri="{FF2B5EF4-FFF2-40B4-BE49-F238E27FC236}">
                    <a16:creationId xmlns:a16="http://schemas.microsoft.com/office/drawing/2014/main" xmlns="" id="{7D9EE2B8-38F5-454C-8351-07D0C4ABD84A}"/>
                  </a:ext>
                </a:extLst>
              </p:cNvPr>
              <p:cNvSpPr/>
              <p:nvPr/>
            </p:nvSpPr>
            <p:spPr>
              <a:xfrm>
                <a:off x="2894659" y="1465288"/>
                <a:ext cx="1727827" cy="1727827"/>
              </a:xfrm>
              <a:prstGeom prst="flowChartConnector">
                <a:avLst/>
              </a:prstGeom>
              <a:noFill/>
              <a:ln w="3175">
                <a:solidFill>
                  <a:srgbClr val="FFB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B757"/>
                  </a:solidFill>
                </a:endParaRPr>
              </a:p>
            </p:txBody>
          </p:sp>
        </p:grpSp>
        <p:sp>
          <p:nvSpPr>
            <p:cNvPr id="28" name="文本框 141">
              <a:extLst>
                <a:ext uri="{FF2B5EF4-FFF2-40B4-BE49-F238E27FC236}">
                  <a16:creationId xmlns:a16="http://schemas.microsoft.com/office/drawing/2014/main" xmlns="" id="{B5ADCD84-763F-44BF-9A1E-E1AFFA8A43D6}"/>
                </a:ext>
              </a:extLst>
            </p:cNvPr>
            <p:cNvSpPr txBox="1"/>
            <p:nvPr/>
          </p:nvSpPr>
          <p:spPr>
            <a:xfrm>
              <a:off x="2824946" y="2053130"/>
              <a:ext cx="526473" cy="383556"/>
            </a:xfrm>
            <a:prstGeom prst="rect">
              <a:avLst/>
            </a:prstGeom>
            <a:noFill/>
          </p:spPr>
          <p:txBody>
            <a:bodyPr wrap="square" rtlCol="0">
              <a:spAutoFit/>
            </a:bodyPr>
            <a:lstStyle/>
            <a:p>
              <a:r>
                <a:rPr lang="en-US" altLang="zh-CN" sz="2400" b="1" dirty="0">
                  <a:solidFill>
                    <a:srgbClr val="FFB757"/>
                  </a:solidFill>
                  <a:latin typeface="方正兰亭超细黑简体" panose="02000000000000000000" pitchFamily="2" charset="-122"/>
                  <a:ea typeface="方正兰亭超细黑简体" panose="02000000000000000000" pitchFamily="2" charset="-122"/>
                </a:rPr>
                <a:t>02</a:t>
              </a:r>
              <a:endParaRPr lang="zh-CN" altLang="en-US" sz="2400" b="1" dirty="0">
                <a:solidFill>
                  <a:srgbClr val="FFB757"/>
                </a:solidFill>
                <a:latin typeface="方正兰亭超细黑简体" panose="02000000000000000000" pitchFamily="2" charset="-122"/>
                <a:ea typeface="方正兰亭超细黑简体" panose="02000000000000000000" pitchFamily="2" charset="-122"/>
              </a:endParaRPr>
            </a:p>
          </p:txBody>
        </p:sp>
      </p:grpSp>
      <p:grpSp>
        <p:nvGrpSpPr>
          <p:cNvPr id="33" name="组合 175">
            <a:extLst>
              <a:ext uri="{FF2B5EF4-FFF2-40B4-BE49-F238E27FC236}">
                <a16:creationId xmlns:a16="http://schemas.microsoft.com/office/drawing/2014/main" xmlns="" id="{A55A63DC-4DDB-483D-BE56-9250D5F22EBA}"/>
              </a:ext>
            </a:extLst>
          </p:cNvPr>
          <p:cNvGrpSpPr/>
          <p:nvPr/>
        </p:nvGrpSpPr>
        <p:grpSpPr>
          <a:xfrm rot="1771504">
            <a:off x="3580468" y="2549121"/>
            <a:ext cx="362992" cy="362945"/>
            <a:chOff x="1827622" y="1343919"/>
            <a:chExt cx="2304000" cy="2304000"/>
          </a:xfrm>
        </p:grpSpPr>
        <p:sp>
          <p:nvSpPr>
            <p:cNvPr id="34" name="椭圆 176">
              <a:extLst>
                <a:ext uri="{FF2B5EF4-FFF2-40B4-BE49-F238E27FC236}">
                  <a16:creationId xmlns:a16="http://schemas.microsoft.com/office/drawing/2014/main" xmlns="" id="{6D56208A-9DD2-421F-AF71-8D6B5963B650}"/>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35" name="椭圆 177">
              <a:extLst>
                <a:ext uri="{FF2B5EF4-FFF2-40B4-BE49-F238E27FC236}">
                  <a16:creationId xmlns:a16="http://schemas.microsoft.com/office/drawing/2014/main" xmlns="" id="{D8E2A1C2-5B91-4C54-8F2F-C9BCA4F8811D}"/>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sp>
        <p:nvSpPr>
          <p:cNvPr id="37" name="TextBox 36">
            <a:extLst>
              <a:ext uri="{FF2B5EF4-FFF2-40B4-BE49-F238E27FC236}">
                <a16:creationId xmlns:a16="http://schemas.microsoft.com/office/drawing/2014/main" xmlns="" id="{716E5463-7C82-45DA-9DFD-7E533F7C750D}"/>
              </a:ext>
            </a:extLst>
          </p:cNvPr>
          <p:cNvSpPr txBox="1"/>
          <p:nvPr/>
        </p:nvSpPr>
        <p:spPr>
          <a:xfrm>
            <a:off x="4166354" y="1658280"/>
            <a:ext cx="7617006" cy="1477328"/>
          </a:xfrm>
          <a:prstGeom prst="rect">
            <a:avLst/>
          </a:prstGeom>
          <a:noFill/>
        </p:spPr>
        <p:txBody>
          <a:bodyPr wrap="square">
            <a:spAutoFit/>
          </a:bodyPr>
          <a:lstStyle/>
          <a:p>
            <a:pPr algn="just">
              <a:spcAft>
                <a:spcPts val="1000"/>
              </a:spcAft>
              <a:tabLst>
                <a:tab pos="90170" algn="l"/>
                <a:tab pos="180340" algn="l"/>
              </a:tabLst>
            </a:pPr>
            <a:r>
              <a:rPr lang="en-US" sz="3000" dirty="0">
                <a:latin typeface="Times New Roman" pitchFamily="18" charset="0"/>
                <a:cs typeface="Times New Roman" pitchFamily="18" charset="0"/>
              </a:rPr>
              <a:t>Theo </a:t>
            </a:r>
            <a:r>
              <a:rPr lang="en-US" sz="3000" dirty="0" err="1">
                <a:latin typeface="Times New Roman" pitchFamily="18" charset="0"/>
                <a:cs typeface="Times New Roman" pitchFamily="18" charset="0"/>
              </a:rPr>
              <a:t>em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diêm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gì</a:t>
            </a:r>
            <a:r>
              <a:rPr lang="en-US" sz="3000" dirty="0">
                <a:latin typeface="Times New Roman" pitchFamily="18" charset="0"/>
                <a:cs typeface="Times New Roman" pitchFamily="18" charset="0"/>
              </a:rPr>
              <a:t>? Sau </a:t>
            </a:r>
            <a:r>
              <a:rPr lang="en-US" sz="3000" dirty="0" err="1">
                <a:latin typeface="Times New Roman" pitchFamily="18" charset="0"/>
                <a:cs typeface="Times New Roman" pitchFamily="18" charset="0"/>
              </a:rPr>
              <a:t>khi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a:t>
            </a:r>
            <a:r>
              <a:rPr lang="vi-VN" sz="3000" dirty="0">
                <a:latin typeface="Times New Roman" pitchFamily="18" charset="0"/>
                <a:cs typeface="Times New Roman" pitchFamily="18" charset="0"/>
              </a:rPr>
              <a:t>ợc l</a:t>
            </a:r>
            <a:r>
              <a:rPr lang="en-US" sz="3000" dirty="0" err="1">
                <a:latin typeface="Times New Roman" pitchFamily="18" charset="0"/>
                <a:cs typeface="Times New Roman" pitchFamily="18" charset="0"/>
              </a:rPr>
              <a:t>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a:t>
            </a:r>
            <a:r>
              <a:rPr lang="vi-VN" sz="3000" dirty="0">
                <a:latin typeface="Times New Roman" pitchFamily="18" charset="0"/>
                <a:cs typeface="Times New Roman" pitchFamily="18" charset="0"/>
              </a:rPr>
              <a:t>ờng c</a:t>
            </a:r>
            <a:r>
              <a:rPr lang="en-US" sz="3000" dirty="0" err="1">
                <a:latin typeface="Times New Roman" pitchFamily="18" charset="0"/>
                <a:cs typeface="Times New Roman" pitchFamily="18" charset="0"/>
              </a:rPr>
              <a:t>ùng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vi-VN" sz="3000" dirty="0">
                <a:latin typeface="Times New Roman" pitchFamily="18" charset="0"/>
                <a:cs typeface="Times New Roman" pitchFamily="18" charset="0"/>
              </a:rPr>
              <a:t>?</a:t>
            </a:r>
            <a:endParaRPr lang="en-US" sz="3000" dirty="0">
              <a:latin typeface="Times New Roman" pitchFamily="18" charset="0"/>
              <a:ea typeface="Calibri" panose="020F0502020204030204" pitchFamily="34" charset="0"/>
              <a:cs typeface="Times New Roman" pitchFamily="18" charset="0"/>
            </a:endParaRPr>
          </a:p>
        </p:txBody>
      </p:sp>
      <p:grpSp>
        <p:nvGrpSpPr>
          <p:cNvPr id="38" name="组合 146">
            <a:extLst>
              <a:ext uri="{FF2B5EF4-FFF2-40B4-BE49-F238E27FC236}">
                <a16:creationId xmlns:a16="http://schemas.microsoft.com/office/drawing/2014/main" xmlns="" id="{08CEBAC2-CE89-4FEA-9AF6-70A7C790F102}"/>
              </a:ext>
            </a:extLst>
          </p:cNvPr>
          <p:cNvGrpSpPr/>
          <p:nvPr/>
        </p:nvGrpSpPr>
        <p:grpSpPr>
          <a:xfrm>
            <a:off x="2976595" y="3542499"/>
            <a:ext cx="923979" cy="894412"/>
            <a:chOff x="4132381" y="1864234"/>
            <a:chExt cx="762943" cy="762943"/>
          </a:xfrm>
        </p:grpSpPr>
        <p:grpSp>
          <p:nvGrpSpPr>
            <p:cNvPr id="39" name="组合 147">
              <a:extLst>
                <a:ext uri="{FF2B5EF4-FFF2-40B4-BE49-F238E27FC236}">
                  <a16:creationId xmlns:a16="http://schemas.microsoft.com/office/drawing/2014/main" xmlns="" id="{3FF75B22-2063-4873-B5DB-577C728BEEE2}"/>
                </a:ext>
              </a:extLst>
            </p:cNvPr>
            <p:cNvGrpSpPr/>
            <p:nvPr/>
          </p:nvGrpSpPr>
          <p:grpSpPr>
            <a:xfrm>
              <a:off x="4132381" y="1864234"/>
              <a:ext cx="762943" cy="762943"/>
              <a:chOff x="2894659" y="1465288"/>
              <a:chExt cx="1727827" cy="1727827"/>
            </a:xfrm>
          </p:grpSpPr>
          <p:grpSp>
            <p:nvGrpSpPr>
              <p:cNvPr id="41" name="组合 149">
                <a:extLst>
                  <a:ext uri="{FF2B5EF4-FFF2-40B4-BE49-F238E27FC236}">
                    <a16:creationId xmlns:a16="http://schemas.microsoft.com/office/drawing/2014/main" xmlns="" id="{50B9FEA1-D0E5-47DD-82D1-391957AF2DCC}"/>
                  </a:ext>
                </a:extLst>
              </p:cNvPr>
              <p:cNvGrpSpPr/>
              <p:nvPr/>
            </p:nvGrpSpPr>
            <p:grpSpPr>
              <a:xfrm rot="1771504">
                <a:off x="2914532" y="1485269"/>
                <a:ext cx="1688083" cy="1687866"/>
                <a:chOff x="1827622" y="1343919"/>
                <a:chExt cx="2304000" cy="2304000"/>
              </a:xfrm>
            </p:grpSpPr>
            <p:sp>
              <p:nvSpPr>
                <p:cNvPr id="43" name="椭圆 151">
                  <a:extLst>
                    <a:ext uri="{FF2B5EF4-FFF2-40B4-BE49-F238E27FC236}">
                      <a16:creationId xmlns:a16="http://schemas.microsoft.com/office/drawing/2014/main" xmlns="" id="{D5D3098F-DB2F-4A18-94AB-33113028ACDE}"/>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0000"/>
                    </a:solidFill>
                    <a:latin typeface="华文细黑" panose="02010600040101010101" pitchFamily="2" charset="-122"/>
                    <a:ea typeface="华文细黑" panose="02010600040101010101" pitchFamily="2" charset="-122"/>
                  </a:endParaRPr>
                </a:p>
              </p:txBody>
            </p:sp>
            <p:sp>
              <p:nvSpPr>
                <p:cNvPr id="44" name="椭圆 152">
                  <a:extLst>
                    <a:ext uri="{FF2B5EF4-FFF2-40B4-BE49-F238E27FC236}">
                      <a16:creationId xmlns:a16="http://schemas.microsoft.com/office/drawing/2014/main" xmlns="" id="{351E8B09-64BF-46C8-9A9A-ECD3FCFEB523}"/>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0000"/>
                    </a:solidFill>
                    <a:latin typeface="华文细黑" panose="02010600040101010101" pitchFamily="2" charset="-122"/>
                    <a:ea typeface="华文细黑" panose="02010600040101010101" pitchFamily="2" charset="-122"/>
                  </a:endParaRPr>
                </a:p>
              </p:txBody>
            </p:sp>
          </p:grpSp>
          <p:sp>
            <p:nvSpPr>
              <p:cNvPr id="42" name="流程图: 联系 150">
                <a:extLst>
                  <a:ext uri="{FF2B5EF4-FFF2-40B4-BE49-F238E27FC236}">
                    <a16:creationId xmlns:a16="http://schemas.microsoft.com/office/drawing/2014/main" xmlns="" id="{3C379484-C3EB-4445-B922-C51609C77EEF}"/>
                  </a:ext>
                </a:extLst>
              </p:cNvPr>
              <p:cNvSpPr/>
              <p:nvPr/>
            </p:nvSpPr>
            <p:spPr>
              <a:xfrm>
                <a:off x="2894659" y="1465288"/>
                <a:ext cx="1727827" cy="1727827"/>
              </a:xfrm>
              <a:prstGeom prst="flowChartConnector">
                <a:avLst/>
              </a:prstGeom>
              <a:noFill/>
              <a:ln w="3175">
                <a:solidFill>
                  <a:srgbClr val="714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40" name="文本框 148">
              <a:extLst>
                <a:ext uri="{FF2B5EF4-FFF2-40B4-BE49-F238E27FC236}">
                  <a16:creationId xmlns:a16="http://schemas.microsoft.com/office/drawing/2014/main" xmlns="" id="{88A5A6D4-2AE2-4FE8-A0B1-FE8DE75FD0F0}"/>
                </a:ext>
              </a:extLst>
            </p:cNvPr>
            <p:cNvSpPr txBox="1"/>
            <p:nvPr/>
          </p:nvSpPr>
          <p:spPr>
            <a:xfrm>
              <a:off x="4247985" y="2048949"/>
              <a:ext cx="526473" cy="393805"/>
            </a:xfrm>
            <a:prstGeom prst="rect">
              <a:avLst/>
            </a:prstGeom>
            <a:noFill/>
          </p:spPr>
          <p:txBody>
            <a:bodyPr wrap="square" rtlCol="0">
              <a:spAutoFit/>
            </a:bodyPr>
            <a:lstStyle/>
            <a:p>
              <a:r>
                <a:rPr lang="en-US" altLang="zh-CN" sz="2400" b="1" dirty="0">
                  <a:solidFill>
                    <a:srgbClr val="714383"/>
                  </a:solidFill>
                  <a:latin typeface="方正兰亭超细黑简体" panose="02000000000000000000" pitchFamily="2" charset="-122"/>
                  <a:ea typeface="方正兰亭超细黑简体" panose="02000000000000000000" pitchFamily="2" charset="-122"/>
                </a:rPr>
                <a:t>03</a:t>
              </a:r>
            </a:p>
          </p:txBody>
        </p:sp>
      </p:grpSp>
      <p:grpSp>
        <p:nvGrpSpPr>
          <p:cNvPr id="45" name="组合 178">
            <a:extLst>
              <a:ext uri="{FF2B5EF4-FFF2-40B4-BE49-F238E27FC236}">
                <a16:creationId xmlns:a16="http://schemas.microsoft.com/office/drawing/2014/main" xmlns="" id="{5ACF2392-D081-4736-9A22-69C8B7E7652B}"/>
              </a:ext>
            </a:extLst>
          </p:cNvPr>
          <p:cNvGrpSpPr/>
          <p:nvPr/>
        </p:nvGrpSpPr>
        <p:grpSpPr>
          <a:xfrm rot="1771504">
            <a:off x="3629174" y="4112496"/>
            <a:ext cx="362992" cy="362945"/>
            <a:chOff x="1827622" y="1343919"/>
            <a:chExt cx="2304000" cy="2304000"/>
          </a:xfrm>
        </p:grpSpPr>
        <p:sp>
          <p:nvSpPr>
            <p:cNvPr id="46" name="椭圆 179">
              <a:extLst>
                <a:ext uri="{FF2B5EF4-FFF2-40B4-BE49-F238E27FC236}">
                  <a16:creationId xmlns:a16="http://schemas.microsoft.com/office/drawing/2014/main" xmlns="" id="{7FC537B4-303C-465F-8B60-3EA0989F6226}"/>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47" name="椭圆 180">
              <a:extLst>
                <a:ext uri="{FF2B5EF4-FFF2-40B4-BE49-F238E27FC236}">
                  <a16:creationId xmlns:a16="http://schemas.microsoft.com/office/drawing/2014/main" xmlns="" id="{8B8EC8E8-B451-40A9-8496-1810965D9723}"/>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sp>
        <p:nvSpPr>
          <p:cNvPr id="49" name="TextBox 48">
            <a:extLst>
              <a:ext uri="{FF2B5EF4-FFF2-40B4-BE49-F238E27FC236}">
                <a16:creationId xmlns:a16="http://schemas.microsoft.com/office/drawing/2014/main" xmlns="" id="{18EE0EB7-09CC-47AD-BD98-8E1BB4C759EA}"/>
              </a:ext>
            </a:extLst>
          </p:cNvPr>
          <p:cNvSpPr txBox="1"/>
          <p:nvPr/>
        </p:nvSpPr>
        <p:spPr>
          <a:xfrm>
            <a:off x="4207940" y="3433549"/>
            <a:ext cx="7617005" cy="1477328"/>
          </a:xfrm>
          <a:prstGeom prst="rect">
            <a:avLst/>
          </a:prstGeom>
          <a:noFill/>
        </p:spPr>
        <p:txBody>
          <a:bodyPr wrap="square">
            <a:spAutoFit/>
          </a:bodyPr>
          <a:lstStyle/>
          <a:p>
            <a:pPr algn="just"/>
            <a:r>
              <a:rPr lang="en-US" sz="3000" dirty="0">
                <a:latin typeface="Times New Roman" pitchFamily="18" charset="0"/>
                <a:ea typeface="Calibri" panose="020F0502020204030204" pitchFamily="34" charset="0"/>
                <a:cs typeface="Times New Roman" pitchFamily="18" charset="0"/>
              </a:rPr>
              <a:t>K</a:t>
            </a:r>
            <a:r>
              <a:rPr lang="vi-VN" sz="3000" dirty="0">
                <a:latin typeface="Times New Roman" pitchFamily="18" charset="0"/>
                <a:ea typeface="Calibri" panose="020F0502020204030204" pitchFamily="34" charset="0"/>
                <a:cs typeface="Times New Roman" pitchFamily="18" charset="0"/>
              </a:rPr>
              <a:t>ết th</a:t>
            </a:r>
            <a:r>
              <a:rPr lang="en-US" sz="3000" dirty="0" err="1">
                <a:latin typeface="Times New Roman" pitchFamily="18" charset="0"/>
                <a:ea typeface="Calibri" panose="020F0502020204030204" pitchFamily="34" charset="0"/>
                <a:cs typeface="Times New Roman" pitchFamily="18" charset="0"/>
              </a:rPr>
              <a:t>úc</a:t>
            </a:r>
            <a:r>
              <a:rPr lang="en-US" sz="3000" dirty="0">
                <a:latin typeface="Times New Roman" pitchFamily="18" charset="0"/>
                <a:ea typeface="Calibri" panose="020F0502020204030204" pitchFamily="34" charset="0"/>
                <a:cs typeface="Times New Roman" pitchFamily="18" charset="0"/>
              </a:rPr>
              <a:t> c</a:t>
            </a:r>
            <a:r>
              <a:rPr lang="vi-VN" sz="3000" dirty="0">
                <a:latin typeface="Times New Roman" pitchFamily="18" charset="0"/>
                <a:ea typeface="Calibri" panose="020F0502020204030204" pitchFamily="34" charset="0"/>
                <a:cs typeface="Times New Roman" pitchFamily="18" charset="0"/>
              </a:rPr>
              <a:t>ủa truyện c</a:t>
            </a:r>
            <a:r>
              <a:rPr lang="en-US" sz="3000" dirty="0">
                <a:latin typeface="Times New Roman" pitchFamily="18" charset="0"/>
                <a:ea typeface="Calibri" panose="020F0502020204030204" pitchFamily="34" charset="0"/>
                <a:cs typeface="Times New Roman" pitchFamily="18" charset="0"/>
              </a:rPr>
              <a:t>ó h</a:t>
            </a:r>
            <a:r>
              <a:rPr lang="vi-VN" sz="3000" dirty="0">
                <a:latin typeface="Times New Roman" pitchFamily="18" charset="0"/>
                <a:ea typeface="Calibri" panose="020F0502020204030204" pitchFamily="34" charset="0"/>
                <a:cs typeface="Times New Roman" pitchFamily="18" charset="0"/>
              </a:rPr>
              <a:t>ậu kh</a:t>
            </a:r>
            <a:r>
              <a:rPr lang="en-US" sz="3000" dirty="0" err="1">
                <a:latin typeface="Times New Roman" pitchFamily="18" charset="0"/>
                <a:ea typeface="Calibri" panose="020F0502020204030204" pitchFamily="34" charset="0"/>
                <a:cs typeface="Times New Roman" pitchFamily="18" charset="0"/>
              </a:rPr>
              <a:t>ông</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Từ</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đây</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nhận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thấy</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tình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cảm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gì</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của</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tác</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giả</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đối</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với</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bán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diêm</a:t>
            </a:r>
            <a:r>
              <a:rPr lang="en-US" sz="3000" dirty="0">
                <a:latin typeface="Times New Roman" pitchFamily="18" charset="0"/>
                <a:ea typeface="Calibri" panose="020F0502020204030204" pitchFamily="34" charset="0"/>
                <a:cs typeface="Times New Roman" pitchFamily="18" charset="0"/>
              </a:rPr>
              <a:t>?</a:t>
            </a:r>
            <a:endParaRPr lang="en-US" sz="3000" dirty="0">
              <a:latin typeface="Times New Roman" pitchFamily="18" charset="0"/>
              <a:cs typeface="Times New Roman" pitchFamily="18" charset="0"/>
            </a:endParaRPr>
          </a:p>
        </p:txBody>
      </p:sp>
      <p:grpSp>
        <p:nvGrpSpPr>
          <p:cNvPr id="50" name="组合 153">
            <a:extLst>
              <a:ext uri="{FF2B5EF4-FFF2-40B4-BE49-F238E27FC236}">
                <a16:creationId xmlns:a16="http://schemas.microsoft.com/office/drawing/2014/main" xmlns="" id="{785E929A-5893-4162-BD32-0FE5CA5D352E}"/>
              </a:ext>
            </a:extLst>
          </p:cNvPr>
          <p:cNvGrpSpPr/>
          <p:nvPr/>
        </p:nvGrpSpPr>
        <p:grpSpPr>
          <a:xfrm>
            <a:off x="2334268" y="5395696"/>
            <a:ext cx="924677" cy="904172"/>
            <a:chOff x="5617616" y="1872229"/>
            <a:chExt cx="762943" cy="762943"/>
          </a:xfrm>
        </p:grpSpPr>
        <p:grpSp>
          <p:nvGrpSpPr>
            <p:cNvPr id="51" name="组合 154">
              <a:extLst>
                <a:ext uri="{FF2B5EF4-FFF2-40B4-BE49-F238E27FC236}">
                  <a16:creationId xmlns:a16="http://schemas.microsoft.com/office/drawing/2014/main" xmlns="" id="{A4EE49CB-D9E7-4EAC-AF11-1562171F9C17}"/>
                </a:ext>
              </a:extLst>
            </p:cNvPr>
            <p:cNvGrpSpPr/>
            <p:nvPr/>
          </p:nvGrpSpPr>
          <p:grpSpPr>
            <a:xfrm>
              <a:off x="5617616" y="1872229"/>
              <a:ext cx="762943" cy="762943"/>
              <a:chOff x="2894659" y="1465288"/>
              <a:chExt cx="1727827" cy="1727827"/>
            </a:xfrm>
          </p:grpSpPr>
          <p:grpSp>
            <p:nvGrpSpPr>
              <p:cNvPr id="53" name="组合 156">
                <a:extLst>
                  <a:ext uri="{FF2B5EF4-FFF2-40B4-BE49-F238E27FC236}">
                    <a16:creationId xmlns:a16="http://schemas.microsoft.com/office/drawing/2014/main" xmlns="" id="{1883790D-E4A6-418B-A1A1-E0F6E7DC5966}"/>
                  </a:ext>
                </a:extLst>
              </p:cNvPr>
              <p:cNvGrpSpPr/>
              <p:nvPr/>
            </p:nvGrpSpPr>
            <p:grpSpPr>
              <a:xfrm rot="1771504">
                <a:off x="2914532" y="1485269"/>
                <a:ext cx="1688083" cy="1687866"/>
                <a:chOff x="1827622" y="1343919"/>
                <a:chExt cx="2304000" cy="2304000"/>
              </a:xfrm>
            </p:grpSpPr>
            <p:sp>
              <p:nvSpPr>
                <p:cNvPr id="55" name="椭圆 158">
                  <a:extLst>
                    <a:ext uri="{FF2B5EF4-FFF2-40B4-BE49-F238E27FC236}">
                      <a16:creationId xmlns:a16="http://schemas.microsoft.com/office/drawing/2014/main" xmlns="" id="{65ACAE93-5CA1-4F18-A41C-7C465765DC92}"/>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0000"/>
                    </a:solidFill>
                    <a:latin typeface="华文细黑" panose="02010600040101010101" pitchFamily="2" charset="-122"/>
                    <a:ea typeface="华文细黑" panose="02010600040101010101" pitchFamily="2" charset="-122"/>
                  </a:endParaRPr>
                </a:p>
              </p:txBody>
            </p:sp>
            <p:sp>
              <p:nvSpPr>
                <p:cNvPr id="56" name="椭圆 159">
                  <a:extLst>
                    <a:ext uri="{FF2B5EF4-FFF2-40B4-BE49-F238E27FC236}">
                      <a16:creationId xmlns:a16="http://schemas.microsoft.com/office/drawing/2014/main" xmlns="" id="{B231B45A-350C-400A-A3A1-FD18C36B52C6}"/>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0000"/>
                    </a:solidFill>
                    <a:latin typeface="华文细黑" panose="02010600040101010101" pitchFamily="2" charset="-122"/>
                    <a:ea typeface="华文细黑" panose="02010600040101010101" pitchFamily="2" charset="-122"/>
                  </a:endParaRPr>
                </a:p>
              </p:txBody>
            </p:sp>
          </p:grpSp>
          <p:sp>
            <p:nvSpPr>
              <p:cNvPr id="54" name="流程图: 联系 157">
                <a:extLst>
                  <a:ext uri="{FF2B5EF4-FFF2-40B4-BE49-F238E27FC236}">
                    <a16:creationId xmlns:a16="http://schemas.microsoft.com/office/drawing/2014/main" xmlns="" id="{760C2627-2ADE-4B4F-9065-FB17BCB4C673}"/>
                  </a:ext>
                </a:extLst>
              </p:cNvPr>
              <p:cNvSpPr/>
              <p:nvPr/>
            </p:nvSpPr>
            <p:spPr>
              <a:xfrm>
                <a:off x="2894659" y="1465288"/>
                <a:ext cx="1727827" cy="1727827"/>
              </a:xfrm>
              <a:prstGeom prst="flowChartConnector">
                <a:avLst/>
              </a:prstGeom>
              <a:noFill/>
              <a:ln w="3175">
                <a:solidFill>
                  <a:srgbClr val="E5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52" name="文本框 155">
              <a:extLst>
                <a:ext uri="{FF2B5EF4-FFF2-40B4-BE49-F238E27FC236}">
                  <a16:creationId xmlns:a16="http://schemas.microsoft.com/office/drawing/2014/main" xmlns="" id="{2ADD3DE6-8473-439E-8EBB-E53B9A33C83F}"/>
                </a:ext>
              </a:extLst>
            </p:cNvPr>
            <p:cNvSpPr txBox="1"/>
            <p:nvPr/>
          </p:nvSpPr>
          <p:spPr>
            <a:xfrm>
              <a:off x="5735850" y="2053130"/>
              <a:ext cx="526473" cy="389554"/>
            </a:xfrm>
            <a:prstGeom prst="rect">
              <a:avLst/>
            </a:prstGeom>
            <a:noFill/>
          </p:spPr>
          <p:txBody>
            <a:bodyPr wrap="square" rtlCol="0">
              <a:spAutoFit/>
            </a:bodyPr>
            <a:lstStyle/>
            <a:p>
              <a:r>
                <a:rPr lang="en-US" altLang="zh-CN" sz="2400" b="1" dirty="0">
                  <a:solidFill>
                    <a:srgbClr val="E56666"/>
                  </a:solidFill>
                  <a:latin typeface="方正兰亭超细黑简体" panose="02000000000000000000" pitchFamily="2" charset="-122"/>
                  <a:ea typeface="方正兰亭超细黑简体" panose="02000000000000000000" pitchFamily="2" charset="-122"/>
                </a:rPr>
                <a:t>04</a:t>
              </a:r>
              <a:endParaRPr lang="zh-CN" altLang="en-US" sz="2400" b="1" dirty="0">
                <a:solidFill>
                  <a:srgbClr val="E56666"/>
                </a:solidFill>
                <a:latin typeface="方正兰亭超细黑简体" panose="02000000000000000000" pitchFamily="2" charset="-122"/>
                <a:ea typeface="方正兰亭超细黑简体" panose="02000000000000000000" pitchFamily="2" charset="-122"/>
              </a:endParaRPr>
            </a:p>
          </p:txBody>
        </p:sp>
      </p:grpSp>
      <p:grpSp>
        <p:nvGrpSpPr>
          <p:cNvPr id="57" name="组合 181">
            <a:extLst>
              <a:ext uri="{FF2B5EF4-FFF2-40B4-BE49-F238E27FC236}">
                <a16:creationId xmlns:a16="http://schemas.microsoft.com/office/drawing/2014/main" xmlns="" id="{52E6CB2A-A7C7-4E0C-B6F1-BE2D755C9BAC}"/>
              </a:ext>
            </a:extLst>
          </p:cNvPr>
          <p:cNvGrpSpPr/>
          <p:nvPr/>
        </p:nvGrpSpPr>
        <p:grpSpPr>
          <a:xfrm rot="1771504">
            <a:off x="2950601" y="6008634"/>
            <a:ext cx="362992" cy="362945"/>
            <a:chOff x="1827622" y="1343919"/>
            <a:chExt cx="2304000" cy="2304000"/>
          </a:xfrm>
        </p:grpSpPr>
        <p:sp>
          <p:nvSpPr>
            <p:cNvPr id="58" name="椭圆 182">
              <a:extLst>
                <a:ext uri="{FF2B5EF4-FFF2-40B4-BE49-F238E27FC236}">
                  <a16:creationId xmlns:a16="http://schemas.microsoft.com/office/drawing/2014/main" xmlns="" id="{43B17D1D-8E8B-468A-9CE9-161E002774ED}"/>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59" name="椭圆 183">
              <a:extLst>
                <a:ext uri="{FF2B5EF4-FFF2-40B4-BE49-F238E27FC236}">
                  <a16:creationId xmlns:a16="http://schemas.microsoft.com/office/drawing/2014/main" xmlns="" id="{5763AD5D-6B31-4736-A9F0-681EDB7E0989}"/>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sp>
        <p:nvSpPr>
          <p:cNvPr id="61" name="TextBox 60">
            <a:extLst>
              <a:ext uri="{FF2B5EF4-FFF2-40B4-BE49-F238E27FC236}">
                <a16:creationId xmlns:a16="http://schemas.microsoft.com/office/drawing/2014/main" xmlns="" id="{102AA780-DA64-42C6-AA39-F6B172037E29}"/>
              </a:ext>
            </a:extLst>
          </p:cNvPr>
          <p:cNvSpPr txBox="1"/>
          <p:nvPr/>
        </p:nvSpPr>
        <p:spPr>
          <a:xfrm>
            <a:off x="3666115" y="5357215"/>
            <a:ext cx="8158830" cy="1015663"/>
          </a:xfrm>
          <a:prstGeom prst="rect">
            <a:avLst/>
          </a:prstGeom>
          <a:noFill/>
        </p:spPr>
        <p:txBody>
          <a:bodyPr wrap="square">
            <a:spAutoFit/>
          </a:bodyPr>
          <a:lstStyle/>
          <a:p>
            <a:pPr algn="just"/>
            <a:r>
              <a:rPr lang="en-US" sz="3000" dirty="0">
                <a:latin typeface="Times New Roman" pitchFamily="18" charset="0"/>
                <a:ea typeface="Calibri" panose="020F0502020204030204" pitchFamily="34" charset="0"/>
                <a:cs typeface="Times New Roman" pitchFamily="18" charset="0"/>
              </a:rPr>
              <a:t>Theo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thông</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điệp</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mà</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tác</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giả</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muốn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gửi</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gắm</a:t>
            </a:r>
            <a:r>
              <a:rPr lang="en-US" sz="3000" dirty="0">
                <a:latin typeface="Times New Roman" pitchFamily="18" charset="0"/>
                <a:ea typeface="Calibri" panose="020F0502020204030204" pitchFamily="34" charset="0"/>
                <a:cs typeface="Times New Roman" pitchFamily="18" charset="0"/>
              </a:rPr>
              <a:t> qua </a:t>
            </a:r>
            <a:r>
              <a:rPr lang="en-US" sz="3000" dirty="0" err="1">
                <a:latin typeface="Times New Roman" pitchFamily="18" charset="0"/>
                <a:ea typeface="Calibri" panose="020F0502020204030204" pitchFamily="34" charset="0"/>
                <a:cs typeface="Times New Roman" pitchFamily="18" charset="0"/>
              </a:rPr>
              <a:t>câu</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chuyện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này</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là</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gì</a:t>
            </a:r>
            <a:r>
              <a:rPr lang="en-US" sz="3000" dirty="0">
                <a:latin typeface="Times New Roman" pitchFamily="18" charset="0"/>
                <a:ea typeface="Calibri" panose="020F0502020204030204" pitchFamily="34" charset="0"/>
                <a:cs typeface="Times New Roman" pitchFamily="18" charset="0"/>
              </a:rPr>
              <a:t>?</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141464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par>
                                <p:cTn id="27" presetID="14" presetClass="entr" presetSubtype="1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randombar(horizontal)">
                                      <p:cBhvr>
                                        <p:cTn id="37" dur="500"/>
                                        <p:tgtEl>
                                          <p:spTgt spid="38"/>
                                        </p:tgtEl>
                                      </p:cBhvr>
                                    </p:animEffect>
                                  </p:childTnLst>
                                </p:cTn>
                              </p:par>
                              <p:par>
                                <p:cTn id="38" presetID="14" presetClass="entr" presetSubtype="1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randombar(horizontal)">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barn(inVertical)">
                                      <p:cBhvr>
                                        <p:cTn id="51" dur="500"/>
                                        <p:tgtEl>
                                          <p:spTgt spid="5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barn(inVertical)">
                                      <p:cBhvr>
                                        <p:cTn id="5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7" grpId="0"/>
      <p:bldP spid="49" grpId="0"/>
      <p:bldP spid="6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7" y="20019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3</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xmlns="" id="{6C5C6566-7847-4D17-97EF-C551A481554A}"/>
              </a:ext>
            </a:extLst>
          </p:cNvPr>
          <p:cNvGrpSpPr/>
          <p:nvPr/>
        </p:nvGrpSpPr>
        <p:grpSpPr>
          <a:xfrm>
            <a:off x="3527802" y="1488551"/>
            <a:ext cx="8047512" cy="1318322"/>
            <a:chOff x="3563100" y="1988285"/>
            <a:chExt cx="7990947" cy="1089577"/>
          </a:xfrm>
        </p:grpSpPr>
        <p:grpSp>
          <p:nvGrpSpPr>
            <p:cNvPr id="16"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8FE27EE0-CCC6-4565-9F42-F93D0565B093}"/>
                </a:ext>
              </a:extLst>
            </p:cNvPr>
            <p:cNvGrpSpPr/>
            <p:nvPr/>
          </p:nvGrpSpPr>
          <p:grpSpPr>
            <a:xfrm>
              <a:off x="3563100" y="1988285"/>
              <a:ext cx="7990947" cy="1089577"/>
              <a:chOff x="895656" y="731082"/>
              <a:chExt cx="2599437" cy="2752348"/>
            </a:xfrm>
          </p:grpSpPr>
          <p:sp>
            <p:nvSpPr>
              <p:cNvPr id="17" name="矩形: 圆角 50">
                <a:extLst>
                  <a:ext uri="{FF2B5EF4-FFF2-40B4-BE49-F238E27FC236}">
                    <a16:creationId xmlns:a16="http://schemas.microsoft.com/office/drawing/2014/main" xmlns="" id="{C0A0F3E7-3015-4D21-B161-BEC72884103F}"/>
                  </a:ext>
                </a:extLst>
              </p:cNvPr>
              <p:cNvSpPr/>
              <p:nvPr/>
            </p:nvSpPr>
            <p:spPr>
              <a:xfrm>
                <a:off x="895656" y="731082"/>
                <a:ext cx="2564445" cy="2558141"/>
              </a:xfrm>
              <a:prstGeom prst="roundRect">
                <a:avLst>
                  <a:gd name="adj" fmla="val 99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8" name="矩形: 圆角 51">
                <a:extLst>
                  <a:ext uri="{FF2B5EF4-FFF2-40B4-BE49-F238E27FC236}">
                    <a16:creationId xmlns:a16="http://schemas.microsoft.com/office/drawing/2014/main" xmlns="" id="{089D458F-352E-45F9-868F-D79D6F48F1D3}"/>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9" name="TextBox 18">
              <a:extLst>
                <a:ext uri="{FF2B5EF4-FFF2-40B4-BE49-F238E27FC236}">
                  <a16:creationId xmlns:a16="http://schemas.microsoft.com/office/drawing/2014/main" xmlns="" id="{E48B1E4E-8DE2-4CD9-B027-89C3F42AA27A}"/>
                </a:ext>
              </a:extLst>
            </p:cNvPr>
            <p:cNvSpPr txBox="1"/>
            <p:nvPr/>
          </p:nvSpPr>
          <p:spPr>
            <a:xfrm>
              <a:off x="3880098" y="2310346"/>
              <a:ext cx="7528639" cy="483309"/>
            </a:xfrm>
            <a:prstGeom prst="rect">
              <a:avLst/>
            </a:prstGeom>
            <a:noFill/>
          </p:spPr>
          <p:txBody>
            <a:bodyPr wrap="square">
              <a:spAutoFit/>
            </a:bodyPr>
            <a:lstStyle/>
            <a:p>
              <a:pPr algn="just"/>
              <a:r>
                <a:rPr lang="en-US" sz="32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200" dirty="0" err="1">
                  <a:solidFill>
                    <a:srgbClr val="000000"/>
                  </a:solidFill>
                  <a:latin typeface="Times New Roman" pitchFamily="18" charset="0"/>
                  <a:ea typeface="Times New Roman" pitchFamily="18" charset="0"/>
                  <a:cs typeface="Times New Roman" pitchFamily="18" charset="0"/>
                </a:rPr>
                <a:t>đôi</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má</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hồng</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và</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đôi</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môi</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đang</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mỉm</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cười</a:t>
              </a:r>
              <a:r>
                <a:rPr lang="en-US" sz="3200" dirty="0">
                  <a:solidFill>
                    <a:srgbClr val="000000"/>
                  </a:solidFill>
                  <a:latin typeface="Times New Roman" pitchFamily="18" charset="0"/>
                  <a:ea typeface="Times New Roman" pitchFamily="18" charset="0"/>
                  <a:cs typeface="Times New Roman" pitchFamily="18" charset="0"/>
                </a:rPr>
                <a:t>"</a:t>
              </a:r>
              <a:endParaRPr lang="en-US" sz="2800" dirty="0">
                <a:latin typeface="Times New Roman" pitchFamily="18" charset="0"/>
                <a:ea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xmlns="" id="{70546F2B-A9F6-4DFB-9A6D-E041B6D08F9D}"/>
              </a:ext>
            </a:extLst>
          </p:cNvPr>
          <p:cNvGrpSpPr/>
          <p:nvPr/>
        </p:nvGrpSpPr>
        <p:grpSpPr>
          <a:xfrm>
            <a:off x="616688" y="2785730"/>
            <a:ext cx="2530549" cy="2519917"/>
            <a:chOff x="616688" y="2785730"/>
            <a:chExt cx="2530549" cy="2519917"/>
          </a:xfrm>
        </p:grpSpPr>
        <p:sp>
          <p:nvSpPr>
            <p:cNvPr id="2" name="Oval 1">
              <a:extLst>
                <a:ext uri="{FF2B5EF4-FFF2-40B4-BE49-F238E27FC236}">
                  <a16:creationId xmlns:a16="http://schemas.microsoft.com/office/drawing/2014/main" xmlns="" id="{DD9826D7-6DFE-4CB2-BA9D-51E0949F947D}"/>
                </a:ext>
              </a:extLst>
            </p:cNvPr>
            <p:cNvSpPr/>
            <p:nvPr/>
          </p:nvSpPr>
          <p:spPr>
            <a:xfrm>
              <a:off x="616688" y="2785730"/>
              <a:ext cx="2530549" cy="251991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7CBC5F4E-D630-4209-8302-472C8218FF22}"/>
                </a:ext>
              </a:extLst>
            </p:cNvPr>
            <p:cNvSpPr txBox="1"/>
            <p:nvPr/>
          </p:nvSpPr>
          <p:spPr>
            <a:xfrm>
              <a:off x="816703" y="3380245"/>
              <a:ext cx="2130518" cy="1446550"/>
            </a:xfrm>
            <a:prstGeom prst="rect">
              <a:avLst/>
            </a:prstGeom>
            <a:noFill/>
          </p:spPr>
          <p:txBody>
            <a:bodyPr wrap="square">
              <a:spAutoFit/>
            </a:bodyPr>
            <a:lstStyle/>
            <a:p>
              <a:pPr algn="ctr"/>
              <a:r>
                <a:rPr lang="en-US" sz="4400" dirty="0">
                  <a:solidFill>
                    <a:srgbClr val="FF0000"/>
                  </a:solidFill>
                  <a:effectLst/>
                  <a:latin typeface="Times New Roman" pitchFamily="18" charset="0"/>
                  <a:ea typeface="Times New Roman" pitchFamily="18" charset="0"/>
                  <a:cs typeface="Times New Roman" pitchFamily="18" charset="0"/>
                </a:rPr>
                <a:t>Chi </a:t>
              </a:r>
              <a:r>
                <a:rPr lang="en-US" sz="4400" dirty="0" err="1">
                  <a:solidFill>
                    <a:srgbClr val="FF0000"/>
                  </a:solidFill>
                  <a:effectLst/>
                  <a:latin typeface="Times New Roman" pitchFamily="18" charset="0"/>
                  <a:ea typeface="Times New Roman" pitchFamily="18" charset="0"/>
                  <a:cs typeface="Times New Roman" pitchFamily="18" charset="0"/>
                </a:rPr>
                <a:t>tiết</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miêu</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tả</a:t>
              </a:r>
              <a:endParaRPr lang="en-US" sz="4400" dirty="0">
                <a:solidFill>
                  <a:srgbClr val="FF0000"/>
                </a:solidFill>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xmlns="" id="{8B9EC674-F754-416C-96C6-6CCF448F78B4}"/>
              </a:ext>
            </a:extLst>
          </p:cNvPr>
          <p:cNvGrpSpPr/>
          <p:nvPr/>
        </p:nvGrpSpPr>
        <p:grpSpPr>
          <a:xfrm>
            <a:off x="3568534" y="3187206"/>
            <a:ext cx="8047512" cy="1318322"/>
            <a:chOff x="3563100" y="1988285"/>
            <a:chExt cx="7990947" cy="1089577"/>
          </a:xfrm>
        </p:grpSpPr>
        <p:grpSp>
          <p:nvGrpSpPr>
            <p:cNvPr id="30"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BC6695D7-D9C1-4935-BB2A-A205B5F60451}"/>
                </a:ext>
              </a:extLst>
            </p:cNvPr>
            <p:cNvGrpSpPr/>
            <p:nvPr/>
          </p:nvGrpSpPr>
          <p:grpSpPr>
            <a:xfrm>
              <a:off x="3563100" y="1988285"/>
              <a:ext cx="7990947" cy="1089577"/>
              <a:chOff x="895656" y="731082"/>
              <a:chExt cx="2599437" cy="2752348"/>
            </a:xfrm>
          </p:grpSpPr>
          <p:sp>
            <p:nvSpPr>
              <p:cNvPr id="32" name="矩形: 圆角 50">
                <a:extLst>
                  <a:ext uri="{FF2B5EF4-FFF2-40B4-BE49-F238E27FC236}">
                    <a16:creationId xmlns:a16="http://schemas.microsoft.com/office/drawing/2014/main" xmlns="" id="{C47E61AB-B484-4CC4-872A-4B4B19F38E36}"/>
                  </a:ext>
                </a:extLst>
              </p:cNvPr>
              <p:cNvSpPr/>
              <p:nvPr/>
            </p:nvSpPr>
            <p:spPr>
              <a:xfrm>
                <a:off x="895656" y="731082"/>
                <a:ext cx="2564445" cy="2558141"/>
              </a:xfrm>
              <a:prstGeom prst="roundRect">
                <a:avLst>
                  <a:gd name="adj" fmla="val 99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33" name="矩形: 圆角 51">
                <a:extLst>
                  <a:ext uri="{FF2B5EF4-FFF2-40B4-BE49-F238E27FC236}">
                    <a16:creationId xmlns:a16="http://schemas.microsoft.com/office/drawing/2014/main" xmlns="" id="{59FCB126-E623-4A4B-BC8D-82B829256A22}"/>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31" name="TextBox 30">
              <a:extLst>
                <a:ext uri="{FF2B5EF4-FFF2-40B4-BE49-F238E27FC236}">
                  <a16:creationId xmlns:a16="http://schemas.microsoft.com/office/drawing/2014/main" xmlns="" id="{EFB698B1-4753-42D1-AB04-563D4AFC71DF}"/>
                </a:ext>
              </a:extLst>
            </p:cNvPr>
            <p:cNvSpPr txBox="1"/>
            <p:nvPr/>
          </p:nvSpPr>
          <p:spPr>
            <a:xfrm>
              <a:off x="3816393" y="2147829"/>
              <a:ext cx="7528639" cy="890307"/>
            </a:xfrm>
            <a:prstGeom prst="rect">
              <a:avLst/>
            </a:prstGeom>
            <a:noFill/>
          </p:spPr>
          <p:txBody>
            <a:bodyPr wrap="square">
              <a:spAutoFit/>
            </a:bodyPr>
            <a:lstStyle/>
            <a:p>
              <a:pPr algn="just"/>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Cái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chết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không</a:t>
              </a:r>
              <a:r>
                <a:rPr lang="en-US" sz="3200" dirty="0">
                  <a:solidFill>
                    <a:srgbClr val="000000"/>
                  </a:solidFill>
                  <a:effectLst/>
                  <a:latin typeface="Times New Roman" pitchFamily="18" charset="0"/>
                  <a:ea typeface="Times New Roman" pitchFamily="18" charset="0"/>
                  <a:cs typeface="Times New Roman" pitchFamily="18" charset="0"/>
                </a:rPr>
                <a:t> bi </a:t>
              </a:r>
              <a:r>
                <a:rPr lang="en-US" sz="3200" dirty="0" err="1">
                  <a:solidFill>
                    <a:srgbClr val="000000"/>
                  </a:solidFill>
                  <a:effectLst/>
                  <a:latin typeface="Times New Roman" pitchFamily="18" charset="0"/>
                  <a:ea typeface="Times New Roman" pitchFamily="18" charset="0"/>
                  <a:cs typeface="Times New Roman" pitchFamily="18" charset="0"/>
                </a:rPr>
                <a:t>lụy</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mà</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được</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miêu</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tả</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rất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đẹp</a:t>
              </a:r>
              <a:endParaRPr lang="en-US" sz="2800" dirty="0">
                <a:effectLst/>
                <a:latin typeface="Times New Roman" pitchFamily="18" charset="0"/>
                <a:ea typeface="Times New Roman" pitchFamily="18" charset="0"/>
                <a:cs typeface="Times New Roman" pitchFamily="18" charset="0"/>
              </a:endParaRPr>
            </a:p>
          </p:txBody>
        </p:sp>
      </p:grpSp>
      <p:grpSp>
        <p:nvGrpSpPr>
          <p:cNvPr id="34" name="Group 33">
            <a:extLst>
              <a:ext uri="{FF2B5EF4-FFF2-40B4-BE49-F238E27FC236}">
                <a16:creationId xmlns:a16="http://schemas.microsoft.com/office/drawing/2014/main" xmlns="" id="{8992D283-AC7D-49C3-ADB2-41C5E6FE8C98}"/>
              </a:ext>
            </a:extLst>
          </p:cNvPr>
          <p:cNvGrpSpPr/>
          <p:nvPr/>
        </p:nvGrpSpPr>
        <p:grpSpPr>
          <a:xfrm>
            <a:off x="3568534" y="4864829"/>
            <a:ext cx="8047512" cy="1318322"/>
            <a:chOff x="3563100" y="1988285"/>
            <a:chExt cx="7990947" cy="1089577"/>
          </a:xfrm>
        </p:grpSpPr>
        <p:grpSp>
          <p:nvGrpSpPr>
            <p:cNvPr id="35"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08504D91-FDBF-424A-A929-383F1DB78B9B}"/>
                </a:ext>
              </a:extLst>
            </p:cNvPr>
            <p:cNvGrpSpPr/>
            <p:nvPr/>
          </p:nvGrpSpPr>
          <p:grpSpPr>
            <a:xfrm>
              <a:off x="3563100" y="1988285"/>
              <a:ext cx="7990947" cy="1089577"/>
              <a:chOff x="895656" y="731082"/>
              <a:chExt cx="2599437" cy="2752348"/>
            </a:xfrm>
          </p:grpSpPr>
          <p:sp>
            <p:nvSpPr>
              <p:cNvPr id="37" name="矩形: 圆角 50">
                <a:extLst>
                  <a:ext uri="{FF2B5EF4-FFF2-40B4-BE49-F238E27FC236}">
                    <a16:creationId xmlns:a16="http://schemas.microsoft.com/office/drawing/2014/main" xmlns="" id="{FDF65F90-DC76-493A-AFFA-9228D83EDCE4}"/>
                  </a:ext>
                </a:extLst>
              </p:cNvPr>
              <p:cNvSpPr/>
              <p:nvPr/>
            </p:nvSpPr>
            <p:spPr>
              <a:xfrm>
                <a:off x="895656" y="731082"/>
                <a:ext cx="2564445" cy="2558141"/>
              </a:xfrm>
              <a:prstGeom prst="roundRect">
                <a:avLst>
                  <a:gd name="adj" fmla="val 99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38" name="矩形: 圆角 51">
                <a:extLst>
                  <a:ext uri="{FF2B5EF4-FFF2-40B4-BE49-F238E27FC236}">
                    <a16:creationId xmlns:a16="http://schemas.microsoft.com/office/drawing/2014/main" xmlns="" id="{E296602B-114C-4492-9158-8917248C92A1}"/>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36" name="TextBox 35">
              <a:extLst>
                <a:ext uri="{FF2B5EF4-FFF2-40B4-BE49-F238E27FC236}">
                  <a16:creationId xmlns:a16="http://schemas.microsoft.com/office/drawing/2014/main" xmlns="" id="{4B15828D-73BD-4E4F-BB26-1F348B3B1ABA}"/>
                </a:ext>
              </a:extLst>
            </p:cNvPr>
            <p:cNvSpPr txBox="1"/>
            <p:nvPr/>
          </p:nvSpPr>
          <p:spPr>
            <a:xfrm>
              <a:off x="3816393" y="2328467"/>
              <a:ext cx="7528639" cy="483309"/>
            </a:xfrm>
            <a:prstGeom prst="rect">
              <a:avLst/>
            </a:prstGeom>
            <a:noFill/>
          </p:spPr>
          <p:txBody>
            <a:bodyPr wrap="square">
              <a:spAutoFit/>
            </a:bodyPr>
            <a:lstStyle/>
            <a:p>
              <a:pPr algn="just"/>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Cái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chết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của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người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được</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toại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nguyện</a:t>
              </a:r>
              <a:r>
                <a:rPr lang="en-US" sz="3200" dirty="0">
                  <a:solidFill>
                    <a:srgbClr val="000000"/>
                  </a:solidFill>
                  <a:effectLst/>
                  <a:latin typeface="Times New Roman" pitchFamily="18" charset="0"/>
                  <a:ea typeface="Times New Roman" pitchFamily="18" charset="0"/>
                  <a:cs typeface="Times New Roman" pitchFamily="18" charset="0"/>
                </a:rPr>
                <a:t>.</a:t>
              </a:r>
              <a:endParaRPr lang="en-US" sz="2800" dirty="0">
                <a:effectLst/>
                <a:latin typeface="Times New Roman" pitchFamily="18" charset="0"/>
                <a:ea typeface="Times New Roman" pitchFamily="18" charset="0"/>
                <a:cs typeface="Times New Roman" pitchFamily="18" charset="0"/>
              </a:endParaRPr>
            </a:p>
          </p:txBody>
        </p:sp>
      </p:grpSp>
    </p:spTree>
    <p:extLst>
      <p:ext uri="{BB962C8B-B14F-4D97-AF65-F5344CB8AC3E}">
        <p14:creationId xmlns:p14="http://schemas.microsoft.com/office/powerpoint/2010/main" val="35923393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CAD4EEF-81A8-4EA9-8FB1-B8661F7D9689}"/>
              </a:ext>
            </a:extLst>
          </p:cNvPr>
          <p:cNvSpPr/>
          <p:nvPr/>
        </p:nvSpPr>
        <p:spPr>
          <a:xfrm>
            <a:off x="5994990" y="637952"/>
            <a:ext cx="5477540" cy="20698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itchFamily="18" charset="0"/>
                <a:ea typeface="Calibri" panose="020F0502020204030204" pitchFamily="34" charset="0"/>
                <a:cs typeface="Times New Roman" pitchFamily="18" charset="0"/>
              </a:rPr>
              <a:t>Đ</a:t>
            </a:r>
            <a:r>
              <a:rPr lang="en-US" sz="4800" dirty="0" err="1">
                <a:solidFill>
                  <a:schemeClr val="tx1"/>
                </a:solidFill>
                <a:effectLst/>
                <a:latin typeface="Times New Roman" pitchFamily="18" charset="0"/>
                <a:ea typeface="Calibri" panose="020F0502020204030204" pitchFamily="34" charset="0"/>
                <a:cs typeface="Times New Roman" pitchFamily="18" charset="0"/>
              </a:rPr>
              <a:t>ọc</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phần</a:t>
            </a:r>
            <a:r>
              <a:rPr lang="en-US" sz="4800" dirty="0">
                <a:solidFill>
                  <a:schemeClr val="tx1"/>
                </a:solidFill>
                <a:effectLst/>
                <a:latin typeface="Times New Roman" pitchFamily="18" charset="0"/>
                <a:ea typeface="Calibri" panose="020F0502020204030204" pitchFamily="34" charset="0"/>
                <a:cs typeface="Times New Roman" pitchFamily="18" charset="0"/>
              </a:rPr>
              <a:t> “Tri </a:t>
            </a:r>
            <a:r>
              <a:rPr lang="en-US" sz="4800" dirty="0" err="1">
                <a:solidFill>
                  <a:schemeClr val="tx1"/>
                </a:solidFill>
                <a:effectLst/>
                <a:latin typeface="Times New Roman" pitchFamily="18" charset="0"/>
                <a:ea typeface="Calibri" panose="020F0502020204030204" pitchFamily="34" charset="0"/>
                <a:cs typeface="Times New Roman" pitchFamily="18" charset="0"/>
              </a:rPr>
              <a:t>thức</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ngữ</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văn</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trong</a:t>
            </a:r>
            <a:r>
              <a:rPr lang="en-US" sz="4800" dirty="0">
                <a:solidFill>
                  <a:schemeClr val="tx1"/>
                </a:solidFill>
                <a:effectLst/>
                <a:latin typeface="Times New Roman" pitchFamily="18" charset="0"/>
                <a:ea typeface="Calibri" panose="020F0502020204030204" pitchFamily="34" charset="0"/>
                <a:cs typeface="Times New Roman" pitchFamily="18" charset="0"/>
              </a:rPr>
              <a:t> SGK</a:t>
            </a:r>
            <a:endParaRPr lang="en-US" sz="4800" dirty="0">
              <a:solidFill>
                <a:schemeClr val="tx1"/>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xmlns="" id="{51814F46-3BBC-4854-A118-4ADA5569A9AE}"/>
              </a:ext>
            </a:extLst>
          </p:cNvPr>
          <p:cNvSpPr/>
          <p:nvPr/>
        </p:nvSpPr>
        <p:spPr>
          <a:xfrm>
            <a:off x="6523023" y="4224669"/>
            <a:ext cx="5477540" cy="20698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4800" dirty="0" err="1">
                <a:solidFill>
                  <a:schemeClr val="tx1"/>
                </a:solidFill>
                <a:latin typeface="Times New Roman" pitchFamily="18" charset="0"/>
                <a:ea typeface="Calibri" panose="020F0502020204030204" pitchFamily="34" charset="0"/>
                <a:cs typeface="Times New Roman" pitchFamily="18" charset="0"/>
              </a:rPr>
              <a:t>T</a:t>
            </a:r>
            <a:r>
              <a:rPr lang="en-US" sz="4800" dirty="0" err="1">
                <a:solidFill>
                  <a:schemeClr val="tx1"/>
                </a:solidFill>
                <a:effectLst/>
                <a:latin typeface="Times New Roman" pitchFamily="18" charset="0"/>
                <a:ea typeface="Calibri" panose="020F0502020204030204" pitchFamily="34" charset="0"/>
                <a:cs typeface="Times New Roman" pitchFamily="18" charset="0"/>
              </a:rPr>
              <a:t>hi</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ghép</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nối</a:t>
            </a:r>
            <a:endParaRPr lang="en-US" sz="4000" dirty="0">
              <a:solidFill>
                <a:schemeClr val="tx1"/>
              </a:solidFill>
              <a:effectLst/>
              <a:latin typeface="Times New Roman" pitchFamily="18" charset="0"/>
              <a:ea typeface="Calibri" panose="020F0502020204030204" pitchFamily="34" charset="0"/>
              <a:cs typeface="Times New Roman" pitchFamily="18" charset="0"/>
            </a:endParaRPr>
          </a:p>
        </p:txBody>
      </p:sp>
      <p:pic>
        <p:nvPicPr>
          <p:cNvPr id="7" name="Picture 6">
            <a:extLst>
              <a:ext uri="{FF2B5EF4-FFF2-40B4-BE49-F238E27FC236}">
                <a16:creationId xmlns:a16="http://schemas.microsoft.com/office/drawing/2014/main" xmlns="" id="{D6198CF7-CED4-4D46-82D1-4C123C3FD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35494">
            <a:off x="7904420" y="2769049"/>
            <a:ext cx="1658679" cy="1658679"/>
          </a:xfrm>
          <a:prstGeom prst="rect">
            <a:avLst/>
          </a:prstGeom>
        </p:spPr>
      </p:pic>
      <p:pic>
        <p:nvPicPr>
          <p:cNvPr id="11" name="Picture 10">
            <a:extLst>
              <a:ext uri="{FF2B5EF4-FFF2-40B4-BE49-F238E27FC236}">
                <a16:creationId xmlns:a16="http://schemas.microsoft.com/office/drawing/2014/main" xmlns="" id="{4EB06434-C27C-497B-BF22-33BD06915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86" y="1221126"/>
            <a:ext cx="5477540" cy="5477540"/>
          </a:xfrm>
          <a:prstGeom prst="rect">
            <a:avLst/>
          </a:prstGeom>
        </p:spPr>
      </p:pic>
    </p:spTree>
    <p:extLst>
      <p:ext uri="{BB962C8B-B14F-4D97-AF65-F5344CB8AC3E}">
        <p14:creationId xmlns:p14="http://schemas.microsoft.com/office/powerpoint/2010/main" val="186743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6992" t="15283" r="31147" b="-3562"/>
          <a:stretch/>
        </p:blipFill>
        <p:spPr>
          <a:xfrm>
            <a:off x="7974286" y="-148989"/>
            <a:ext cx="4554243" cy="3767550"/>
          </a:xfrm>
        </p:spPr>
      </p:pic>
      <p:sp>
        <p:nvSpPr>
          <p:cNvPr id="11" name="圆角矩形 1">
            <a:extLst>
              <a:ext uri="{FF2B5EF4-FFF2-40B4-BE49-F238E27FC236}">
                <a16:creationId xmlns:a16="http://schemas.microsoft.com/office/drawing/2014/main" xmlns="" id="{01259AD9-54E5-4CCA-AB1B-B377B11F978A}"/>
              </a:ext>
            </a:extLst>
          </p:cNvPr>
          <p:cNvSpPr/>
          <p:nvPr/>
        </p:nvSpPr>
        <p:spPr>
          <a:xfrm>
            <a:off x="180147" y="20019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12" name="组合 2">
            <a:extLst>
              <a:ext uri="{FF2B5EF4-FFF2-40B4-BE49-F238E27FC236}">
                <a16:creationId xmlns:a16="http://schemas.microsoft.com/office/drawing/2014/main" xmlns="" id="{28A227AA-A30D-4213-B53A-E004C78704B6}"/>
              </a:ext>
            </a:extLst>
          </p:cNvPr>
          <p:cNvGrpSpPr/>
          <p:nvPr/>
        </p:nvGrpSpPr>
        <p:grpSpPr>
          <a:xfrm>
            <a:off x="286229" y="615013"/>
            <a:ext cx="148135" cy="148136"/>
            <a:chOff x="4486616" y="3001075"/>
            <a:chExt cx="274695" cy="274699"/>
          </a:xfrm>
        </p:grpSpPr>
        <p:sp>
          <p:nvSpPr>
            <p:cNvPr id="13" name="椭圆 3">
              <a:extLst>
                <a:ext uri="{FF2B5EF4-FFF2-40B4-BE49-F238E27FC236}">
                  <a16:creationId xmlns:a16="http://schemas.microsoft.com/office/drawing/2014/main" xmlns="" id="{112A9424-6CF7-4F44-8D8C-2510E61AEE8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4" name="椭圆 4">
              <a:extLst>
                <a:ext uri="{FF2B5EF4-FFF2-40B4-BE49-F238E27FC236}">
                  <a16:creationId xmlns:a16="http://schemas.microsoft.com/office/drawing/2014/main" xmlns="" id="{6A60BCC0-8ABC-4E88-AAD5-5F49C885212D}"/>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5" name="组合 5">
            <a:extLst>
              <a:ext uri="{FF2B5EF4-FFF2-40B4-BE49-F238E27FC236}">
                <a16:creationId xmlns:a16="http://schemas.microsoft.com/office/drawing/2014/main" xmlns="" id="{604CF981-F75E-40DE-A6D9-58836573BBDC}"/>
              </a:ext>
            </a:extLst>
          </p:cNvPr>
          <p:cNvGrpSpPr/>
          <p:nvPr/>
        </p:nvGrpSpPr>
        <p:grpSpPr>
          <a:xfrm>
            <a:off x="-26878" y="650091"/>
            <a:ext cx="360298" cy="57591"/>
            <a:chOff x="4318304" y="3089060"/>
            <a:chExt cx="384317" cy="61430"/>
          </a:xfrm>
        </p:grpSpPr>
        <p:sp>
          <p:nvSpPr>
            <p:cNvPr id="16" name="圆角矩形 6">
              <a:extLst>
                <a:ext uri="{FF2B5EF4-FFF2-40B4-BE49-F238E27FC236}">
                  <a16:creationId xmlns:a16="http://schemas.microsoft.com/office/drawing/2014/main" xmlns="" id="{19BC4EC5-B2D9-40C8-8223-380FABB189D2}"/>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7" name="圆角矩形 7">
              <a:extLst>
                <a:ext uri="{FF2B5EF4-FFF2-40B4-BE49-F238E27FC236}">
                  <a16:creationId xmlns:a16="http://schemas.microsoft.com/office/drawing/2014/main" xmlns="" id="{859A6341-A0DA-4314-8E1B-61467ADA40D5}"/>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8" name="文本框 8">
            <a:extLst>
              <a:ext uri="{FF2B5EF4-FFF2-40B4-BE49-F238E27FC236}">
                <a16:creationId xmlns:a16="http://schemas.microsoft.com/office/drawing/2014/main" xmlns="" id="{6F24E003-8B4D-4DE3-81DF-B2BF8FE1ED27}"/>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3. </a:t>
            </a:r>
            <a:r>
              <a:rPr lang="en-US" sz="3000" b="1" dirty="0" err="1">
                <a:latin typeface="Times New Roman" pitchFamily="18" charset="0"/>
                <a:cs typeface="Times New Roman" pitchFamily="18" charset="0"/>
              </a:rPr>
              <a:t>Cái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19" name="Group 18">
            <a:extLst>
              <a:ext uri="{FF2B5EF4-FFF2-40B4-BE49-F238E27FC236}">
                <a16:creationId xmlns:a16="http://schemas.microsoft.com/office/drawing/2014/main" xmlns="" id="{30AB2645-6BB0-498A-BE40-EDDE2B359086}"/>
              </a:ext>
            </a:extLst>
          </p:cNvPr>
          <p:cNvGrpSpPr/>
          <p:nvPr/>
        </p:nvGrpSpPr>
        <p:grpSpPr>
          <a:xfrm>
            <a:off x="3779606" y="2032079"/>
            <a:ext cx="2859112" cy="1105665"/>
            <a:chOff x="3563100" y="1988285"/>
            <a:chExt cx="7990947" cy="1089577"/>
          </a:xfrm>
        </p:grpSpPr>
        <p:grpSp>
          <p:nvGrpSpPr>
            <p:cNvPr id="20"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ED32557D-12BF-41E3-8D1D-788835EFDF7E}"/>
                </a:ext>
              </a:extLst>
            </p:cNvPr>
            <p:cNvGrpSpPr/>
            <p:nvPr/>
          </p:nvGrpSpPr>
          <p:grpSpPr>
            <a:xfrm>
              <a:off x="3563100" y="1988285"/>
              <a:ext cx="7990947" cy="1089577"/>
              <a:chOff x="895656" y="731082"/>
              <a:chExt cx="2599437" cy="2752348"/>
            </a:xfrm>
          </p:grpSpPr>
          <p:sp>
            <p:nvSpPr>
              <p:cNvPr id="22" name="矩形: 圆角 50">
                <a:extLst>
                  <a:ext uri="{FF2B5EF4-FFF2-40B4-BE49-F238E27FC236}">
                    <a16:creationId xmlns:a16="http://schemas.microsoft.com/office/drawing/2014/main" xmlns="" id="{BD7638B7-1E1E-4939-BE2D-1A7B00063CE7}"/>
                  </a:ext>
                </a:extLst>
              </p:cNvPr>
              <p:cNvSpPr/>
              <p:nvPr/>
            </p:nvSpPr>
            <p:spPr>
              <a:xfrm>
                <a:off x="895656" y="731082"/>
                <a:ext cx="2564445" cy="2558141"/>
              </a:xfrm>
              <a:prstGeom prst="roundRect">
                <a:avLst>
                  <a:gd name="adj" fmla="val 990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23" name="矩形: 圆角 51">
                <a:extLst>
                  <a:ext uri="{FF2B5EF4-FFF2-40B4-BE49-F238E27FC236}">
                    <a16:creationId xmlns:a16="http://schemas.microsoft.com/office/drawing/2014/main" xmlns="" id="{BEF487CD-F51D-43F3-90D3-D2E9D6F7D5BB}"/>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1" name="TextBox 20">
              <a:extLst>
                <a:ext uri="{FF2B5EF4-FFF2-40B4-BE49-F238E27FC236}">
                  <a16:creationId xmlns:a16="http://schemas.microsoft.com/office/drawing/2014/main" xmlns="" id="{589706B0-9195-4A65-9BAB-BB92D9B1F2D8}"/>
                </a:ext>
              </a:extLst>
            </p:cNvPr>
            <p:cNvSpPr txBox="1"/>
            <p:nvPr/>
          </p:nvSpPr>
          <p:spPr>
            <a:xfrm>
              <a:off x="3880098" y="2310346"/>
              <a:ext cx="7528639" cy="576266"/>
            </a:xfrm>
            <a:prstGeom prst="rect">
              <a:avLst/>
            </a:prstGeom>
            <a:noFill/>
          </p:spPr>
          <p:txBody>
            <a:bodyPr wrap="square">
              <a:spAutoFit/>
            </a:bodyPr>
            <a:lstStyle/>
            <a:p>
              <a:pPr algn="just"/>
              <a:r>
                <a:rPr lang="en-US" sz="3200" dirty="0" err="1">
                  <a:solidFill>
                    <a:srgbClr val="000000"/>
                  </a:solidFill>
                  <a:latin typeface="Times New Roman" pitchFamily="18" charset="0"/>
                  <a:ea typeface="Times New Roman" pitchFamily="18" charset="0"/>
                  <a:cs typeface="Times New Roman" pitchFamily="18" charset="0"/>
                </a:rPr>
                <a:t>Đói</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và</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rét</a:t>
              </a:r>
              <a:endParaRPr lang="en-US" sz="2800" dirty="0">
                <a:latin typeface="Times New Roman" pitchFamily="18" charset="0"/>
                <a:ea typeface="Times New Roman" pitchFamily="18" charset="0"/>
                <a:cs typeface="Times New Roman" pitchFamily="18" charset="0"/>
              </a:endParaRPr>
            </a:p>
          </p:txBody>
        </p:sp>
      </p:grpSp>
      <p:grpSp>
        <p:nvGrpSpPr>
          <p:cNvPr id="24" name="Group 23">
            <a:extLst>
              <a:ext uri="{FF2B5EF4-FFF2-40B4-BE49-F238E27FC236}">
                <a16:creationId xmlns:a16="http://schemas.microsoft.com/office/drawing/2014/main" xmlns="" id="{A7D14DCB-6764-4857-AEB9-820DAFE38F52}"/>
              </a:ext>
            </a:extLst>
          </p:cNvPr>
          <p:cNvGrpSpPr/>
          <p:nvPr/>
        </p:nvGrpSpPr>
        <p:grpSpPr>
          <a:xfrm>
            <a:off x="616688" y="2870792"/>
            <a:ext cx="2530549" cy="2519917"/>
            <a:chOff x="616688" y="2785730"/>
            <a:chExt cx="2530549" cy="2519917"/>
          </a:xfrm>
        </p:grpSpPr>
        <p:sp>
          <p:nvSpPr>
            <p:cNvPr id="25" name="Oval 24">
              <a:extLst>
                <a:ext uri="{FF2B5EF4-FFF2-40B4-BE49-F238E27FC236}">
                  <a16:creationId xmlns:a16="http://schemas.microsoft.com/office/drawing/2014/main" xmlns="" id="{50ADBF87-6DEB-43FC-842C-580B78626A67}"/>
                </a:ext>
              </a:extLst>
            </p:cNvPr>
            <p:cNvSpPr/>
            <p:nvPr/>
          </p:nvSpPr>
          <p:spPr>
            <a:xfrm>
              <a:off x="616688" y="2785730"/>
              <a:ext cx="2530549" cy="251991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xmlns="" id="{73C810D5-B6CD-49F1-BB60-06C991DE842B}"/>
                </a:ext>
              </a:extLst>
            </p:cNvPr>
            <p:cNvSpPr txBox="1"/>
            <p:nvPr/>
          </p:nvSpPr>
          <p:spPr>
            <a:xfrm>
              <a:off x="816703" y="3322413"/>
              <a:ext cx="2130518" cy="1446550"/>
            </a:xfrm>
            <a:prstGeom prst="rect">
              <a:avLst/>
            </a:prstGeom>
            <a:noFill/>
          </p:spPr>
          <p:txBody>
            <a:bodyPr wrap="square">
              <a:spAutoFit/>
            </a:bodyPr>
            <a:lstStyle/>
            <a:p>
              <a:pPr algn="ctr"/>
              <a:r>
                <a:rPr lang="en-US" sz="4400" dirty="0" err="1">
                  <a:solidFill>
                    <a:srgbClr val="FF0000"/>
                  </a:solidFill>
                  <a:effectLst/>
                  <a:latin typeface="Times New Roman" pitchFamily="18" charset="0"/>
                  <a:ea typeface="Times New Roman" pitchFamily="18" charset="0"/>
                  <a:cs typeface="Times New Roman" pitchFamily="18" charset="0"/>
                </a:rPr>
                <a:t>Nguyên</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nhân</a:t>
              </a:r>
              <a:endParaRPr lang="en-US" sz="4400" dirty="0">
                <a:solidFill>
                  <a:srgbClr val="FF0000"/>
                </a:solidFill>
                <a:latin typeface="Times New Roman" pitchFamily="18" charset="0"/>
                <a:cs typeface="Times New Roman" pitchFamily="18" charset="0"/>
              </a:endParaRPr>
            </a:p>
          </p:txBody>
        </p:sp>
      </p:grpSp>
      <p:grpSp>
        <p:nvGrpSpPr>
          <p:cNvPr id="27" name="Group 26">
            <a:extLst>
              <a:ext uri="{FF2B5EF4-FFF2-40B4-BE49-F238E27FC236}">
                <a16:creationId xmlns:a16="http://schemas.microsoft.com/office/drawing/2014/main" xmlns="" id="{E6C9676F-D96D-4EBD-999D-9F2E13A376BE}"/>
              </a:ext>
            </a:extLst>
          </p:cNvPr>
          <p:cNvGrpSpPr/>
          <p:nvPr/>
        </p:nvGrpSpPr>
        <p:grpSpPr>
          <a:xfrm>
            <a:off x="3816301" y="3534404"/>
            <a:ext cx="4169141" cy="1192691"/>
            <a:chOff x="3563100" y="1988285"/>
            <a:chExt cx="7990947" cy="1089577"/>
          </a:xfrm>
        </p:grpSpPr>
        <p:grpSp>
          <p:nvGrpSpPr>
            <p:cNvPr id="28"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034CFE52-5B48-4485-AA05-0C296B52BB24}"/>
                </a:ext>
              </a:extLst>
            </p:cNvPr>
            <p:cNvGrpSpPr/>
            <p:nvPr/>
          </p:nvGrpSpPr>
          <p:grpSpPr>
            <a:xfrm>
              <a:off x="3563100" y="1988285"/>
              <a:ext cx="7990947" cy="1089577"/>
              <a:chOff x="895656" y="731082"/>
              <a:chExt cx="2599437" cy="2752348"/>
            </a:xfrm>
          </p:grpSpPr>
          <p:sp>
            <p:nvSpPr>
              <p:cNvPr id="30" name="矩形: 圆角 50">
                <a:extLst>
                  <a:ext uri="{FF2B5EF4-FFF2-40B4-BE49-F238E27FC236}">
                    <a16:creationId xmlns:a16="http://schemas.microsoft.com/office/drawing/2014/main" xmlns="" id="{114F51D5-ACB9-453E-988D-640112B838CF}"/>
                  </a:ext>
                </a:extLst>
              </p:cNvPr>
              <p:cNvSpPr/>
              <p:nvPr/>
            </p:nvSpPr>
            <p:spPr>
              <a:xfrm>
                <a:off x="895656" y="731082"/>
                <a:ext cx="2564445" cy="2558141"/>
              </a:xfrm>
              <a:prstGeom prst="roundRect">
                <a:avLst>
                  <a:gd name="adj" fmla="val 990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31" name="矩形: 圆角 51">
                <a:extLst>
                  <a:ext uri="{FF2B5EF4-FFF2-40B4-BE49-F238E27FC236}">
                    <a16:creationId xmlns:a16="http://schemas.microsoft.com/office/drawing/2014/main" xmlns="" id="{86F02A93-4378-4278-B2EE-B4594AAA90BD}"/>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9" name="TextBox 28">
              <a:extLst>
                <a:ext uri="{FF2B5EF4-FFF2-40B4-BE49-F238E27FC236}">
                  <a16:creationId xmlns:a16="http://schemas.microsoft.com/office/drawing/2014/main" xmlns="" id="{6236C050-137B-496D-929F-B0D6226D3EEF}"/>
                </a:ext>
              </a:extLst>
            </p:cNvPr>
            <p:cNvSpPr txBox="1"/>
            <p:nvPr/>
          </p:nvSpPr>
          <p:spPr>
            <a:xfrm>
              <a:off x="3816392" y="2329858"/>
              <a:ext cx="7528640" cy="534218"/>
            </a:xfrm>
            <a:prstGeom prst="rect">
              <a:avLst/>
            </a:prstGeom>
            <a:noFill/>
          </p:spPr>
          <p:txBody>
            <a:bodyPr wrap="square">
              <a:spAutoFit/>
            </a:bodyPr>
            <a:lstStyle/>
            <a:p>
              <a:pPr algn="just"/>
              <a:r>
                <a:rPr lang="en-US" sz="3200" dirty="0" err="1">
                  <a:solidFill>
                    <a:srgbClr val="000000"/>
                  </a:solidFill>
                  <a:effectLst/>
                  <a:latin typeface="Times New Roman" pitchFamily="18" charset="0"/>
                  <a:ea typeface="Times New Roman" pitchFamily="18" charset="0"/>
                  <a:cs typeface="Times New Roman" pitchFamily="18" charset="0"/>
                </a:rPr>
                <a:t>Sự</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tàn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nhẫn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của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bố</a:t>
              </a:r>
              <a:endParaRPr lang="en-US" sz="2800" dirty="0">
                <a:effectLst/>
                <a:latin typeface="Times New Roman" pitchFamily="18" charset="0"/>
                <a:ea typeface="Times New Roman" pitchFamily="18" charset="0"/>
                <a:cs typeface="Times New Roman" pitchFamily="18" charset="0"/>
              </a:endParaRPr>
            </a:p>
          </p:txBody>
        </p:sp>
      </p:grpSp>
      <p:grpSp>
        <p:nvGrpSpPr>
          <p:cNvPr id="32" name="Group 31">
            <a:extLst>
              <a:ext uri="{FF2B5EF4-FFF2-40B4-BE49-F238E27FC236}">
                <a16:creationId xmlns:a16="http://schemas.microsoft.com/office/drawing/2014/main" xmlns="" id="{129A35DF-6602-4159-B3E5-8CE9B27FC021}"/>
              </a:ext>
            </a:extLst>
          </p:cNvPr>
          <p:cNvGrpSpPr/>
          <p:nvPr/>
        </p:nvGrpSpPr>
        <p:grpSpPr>
          <a:xfrm>
            <a:off x="3823720" y="5162547"/>
            <a:ext cx="5561580" cy="1105665"/>
            <a:chOff x="3563100" y="1988285"/>
            <a:chExt cx="7990947" cy="1089577"/>
          </a:xfrm>
        </p:grpSpPr>
        <p:grpSp>
          <p:nvGrpSpPr>
            <p:cNvPr id="33"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93C15DE2-7F01-40AF-8999-6779D004D558}"/>
                </a:ext>
              </a:extLst>
            </p:cNvPr>
            <p:cNvGrpSpPr/>
            <p:nvPr/>
          </p:nvGrpSpPr>
          <p:grpSpPr>
            <a:xfrm>
              <a:off x="3563100" y="1988285"/>
              <a:ext cx="7990947" cy="1089577"/>
              <a:chOff x="895656" y="731082"/>
              <a:chExt cx="2599437" cy="2752348"/>
            </a:xfrm>
          </p:grpSpPr>
          <p:sp>
            <p:nvSpPr>
              <p:cNvPr id="35" name="矩形: 圆角 50">
                <a:extLst>
                  <a:ext uri="{FF2B5EF4-FFF2-40B4-BE49-F238E27FC236}">
                    <a16:creationId xmlns:a16="http://schemas.microsoft.com/office/drawing/2014/main" xmlns="" id="{F44679E2-7C07-4B6B-8343-FF0143B7667F}"/>
                  </a:ext>
                </a:extLst>
              </p:cNvPr>
              <p:cNvSpPr/>
              <p:nvPr/>
            </p:nvSpPr>
            <p:spPr>
              <a:xfrm>
                <a:off x="895656" y="731082"/>
                <a:ext cx="2564445" cy="2558141"/>
              </a:xfrm>
              <a:prstGeom prst="roundRect">
                <a:avLst>
                  <a:gd name="adj" fmla="val 990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36" name="矩形: 圆角 51">
                <a:extLst>
                  <a:ext uri="{FF2B5EF4-FFF2-40B4-BE49-F238E27FC236}">
                    <a16:creationId xmlns:a16="http://schemas.microsoft.com/office/drawing/2014/main" xmlns="" id="{3A7D6AFE-3DCD-4E14-A089-635BCF17527A}"/>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34" name="TextBox 33">
              <a:extLst>
                <a:ext uri="{FF2B5EF4-FFF2-40B4-BE49-F238E27FC236}">
                  <a16:creationId xmlns:a16="http://schemas.microsoft.com/office/drawing/2014/main" xmlns="" id="{A88A8425-594E-4424-9572-FDA13058EF29}"/>
                </a:ext>
              </a:extLst>
            </p:cNvPr>
            <p:cNvSpPr txBox="1"/>
            <p:nvPr/>
          </p:nvSpPr>
          <p:spPr>
            <a:xfrm>
              <a:off x="3816393" y="2328467"/>
              <a:ext cx="7528640" cy="576266"/>
            </a:xfrm>
            <a:prstGeom prst="rect">
              <a:avLst/>
            </a:prstGeom>
            <a:noFill/>
          </p:spPr>
          <p:txBody>
            <a:bodyPr wrap="square">
              <a:spAutoFit/>
            </a:bodyPr>
            <a:lstStyle/>
            <a:p>
              <a:pPr algn="just"/>
              <a:r>
                <a:rPr lang="en-US" sz="3200" dirty="0" err="1">
                  <a:solidFill>
                    <a:srgbClr val="000000"/>
                  </a:solidFill>
                  <a:effectLst/>
                  <a:latin typeface="Times New Roman" pitchFamily="18" charset="0"/>
                  <a:ea typeface="Times New Roman" pitchFamily="18" charset="0"/>
                  <a:cs typeface="Times New Roman" pitchFamily="18" charset="0"/>
                </a:rPr>
                <a:t>Sự</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vô</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cảm</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của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mọi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người</a:t>
              </a:r>
              <a:endParaRPr lang="en-US" sz="2800" dirty="0">
                <a:effectLst/>
                <a:latin typeface="Times New Roman" pitchFamily="18" charset="0"/>
                <a:ea typeface="Times New Roman" pitchFamily="18" charset="0"/>
                <a:cs typeface="Times New Roman" pitchFamily="18" charset="0"/>
              </a:endParaRPr>
            </a:p>
          </p:txBody>
        </p:sp>
      </p:grpSp>
    </p:spTree>
    <p:extLst>
      <p:ext uri="{BB962C8B-B14F-4D97-AF65-F5344CB8AC3E}">
        <p14:creationId xmlns:p14="http://schemas.microsoft.com/office/powerpoint/2010/main" val="3025785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7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7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7" y="20019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3. </a:t>
            </a:r>
            <a:r>
              <a:rPr lang="en-US" sz="3000" b="1" dirty="0" err="1">
                <a:latin typeface="Times New Roman" pitchFamily="18" charset="0"/>
                <a:cs typeface="Times New Roman" pitchFamily="18" charset="0"/>
              </a:rPr>
              <a:t>Cái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xmlns="" id="{6C5C6566-7847-4D17-97EF-C551A481554A}"/>
              </a:ext>
            </a:extLst>
          </p:cNvPr>
          <p:cNvGrpSpPr/>
          <p:nvPr/>
        </p:nvGrpSpPr>
        <p:grpSpPr>
          <a:xfrm>
            <a:off x="3700130" y="1488551"/>
            <a:ext cx="7875184" cy="1318322"/>
            <a:chOff x="3563100" y="1988285"/>
            <a:chExt cx="7990947" cy="1089577"/>
          </a:xfrm>
        </p:grpSpPr>
        <p:grpSp>
          <p:nvGrpSpPr>
            <p:cNvPr id="16"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8FE27EE0-CCC6-4565-9F42-F93D0565B093}"/>
                </a:ext>
              </a:extLst>
            </p:cNvPr>
            <p:cNvGrpSpPr/>
            <p:nvPr/>
          </p:nvGrpSpPr>
          <p:grpSpPr>
            <a:xfrm>
              <a:off x="3563100" y="1988285"/>
              <a:ext cx="7990947" cy="1089577"/>
              <a:chOff x="895656" y="731082"/>
              <a:chExt cx="2599437" cy="2752348"/>
            </a:xfrm>
          </p:grpSpPr>
          <p:sp>
            <p:nvSpPr>
              <p:cNvPr id="17" name="矩形: 圆角 50">
                <a:extLst>
                  <a:ext uri="{FF2B5EF4-FFF2-40B4-BE49-F238E27FC236}">
                    <a16:creationId xmlns:a16="http://schemas.microsoft.com/office/drawing/2014/main" xmlns="" id="{C0A0F3E7-3015-4D21-B161-BEC72884103F}"/>
                  </a:ext>
                </a:extLst>
              </p:cNvPr>
              <p:cNvSpPr/>
              <p:nvPr/>
            </p:nvSpPr>
            <p:spPr>
              <a:xfrm>
                <a:off x="895656" y="731082"/>
                <a:ext cx="2564445" cy="2558141"/>
              </a:xfrm>
              <a:prstGeom prst="roundRect">
                <a:avLst>
                  <a:gd name="adj" fmla="val 99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18" name="矩形: 圆角 51">
                <a:extLst>
                  <a:ext uri="{FF2B5EF4-FFF2-40B4-BE49-F238E27FC236}">
                    <a16:creationId xmlns:a16="http://schemas.microsoft.com/office/drawing/2014/main" xmlns="" id="{089D458F-352E-45F9-868F-D79D6F48F1D3}"/>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19" name="TextBox 18">
              <a:extLst>
                <a:ext uri="{FF2B5EF4-FFF2-40B4-BE49-F238E27FC236}">
                  <a16:creationId xmlns:a16="http://schemas.microsoft.com/office/drawing/2014/main" xmlns="" id="{E48B1E4E-8DE2-4CD9-B027-89C3F42AA27A}"/>
                </a:ext>
              </a:extLst>
            </p:cNvPr>
            <p:cNvSpPr txBox="1"/>
            <p:nvPr/>
          </p:nvSpPr>
          <p:spPr>
            <a:xfrm>
              <a:off x="3880098" y="2310346"/>
              <a:ext cx="7528639" cy="483309"/>
            </a:xfrm>
            <a:prstGeom prst="rect">
              <a:avLst/>
            </a:prstGeom>
            <a:noFill/>
          </p:spPr>
          <p:txBody>
            <a:bodyPr wrap="square">
              <a:spAutoFit/>
            </a:bodyPr>
            <a:lstStyle/>
            <a:p>
              <a:pPr algn="just"/>
              <a:r>
                <a:rPr lang="en-US" sz="3200" dirty="0" err="1">
                  <a:solidFill>
                    <a:srgbClr val="000000"/>
                  </a:solidFill>
                  <a:effectLst/>
                  <a:latin typeface="Times New Roman" pitchFamily="18" charset="0"/>
                  <a:ea typeface="Times New Roman" pitchFamily="18" charset="0"/>
                  <a:cs typeface="Times New Roman" pitchFamily="18" charset="0"/>
                </a:rPr>
                <a:t>Cảm</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thông</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xót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xa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cho</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thân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phận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cô</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bé</a:t>
              </a:r>
              <a:r>
                <a:rPr lang="en-US" sz="3200" dirty="0">
                  <a:solidFill>
                    <a:srgbClr val="000000"/>
                  </a:solidFill>
                  <a:effectLst/>
                  <a:latin typeface="Times New Roman" pitchFamily="18" charset="0"/>
                  <a:ea typeface="Times New Roman" pitchFamily="18" charset="0"/>
                  <a:cs typeface="Times New Roman" pitchFamily="18" charset="0"/>
                </a:rPr>
                <a:t>.</a:t>
              </a:r>
              <a:endParaRPr lang="en-US" sz="2800" dirty="0">
                <a:effectLst/>
                <a:latin typeface="Times New Roman" pitchFamily="18" charset="0"/>
                <a:ea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xmlns="" id="{70546F2B-A9F6-4DFB-9A6D-E041B6D08F9D}"/>
              </a:ext>
            </a:extLst>
          </p:cNvPr>
          <p:cNvGrpSpPr/>
          <p:nvPr/>
        </p:nvGrpSpPr>
        <p:grpSpPr>
          <a:xfrm>
            <a:off x="616688" y="2785730"/>
            <a:ext cx="2530549" cy="2519917"/>
            <a:chOff x="616688" y="2785730"/>
            <a:chExt cx="2530549" cy="2519917"/>
          </a:xfrm>
        </p:grpSpPr>
        <p:sp>
          <p:nvSpPr>
            <p:cNvPr id="2" name="Oval 1">
              <a:extLst>
                <a:ext uri="{FF2B5EF4-FFF2-40B4-BE49-F238E27FC236}">
                  <a16:creationId xmlns:a16="http://schemas.microsoft.com/office/drawing/2014/main" xmlns="" id="{DD9826D7-6DFE-4CB2-BA9D-51E0949F947D}"/>
                </a:ext>
              </a:extLst>
            </p:cNvPr>
            <p:cNvSpPr/>
            <p:nvPr/>
          </p:nvSpPr>
          <p:spPr>
            <a:xfrm>
              <a:off x="616688" y="2785730"/>
              <a:ext cx="2530549" cy="251991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xmlns="" id="{7CBC5F4E-D630-4209-8302-472C8218FF22}"/>
                </a:ext>
              </a:extLst>
            </p:cNvPr>
            <p:cNvSpPr txBox="1"/>
            <p:nvPr/>
          </p:nvSpPr>
          <p:spPr>
            <a:xfrm>
              <a:off x="830003" y="2983859"/>
              <a:ext cx="2103918" cy="2123658"/>
            </a:xfrm>
            <a:prstGeom prst="rect">
              <a:avLst/>
            </a:prstGeom>
            <a:noFill/>
          </p:spPr>
          <p:txBody>
            <a:bodyPr wrap="square">
              <a:spAutoFit/>
            </a:bodyPr>
            <a:lstStyle/>
            <a:p>
              <a:pPr algn="ctr"/>
              <a:r>
                <a:rPr lang="en-US" sz="4400" dirty="0" err="1">
                  <a:solidFill>
                    <a:srgbClr val="FF0000"/>
                  </a:solidFill>
                  <a:effectLst/>
                  <a:latin typeface="Times New Roman" pitchFamily="18" charset="0"/>
                  <a:ea typeface="Times New Roman" pitchFamily="18" charset="0"/>
                  <a:cs typeface="Times New Roman" pitchFamily="18" charset="0"/>
                </a:rPr>
                <a:t>Tình</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cảm</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của</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tác</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giả</a:t>
              </a:r>
              <a:endParaRPr lang="en-US" sz="4400" dirty="0">
                <a:solidFill>
                  <a:srgbClr val="FF0000"/>
                </a:solidFill>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xmlns="" id="{8B9EC674-F754-416C-96C6-6CCF448F78B4}"/>
              </a:ext>
            </a:extLst>
          </p:cNvPr>
          <p:cNvGrpSpPr/>
          <p:nvPr/>
        </p:nvGrpSpPr>
        <p:grpSpPr>
          <a:xfrm>
            <a:off x="3740862" y="3187206"/>
            <a:ext cx="7875184" cy="1318322"/>
            <a:chOff x="3563100" y="1988285"/>
            <a:chExt cx="7990947" cy="1089577"/>
          </a:xfrm>
        </p:grpSpPr>
        <p:grpSp>
          <p:nvGrpSpPr>
            <p:cNvPr id="30"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BC6695D7-D9C1-4935-BB2A-A205B5F60451}"/>
                </a:ext>
              </a:extLst>
            </p:cNvPr>
            <p:cNvGrpSpPr/>
            <p:nvPr/>
          </p:nvGrpSpPr>
          <p:grpSpPr>
            <a:xfrm>
              <a:off x="3563100" y="1988285"/>
              <a:ext cx="7990947" cy="1089577"/>
              <a:chOff x="895656" y="731082"/>
              <a:chExt cx="2599437" cy="2752348"/>
            </a:xfrm>
          </p:grpSpPr>
          <p:sp>
            <p:nvSpPr>
              <p:cNvPr id="32" name="矩形: 圆角 50">
                <a:extLst>
                  <a:ext uri="{FF2B5EF4-FFF2-40B4-BE49-F238E27FC236}">
                    <a16:creationId xmlns:a16="http://schemas.microsoft.com/office/drawing/2014/main" xmlns="" id="{C47E61AB-B484-4CC4-872A-4B4B19F38E36}"/>
                  </a:ext>
                </a:extLst>
              </p:cNvPr>
              <p:cNvSpPr/>
              <p:nvPr/>
            </p:nvSpPr>
            <p:spPr>
              <a:xfrm>
                <a:off x="895656" y="731082"/>
                <a:ext cx="2564445" cy="2558141"/>
              </a:xfrm>
              <a:prstGeom prst="roundRect">
                <a:avLst>
                  <a:gd name="adj" fmla="val 99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33" name="矩形: 圆角 51">
                <a:extLst>
                  <a:ext uri="{FF2B5EF4-FFF2-40B4-BE49-F238E27FC236}">
                    <a16:creationId xmlns:a16="http://schemas.microsoft.com/office/drawing/2014/main" xmlns="" id="{59FCB126-E623-4A4B-BC8D-82B829256A22}"/>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31" name="TextBox 30">
              <a:extLst>
                <a:ext uri="{FF2B5EF4-FFF2-40B4-BE49-F238E27FC236}">
                  <a16:creationId xmlns:a16="http://schemas.microsoft.com/office/drawing/2014/main" xmlns="" id="{EFB698B1-4753-42D1-AB04-563D4AFC71DF}"/>
                </a:ext>
              </a:extLst>
            </p:cNvPr>
            <p:cNvSpPr txBox="1"/>
            <p:nvPr/>
          </p:nvSpPr>
          <p:spPr>
            <a:xfrm>
              <a:off x="3816393" y="2130253"/>
              <a:ext cx="7528639" cy="890308"/>
            </a:xfrm>
            <a:prstGeom prst="rect">
              <a:avLst/>
            </a:prstGeom>
            <a:noFill/>
          </p:spPr>
          <p:txBody>
            <a:bodyPr wrap="square">
              <a:spAutoFit/>
            </a:bodyPr>
            <a:lstStyle/>
            <a:p>
              <a:pPr algn="just"/>
              <a:r>
                <a:rPr lang="en-US" sz="3200" dirty="0">
                  <a:solidFill>
                    <a:srgbClr val="000000"/>
                  </a:solidFill>
                  <a:effectLst/>
                  <a:latin typeface="Times New Roman" pitchFamily="18" charset="0"/>
                  <a:ea typeface="Times New Roman" pitchFamily="18" charset="0"/>
                  <a:cs typeface="Times New Roman" pitchFamily="18" charset="0"/>
                </a:rPr>
                <a:t>Ca </a:t>
              </a:r>
              <a:r>
                <a:rPr lang="en-US" sz="3200" dirty="0" err="1">
                  <a:solidFill>
                    <a:srgbClr val="000000"/>
                  </a:solidFill>
                  <a:effectLst/>
                  <a:latin typeface="Times New Roman" pitchFamily="18" charset="0"/>
                  <a:ea typeface="Times New Roman" pitchFamily="18" charset="0"/>
                  <a:cs typeface="Times New Roman" pitchFamily="18" charset="0"/>
                </a:rPr>
                <a:t>ngợi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vẻ</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đẹp</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khát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vọng</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mơ</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ước</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trong</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tâm</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hồn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của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cô</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bé</a:t>
              </a:r>
              <a:r>
                <a:rPr lang="en-US" sz="3200" dirty="0">
                  <a:solidFill>
                    <a:srgbClr val="000000"/>
                  </a:solidFill>
                  <a:effectLst/>
                  <a:latin typeface="Times New Roman" pitchFamily="18" charset="0"/>
                  <a:ea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grpSp>
      <p:grpSp>
        <p:nvGrpSpPr>
          <p:cNvPr id="34" name="Group 33">
            <a:extLst>
              <a:ext uri="{FF2B5EF4-FFF2-40B4-BE49-F238E27FC236}">
                <a16:creationId xmlns:a16="http://schemas.microsoft.com/office/drawing/2014/main" xmlns="" id="{8992D283-AC7D-49C3-ADB2-41C5E6FE8C98}"/>
              </a:ext>
            </a:extLst>
          </p:cNvPr>
          <p:cNvGrpSpPr/>
          <p:nvPr/>
        </p:nvGrpSpPr>
        <p:grpSpPr>
          <a:xfrm>
            <a:off x="3740862" y="4864829"/>
            <a:ext cx="7875184" cy="1318322"/>
            <a:chOff x="3563100" y="1988285"/>
            <a:chExt cx="7990947" cy="1089577"/>
          </a:xfrm>
        </p:grpSpPr>
        <p:grpSp>
          <p:nvGrpSpPr>
            <p:cNvPr id="35"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08504D91-FDBF-424A-A929-383F1DB78B9B}"/>
                </a:ext>
              </a:extLst>
            </p:cNvPr>
            <p:cNvGrpSpPr/>
            <p:nvPr/>
          </p:nvGrpSpPr>
          <p:grpSpPr>
            <a:xfrm>
              <a:off x="3563100" y="1988285"/>
              <a:ext cx="7990947" cy="1089577"/>
              <a:chOff x="895656" y="731082"/>
              <a:chExt cx="2599437" cy="2752348"/>
            </a:xfrm>
          </p:grpSpPr>
          <p:sp>
            <p:nvSpPr>
              <p:cNvPr id="37" name="矩形: 圆角 50">
                <a:extLst>
                  <a:ext uri="{FF2B5EF4-FFF2-40B4-BE49-F238E27FC236}">
                    <a16:creationId xmlns:a16="http://schemas.microsoft.com/office/drawing/2014/main" xmlns="" id="{FDF65F90-DC76-493A-AFFA-9228D83EDCE4}"/>
                  </a:ext>
                </a:extLst>
              </p:cNvPr>
              <p:cNvSpPr/>
              <p:nvPr/>
            </p:nvSpPr>
            <p:spPr>
              <a:xfrm>
                <a:off x="895656" y="731082"/>
                <a:ext cx="2564445" cy="2558141"/>
              </a:xfrm>
              <a:prstGeom prst="roundRect">
                <a:avLst>
                  <a:gd name="adj" fmla="val 99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38" name="矩形: 圆角 51">
                <a:extLst>
                  <a:ext uri="{FF2B5EF4-FFF2-40B4-BE49-F238E27FC236}">
                    <a16:creationId xmlns:a16="http://schemas.microsoft.com/office/drawing/2014/main" xmlns="" id="{E296602B-114C-4492-9158-8917248C92A1}"/>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36" name="TextBox 35">
              <a:extLst>
                <a:ext uri="{FF2B5EF4-FFF2-40B4-BE49-F238E27FC236}">
                  <a16:creationId xmlns:a16="http://schemas.microsoft.com/office/drawing/2014/main" xmlns="" id="{4B15828D-73BD-4E4F-BB26-1F348B3B1ABA}"/>
                </a:ext>
              </a:extLst>
            </p:cNvPr>
            <p:cNvSpPr txBox="1"/>
            <p:nvPr/>
          </p:nvSpPr>
          <p:spPr>
            <a:xfrm>
              <a:off x="3809125" y="2140327"/>
              <a:ext cx="7528639" cy="890308"/>
            </a:xfrm>
            <a:prstGeom prst="rect">
              <a:avLst/>
            </a:prstGeom>
            <a:noFill/>
          </p:spPr>
          <p:txBody>
            <a:bodyPr wrap="square">
              <a:spAutoFit/>
            </a:bodyPr>
            <a:lstStyle/>
            <a:p>
              <a:pPr algn="just"/>
              <a:r>
                <a:rPr lang="en-US" sz="3200" dirty="0" err="1">
                  <a:effectLst/>
                  <a:latin typeface="Times New Roman" pitchFamily="18" charset="0"/>
                  <a:ea typeface="Calibri" panose="020F0502020204030204" pitchFamily="34" charset="0"/>
                  <a:cs typeface="Times New Roman" pitchFamily="18" charset="0"/>
                </a:rPr>
                <a:t>Lên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án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sự</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thờ</a:t>
              </a:r>
              <a:r>
                <a:rPr lang="en-US" sz="3200" dirty="0">
                  <a:effectLst/>
                  <a:latin typeface="Times New Roman" pitchFamily="18" charset="0"/>
                  <a:ea typeface="Calibri" panose="020F0502020204030204" pitchFamily="34" charset="0"/>
                  <a:cs typeface="Times New Roman" pitchFamily="18" charset="0"/>
                </a:rPr>
                <a:t> ơ, </a:t>
              </a:r>
              <a:r>
                <a:rPr lang="en-US" sz="3200" dirty="0" err="1">
                  <a:effectLst/>
                  <a:latin typeface="Times New Roman" pitchFamily="18" charset="0"/>
                  <a:ea typeface="Calibri" panose="020F0502020204030204" pitchFamily="34" charset="0"/>
                  <a:cs typeface="Times New Roman" pitchFamily="18" charset="0"/>
                </a:rPr>
                <a:t>lãnh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đạm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của</a:t>
              </a:r>
              <a:r>
                <a:rPr lang="en-US" sz="3200" dirty="0">
                  <a:effectLst/>
                  <a:latin typeface="Times New Roman" pitchFamily="18" charset="0"/>
                  <a:ea typeface="Calibri" panose="020F0502020204030204" pitchFamily="34" charset="0"/>
                  <a:cs typeface="Times New Roman" pitchFamily="18" charset="0"/>
                </a:rPr>
                <a:t> con </a:t>
              </a:r>
              <a:r>
                <a:rPr lang="en-US" sz="3200" dirty="0" err="1">
                  <a:effectLst/>
                  <a:latin typeface="Times New Roman" pitchFamily="18" charset="0"/>
                  <a:ea typeface="Calibri" panose="020F0502020204030204" pitchFamily="34" charset="0"/>
                  <a:cs typeface="Times New Roman" pitchFamily="18" charset="0"/>
                </a:rPr>
                <a:t>người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trong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xã</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hội</a:t>
              </a:r>
              <a:r>
                <a:rPr lang="en-US" sz="3200" dirty="0">
                  <a:effectLst/>
                  <a:latin typeface="Times New Roman" pitchFamily="18" charset="0"/>
                  <a:ea typeface="Calibri" panose="020F0502020204030204" pitchFamily="34" charset="0"/>
                  <a:cs typeface="Times New Roman" pitchFamily="18" charset="0"/>
                </a:rPr>
                <a:t>.</a:t>
              </a:r>
              <a:endParaRPr lang="en-US" sz="2800" dirty="0">
                <a:effectLst/>
                <a:latin typeface="Times New Roman" pitchFamily="18" charset="0"/>
                <a:ea typeface="Times New Roman" panose="02020603050405020304" pitchFamily="18" charset="0"/>
                <a:cs typeface="Times New Roman" pitchFamily="18" charset="0"/>
              </a:endParaRPr>
            </a:p>
          </p:txBody>
        </p:sp>
      </p:grpSp>
    </p:spTree>
    <p:extLst>
      <p:ext uri="{BB962C8B-B14F-4D97-AF65-F5344CB8AC3E}">
        <p14:creationId xmlns:p14="http://schemas.microsoft.com/office/powerpoint/2010/main" val="2336268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7" y="20019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3. </a:t>
            </a:r>
            <a:r>
              <a:rPr lang="en-US" sz="3000" b="1" dirty="0" err="1">
                <a:latin typeface="Times New Roman" pitchFamily="18" charset="0"/>
                <a:cs typeface="Times New Roman" pitchFamily="18" charset="0"/>
              </a:rPr>
              <a:t>Cái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xmlns="" id="{70546F2B-A9F6-4DFB-9A6D-E041B6D08F9D}"/>
              </a:ext>
            </a:extLst>
          </p:cNvPr>
          <p:cNvGrpSpPr/>
          <p:nvPr/>
        </p:nvGrpSpPr>
        <p:grpSpPr>
          <a:xfrm>
            <a:off x="616688" y="2785730"/>
            <a:ext cx="2530549" cy="2519917"/>
            <a:chOff x="616688" y="2785730"/>
            <a:chExt cx="2530549" cy="2519917"/>
          </a:xfrm>
        </p:grpSpPr>
        <p:sp>
          <p:nvSpPr>
            <p:cNvPr id="2" name="Oval 1">
              <a:extLst>
                <a:ext uri="{FF2B5EF4-FFF2-40B4-BE49-F238E27FC236}">
                  <a16:creationId xmlns:a16="http://schemas.microsoft.com/office/drawing/2014/main" xmlns="" id="{DD9826D7-6DFE-4CB2-BA9D-51E0949F947D}"/>
                </a:ext>
              </a:extLst>
            </p:cNvPr>
            <p:cNvSpPr/>
            <p:nvPr/>
          </p:nvSpPr>
          <p:spPr>
            <a:xfrm>
              <a:off x="616688" y="2785730"/>
              <a:ext cx="2530549" cy="251991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7CBC5F4E-D630-4209-8302-472C8218FF22}"/>
                </a:ext>
              </a:extLst>
            </p:cNvPr>
            <p:cNvSpPr txBox="1"/>
            <p:nvPr/>
          </p:nvSpPr>
          <p:spPr>
            <a:xfrm>
              <a:off x="830003" y="3322413"/>
              <a:ext cx="2103918" cy="1446550"/>
            </a:xfrm>
            <a:prstGeom prst="rect">
              <a:avLst/>
            </a:prstGeom>
            <a:noFill/>
          </p:spPr>
          <p:txBody>
            <a:bodyPr wrap="square">
              <a:spAutoFit/>
            </a:bodyPr>
            <a:lstStyle/>
            <a:p>
              <a:pPr algn="ctr"/>
              <a:r>
                <a:rPr lang="en-US" sz="4400" dirty="0" err="1">
                  <a:solidFill>
                    <a:srgbClr val="FF0000"/>
                  </a:solidFill>
                  <a:effectLst/>
                  <a:latin typeface="Times New Roman" pitchFamily="18" charset="0"/>
                  <a:ea typeface="Times New Roman" pitchFamily="18" charset="0"/>
                  <a:cs typeface="Times New Roman" pitchFamily="18" charset="0"/>
                </a:rPr>
                <a:t>Thông</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điệp</a:t>
              </a:r>
              <a:endParaRPr lang="en-US" sz="4400" dirty="0">
                <a:solidFill>
                  <a:srgbClr val="FF0000"/>
                </a:solidFill>
                <a:latin typeface="Times New Roman" pitchFamily="18" charset="0"/>
                <a:cs typeface="Times New Roman" pitchFamily="18" charset="0"/>
              </a:endParaRPr>
            </a:p>
          </p:txBody>
        </p:sp>
      </p:grpSp>
      <p:pic>
        <p:nvPicPr>
          <p:cNvPr id="20" name="Picture 19">
            <a:extLst>
              <a:ext uri="{FF2B5EF4-FFF2-40B4-BE49-F238E27FC236}">
                <a16:creationId xmlns:a16="http://schemas.microsoft.com/office/drawing/2014/main" xmlns="" id="{CA8D2E2F-91EB-4FAF-A82F-F2293D5489BB}"/>
              </a:ext>
            </a:extLst>
          </p:cNvPr>
          <p:cNvPicPr>
            <a:picLocks noChangeAspect="1"/>
          </p:cNvPicPr>
          <p:nvPr/>
        </p:nvPicPr>
        <p:blipFill rotWithShape="1">
          <a:blip r:embed="rId3">
            <a:extLst>
              <a:ext uri="{28A0092B-C50C-407E-A947-70E740481C1C}">
                <a14:useLocalDpi xmlns:a14="http://schemas.microsoft.com/office/drawing/2010/main" val="0"/>
              </a:ext>
            </a:extLst>
          </a:blip>
          <a:srcRect t="24273" b="35966"/>
          <a:stretch/>
        </p:blipFill>
        <p:spPr>
          <a:xfrm>
            <a:off x="3491019" y="2133622"/>
            <a:ext cx="8215427" cy="3427206"/>
          </a:xfrm>
          <a:prstGeom prst="rect">
            <a:avLst/>
          </a:prstGeom>
        </p:spPr>
      </p:pic>
      <p:sp>
        <p:nvSpPr>
          <p:cNvPr id="23" name="TextBox 22">
            <a:extLst>
              <a:ext uri="{FF2B5EF4-FFF2-40B4-BE49-F238E27FC236}">
                <a16:creationId xmlns:a16="http://schemas.microsoft.com/office/drawing/2014/main" xmlns="" id="{FCAF44CC-195C-4632-B58C-B1BDC8609C88}"/>
              </a:ext>
            </a:extLst>
          </p:cNvPr>
          <p:cNvSpPr txBox="1"/>
          <p:nvPr/>
        </p:nvSpPr>
        <p:spPr>
          <a:xfrm>
            <a:off x="4136068" y="3944284"/>
            <a:ext cx="7176975" cy="1077218"/>
          </a:xfrm>
          <a:prstGeom prst="rect">
            <a:avLst/>
          </a:prstGeom>
          <a:noFill/>
        </p:spPr>
        <p:txBody>
          <a:bodyPr wrap="square">
            <a:spAutoFit/>
          </a:bodyPr>
          <a:lstStyle/>
          <a:p>
            <a:pPr algn="ctr"/>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đùm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 Quan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164614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A060BE4-B2F3-493A-999A-7AE36CE0D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DB1A51E4-71D8-4268-8DE1-32F73A4B70AC}"/>
              </a:ext>
            </a:extLst>
          </p:cNvPr>
          <p:cNvSpPr txBox="1"/>
          <p:nvPr/>
        </p:nvSpPr>
        <p:spPr>
          <a:xfrm flipH="1">
            <a:off x="1545265" y="2644170"/>
            <a:ext cx="9101470" cy="1569660"/>
          </a:xfrm>
          <a:prstGeom prst="rect">
            <a:avLst/>
          </a:prstGeom>
          <a:noFill/>
        </p:spPr>
        <p:txBody>
          <a:bodyPr wrap="square" rtlCol="0">
            <a:spAutoFit/>
          </a:bodyPr>
          <a:lstStyle/>
          <a:p>
            <a:pPr algn="ctr"/>
            <a:r>
              <a:rPr lang="en-US" sz="9600" dirty="0">
                <a:latin typeface="Times New Roman" pitchFamily="18" charset="0"/>
                <a:cs typeface="Times New Roman" pitchFamily="18" charset="0"/>
              </a:rPr>
              <a:t>III. </a:t>
            </a:r>
            <a:r>
              <a:rPr lang="en-US" sz="9600" dirty="0" err="1">
                <a:latin typeface="Times New Roman" pitchFamily="18" charset="0"/>
                <a:cs typeface="Times New Roman" pitchFamily="18" charset="0"/>
              </a:rPr>
              <a:t>Tổng</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kết</a:t>
            </a:r>
            <a:endParaRPr lang="en-US" sz="9600" dirty="0">
              <a:latin typeface="Times New Roman" pitchFamily="18" charset="0"/>
              <a:cs typeface="Times New Roman" pitchFamily="18" charset="0"/>
            </a:endParaRPr>
          </a:p>
        </p:txBody>
      </p:sp>
    </p:spTree>
    <p:extLst>
      <p:ext uri="{BB962C8B-B14F-4D97-AF65-F5344CB8AC3E}">
        <p14:creationId xmlns:p14="http://schemas.microsoft.com/office/powerpoint/2010/main" val="3110855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a:extLst>
              <a:ext uri="{FF2B5EF4-FFF2-40B4-BE49-F238E27FC236}">
                <a16:creationId xmlns:a16="http://schemas.microsoft.com/office/drawing/2014/main" xmlns="" id="{1E0EB0A9-5F47-4310-976A-6ACB233E5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64" t="14815" r="20277"/>
          <a:stretch>
            <a:fillRect/>
          </a:stretch>
        </p:blipFill>
        <p:spPr bwMode="auto">
          <a:xfrm>
            <a:off x="1441745" y="3175"/>
            <a:ext cx="8524849"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599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8" y="402218"/>
            <a:ext cx="304151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817034"/>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852112"/>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578745"/>
            <a:ext cx="289069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Nghệ</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thuật</a:t>
            </a:r>
            <a:endParaRPr lang="en-US" sz="3000" b="1" dirty="0">
              <a:latin typeface="Times New Roman" pitchFamily="18" charset="0"/>
              <a:cs typeface="Times New Roman" pitchFamily="18" charset="0"/>
            </a:endParaRPr>
          </a:p>
        </p:txBody>
      </p:sp>
      <p:sp>
        <p:nvSpPr>
          <p:cNvPr id="16" name="Google Shape;508;p43">
            <a:extLst>
              <a:ext uri="{FF2B5EF4-FFF2-40B4-BE49-F238E27FC236}">
                <a16:creationId xmlns:a16="http://schemas.microsoft.com/office/drawing/2014/main" xmlns="" id="{7033CA90-E2BC-4615-847C-CF484DB140C1}"/>
              </a:ext>
            </a:extLst>
          </p:cNvPr>
          <p:cNvSpPr/>
          <p:nvPr/>
        </p:nvSpPr>
        <p:spPr>
          <a:xfrm>
            <a:off x="497219" y="2373721"/>
            <a:ext cx="2588753" cy="3120450"/>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pPr algn="ctr"/>
            <a:r>
              <a:rPr lang="en-US" sz="3600" dirty="0" err="1">
                <a:solidFill>
                  <a:srgbClr val="0070C0"/>
                </a:solidFill>
                <a:latin typeface="Times New Roman" pitchFamily="18" charset="0"/>
                <a:cs typeface="Times New Roman" pitchFamily="18" charset="0"/>
              </a:rPr>
              <a:t>Đan</a:t>
            </a:r>
            <a:r>
              <a:rPr lang="en-US" sz="3600" dirty="0">
                <a:solidFill>
                  <a:srgbClr val="0070C0"/>
                </a:solidFill>
                <a:latin typeface="Times New Roman" pitchFamily="18" charset="0"/>
                <a:cs typeface="Times New Roman" pitchFamily="18" charset="0"/>
              </a:rPr>
              <a:t> xen </a:t>
            </a:r>
            <a:r>
              <a:rPr lang="en-US" sz="3600" dirty="0" err="1">
                <a:solidFill>
                  <a:srgbClr val="0070C0"/>
                </a:solidFill>
                <a:latin typeface="Times New Roman" pitchFamily="18" charset="0"/>
                <a:cs typeface="Times New Roman" pitchFamily="18" charset="0"/>
              </a:rPr>
              <a:t>yếu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tố</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thật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và</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mộng</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tưởng</a:t>
            </a:r>
            <a:endParaRPr sz="3600" dirty="0">
              <a:latin typeface="Times New Roman" pitchFamily="18" charset="0"/>
              <a:cs typeface="Times New Roman" pitchFamily="18" charset="0"/>
            </a:endParaRPr>
          </a:p>
        </p:txBody>
      </p:sp>
      <p:sp>
        <p:nvSpPr>
          <p:cNvPr id="17" name="Google Shape;509;p43">
            <a:extLst>
              <a:ext uri="{FF2B5EF4-FFF2-40B4-BE49-F238E27FC236}">
                <a16:creationId xmlns:a16="http://schemas.microsoft.com/office/drawing/2014/main" xmlns="" id="{87A96083-6D06-4C25-B900-CEED7A7CAF14}"/>
              </a:ext>
            </a:extLst>
          </p:cNvPr>
          <p:cNvSpPr/>
          <p:nvPr/>
        </p:nvSpPr>
        <p:spPr>
          <a:xfrm>
            <a:off x="4702821" y="2350588"/>
            <a:ext cx="2951518" cy="3120450"/>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chemeClr val="accent2">
              <a:lumMod val="20000"/>
              <a:lumOff val="80000"/>
            </a:schemeClr>
          </a:solidFill>
          <a:ln>
            <a:solidFill>
              <a:srgbClr val="FADCC8"/>
            </a:solidFill>
          </a:ln>
        </p:spPr>
        <p:txBody>
          <a:bodyPr spcFirstLastPara="1" wrap="square" lIns="121900" tIns="121900" rIns="121900" bIns="121900" anchor="ctr" anchorCtr="0">
            <a:noAutofit/>
          </a:bodyPr>
          <a:lstStyle/>
          <a:p>
            <a:pPr algn="ctr"/>
            <a:r>
              <a:rPr lang="fr-FR" sz="3600" dirty="0" err="1">
                <a:solidFill>
                  <a:srgbClr val="0070C0"/>
                </a:solidFill>
                <a:latin typeface="Times New Roman" pitchFamily="18" charset="0"/>
                <a:cs typeface="Times New Roman" pitchFamily="18" charset="0"/>
              </a:rPr>
              <a:t>Kết</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cấu</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tương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phản</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đối</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lập</a:t>
            </a:r>
            <a:r>
              <a:rPr lang="fr-FR" sz="3600" dirty="0">
                <a:solidFill>
                  <a:srgbClr val="0070C0"/>
                </a:solidFill>
                <a:latin typeface="Times New Roman" pitchFamily="18" charset="0"/>
                <a:cs typeface="Times New Roman" pitchFamily="18" charset="0"/>
              </a:rPr>
              <a:t>.</a:t>
            </a:r>
            <a:endParaRPr sz="3600" dirty="0">
              <a:latin typeface="Times New Roman" pitchFamily="18" charset="0"/>
              <a:cs typeface="Times New Roman" pitchFamily="18" charset="0"/>
            </a:endParaRPr>
          </a:p>
        </p:txBody>
      </p:sp>
      <p:sp>
        <p:nvSpPr>
          <p:cNvPr id="18" name="Google Shape;512;p43">
            <a:extLst>
              <a:ext uri="{FF2B5EF4-FFF2-40B4-BE49-F238E27FC236}">
                <a16:creationId xmlns:a16="http://schemas.microsoft.com/office/drawing/2014/main" xmlns="" id="{58A7C34C-8A03-4944-91A6-F06E466CA7AC}"/>
              </a:ext>
            </a:extLst>
          </p:cNvPr>
          <p:cNvSpPr/>
          <p:nvPr/>
        </p:nvSpPr>
        <p:spPr>
          <a:xfrm>
            <a:off x="8581883" y="2350588"/>
            <a:ext cx="3255668" cy="312045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algn="ctr"/>
            <a:r>
              <a:rPr lang="fr-FR" sz="3600" dirty="0" err="1">
                <a:solidFill>
                  <a:srgbClr val="0070C0"/>
                </a:solidFill>
                <a:latin typeface="Times New Roman" pitchFamily="18" charset="0"/>
                <a:cs typeface="Times New Roman" pitchFamily="18" charset="0"/>
              </a:rPr>
              <a:t>Trí</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tưởng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tượng</a:t>
            </a:r>
            <a:r>
              <a:rPr lang="fr-FR" sz="3600" dirty="0">
                <a:solidFill>
                  <a:srgbClr val="0070C0"/>
                </a:solidFill>
                <a:latin typeface="Times New Roman" pitchFamily="18" charset="0"/>
                <a:cs typeface="Times New Roman" pitchFamily="18" charset="0"/>
              </a:rPr>
              <a:t> bay </a:t>
            </a:r>
            <a:r>
              <a:rPr lang="fr-FR" sz="3600" dirty="0" err="1">
                <a:solidFill>
                  <a:srgbClr val="0070C0"/>
                </a:solidFill>
                <a:latin typeface="Times New Roman" pitchFamily="18" charset="0"/>
                <a:cs typeface="Times New Roman" pitchFamily="18" charset="0"/>
              </a:rPr>
              <a:t>bổng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sáng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tạo</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trong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cách</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kể</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chuyện</a:t>
            </a:r>
            <a:endParaRPr sz="3600" dirty="0">
              <a:latin typeface="Times New Roman" pitchFamily="18" charset="0"/>
              <a:cs typeface="Times New Roman" pitchFamily="18" charset="0"/>
            </a:endParaRPr>
          </a:p>
        </p:txBody>
      </p:sp>
      <p:sp>
        <p:nvSpPr>
          <p:cNvPr id="19" name="Google Shape;513;p43">
            <a:extLst>
              <a:ext uri="{FF2B5EF4-FFF2-40B4-BE49-F238E27FC236}">
                <a16:creationId xmlns:a16="http://schemas.microsoft.com/office/drawing/2014/main" xmlns="" id="{F3392A59-81D5-4C9E-AA72-49BA42BEEBCF}"/>
              </a:ext>
            </a:extLst>
          </p:cNvPr>
          <p:cNvSpPr/>
          <p:nvPr/>
        </p:nvSpPr>
        <p:spPr>
          <a:xfrm>
            <a:off x="749300" y="6095595"/>
            <a:ext cx="10579100" cy="189726"/>
          </a:xfrm>
          <a:custGeom>
            <a:avLst/>
            <a:gdLst/>
            <a:ahLst/>
            <a:cxnLst/>
            <a:rect l="l" t="t" r="r" b="b"/>
            <a:pathLst>
              <a:path w="22549" h="211" extrusionOk="0">
                <a:moveTo>
                  <a:pt x="0" y="1"/>
                </a:moveTo>
                <a:lnTo>
                  <a:pt x="0" y="210"/>
                </a:lnTo>
                <a:lnTo>
                  <a:pt x="22548" y="210"/>
                </a:lnTo>
                <a:lnTo>
                  <a:pt x="22548" y="1"/>
                </a:ln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1" name="Google Shape;514;p43">
            <a:extLst>
              <a:ext uri="{FF2B5EF4-FFF2-40B4-BE49-F238E27FC236}">
                <a16:creationId xmlns:a16="http://schemas.microsoft.com/office/drawing/2014/main" xmlns="" id="{7A142568-5EC7-4061-B4F2-C0F081973DF9}"/>
              </a:ext>
            </a:extLst>
          </p:cNvPr>
          <p:cNvSpPr/>
          <p:nvPr/>
        </p:nvSpPr>
        <p:spPr>
          <a:xfrm>
            <a:off x="1527282" y="5926437"/>
            <a:ext cx="546443" cy="46600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2" name="Google Shape;515;p43">
            <a:extLst>
              <a:ext uri="{FF2B5EF4-FFF2-40B4-BE49-F238E27FC236}">
                <a16:creationId xmlns:a16="http://schemas.microsoft.com/office/drawing/2014/main" xmlns="" id="{7895D21F-BF43-44F2-A6BA-1BF97E5BD418}"/>
              </a:ext>
            </a:extLst>
          </p:cNvPr>
          <p:cNvSpPr/>
          <p:nvPr/>
        </p:nvSpPr>
        <p:spPr>
          <a:xfrm>
            <a:off x="3849671" y="5926810"/>
            <a:ext cx="546443" cy="465533"/>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4" name="Google Shape;516;p43">
            <a:extLst>
              <a:ext uri="{FF2B5EF4-FFF2-40B4-BE49-F238E27FC236}">
                <a16:creationId xmlns:a16="http://schemas.microsoft.com/office/drawing/2014/main" xmlns="" id="{0C833CC5-6657-4DD8-B2BB-3FF3EA6CB225}"/>
              </a:ext>
            </a:extLst>
          </p:cNvPr>
          <p:cNvSpPr/>
          <p:nvPr/>
        </p:nvSpPr>
        <p:spPr>
          <a:xfrm>
            <a:off x="5905359" y="5926064"/>
            <a:ext cx="546443" cy="464115"/>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5" name="Google Shape;517;p43">
            <a:extLst>
              <a:ext uri="{FF2B5EF4-FFF2-40B4-BE49-F238E27FC236}">
                <a16:creationId xmlns:a16="http://schemas.microsoft.com/office/drawing/2014/main" xmlns="" id="{10F4AD74-DBD6-40D5-8B0C-CBDA2158709E}"/>
              </a:ext>
            </a:extLst>
          </p:cNvPr>
          <p:cNvSpPr/>
          <p:nvPr/>
        </p:nvSpPr>
        <p:spPr>
          <a:xfrm>
            <a:off x="7871448" y="5926810"/>
            <a:ext cx="540726" cy="465533"/>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6" name="Google Shape;518;p43">
            <a:extLst>
              <a:ext uri="{FF2B5EF4-FFF2-40B4-BE49-F238E27FC236}">
                <a16:creationId xmlns:a16="http://schemas.microsoft.com/office/drawing/2014/main" xmlns="" id="{3C196DC7-44FF-465F-AE51-331133907D16}"/>
              </a:ext>
            </a:extLst>
          </p:cNvPr>
          <p:cNvSpPr/>
          <p:nvPr/>
        </p:nvSpPr>
        <p:spPr>
          <a:xfrm>
            <a:off x="9936496" y="5926064"/>
            <a:ext cx="546443" cy="464115"/>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Tree>
    <p:extLst>
      <p:ext uri="{BB962C8B-B14F-4D97-AF65-F5344CB8AC3E}">
        <p14:creationId xmlns:p14="http://schemas.microsoft.com/office/powerpoint/2010/main" val="3552542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2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randombar(horizont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randombar(horizont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randombar(horizont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6" grpId="0" animBg="1"/>
          <p:bldP spid="17" grpId="0" animBg="1"/>
          <p:bldP spid="18" grpId="0" animBg="1"/>
          <p:bldP spid="19" grpId="0" animBg="1"/>
          <p:bldP spid="21" grpId="0" animBg="1"/>
          <p:bldP spid="22" grpId="0" animBg="1"/>
          <p:bldP spid="24"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2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randombar(horizont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randombar(horizont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randombar(horizont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6" grpId="0" animBg="1"/>
          <p:bldP spid="17" grpId="0" animBg="1"/>
          <p:bldP spid="18" grpId="0" animBg="1"/>
          <p:bldP spid="19" grpId="0" animBg="1"/>
          <p:bldP spid="21" grpId="0" animBg="1"/>
          <p:bldP spid="22" grpId="0" animBg="1"/>
          <p:bldP spid="24" grpId="0" animBg="1"/>
          <p:bldP spid="25" grpId="0" animBg="1"/>
          <p:bldP spid="26"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8" y="402218"/>
            <a:ext cx="3892122"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817034"/>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852112"/>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0" y="578745"/>
            <a:ext cx="3699124"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2. </a:t>
            </a:r>
            <a:r>
              <a:rPr lang="en-US" sz="3000" b="1" dirty="0" err="1">
                <a:latin typeface="Times New Roman" pitchFamily="18" charset="0"/>
                <a:cs typeface="Times New Roman" pitchFamily="18" charset="0"/>
              </a:rPr>
              <a:t>Nội</a:t>
            </a:r>
            <a:r>
              <a:rPr lang="en-US" sz="3000" b="1" dirty="0">
                <a:latin typeface="Times New Roman" pitchFamily="18" charset="0"/>
                <a:cs typeface="Times New Roman" pitchFamily="18" charset="0"/>
              </a:rPr>
              <a:t> dung, ý </a:t>
            </a:r>
            <a:r>
              <a:rPr lang="en-US" sz="3000" b="1" dirty="0" err="1">
                <a:latin typeface="Times New Roman" pitchFamily="18" charset="0"/>
                <a:cs typeface="Times New Roman" pitchFamily="18" charset="0"/>
              </a:rPr>
              <a:t>nghĩa</a:t>
            </a:r>
            <a:endParaRPr lang="en-US" sz="3000" b="1" dirty="0">
              <a:latin typeface="Times New Roman" pitchFamily="18" charset="0"/>
              <a:cs typeface="Times New Roman" pitchFamily="18" charset="0"/>
            </a:endParaRPr>
          </a:p>
        </p:txBody>
      </p:sp>
      <p:pic>
        <p:nvPicPr>
          <p:cNvPr id="20" name="Picture 2" descr="SÃ¡ch - Truyá»n cá» tÃ­ch tháº¿ giá»i hay nháº¥t - CÃ´ bÃ© bÃ¡n diÃªm | Shopee ...">
            <a:extLst>
              <a:ext uri="{FF2B5EF4-FFF2-40B4-BE49-F238E27FC236}">
                <a16:creationId xmlns:a16="http://schemas.microsoft.com/office/drawing/2014/main" xmlns="" id="{C2ECAB30-DD0D-43EF-8E61-7150E3D1C9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12" t="30441" r="17108" b="9767"/>
          <a:stretch/>
        </p:blipFill>
        <p:spPr bwMode="auto">
          <a:xfrm>
            <a:off x="541934" y="2155593"/>
            <a:ext cx="4701118" cy="4043198"/>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97;p31">
            <a:extLst>
              <a:ext uri="{FF2B5EF4-FFF2-40B4-BE49-F238E27FC236}">
                <a16:creationId xmlns:a16="http://schemas.microsoft.com/office/drawing/2014/main" xmlns="" id="{32ECD68B-974A-4B34-8DAB-502C56CFFB3B}"/>
              </a:ext>
            </a:extLst>
          </p:cNvPr>
          <p:cNvSpPr/>
          <p:nvPr/>
        </p:nvSpPr>
        <p:spPr>
          <a:xfrm>
            <a:off x="5243052" y="2155593"/>
            <a:ext cx="6398153" cy="4043198"/>
          </a:xfrm>
          <a:prstGeom prst="rect">
            <a:avLst/>
          </a:prstGeom>
          <a:solidFill>
            <a:srgbClr val="FADCC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 name="Rectangle 26">
            <a:extLst>
              <a:ext uri="{FF2B5EF4-FFF2-40B4-BE49-F238E27FC236}">
                <a16:creationId xmlns:a16="http://schemas.microsoft.com/office/drawing/2014/main" xmlns="" id="{FE379DB6-7C5F-464D-A9CF-911426D63800}"/>
              </a:ext>
            </a:extLst>
          </p:cNvPr>
          <p:cNvSpPr/>
          <p:nvPr/>
        </p:nvSpPr>
        <p:spPr>
          <a:xfrm>
            <a:off x="5463978" y="2482381"/>
            <a:ext cx="5956300" cy="1077218"/>
          </a:xfrm>
          <a:prstGeom prst="rect">
            <a:avLst/>
          </a:prstGeom>
        </p:spPr>
        <p:txBody>
          <a:bodyPr wrap="square">
            <a:spAutoFit/>
          </a:bodyPr>
          <a:lstStyle/>
          <a:p>
            <a:pPr algn="just"/>
            <a:r>
              <a:rPr lang="en-US" sz="3200" dirty="0">
                <a:latin typeface="#9Slide03 Arima Madurai" panose="00000500000000000000" pitchFamily="2" charset="0"/>
                <a:cs typeface="#9Slide03 Arima Madurai" panose="00000500000000000000" pitchFamily="2"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endParaRPr lang="en-US" sz="3200" dirty="0">
              <a:latin typeface="Times New Roman" pitchFamily="18" charset="0"/>
              <a:cs typeface="Times New Roman" pitchFamily="18" charset="0"/>
            </a:endParaRPr>
          </a:p>
        </p:txBody>
      </p:sp>
      <p:sp>
        <p:nvSpPr>
          <p:cNvPr id="28" name="Rectangle 27">
            <a:extLst>
              <a:ext uri="{FF2B5EF4-FFF2-40B4-BE49-F238E27FC236}">
                <a16:creationId xmlns:a16="http://schemas.microsoft.com/office/drawing/2014/main" xmlns="" id="{EC32DC3E-DC2D-4ADD-B76F-E85D846BF8B4}"/>
              </a:ext>
            </a:extLst>
          </p:cNvPr>
          <p:cNvSpPr/>
          <p:nvPr/>
        </p:nvSpPr>
        <p:spPr>
          <a:xfrm>
            <a:off x="5475156" y="4229786"/>
            <a:ext cx="5956300" cy="1791260"/>
          </a:xfrm>
          <a:prstGeom prst="rect">
            <a:avLst/>
          </a:prstGeom>
        </p:spPr>
        <p:txBody>
          <a:bodyPr wrap="square">
            <a:spAutoFit/>
          </a:bodyPr>
          <a:lstStyle/>
          <a:p>
            <a:pPr algn="just">
              <a:lnSpc>
                <a:spcPct val="115000"/>
              </a:lnSpc>
              <a:spcAft>
                <a:spcPts val="1000"/>
              </a:spcAft>
            </a:pPr>
            <a:r>
              <a:rPr lang="en-US" sz="3200" dirty="0">
                <a:latin typeface="#9Slide03 Arima Madurai" panose="00000500000000000000" pitchFamily="2" charset="0"/>
                <a:cs typeface="#9Slide03 Arima Madurai" panose="00000500000000000000" pitchFamily="2" charset="0"/>
              </a:rPr>
              <a:t>- </a:t>
            </a:r>
            <a:r>
              <a:rPr lang="vi-VN" sz="3200" dirty="0">
                <a:latin typeface="Times New Roman" pitchFamily="18" charset="0"/>
                <a:cs typeface="Times New Roman" pitchFamily="18" charset="0"/>
              </a:rPr>
              <a:t>Truyện thể hiện niềm thương cảm sâu sắc của nhà văn đối với những số phận bất hạnh.</a:t>
            </a:r>
            <a:endParaRPr lang="en-US" sz="24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7014262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strips(down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strips(downLeft)">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animBg="1"/>
          <p:bldP spid="27"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strips(down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strips(downLeft)">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animBg="1"/>
          <p:bldP spid="27" grpId="0"/>
          <p:bldP spid="28"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xmlns="" id="{F1684E88-1168-472A-B74C-942BAFC2554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0227" t="17039" r="8816" b="5426"/>
          <a:stretch/>
        </p:blipFill>
        <p:spPr>
          <a:xfrm>
            <a:off x="-972766" y="583660"/>
            <a:ext cx="7276290" cy="6104731"/>
          </a:xfrm>
        </p:spPr>
      </p:pic>
      <p:sp>
        <p:nvSpPr>
          <p:cNvPr id="9" name="Rectangle 1">
            <a:extLst>
              <a:ext uri="{FF2B5EF4-FFF2-40B4-BE49-F238E27FC236}">
                <a16:creationId xmlns:a16="http://schemas.microsoft.com/office/drawing/2014/main" xmlns="" id="{39089884-DA8F-4CFE-9E34-7D8FF6BDDA16}"/>
              </a:ext>
            </a:extLst>
          </p:cNvPr>
          <p:cNvSpPr>
            <a:spLocks noChangeArrowheads="1"/>
          </p:cNvSpPr>
          <p:nvPr/>
        </p:nvSpPr>
        <p:spPr bwMode="auto">
          <a:xfrm>
            <a:off x="6575900" y="1443841"/>
            <a:ext cx="5171632"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7200" i="0" u="none" strike="noStrike" cap="none" normalizeH="0" baseline="0" dirty="0" err="1">
                <a:ln>
                  <a:noFill/>
                </a:ln>
                <a:solidFill>
                  <a:srgbClr val="FF0000"/>
                </a:solidFill>
                <a:effectLst/>
                <a:latin typeface="Times New Roman" pitchFamily="18" charset="0"/>
                <a:ea typeface="SimSun" pitchFamily="2" charset="-122"/>
                <a:cs typeface="Times New Roman" pitchFamily="18" charset="0"/>
              </a:rPr>
              <a:t>Trò</a:t>
            </a:r>
            <a:r>
              <a:rPr kumimoji="0" lang="en-US" altLang="zh-CN" sz="7200" i="0" u="none" strike="noStrike" cap="none" normalizeH="0" dirty="0">
                <a:ln>
                  <a:noFill/>
                </a:ln>
                <a:solidFill>
                  <a:srgbClr val="FF0000"/>
                </a:solidFill>
                <a:effectLst/>
                <a:latin typeface="Times New Roman" pitchFamily="18" charset="0"/>
                <a:ea typeface="SimSun" pitchFamily="2" charset="-122"/>
                <a:cs typeface="Times New Roman" pitchFamily="18" charset="0"/>
              </a:rPr>
              <a:t> </a:t>
            </a:r>
            <a:r>
              <a:rPr kumimoji="0" lang="en-US" altLang="zh-CN" sz="7200" i="0" u="none" strike="noStrike" cap="none" normalizeH="0" dirty="0" err="1">
                <a:ln>
                  <a:noFill/>
                </a:ln>
                <a:solidFill>
                  <a:srgbClr val="FF0000"/>
                </a:solidFill>
                <a:effectLst/>
                <a:latin typeface="Times New Roman" pitchFamily="18" charset="0"/>
                <a:ea typeface="SimSun" pitchFamily="2" charset="-122"/>
                <a:cs typeface="Times New Roman" pitchFamily="18" charset="0"/>
              </a:rPr>
              <a:t>chơi</a:t>
            </a:r>
            <a:r>
              <a:rPr kumimoji="0" lang="en-US" altLang="zh-CN" sz="7200" i="0" u="none" strike="noStrike" cap="none" normalizeH="0" dirty="0">
                <a:ln>
                  <a:noFill/>
                </a:ln>
                <a:solidFill>
                  <a:srgbClr val="FF0000"/>
                </a:solidFill>
                <a:effectLst/>
                <a:latin typeface="Times New Roman" pitchFamily="18" charset="0"/>
                <a:ea typeface="SimSun" pitchFamily="2" charset="-122"/>
                <a:cs typeface="Times New Roman" pitchFamily="18" charset="0"/>
              </a:rPr>
              <a:t>: </a:t>
            </a:r>
            <a:r>
              <a:rPr kumimoji="0" lang="en-US" altLang="zh-CN" sz="9600" i="0" u="none" strike="noStrike" cap="none" normalizeH="0" dirty="0" err="1">
                <a:ln>
                  <a:noFill/>
                </a:ln>
                <a:solidFill>
                  <a:srgbClr val="FF0000"/>
                </a:solidFill>
                <a:effectLst/>
                <a:latin typeface="Times New Roman" pitchFamily="18" charset="0"/>
                <a:ea typeface="SimSun" pitchFamily="2" charset="-122"/>
                <a:cs typeface="Times New Roman" pitchFamily="18" charset="0"/>
              </a:rPr>
              <a:t>Mua</a:t>
            </a:r>
            <a:r>
              <a:rPr kumimoji="0" lang="en-US" altLang="zh-CN" sz="9600" i="0" u="none" strike="noStrike" cap="none" normalizeH="0" dirty="0">
                <a:ln>
                  <a:noFill/>
                </a:ln>
                <a:solidFill>
                  <a:srgbClr val="FF0000"/>
                </a:solidFill>
                <a:effectLst/>
                <a:latin typeface="Times New Roman" pitchFamily="18" charset="0"/>
                <a:ea typeface="SimSun" pitchFamily="2" charset="-122"/>
                <a:cs typeface="Times New Roman" pitchFamily="18" charset="0"/>
              </a:rPr>
              <a:t> </a:t>
            </a:r>
            <a:r>
              <a:rPr kumimoji="0" lang="en-US" altLang="zh-CN" sz="9600" i="0" u="none" strike="noStrike" cap="none" normalizeH="0" dirty="0" err="1">
                <a:ln>
                  <a:noFill/>
                </a:ln>
                <a:solidFill>
                  <a:srgbClr val="FF0000"/>
                </a:solidFill>
                <a:effectLst/>
                <a:latin typeface="Times New Roman" pitchFamily="18" charset="0"/>
                <a:ea typeface="SimSun" pitchFamily="2" charset="-122"/>
                <a:cs typeface="Times New Roman" pitchFamily="18" charset="0"/>
              </a:rPr>
              <a:t>diêm</a:t>
            </a:r>
            <a:r>
              <a:rPr kumimoji="0" lang="en-US" altLang="zh-CN" sz="9600" i="0" u="none" strike="noStrike" cap="none" normalizeH="0" dirty="0">
                <a:ln>
                  <a:noFill/>
                </a:ln>
                <a:solidFill>
                  <a:srgbClr val="FF0000"/>
                </a:solidFill>
                <a:effectLst/>
                <a:latin typeface="Times New Roman" pitchFamily="18" charset="0"/>
                <a:ea typeface="SimSun" pitchFamily="2" charset="-122"/>
                <a:cs typeface="Times New Roman" pitchFamily="18" charset="0"/>
              </a:rPr>
              <a:t> </a:t>
            </a:r>
            <a:endParaRPr kumimoji="0" lang="en-US" altLang="zh-CN" sz="11500" i="0" u="none" strike="noStrike" cap="none" normalizeH="0" baseline="0" dirty="0">
              <a:ln>
                <a:noFill/>
              </a:ln>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65993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xmlns="" id="{2CF19693-7584-43E1-8A11-17E0120D1F10}"/>
              </a:ext>
            </a:extLst>
          </p:cNvPr>
          <p:cNvSpPr txBox="1"/>
          <p:nvPr/>
        </p:nvSpPr>
        <p:spPr>
          <a:xfrm>
            <a:off x="2995175" y="29343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6" name="Rectangle 1"/>
          <p:cNvSpPr>
            <a:spLocks noChangeArrowheads="1"/>
          </p:cNvSpPr>
          <p:nvPr/>
        </p:nvSpPr>
        <p:spPr bwMode="auto">
          <a:xfrm>
            <a:off x="4758526" y="597281"/>
            <a:ext cx="716677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zh-CN" sz="3200" i="0" u="none" strike="noStrike" cap="none" normalizeH="0" baseline="0" dirty="0" err="1">
                <a:ln>
                  <a:noFill/>
                </a:ln>
                <a:solidFill>
                  <a:srgbClr val="0070C0"/>
                </a:solidFill>
                <a:effectLst/>
                <a:latin typeface="Times New Roman" pitchFamily="18" charset="0"/>
                <a:ea typeface="SimSun" pitchFamily="2" charset="-122"/>
                <a:cs typeface="Times New Roman" pitchFamily="18" charset="0"/>
              </a:rPr>
              <a:t>Cô</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bé</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bán</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diêm</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còn</a:t>
            </a:r>
            <a:r>
              <a:rPr lang="en-US" altLang="zh-CN" sz="3200" dirty="0">
                <a:solidFill>
                  <a:srgbClr val="0070C0"/>
                </a:solidFill>
                <a:latin typeface="Times New Roman" pitchFamily="18" charset="0"/>
                <a:ea typeface="SimSun" pitchFamily="2" charset="-122"/>
                <a:cs typeface="Times New Roman" pitchFamily="18" charset="0"/>
              </a:rPr>
              <a:t> 10 bao </a:t>
            </a:r>
            <a:r>
              <a:rPr lang="en-US" altLang="zh-CN" sz="3200" dirty="0" err="1">
                <a:solidFill>
                  <a:srgbClr val="0070C0"/>
                </a:solidFill>
                <a:latin typeface="Times New Roman" pitchFamily="18" charset="0"/>
                <a:ea typeface="SimSun" pitchFamily="2" charset="-122"/>
                <a:cs typeface="Times New Roman" pitchFamily="18" charset="0"/>
              </a:rPr>
              <a:t>diêm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chưa</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bán</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được</a:t>
            </a:r>
            <a:endParaRPr kumimoji="0" lang="en-US" altLang="zh-CN" sz="4000" i="0" u="none" strike="noStrike" cap="none" normalizeH="0" baseline="0" dirty="0">
              <a:ln>
                <a:noFill/>
              </a:ln>
              <a:solidFill>
                <a:srgbClr val="0070C0"/>
              </a:solidFill>
              <a:effectLst/>
              <a:latin typeface="Times New Roman" pitchFamily="18" charset="0"/>
              <a:cs typeface="Times New Roman" pitchFamily="18" charset="0"/>
            </a:endParaRPr>
          </a:p>
        </p:txBody>
      </p:sp>
      <p:pic>
        <p:nvPicPr>
          <p:cNvPr id="7" name="Picture 6" descr="—Pngtree—cartoon match icon free illustration_4694551.png">
            <a:extLst>
              <a:ext uri="{FF2B5EF4-FFF2-40B4-BE49-F238E27FC236}">
                <a16:creationId xmlns:a16="http://schemas.microsoft.com/office/drawing/2014/main" xmlns="" id="{CDEF118D-1C23-4FE8-B43E-F4EA01052772}"/>
              </a:ext>
            </a:extLst>
          </p:cNvPr>
          <p:cNvPicPr>
            <a:picLocks noChangeAspect="1"/>
          </p:cNvPicPr>
          <p:nvPr/>
        </p:nvPicPr>
        <p:blipFill>
          <a:blip r:embed="rId3" cstate="print"/>
          <a:stretch>
            <a:fillRect/>
          </a:stretch>
        </p:blipFill>
        <p:spPr>
          <a:xfrm>
            <a:off x="12700" y="-323946"/>
            <a:ext cx="2146300" cy="2146300"/>
          </a:xfrm>
          <a:prstGeom prst="rect">
            <a:avLst/>
          </a:prstGeom>
        </p:spPr>
      </p:pic>
      <p:pic>
        <p:nvPicPr>
          <p:cNvPr id="9" name="Picture 8" descr="—Pngtree—cartoon match icon free illustration_4694551.png">
            <a:extLst>
              <a:ext uri="{FF2B5EF4-FFF2-40B4-BE49-F238E27FC236}">
                <a16:creationId xmlns:a16="http://schemas.microsoft.com/office/drawing/2014/main" xmlns="" id="{364A9FEB-A584-43CC-B00D-29107B916781}"/>
              </a:ext>
            </a:extLst>
          </p:cNvPr>
          <p:cNvPicPr>
            <a:picLocks noChangeAspect="1"/>
          </p:cNvPicPr>
          <p:nvPr/>
        </p:nvPicPr>
        <p:blipFill>
          <a:blip r:embed="rId3" cstate="print"/>
          <a:stretch>
            <a:fillRect/>
          </a:stretch>
        </p:blipFill>
        <p:spPr>
          <a:xfrm>
            <a:off x="1312463" y="-323946"/>
            <a:ext cx="2146300" cy="2146300"/>
          </a:xfrm>
          <a:prstGeom prst="rect">
            <a:avLst/>
          </a:prstGeom>
        </p:spPr>
      </p:pic>
      <p:pic>
        <p:nvPicPr>
          <p:cNvPr id="10" name="Picture 9" descr="—Pngtree—cartoon match icon free illustration_4694551.png">
            <a:extLst>
              <a:ext uri="{FF2B5EF4-FFF2-40B4-BE49-F238E27FC236}">
                <a16:creationId xmlns:a16="http://schemas.microsoft.com/office/drawing/2014/main" xmlns="" id="{0969F5FD-E4EF-4D41-9F4F-FAE299B17A80}"/>
              </a:ext>
            </a:extLst>
          </p:cNvPr>
          <p:cNvPicPr>
            <a:picLocks noChangeAspect="1"/>
          </p:cNvPicPr>
          <p:nvPr/>
        </p:nvPicPr>
        <p:blipFill>
          <a:blip r:embed="rId3" cstate="print"/>
          <a:stretch>
            <a:fillRect/>
          </a:stretch>
        </p:blipFill>
        <p:spPr>
          <a:xfrm>
            <a:off x="2624926" y="-323946"/>
            <a:ext cx="2146300" cy="2146300"/>
          </a:xfrm>
          <a:prstGeom prst="rect">
            <a:avLst/>
          </a:prstGeom>
        </p:spPr>
      </p:pic>
      <p:pic>
        <p:nvPicPr>
          <p:cNvPr id="14" name="Picture 13" descr="—Pngtree—cartoon match icon free illustration_4694551.png">
            <a:extLst>
              <a:ext uri="{FF2B5EF4-FFF2-40B4-BE49-F238E27FC236}">
                <a16:creationId xmlns:a16="http://schemas.microsoft.com/office/drawing/2014/main" xmlns="" id="{90073AE0-5E14-4599-BB68-6A4176171BB8}"/>
              </a:ext>
            </a:extLst>
          </p:cNvPr>
          <p:cNvPicPr>
            <a:picLocks noChangeAspect="1"/>
          </p:cNvPicPr>
          <p:nvPr/>
        </p:nvPicPr>
        <p:blipFill>
          <a:blip r:embed="rId3" cstate="print"/>
          <a:stretch>
            <a:fillRect/>
          </a:stretch>
        </p:blipFill>
        <p:spPr>
          <a:xfrm>
            <a:off x="584200" y="1371417"/>
            <a:ext cx="2146300" cy="2146300"/>
          </a:xfrm>
          <a:prstGeom prst="rect">
            <a:avLst/>
          </a:prstGeom>
        </p:spPr>
      </p:pic>
      <p:pic>
        <p:nvPicPr>
          <p:cNvPr id="15" name="Picture 14" descr="—Pngtree—cartoon match icon free illustration_4694551.png">
            <a:extLst>
              <a:ext uri="{FF2B5EF4-FFF2-40B4-BE49-F238E27FC236}">
                <a16:creationId xmlns:a16="http://schemas.microsoft.com/office/drawing/2014/main" xmlns="" id="{CDC544D8-0BF6-4B38-9A9D-8DDCD94DE689}"/>
              </a:ext>
            </a:extLst>
          </p:cNvPr>
          <p:cNvPicPr>
            <a:picLocks noChangeAspect="1"/>
          </p:cNvPicPr>
          <p:nvPr/>
        </p:nvPicPr>
        <p:blipFill>
          <a:blip r:embed="rId3" cstate="print"/>
          <a:stretch>
            <a:fillRect/>
          </a:stretch>
        </p:blipFill>
        <p:spPr>
          <a:xfrm>
            <a:off x="1883963" y="1371417"/>
            <a:ext cx="2146300" cy="2146300"/>
          </a:xfrm>
          <a:prstGeom prst="rect">
            <a:avLst/>
          </a:prstGeom>
        </p:spPr>
      </p:pic>
      <p:pic>
        <p:nvPicPr>
          <p:cNvPr id="16" name="Picture 15" descr="—Pngtree—cartoon match icon free illustration_4694551.png">
            <a:extLst>
              <a:ext uri="{FF2B5EF4-FFF2-40B4-BE49-F238E27FC236}">
                <a16:creationId xmlns:a16="http://schemas.microsoft.com/office/drawing/2014/main" xmlns="" id="{97D3E0D2-5CC6-42B8-8934-5990A0D554CC}"/>
              </a:ext>
            </a:extLst>
          </p:cNvPr>
          <p:cNvPicPr>
            <a:picLocks noChangeAspect="1"/>
          </p:cNvPicPr>
          <p:nvPr/>
        </p:nvPicPr>
        <p:blipFill>
          <a:blip r:embed="rId3" cstate="print"/>
          <a:stretch>
            <a:fillRect/>
          </a:stretch>
        </p:blipFill>
        <p:spPr>
          <a:xfrm>
            <a:off x="22282" y="2934319"/>
            <a:ext cx="2146300" cy="2146300"/>
          </a:xfrm>
          <a:prstGeom prst="rect">
            <a:avLst/>
          </a:prstGeom>
        </p:spPr>
      </p:pic>
      <p:pic>
        <p:nvPicPr>
          <p:cNvPr id="17" name="Picture 16" descr="—Pngtree—cartoon match icon free illustration_4694551.png">
            <a:extLst>
              <a:ext uri="{FF2B5EF4-FFF2-40B4-BE49-F238E27FC236}">
                <a16:creationId xmlns:a16="http://schemas.microsoft.com/office/drawing/2014/main" xmlns="" id="{021B4290-FA18-47FF-9DA7-CBF90AAC75E3}"/>
              </a:ext>
            </a:extLst>
          </p:cNvPr>
          <p:cNvPicPr>
            <a:picLocks noChangeAspect="1"/>
          </p:cNvPicPr>
          <p:nvPr/>
        </p:nvPicPr>
        <p:blipFill>
          <a:blip r:embed="rId3" cstate="print"/>
          <a:stretch>
            <a:fillRect/>
          </a:stretch>
        </p:blipFill>
        <p:spPr>
          <a:xfrm>
            <a:off x="1315306" y="2934319"/>
            <a:ext cx="2146300" cy="2146300"/>
          </a:xfrm>
          <a:prstGeom prst="rect">
            <a:avLst/>
          </a:prstGeom>
        </p:spPr>
      </p:pic>
      <p:pic>
        <p:nvPicPr>
          <p:cNvPr id="18" name="Picture 17" descr="—Pngtree—cartoon match icon free illustration_4694551.png">
            <a:extLst>
              <a:ext uri="{FF2B5EF4-FFF2-40B4-BE49-F238E27FC236}">
                <a16:creationId xmlns:a16="http://schemas.microsoft.com/office/drawing/2014/main" xmlns="" id="{740BA286-68EC-4336-A462-6C06A8017B9B}"/>
              </a:ext>
            </a:extLst>
          </p:cNvPr>
          <p:cNvPicPr>
            <a:picLocks noChangeAspect="1"/>
          </p:cNvPicPr>
          <p:nvPr/>
        </p:nvPicPr>
        <p:blipFill>
          <a:blip r:embed="rId3" cstate="print"/>
          <a:stretch>
            <a:fillRect/>
          </a:stretch>
        </p:blipFill>
        <p:spPr>
          <a:xfrm>
            <a:off x="2624926" y="2934319"/>
            <a:ext cx="2146300" cy="2146300"/>
          </a:xfrm>
          <a:prstGeom prst="rect">
            <a:avLst/>
          </a:prstGeom>
        </p:spPr>
      </p:pic>
      <p:pic>
        <p:nvPicPr>
          <p:cNvPr id="19" name="Picture 18" descr="—Pngtree—cartoon match icon free illustration_4694551.png">
            <a:extLst>
              <a:ext uri="{FF2B5EF4-FFF2-40B4-BE49-F238E27FC236}">
                <a16:creationId xmlns:a16="http://schemas.microsoft.com/office/drawing/2014/main" xmlns="" id="{1D137B60-19A6-43BC-B337-FBE18466F802}"/>
              </a:ext>
            </a:extLst>
          </p:cNvPr>
          <p:cNvPicPr>
            <a:picLocks noChangeAspect="1"/>
          </p:cNvPicPr>
          <p:nvPr/>
        </p:nvPicPr>
        <p:blipFill>
          <a:blip r:embed="rId3" cstate="print"/>
          <a:stretch>
            <a:fillRect/>
          </a:stretch>
        </p:blipFill>
        <p:spPr>
          <a:xfrm>
            <a:off x="584200" y="4692287"/>
            <a:ext cx="2146300" cy="2146300"/>
          </a:xfrm>
          <a:prstGeom prst="rect">
            <a:avLst/>
          </a:prstGeom>
        </p:spPr>
      </p:pic>
      <p:pic>
        <p:nvPicPr>
          <p:cNvPr id="20" name="Picture 19" descr="—Pngtree—cartoon match icon free illustration_4694551.png">
            <a:extLst>
              <a:ext uri="{FF2B5EF4-FFF2-40B4-BE49-F238E27FC236}">
                <a16:creationId xmlns:a16="http://schemas.microsoft.com/office/drawing/2014/main" xmlns="" id="{A6226C52-5425-4CD7-915E-0E2ECCE60C07}"/>
              </a:ext>
            </a:extLst>
          </p:cNvPr>
          <p:cNvPicPr>
            <a:picLocks noChangeAspect="1"/>
          </p:cNvPicPr>
          <p:nvPr/>
        </p:nvPicPr>
        <p:blipFill>
          <a:blip r:embed="rId3" cstate="print"/>
          <a:stretch>
            <a:fillRect/>
          </a:stretch>
        </p:blipFill>
        <p:spPr>
          <a:xfrm>
            <a:off x="1883963" y="4692287"/>
            <a:ext cx="2146300" cy="2146300"/>
          </a:xfrm>
          <a:prstGeom prst="rect">
            <a:avLst/>
          </a:prstGeom>
        </p:spPr>
      </p:pic>
      <p:sp>
        <p:nvSpPr>
          <p:cNvPr id="21" name="Rectangle 1">
            <a:extLst>
              <a:ext uri="{FF2B5EF4-FFF2-40B4-BE49-F238E27FC236}">
                <a16:creationId xmlns:a16="http://schemas.microsoft.com/office/drawing/2014/main" xmlns="" id="{10342A31-5A26-4290-A0E4-584A351E4737}"/>
              </a:ext>
            </a:extLst>
          </p:cNvPr>
          <p:cNvSpPr>
            <a:spLocks noChangeArrowheads="1"/>
          </p:cNvSpPr>
          <p:nvPr/>
        </p:nvSpPr>
        <p:spPr bwMode="auto">
          <a:xfrm>
            <a:off x="4754630" y="2033616"/>
            <a:ext cx="716677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zh-CN" sz="3200" i="0" u="none" strike="noStrike" cap="none" normalizeH="0" baseline="0" dirty="0" err="1">
                <a:ln>
                  <a:noFill/>
                </a:ln>
                <a:solidFill>
                  <a:srgbClr val="0070C0"/>
                </a:solidFill>
                <a:effectLst/>
                <a:latin typeface="Times New Roman" pitchFamily="18" charset="0"/>
                <a:ea typeface="SimSun" pitchFamily="2" charset="-122"/>
                <a:cs typeface="Times New Roman" pitchFamily="18" charset="0"/>
              </a:rPr>
              <a:t>Em</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h</a:t>
            </a:r>
            <a:r>
              <a:rPr kumimoji="0" lang="en-US" altLang="zh-CN" sz="3200" i="0" u="none" strike="noStrike" cap="none" normalizeH="0" baseline="0" dirty="0" err="1">
                <a:ln>
                  <a:noFill/>
                </a:ln>
                <a:solidFill>
                  <a:srgbClr val="0070C0"/>
                </a:solidFill>
                <a:effectLst/>
                <a:latin typeface="Times New Roman" pitchFamily="18" charset="0"/>
                <a:ea typeface="SimSun" pitchFamily="2" charset="-122"/>
                <a:cs typeface="Times New Roman" pitchFamily="18" charset="0"/>
              </a:rPr>
              <a:t>ãy</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mua</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diêm</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giúp</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cô</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bé</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để</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cô</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bé</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được</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trở</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về</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nhà</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đón</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giao</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thừa</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với</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bố</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nhé</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a:t>
            </a:r>
            <a:endParaRPr kumimoji="0" lang="en-US" altLang="zh-CN" sz="400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22" name="Rectangle 1">
            <a:extLst>
              <a:ext uri="{FF2B5EF4-FFF2-40B4-BE49-F238E27FC236}">
                <a16:creationId xmlns:a16="http://schemas.microsoft.com/office/drawing/2014/main" xmlns="" id="{FD4B9F29-3AF7-4FB7-94CA-713E8805C9B4}"/>
              </a:ext>
            </a:extLst>
          </p:cNvPr>
          <p:cNvSpPr>
            <a:spLocks noChangeArrowheads="1"/>
          </p:cNvSpPr>
          <p:nvPr/>
        </p:nvSpPr>
        <p:spPr bwMode="auto">
          <a:xfrm>
            <a:off x="4754630" y="3912638"/>
            <a:ext cx="716677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lang="en-US" altLang="zh-CN" sz="3200" baseline="0" dirty="0" err="1">
                <a:solidFill>
                  <a:srgbClr val="0070C0"/>
                </a:solidFill>
                <a:latin typeface="Times New Roman" pitchFamily="18" charset="0"/>
                <a:ea typeface="SimSun" pitchFamily="2" charset="-122"/>
                <a:cs typeface="Times New Roman" pitchFamily="18" charset="0"/>
              </a:rPr>
              <a:t>Mỗi</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câu</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trả</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lời</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đúng</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là</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em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đã</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mua</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giúp</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em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nhỏ</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một</a:t>
            </a:r>
            <a:r>
              <a:rPr lang="en-US" altLang="zh-CN" sz="3200" dirty="0">
                <a:solidFill>
                  <a:srgbClr val="0070C0"/>
                </a:solidFill>
                <a:latin typeface="Times New Roman" pitchFamily="18" charset="0"/>
                <a:ea typeface="SimSun" pitchFamily="2" charset="-122"/>
                <a:cs typeface="Times New Roman" pitchFamily="18" charset="0"/>
              </a:rPr>
              <a:t> bao </a:t>
            </a:r>
            <a:r>
              <a:rPr lang="en-US" altLang="zh-CN" sz="3200" dirty="0" err="1">
                <a:solidFill>
                  <a:srgbClr val="0070C0"/>
                </a:solidFill>
                <a:latin typeface="Times New Roman" pitchFamily="18" charset="0"/>
                <a:ea typeface="SimSun" pitchFamily="2" charset="-122"/>
                <a:cs typeface="Times New Roman" pitchFamily="18" charset="0"/>
              </a:rPr>
              <a:t>diêm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rồi</a:t>
            </a:r>
            <a:r>
              <a:rPr lang="en-US" altLang="zh-CN" sz="3200" dirty="0">
                <a:solidFill>
                  <a:srgbClr val="0070C0"/>
                </a:solidFill>
                <a:latin typeface="Times New Roman" pitchFamily="18" charset="0"/>
                <a:ea typeface="SimSun" pitchFamily="2" charset="-122"/>
                <a:cs typeface="Times New Roman" pitchFamily="18" charset="0"/>
              </a:rPr>
              <a:t>! </a:t>
            </a:r>
            <a:endParaRPr kumimoji="0" lang="en-US" altLang="zh-CN" sz="400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23" name="Rectangle 1">
            <a:extLst>
              <a:ext uri="{FF2B5EF4-FFF2-40B4-BE49-F238E27FC236}">
                <a16:creationId xmlns:a16="http://schemas.microsoft.com/office/drawing/2014/main" xmlns="" id="{5B254E4C-A4CC-4286-8746-3B0893BCE598}"/>
              </a:ext>
            </a:extLst>
          </p:cNvPr>
          <p:cNvSpPr>
            <a:spLocks noChangeArrowheads="1"/>
          </p:cNvSpPr>
          <p:nvPr/>
        </p:nvSpPr>
        <p:spPr bwMode="auto">
          <a:xfrm>
            <a:off x="4741463" y="5389957"/>
            <a:ext cx="716677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lang="en-US" altLang="zh-CN" sz="3200" dirty="0" err="1">
                <a:solidFill>
                  <a:srgbClr val="0070C0"/>
                </a:solidFill>
                <a:latin typeface="Times New Roman" pitchFamily="18" charset="0"/>
                <a:ea typeface="SimSun" pitchFamily="2" charset="-122"/>
                <a:cs typeface="Times New Roman" pitchFamily="18" charset="0"/>
              </a:rPr>
              <a:t>Cố</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gắng</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trả</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lời</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đúng</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để</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gửi</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tình</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cảm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của</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mình</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đến</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cô</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bé</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bán</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diêm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nào</a:t>
            </a:r>
            <a:r>
              <a:rPr lang="en-US" altLang="zh-CN" sz="3200" dirty="0">
                <a:solidFill>
                  <a:srgbClr val="0070C0"/>
                </a:solidFill>
                <a:latin typeface="Times New Roman" pitchFamily="18" charset="0"/>
                <a:ea typeface="SimSun" pitchFamily="2" charset="-122"/>
                <a:cs typeface="Times New Roman" pitchFamily="18" charset="0"/>
              </a:rPr>
              <a:t>!!!</a:t>
            </a:r>
            <a:endParaRPr kumimoji="0" lang="en-US" altLang="zh-CN" sz="4000" i="0" u="none" strike="noStrike" cap="none" normalizeH="0" baseline="0" dirty="0">
              <a:ln>
                <a:noFill/>
              </a:ln>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heel(4)">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4)">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heel(4)">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heel(4)">
                                      <p:cBhvr>
                                        <p:cTn id="5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21" grpId="0"/>
      <p:bldP spid="22"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709A1307-2146-4FA3-87FC-1EE794A77E64}"/>
              </a:ext>
            </a:extLst>
          </p:cNvPr>
          <p:cNvSpPr/>
          <p:nvPr/>
        </p:nvSpPr>
        <p:spPr>
          <a:xfrm>
            <a:off x="3187700" y="618509"/>
            <a:ext cx="8305799" cy="1684640"/>
          </a:xfrm>
          <a:prstGeom prst="snip2DiagRect">
            <a:avLst>
              <a:gd name="adj1" fmla="val 0"/>
              <a:gd name="adj2" fmla="val 16667"/>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1: </a:t>
            </a:r>
            <a:r>
              <a:rPr lang="vi-VN" sz="4400" b="1" dirty="0">
                <a:solidFill>
                  <a:srgbClr val="FF0000"/>
                </a:solidFill>
                <a:latin typeface="Times New Roman" pitchFamily="18" charset="0"/>
                <a:cs typeface="Times New Roman" pitchFamily="18" charset="0"/>
              </a:rPr>
              <a:t>An-đéc-xen là nhà văn của nước nào?</a:t>
            </a:r>
            <a:endParaRPr lang="en-US" sz="4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B9D1457A-296A-4ED6-814A-AB1B42AF1E4D}"/>
              </a:ext>
            </a:extLst>
          </p:cNvPr>
          <p:cNvSpPr/>
          <p:nvPr/>
        </p:nvSpPr>
        <p:spPr>
          <a:xfrm>
            <a:off x="1154587" y="3034678"/>
            <a:ext cx="4841204"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Đan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Mạch</a:t>
            </a:r>
            <a:r>
              <a:rPr lang="en-US" sz="3600" dirty="0">
                <a:latin typeface="Times New Roman" pitchFamily="18" charset="0"/>
                <a:cs typeface="Times New Roman" pitchFamily="18" charset="0"/>
              </a:rPr>
              <a:t>.</a:t>
            </a:r>
          </a:p>
        </p:txBody>
      </p:sp>
      <p:sp>
        <p:nvSpPr>
          <p:cNvPr id="5" name="Rectangle 4">
            <a:extLst>
              <a:ext uri="{FF2B5EF4-FFF2-40B4-BE49-F238E27FC236}">
                <a16:creationId xmlns:a16="http://schemas.microsoft.com/office/drawing/2014/main" xmlns="" id="{2B107D4A-C372-4881-B3AB-5766D6525DB4}"/>
              </a:ext>
            </a:extLst>
          </p:cNvPr>
          <p:cNvSpPr/>
          <p:nvPr/>
        </p:nvSpPr>
        <p:spPr>
          <a:xfrm>
            <a:off x="6612100" y="3038867"/>
            <a:ext cx="4881399"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9Slide03 Arima Madurai" panose="00000500000000000000" pitchFamily="2" charset="0"/>
                <a:cs typeface="#9Slide03 Arima Madurai" panose="00000500000000000000" pitchFamily="2" charset="0"/>
              </a:rPr>
              <a:t>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Thuỵ</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Sĩ</a:t>
            </a:r>
            <a:r>
              <a:rPr lang="en-US" sz="3600" dirty="0">
                <a:latin typeface="Times New Roman" pitchFamily="18" charset="0"/>
                <a:cs typeface="Times New Roman" pitchFamily="18" charset="0"/>
              </a:rPr>
              <a:t>.</a:t>
            </a:r>
          </a:p>
        </p:txBody>
      </p:sp>
      <p:sp>
        <p:nvSpPr>
          <p:cNvPr id="6" name="Rectangle 5">
            <a:extLst>
              <a:ext uri="{FF2B5EF4-FFF2-40B4-BE49-F238E27FC236}">
                <a16:creationId xmlns:a16="http://schemas.microsoft.com/office/drawing/2014/main" xmlns="" id="{B291C027-C80A-4E0C-ABCF-36F579724977}"/>
              </a:ext>
            </a:extLst>
          </p:cNvPr>
          <p:cNvSpPr/>
          <p:nvPr/>
        </p:nvSpPr>
        <p:spPr>
          <a:xfrm>
            <a:off x="1137491" y="5023008"/>
            <a:ext cx="4841204"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Times New Roman" pitchFamily="18" charset="0"/>
                <a:cs typeface="Times New Roman" pitchFamily="18" charset="0"/>
              </a:rPr>
              <a:t>C.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xmlns="" id="{92D7B1C3-09EB-4DEA-8E53-08C0A01F58FD}"/>
              </a:ext>
            </a:extLst>
          </p:cNvPr>
          <p:cNvSpPr/>
          <p:nvPr/>
        </p:nvSpPr>
        <p:spPr>
          <a:xfrm>
            <a:off x="6612100" y="5023008"/>
            <a:ext cx="4881399"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9Slide03 Arima Madurai" panose="00000500000000000000" pitchFamily="2" charset="0"/>
                <a:cs typeface="#9Slide03 Arima Madurai" panose="00000500000000000000" pitchFamily="2" charset="0"/>
              </a:rPr>
              <a:t>D. </a:t>
            </a:r>
            <a:r>
              <a:rPr lang="en-US" sz="3600" dirty="0" err="1">
                <a:latin typeface="Times New Roman" pitchFamily="18" charset="0"/>
                <a:cs typeface="Times New Roman" pitchFamily="18" charset="0"/>
              </a:rPr>
              <a:t>Thuỵ</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Điển</a:t>
            </a:r>
            <a:r>
              <a:rPr lang="en-US" sz="3600" dirty="0">
                <a:latin typeface="Times New Roman" pitchFamily="18" charset="0"/>
                <a:cs typeface="Times New Roman" pitchFamily="18" charset="0"/>
              </a:rPr>
              <a:t>.</a:t>
            </a:r>
          </a:p>
        </p:txBody>
      </p:sp>
      <p:pic>
        <p:nvPicPr>
          <p:cNvPr id="8" name="Picture 7">
            <a:extLst>
              <a:ext uri="{FF2B5EF4-FFF2-40B4-BE49-F238E27FC236}">
                <a16:creationId xmlns:a16="http://schemas.microsoft.com/office/drawing/2014/main" xmlns="" id="{9D8D95B0-E8B1-4619-B706-5C36218D6D6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32450" y="3316540"/>
            <a:ext cx="885137" cy="708059"/>
          </a:xfrm>
          <a:prstGeom prst="rect">
            <a:avLst/>
          </a:prstGeom>
        </p:spPr>
      </p:pic>
      <p:pic>
        <p:nvPicPr>
          <p:cNvPr id="9" name="Picture 8">
            <a:extLst>
              <a:ext uri="{FF2B5EF4-FFF2-40B4-BE49-F238E27FC236}">
                <a16:creationId xmlns:a16="http://schemas.microsoft.com/office/drawing/2014/main" xmlns="" id="{10818C81-9011-45B4-BBC3-F4AC51AA7D0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13051" y="5393343"/>
            <a:ext cx="804536" cy="704088"/>
          </a:xfrm>
          <a:prstGeom prst="rect">
            <a:avLst/>
          </a:prstGeom>
        </p:spPr>
      </p:pic>
      <p:pic>
        <p:nvPicPr>
          <p:cNvPr id="10" name="Picture 9">
            <a:extLst>
              <a:ext uri="{FF2B5EF4-FFF2-40B4-BE49-F238E27FC236}">
                <a16:creationId xmlns:a16="http://schemas.microsoft.com/office/drawing/2014/main" xmlns="" id="{F93BF18E-A7FE-48C0-93DE-56379B624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5279695"/>
            <a:ext cx="804742" cy="707197"/>
          </a:xfrm>
          <a:prstGeom prst="rect">
            <a:avLst/>
          </a:prstGeom>
        </p:spPr>
      </p:pic>
      <p:pic>
        <p:nvPicPr>
          <p:cNvPr id="11" name="Picture 10">
            <a:extLst>
              <a:ext uri="{FF2B5EF4-FFF2-40B4-BE49-F238E27FC236}">
                <a16:creationId xmlns:a16="http://schemas.microsoft.com/office/drawing/2014/main" xmlns="" id="{71AEECCA-9179-4CD6-8ED1-546F70EF7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359258"/>
            <a:ext cx="804742" cy="707197"/>
          </a:xfrm>
          <a:prstGeom prst="rect">
            <a:avLst/>
          </a:prstGeom>
        </p:spPr>
      </p:pic>
      <p:grpSp>
        <p:nvGrpSpPr>
          <p:cNvPr id="2" name="Group 1">
            <a:extLst>
              <a:ext uri="{FF2B5EF4-FFF2-40B4-BE49-F238E27FC236}">
                <a16:creationId xmlns:a16="http://schemas.microsoft.com/office/drawing/2014/main" xmlns="" id="{8CD8CD57-2E38-43A5-9B9D-4CE43A804738}"/>
              </a:ext>
            </a:extLst>
          </p:cNvPr>
          <p:cNvGrpSpPr/>
          <p:nvPr/>
        </p:nvGrpSpPr>
        <p:grpSpPr>
          <a:xfrm>
            <a:off x="431800" y="290179"/>
            <a:ext cx="2474608" cy="2474608"/>
            <a:chOff x="599646" y="4156039"/>
            <a:chExt cx="2474608" cy="2474608"/>
          </a:xfrm>
        </p:grpSpPr>
        <p:sp>
          <p:nvSpPr>
            <p:cNvPr id="13" name="Google Shape;702;p34">
              <a:extLst>
                <a:ext uri="{FF2B5EF4-FFF2-40B4-BE49-F238E27FC236}">
                  <a16:creationId xmlns:a16="http://schemas.microsoft.com/office/drawing/2014/main" xmlns="" id="{0AFE39C7-D003-411B-A7B9-354F67CE3E2F}"/>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xmlns="" id="{28E0BD40-D3F5-4B63-882C-279BB598F828}"/>
                </a:ext>
              </a:extLst>
            </p:cNvPr>
            <p:cNvPicPr>
              <a:picLocks noChangeAspect="1"/>
            </p:cNvPicPr>
            <p:nvPr/>
          </p:nvPicPr>
          <p:blipFill>
            <a:blip r:embed="rId9"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34589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A0623D04-BF48-4868-AF1B-EFBE2FE4BEC7}"/>
              </a:ext>
            </a:extLst>
          </p:cNvPr>
          <p:cNvGraphicFramePr>
            <a:graphicFrameLocks noGrp="1"/>
          </p:cNvGraphicFramePr>
          <p:nvPr>
            <p:extLst>
              <p:ext uri="{D42A27DB-BD31-4B8C-83A1-F6EECF244321}">
                <p14:modId xmlns:p14="http://schemas.microsoft.com/office/powerpoint/2010/main" val="3355065423"/>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2939739">
                  <a:extLst>
                    <a:ext uri="{9D8B030D-6E8A-4147-A177-3AD203B41FA5}">
                      <a16:colId xmlns:a16="http://schemas.microsoft.com/office/drawing/2014/main" xmlns="" val="568464074"/>
                    </a:ext>
                  </a:extLst>
                </a:gridCol>
                <a:gridCol w="1578749">
                  <a:extLst>
                    <a:ext uri="{9D8B030D-6E8A-4147-A177-3AD203B41FA5}">
                      <a16:colId xmlns:a16="http://schemas.microsoft.com/office/drawing/2014/main" xmlns="" val="2954604637"/>
                    </a:ext>
                  </a:extLst>
                </a:gridCol>
                <a:gridCol w="7673512">
                  <a:extLst>
                    <a:ext uri="{9D8B030D-6E8A-4147-A177-3AD203B41FA5}">
                      <a16:colId xmlns:a16="http://schemas.microsoft.com/office/drawing/2014/main" xmlns="" val="2817882674"/>
                    </a:ext>
                  </a:extLst>
                </a:gridCol>
              </a:tblGrid>
              <a:tr h="762000">
                <a:tc gridSpan="3">
                  <a:txBody>
                    <a:bodyPr/>
                    <a:lstStyle/>
                    <a:p>
                      <a:pPr algn="ctr">
                        <a:lnSpc>
                          <a:spcPct val="150000"/>
                        </a:lnSpc>
                      </a:pPr>
                      <a:r>
                        <a:rPr lang="en-US" sz="3200" dirty="0" err="1">
                          <a:solidFill>
                            <a:srgbClr val="FF0000"/>
                          </a:solidFill>
                          <a:effectLst/>
                          <a:latin typeface="Times New Roman" pitchFamily="18" charset="0"/>
                          <a:cs typeface="Times New Roman" pitchFamily="18" charset="0"/>
                        </a:rPr>
                        <a:t>Đọc</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kĩ</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phần</a:t>
                      </a:r>
                      <a:r>
                        <a:rPr lang="en-US" sz="3200" dirty="0">
                          <a:solidFill>
                            <a:srgbClr val="FF0000"/>
                          </a:solidFill>
                          <a:effectLst/>
                          <a:latin typeface="Times New Roman" pitchFamily="18" charset="0"/>
                          <a:cs typeface="Times New Roman" pitchFamily="18" charset="0"/>
                        </a:rPr>
                        <a:t> tri </a:t>
                      </a:r>
                      <a:r>
                        <a:rPr lang="en-US" sz="3200" dirty="0" err="1">
                          <a:solidFill>
                            <a:srgbClr val="FF0000"/>
                          </a:solidFill>
                          <a:effectLst/>
                          <a:latin typeface="Times New Roman" pitchFamily="18" charset="0"/>
                          <a:cs typeface="Times New Roman" pitchFamily="18" charset="0"/>
                        </a:rPr>
                        <a:t>thức</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ngữ</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văn</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và</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nối</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về</a:t>
                      </a:r>
                      <a:r>
                        <a:rPr lang="en-US" sz="3200" dirty="0">
                          <a:solidFill>
                            <a:srgbClr val="FF0000"/>
                          </a:solidFill>
                          <a:effectLst/>
                          <a:latin typeface="Times New Roman" pitchFamily="18" charset="0"/>
                          <a:cs typeface="Times New Roman" pitchFamily="18" charset="0"/>
                        </a:rPr>
                        <a:t> A </a:t>
                      </a:r>
                      <a:r>
                        <a:rPr lang="en-US" sz="3200" dirty="0" err="1">
                          <a:solidFill>
                            <a:srgbClr val="FF0000"/>
                          </a:solidFill>
                          <a:effectLst/>
                          <a:latin typeface="Times New Roman" pitchFamily="18" charset="0"/>
                          <a:cs typeface="Times New Roman" pitchFamily="18" charset="0"/>
                        </a:rPr>
                        <a:t>với</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vế</a:t>
                      </a:r>
                      <a:r>
                        <a:rPr lang="en-US" sz="3200" dirty="0">
                          <a:solidFill>
                            <a:srgbClr val="FF0000"/>
                          </a:solidFill>
                          <a:effectLst/>
                          <a:latin typeface="Times New Roman" pitchFamily="18" charset="0"/>
                          <a:cs typeface="Times New Roman" pitchFamily="18" charset="0"/>
                        </a:rPr>
                        <a:t> b </a:t>
                      </a:r>
                      <a:r>
                        <a:rPr lang="en-US" sz="3200" dirty="0" err="1">
                          <a:solidFill>
                            <a:srgbClr val="FF0000"/>
                          </a:solidFill>
                          <a:effectLst/>
                          <a:latin typeface="Times New Roman" pitchFamily="18" charset="0"/>
                          <a:cs typeface="Times New Roman" pitchFamily="18" charset="0"/>
                        </a:rPr>
                        <a:t>sao</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cho</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phù</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hợp</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569804005"/>
                  </a:ext>
                </a:extLst>
              </a:tr>
              <a:tr h="554182">
                <a:tc>
                  <a:txBody>
                    <a:bodyPr/>
                    <a:lstStyle/>
                    <a:p>
                      <a:pPr algn="ctr"/>
                      <a:r>
                        <a:rPr lang="en-US" sz="3200" dirty="0">
                          <a:solidFill>
                            <a:schemeClr val="tx1"/>
                          </a:solidFill>
                          <a:effectLst/>
                          <a:latin typeface="Times New Roman" pitchFamily="18" charset="0"/>
                          <a:cs typeface="Times New Roman" pitchFamily="18" charset="0"/>
                        </a:rPr>
                        <a:t>A</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5">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effectLst/>
                          <a:latin typeface="Times New Roman" pitchFamily="18" charset="0"/>
                          <a:cs typeface="Times New Roman" pitchFamily="18" charset="0"/>
                        </a:rPr>
                        <a:t>B</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122542804"/>
                  </a:ext>
                </a:extLst>
              </a:tr>
              <a:tr h="1108364">
                <a:tc>
                  <a:txBody>
                    <a:bodyPr/>
                    <a:lstStyle/>
                    <a:p>
                      <a:pPr algn="l"/>
                      <a:r>
                        <a:rPr lang="en-US" sz="3200" dirty="0">
                          <a:solidFill>
                            <a:schemeClr val="tx1"/>
                          </a:solidFill>
                          <a:effectLst/>
                          <a:latin typeface="Times New Roman" pitchFamily="18" charset="0"/>
                          <a:cs typeface="Times New Roman" pitchFamily="18" charset="0"/>
                        </a:rPr>
                        <a:t>1. </a:t>
                      </a:r>
                      <a:r>
                        <a:rPr lang="en-US" sz="3200" dirty="0" err="1">
                          <a:solidFill>
                            <a:schemeClr val="tx1"/>
                          </a:solidFill>
                          <a:effectLst/>
                          <a:latin typeface="Times New Roman" pitchFamily="18" charset="0"/>
                          <a:cs typeface="Times New Roman" pitchFamily="18" charset="0"/>
                        </a:rPr>
                        <a:t>Ngoại</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hình</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effectLst/>
                          <a:latin typeface="Times New Roman" pitchFamily="18" charset="0"/>
                          <a:cs typeface="Times New Roman" pitchFamily="18" charset="0"/>
                        </a:rPr>
                        <a:t>a. </a:t>
                      </a:r>
                      <a:r>
                        <a:rPr lang="en-US" sz="3200" dirty="0" err="1">
                          <a:effectLst/>
                          <a:latin typeface="Times New Roman" pitchFamily="18" charset="0"/>
                          <a:cs typeface="Times New Roman" pitchFamily="18" charset="0"/>
                        </a:rPr>
                        <a:t>Những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cảm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xúc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cảm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suy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nghĩ</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706684355"/>
                  </a:ext>
                </a:extLst>
              </a:tr>
              <a:tr h="1108364">
                <a:tc>
                  <a:txBody>
                    <a:bodyPr/>
                    <a:lstStyle/>
                    <a:p>
                      <a:pPr algn="l"/>
                      <a:r>
                        <a:rPr lang="en-US" sz="3200" dirty="0">
                          <a:solidFill>
                            <a:schemeClr val="tx1"/>
                          </a:solidFill>
                          <a:effectLst/>
                          <a:latin typeface="Times New Roman" pitchFamily="18" charset="0"/>
                          <a:cs typeface="Times New Roman" pitchFamily="18" charset="0"/>
                        </a:rPr>
                        <a:t>2. </a:t>
                      </a:r>
                      <a:r>
                        <a:rPr lang="en-US" sz="3200" dirty="0" err="1">
                          <a:solidFill>
                            <a:schemeClr val="tx1"/>
                          </a:solidFill>
                          <a:effectLst/>
                          <a:latin typeface="Times New Roman" pitchFamily="18" charset="0"/>
                          <a:cs typeface="Times New Roman" pitchFamily="18" charset="0"/>
                        </a:rPr>
                        <a:t>Hành</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động</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effectLst/>
                          <a:latin typeface="Times New Roman" pitchFamily="18" charset="0"/>
                          <a:cs typeface="Times New Roman" pitchFamily="18" charset="0"/>
                        </a:rPr>
                        <a:t>b. </a:t>
                      </a:r>
                      <a:r>
                        <a:rPr lang="en-US" sz="3200" dirty="0" err="1">
                          <a:effectLst/>
                          <a:latin typeface="Times New Roman" pitchFamily="18" charset="0"/>
                          <a:cs typeface="Times New Roman" pitchFamily="18" charset="0"/>
                        </a:rPr>
                        <a:t>Lời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nói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được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xây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dựng</a:t>
                      </a:r>
                      <a:r>
                        <a:rPr lang="en-US" sz="3200" dirty="0">
                          <a:effectLst/>
                          <a:latin typeface="Times New Roman" pitchFamily="18" charset="0"/>
                          <a:cs typeface="Times New Roman" pitchFamily="18" charset="0"/>
                        </a:rPr>
                        <a:t> ở </a:t>
                      </a:r>
                      <a:r>
                        <a:rPr lang="en-US" sz="3200" dirty="0" err="1">
                          <a:effectLst/>
                          <a:latin typeface="Times New Roman" pitchFamily="18" charset="0"/>
                          <a:cs typeface="Times New Roman" pitchFamily="18" charset="0"/>
                        </a:rPr>
                        <a:t>cả</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hai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thức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đối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thoại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độc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thoại</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503208307"/>
                  </a:ext>
                </a:extLst>
              </a:tr>
              <a:tr h="1662545">
                <a:tc>
                  <a:txBody>
                    <a:bodyPr/>
                    <a:lstStyle/>
                    <a:p>
                      <a:pPr algn="l"/>
                      <a:r>
                        <a:rPr lang="en-US" sz="3200" dirty="0">
                          <a:solidFill>
                            <a:schemeClr val="tx1"/>
                          </a:solidFill>
                          <a:effectLst/>
                          <a:latin typeface="Times New Roman" pitchFamily="18" charset="0"/>
                          <a:cs typeface="Times New Roman" pitchFamily="18" charset="0"/>
                        </a:rPr>
                        <a:t>3. </a:t>
                      </a:r>
                      <a:r>
                        <a:rPr lang="en-US" sz="3200" dirty="0" err="1">
                          <a:solidFill>
                            <a:schemeClr val="tx1"/>
                          </a:solidFill>
                          <a:effectLst/>
                          <a:latin typeface="Times New Roman" pitchFamily="18" charset="0"/>
                          <a:cs typeface="Times New Roman" pitchFamily="18" charset="0"/>
                        </a:rPr>
                        <a:t>Ngôn</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ngữ</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effectLst/>
                          <a:latin typeface="Times New Roman" pitchFamily="18" charset="0"/>
                          <a:cs typeface="Times New Roman" pitchFamily="18" charset="0"/>
                        </a:rPr>
                        <a:t>c. </a:t>
                      </a:r>
                      <a:r>
                        <a:rPr lang="en-US" sz="3200" dirty="0" err="1">
                          <a:effectLst/>
                          <a:latin typeface="Times New Roman" pitchFamily="18" charset="0"/>
                          <a:cs typeface="Times New Roman" pitchFamily="18" charset="0"/>
                        </a:rPr>
                        <a:t>Dáng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vẻ</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bề</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ngoài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gương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mặt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ánh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mắt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làn</a:t>
                      </a:r>
                      <a:r>
                        <a:rPr lang="en-US" sz="3200" dirty="0">
                          <a:effectLst/>
                          <a:latin typeface="Times New Roman" pitchFamily="18" charset="0"/>
                          <a:cs typeface="Times New Roman" pitchFamily="18" charset="0"/>
                        </a:rPr>
                        <a:t> da, </a:t>
                      </a:r>
                      <a:r>
                        <a:rPr lang="en-US" sz="3200" dirty="0" err="1">
                          <a:effectLst/>
                          <a:latin typeface="Times New Roman" pitchFamily="18" charset="0"/>
                          <a:cs typeface="Times New Roman" pitchFamily="18" charset="0"/>
                        </a:rPr>
                        <a:t>mái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tóc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phục</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681572886"/>
                  </a:ext>
                </a:extLst>
              </a:tr>
              <a:tr h="1662545">
                <a:tc>
                  <a:txBody>
                    <a:bodyPr/>
                    <a:lstStyle/>
                    <a:p>
                      <a:pPr algn="l"/>
                      <a:r>
                        <a:rPr lang="en-US" sz="3200" dirty="0">
                          <a:solidFill>
                            <a:schemeClr val="tx1"/>
                          </a:solidFill>
                          <a:effectLst/>
                          <a:latin typeface="Times New Roman" pitchFamily="18" charset="0"/>
                          <a:cs typeface="Times New Roman" pitchFamily="18" charset="0"/>
                        </a:rPr>
                        <a:t>4. </a:t>
                      </a:r>
                      <a:r>
                        <a:rPr lang="en-US" sz="3200" dirty="0" err="1">
                          <a:solidFill>
                            <a:schemeClr val="tx1"/>
                          </a:solidFill>
                          <a:effectLst/>
                          <a:latin typeface="Times New Roman" pitchFamily="18" charset="0"/>
                          <a:cs typeface="Times New Roman" pitchFamily="18" charset="0"/>
                        </a:rPr>
                        <a:t>Thế</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giới</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nội</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tâm</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effectLst/>
                          <a:latin typeface="Times New Roman" pitchFamily="18" charset="0"/>
                          <a:cs typeface="Times New Roman" pitchFamily="18" charset="0"/>
                        </a:rPr>
                        <a:t>d. </a:t>
                      </a:r>
                      <a:r>
                        <a:rPr lang="en-US" sz="3200" dirty="0" err="1">
                          <a:effectLst/>
                          <a:latin typeface="Times New Roman" pitchFamily="18" charset="0"/>
                          <a:cs typeface="Times New Roman" pitchFamily="18" charset="0"/>
                        </a:rPr>
                        <a:t>Những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chỉ</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việc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thể</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hiện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ứng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với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bản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giới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quanh</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932129154"/>
                  </a:ext>
                </a:extLst>
              </a:tr>
            </a:tbl>
          </a:graphicData>
        </a:graphic>
      </p:graphicFrame>
      <p:cxnSp>
        <p:nvCxnSpPr>
          <p:cNvPr id="6" name="Straight Arrow Connector 5">
            <a:extLst>
              <a:ext uri="{FF2B5EF4-FFF2-40B4-BE49-F238E27FC236}">
                <a16:creationId xmlns:a16="http://schemas.microsoft.com/office/drawing/2014/main" xmlns="" id="{22966CFB-D817-4447-9782-8FE7B65A07E1}"/>
              </a:ext>
            </a:extLst>
          </p:cNvPr>
          <p:cNvCxnSpPr/>
          <p:nvPr/>
        </p:nvCxnSpPr>
        <p:spPr>
          <a:xfrm>
            <a:off x="2948940" y="1783080"/>
            <a:ext cx="1520190" cy="2526030"/>
          </a:xfrm>
          <a:prstGeom prst="straightConnector1">
            <a:avLst/>
          </a:prstGeom>
          <a:ln w="28575">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C354ADD7-B7F3-4CB6-9AFD-D692170F04E1}"/>
              </a:ext>
            </a:extLst>
          </p:cNvPr>
          <p:cNvCxnSpPr>
            <a:cxnSpLocks/>
          </p:cNvCxnSpPr>
          <p:nvPr/>
        </p:nvCxnSpPr>
        <p:spPr>
          <a:xfrm>
            <a:off x="2948940" y="2937510"/>
            <a:ext cx="1520190" cy="3120390"/>
          </a:xfrm>
          <a:prstGeom prst="straightConnector1">
            <a:avLst/>
          </a:prstGeom>
          <a:ln w="28575">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8D3FB4CC-90B4-44C9-A734-51D72F5A673F}"/>
              </a:ext>
            </a:extLst>
          </p:cNvPr>
          <p:cNvCxnSpPr>
            <a:cxnSpLocks/>
          </p:cNvCxnSpPr>
          <p:nvPr/>
        </p:nvCxnSpPr>
        <p:spPr>
          <a:xfrm flipV="1">
            <a:off x="2948940" y="2857500"/>
            <a:ext cx="1520190" cy="1451610"/>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C60D73F4-7ED2-4222-B879-ECE03AE4B3ED}"/>
              </a:ext>
            </a:extLst>
          </p:cNvPr>
          <p:cNvCxnSpPr>
            <a:cxnSpLocks/>
          </p:cNvCxnSpPr>
          <p:nvPr/>
        </p:nvCxnSpPr>
        <p:spPr>
          <a:xfrm flipV="1">
            <a:off x="2948940" y="1783080"/>
            <a:ext cx="1520190" cy="427482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959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A5A3C59F-2B53-448A-8006-7E1B5AF37D90}"/>
              </a:ext>
            </a:extLst>
          </p:cNvPr>
          <p:cNvSpPr/>
          <p:nvPr/>
        </p:nvSpPr>
        <p:spPr>
          <a:xfrm>
            <a:off x="3098800" y="514760"/>
            <a:ext cx="8247864" cy="2025446"/>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2: Nh</a:t>
            </a:r>
            <a:r>
              <a:rPr lang="vi-VN" sz="4000" b="1" dirty="0">
                <a:solidFill>
                  <a:srgbClr val="FF0000"/>
                </a:solidFill>
                <a:latin typeface="Times New Roman" pitchFamily="18" charset="0"/>
                <a:cs typeface="Times New Roman" pitchFamily="18" charset="0"/>
              </a:rPr>
              <a:t>ận định n</a:t>
            </a:r>
            <a:r>
              <a:rPr lang="en-US" sz="4000" b="1" dirty="0" err="1">
                <a:solidFill>
                  <a:srgbClr val="FF0000"/>
                </a:solidFill>
                <a:latin typeface="Times New Roman" pitchFamily="18" charset="0"/>
                <a:cs typeface="Times New Roman" pitchFamily="18" charset="0"/>
              </a:rPr>
              <a:t>ào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nói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đúng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a:t>
            </a:r>
            <a:r>
              <a:rPr lang="vi-VN" sz="4000" b="1" dirty="0">
                <a:solidFill>
                  <a:srgbClr val="FF0000"/>
                </a:solidFill>
                <a:latin typeface="Times New Roman" pitchFamily="18" charset="0"/>
                <a:cs typeface="Times New Roman" pitchFamily="18" charset="0"/>
              </a:rPr>
              <a:t>ất về t</a:t>
            </a:r>
            <a:r>
              <a:rPr lang="en-US" sz="4000" b="1" dirty="0" err="1">
                <a:solidFill>
                  <a:srgbClr val="FF0000"/>
                </a:solidFill>
                <a:latin typeface="Times New Roman" pitchFamily="18" charset="0"/>
                <a:cs typeface="Times New Roman" pitchFamily="18" charset="0"/>
              </a:rPr>
              <a:t>ính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a:t>
            </a:r>
            <a:r>
              <a:rPr lang="vi-VN" sz="4000" b="1" dirty="0">
                <a:solidFill>
                  <a:srgbClr val="FF0000"/>
                </a:solidFill>
                <a:latin typeface="Times New Roman" pitchFamily="18" charset="0"/>
                <a:cs typeface="Times New Roman" pitchFamily="18" charset="0"/>
              </a:rPr>
              <a:t>ất của truyện </a:t>
            </a:r>
            <a:r>
              <a:rPr lang="en-US" sz="4000" b="1" dirty="0">
                <a:solidFill>
                  <a:srgbClr val="FF0000"/>
                </a:solidFill>
                <a:latin typeface="Times New Roman" pitchFamily="18" charset="0"/>
                <a:cs typeface="Times New Roman" pitchFamily="18" charset="0"/>
              </a:rPr>
              <a:t>“</a:t>
            </a:r>
            <a:r>
              <a:rPr lang="vi-VN" sz="4000" b="1" dirty="0">
                <a:solidFill>
                  <a:srgbClr val="FF0000"/>
                </a:solidFill>
                <a:latin typeface="Times New Roman" pitchFamily="18" charset="0"/>
                <a:cs typeface="Times New Roman" pitchFamily="18" charset="0"/>
              </a:rPr>
              <a:t>C</a:t>
            </a:r>
            <a:r>
              <a:rPr lang="en-US" sz="4000" b="1" dirty="0">
                <a:solidFill>
                  <a:srgbClr val="FF0000"/>
                </a:solidFill>
                <a:latin typeface="Times New Roman" pitchFamily="18" charset="0"/>
                <a:cs typeface="Times New Roman" pitchFamily="18" charset="0"/>
              </a:rPr>
              <a:t>ô </a:t>
            </a:r>
            <a:r>
              <a:rPr lang="en-US" sz="4000" b="1" dirty="0" err="1">
                <a:solidFill>
                  <a:srgbClr val="FF0000"/>
                </a:solidFill>
                <a:latin typeface="Times New Roman" pitchFamily="18" charset="0"/>
                <a:cs typeface="Times New Roman" pitchFamily="18" charset="0"/>
              </a:rPr>
              <a:t>bé</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bán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diêm</a:t>
            </a:r>
            <a:r>
              <a:rPr lang="en-US" sz="40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xmlns="" id="{6D08C719-D587-4EB5-842A-E11A41107DE3}"/>
              </a:ext>
            </a:extLst>
          </p:cNvPr>
          <p:cNvSpPr/>
          <p:nvPr/>
        </p:nvSpPr>
        <p:spPr>
          <a:xfrm>
            <a:off x="832636" y="3172731"/>
            <a:ext cx="5184382" cy="137877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A. </a:t>
            </a:r>
            <a:r>
              <a:rPr lang="en-US" sz="3200" dirty="0" err="1">
                <a:solidFill>
                  <a:schemeClr val="tx1"/>
                </a:solidFill>
                <a:latin typeface="Times New Roman" pitchFamily="18" charset="0"/>
                <a:cs typeface="Times New Roman" pitchFamily="18" charset="0"/>
              </a:rPr>
              <a:t>Cô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diêm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m</a:t>
            </a:r>
            <a:r>
              <a:rPr lang="vi-VN" sz="3200" dirty="0">
                <a:solidFill>
                  <a:schemeClr val="tx1"/>
                </a:solidFill>
                <a:latin typeface="Times New Roman" pitchFamily="18" charset="0"/>
                <a:cs typeface="Times New Roman" pitchFamily="18" charset="0"/>
              </a:rPr>
              <a:t>ột truyện ngắn c</a:t>
            </a:r>
            <a:r>
              <a:rPr lang="en-US" sz="3200" dirty="0">
                <a:solidFill>
                  <a:schemeClr val="tx1"/>
                </a:solidFill>
                <a:latin typeface="Times New Roman" pitchFamily="18" charset="0"/>
                <a:cs typeface="Times New Roman" pitchFamily="18" charset="0"/>
              </a:rPr>
              <a:t>ó h</a:t>
            </a:r>
            <a:r>
              <a:rPr lang="vi-VN" sz="3200" dirty="0">
                <a:solidFill>
                  <a:schemeClr val="tx1"/>
                </a:solidFill>
                <a:latin typeface="Times New Roman" pitchFamily="18" charset="0"/>
                <a:cs typeface="Times New Roman" pitchFamily="18" charset="0"/>
              </a:rPr>
              <a:t>ậu</a:t>
            </a:r>
            <a:endParaRPr lang="en-US" sz="3200" dirty="0">
              <a:solidFill>
                <a:schemeClr val="tx1"/>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1422AEFE-4B82-494C-AE37-848669E6A9F5}"/>
              </a:ext>
            </a:extLst>
          </p:cNvPr>
          <p:cNvSpPr/>
          <p:nvPr/>
        </p:nvSpPr>
        <p:spPr>
          <a:xfrm>
            <a:off x="6423417" y="3143900"/>
            <a:ext cx="5184382" cy="137877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B. </a:t>
            </a:r>
            <a:r>
              <a:rPr lang="en-US" sz="3200" dirty="0" err="1">
                <a:solidFill>
                  <a:schemeClr val="tx1"/>
                </a:solidFill>
                <a:latin typeface="Times New Roman" pitchFamily="18" charset="0"/>
                <a:cs typeface="Times New Roman" pitchFamily="18" charset="0"/>
              </a:rPr>
              <a:t>Cô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diêm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m</a:t>
            </a:r>
            <a:r>
              <a:rPr lang="vi-VN" sz="3200" dirty="0">
                <a:solidFill>
                  <a:schemeClr val="tx1"/>
                </a:solidFill>
                <a:latin typeface="Times New Roman" pitchFamily="18" charset="0"/>
                <a:cs typeface="Times New Roman" pitchFamily="18" charset="0"/>
              </a:rPr>
              <a:t>ột truyện cổ t</a:t>
            </a:r>
            <a:r>
              <a:rPr lang="en-US" sz="3200" dirty="0" err="1">
                <a:solidFill>
                  <a:schemeClr val="tx1"/>
                </a:solidFill>
                <a:latin typeface="Times New Roman" pitchFamily="18" charset="0"/>
                <a:cs typeface="Times New Roman" pitchFamily="18" charset="0"/>
              </a:rPr>
              <a:t>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h</a:t>
            </a:r>
            <a:r>
              <a:rPr lang="vi-VN" sz="3200" dirty="0">
                <a:solidFill>
                  <a:schemeClr val="tx1"/>
                </a:solidFill>
                <a:latin typeface="Times New Roman" pitchFamily="18" charset="0"/>
                <a:cs typeface="Times New Roman" pitchFamily="18" charset="0"/>
              </a:rPr>
              <a:t>ậu</a:t>
            </a:r>
            <a:endParaRPr lang="en-US" sz="3200"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B9516786-D156-4993-8443-C819F70E0EE4}"/>
              </a:ext>
            </a:extLst>
          </p:cNvPr>
          <p:cNvSpPr/>
          <p:nvPr/>
        </p:nvSpPr>
        <p:spPr>
          <a:xfrm>
            <a:off x="832636" y="4832417"/>
            <a:ext cx="5184382" cy="137877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C. </a:t>
            </a:r>
            <a:r>
              <a:rPr lang="en-US" sz="3200" dirty="0" err="1">
                <a:solidFill>
                  <a:schemeClr val="tx1"/>
                </a:solidFill>
                <a:latin typeface="Times New Roman" pitchFamily="18" charset="0"/>
                <a:cs typeface="Times New Roman" pitchFamily="18" charset="0"/>
              </a:rPr>
              <a:t>Cô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diêm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m</a:t>
            </a:r>
            <a:r>
              <a:rPr lang="vi-VN" sz="3200" dirty="0">
                <a:solidFill>
                  <a:schemeClr val="tx1"/>
                </a:solidFill>
                <a:latin typeface="Times New Roman" pitchFamily="18" charset="0"/>
                <a:cs typeface="Times New Roman" pitchFamily="18" charset="0"/>
              </a:rPr>
              <a:t>ột truyện cổ t</a:t>
            </a:r>
            <a:r>
              <a:rPr lang="en-US" sz="3200" dirty="0" err="1">
                <a:solidFill>
                  <a:schemeClr val="tx1"/>
                </a:solidFill>
                <a:latin typeface="Times New Roman" pitchFamily="18" charset="0"/>
                <a:cs typeface="Times New Roman" pitchFamily="18" charset="0"/>
              </a:rPr>
              <a:t>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a:t>
            </a:r>
            <a:r>
              <a:rPr lang="vi-VN" sz="3200" dirty="0">
                <a:solidFill>
                  <a:schemeClr val="tx1"/>
                </a:solidFill>
                <a:latin typeface="Times New Roman" pitchFamily="18" charset="0"/>
                <a:cs typeface="Times New Roman" pitchFamily="18" charset="0"/>
              </a:rPr>
              <a:t>ần kỳ</a:t>
            </a:r>
            <a:endParaRPr lang="en-US" sz="3200" dirty="0">
              <a:solidFill>
                <a:schemeClr val="tx1"/>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34BC8991-1C77-4EE7-92A7-BA980778913C}"/>
              </a:ext>
            </a:extLst>
          </p:cNvPr>
          <p:cNvSpPr/>
          <p:nvPr/>
        </p:nvSpPr>
        <p:spPr>
          <a:xfrm>
            <a:off x="6423417" y="4849306"/>
            <a:ext cx="5184382" cy="137877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D. </a:t>
            </a:r>
            <a:r>
              <a:rPr lang="en-US" sz="3200" dirty="0" err="1">
                <a:solidFill>
                  <a:schemeClr val="tx1"/>
                </a:solidFill>
                <a:latin typeface="Times New Roman" pitchFamily="18" charset="0"/>
                <a:cs typeface="Times New Roman" pitchFamily="18" charset="0"/>
              </a:rPr>
              <a:t>Cô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diêm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m</a:t>
            </a:r>
            <a:r>
              <a:rPr lang="vi-VN" sz="3200" dirty="0">
                <a:solidFill>
                  <a:schemeClr val="tx1"/>
                </a:solidFill>
                <a:latin typeface="Times New Roman" pitchFamily="18" charset="0"/>
                <a:cs typeface="Times New Roman" pitchFamily="18" charset="0"/>
              </a:rPr>
              <a:t>ột truyện ngắn c</a:t>
            </a:r>
            <a:r>
              <a:rPr lang="en-US" sz="3200" dirty="0">
                <a:solidFill>
                  <a:schemeClr val="tx1"/>
                </a:solidFill>
                <a:latin typeface="Times New Roman" pitchFamily="18" charset="0"/>
                <a:cs typeface="Times New Roman" pitchFamily="18" charset="0"/>
              </a:rPr>
              <a:t>ó </a:t>
            </a:r>
            <a:r>
              <a:rPr lang="en-US" sz="3200" dirty="0" err="1">
                <a:solidFill>
                  <a:schemeClr val="tx1"/>
                </a:solidFill>
                <a:latin typeface="Times New Roman" pitchFamily="18" charset="0"/>
                <a:cs typeface="Times New Roman" pitchFamily="18" charset="0"/>
              </a:rPr>
              <a:t>tính</a:t>
            </a:r>
            <a:r>
              <a:rPr lang="en-US" sz="3200" dirty="0">
                <a:solidFill>
                  <a:schemeClr val="tx1"/>
                </a:solidFill>
                <a:latin typeface="Times New Roman" pitchFamily="18" charset="0"/>
                <a:cs typeface="Times New Roman" pitchFamily="18" charset="0"/>
              </a:rPr>
              <a:t> bi k</a:t>
            </a:r>
            <a:r>
              <a:rPr lang="vi-VN" sz="3200" dirty="0">
                <a:solidFill>
                  <a:schemeClr val="tx1"/>
                </a:solidFill>
                <a:latin typeface="Times New Roman" pitchFamily="18" charset="0"/>
                <a:cs typeface="Times New Roman" pitchFamily="18" charset="0"/>
              </a:rPr>
              <a:t>ịch</a:t>
            </a:r>
            <a:endParaRPr lang="en-US" sz="3200" dirty="0">
              <a:solidFill>
                <a:schemeClr val="tx1"/>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529301"/>
            <a:ext cx="805722" cy="708059"/>
          </a:xfrm>
          <a:prstGeom prst="rect">
            <a:avLst/>
          </a:prstGeom>
        </p:spPr>
      </p:pic>
      <p:pic>
        <p:nvPicPr>
          <p:cNvPr id="9" name="Picture 8">
            <a:extLst>
              <a:ext uri="{FF2B5EF4-FFF2-40B4-BE49-F238E27FC236}">
                <a16:creationId xmlns:a16="http://schemas.microsoft.com/office/drawing/2014/main" xmlns=""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5066192"/>
            <a:ext cx="732404" cy="643628"/>
          </a:xfrm>
          <a:prstGeom prst="rect">
            <a:avLst/>
          </a:prstGeom>
        </p:spPr>
      </p:pic>
      <p:pic>
        <p:nvPicPr>
          <p:cNvPr id="10" name="Picture 9">
            <a:extLst>
              <a:ext uri="{FF2B5EF4-FFF2-40B4-BE49-F238E27FC236}">
                <a16:creationId xmlns:a16="http://schemas.microsoft.com/office/drawing/2014/main" xmlns=""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787" y="5099768"/>
            <a:ext cx="804742" cy="643793"/>
          </a:xfrm>
          <a:prstGeom prst="rect">
            <a:avLst/>
          </a:prstGeom>
        </p:spPr>
      </p:pic>
      <p:pic>
        <p:nvPicPr>
          <p:cNvPr id="11" name="Picture 10">
            <a:extLst>
              <a:ext uri="{FF2B5EF4-FFF2-40B4-BE49-F238E27FC236}">
                <a16:creationId xmlns:a16="http://schemas.microsoft.com/office/drawing/2014/main" xmlns=""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8862" y="3657600"/>
            <a:ext cx="732592" cy="643793"/>
          </a:xfrm>
          <a:prstGeom prst="rect">
            <a:avLst/>
          </a:prstGeom>
        </p:spPr>
      </p:pic>
      <p:grpSp>
        <p:nvGrpSpPr>
          <p:cNvPr id="13" name="Group 12">
            <a:extLst>
              <a:ext uri="{FF2B5EF4-FFF2-40B4-BE49-F238E27FC236}">
                <a16:creationId xmlns:a16="http://schemas.microsoft.com/office/drawing/2014/main" xmlns="" id="{EB6CE1FA-C2DE-47FF-9BB0-4FE9011C3DC9}"/>
              </a:ext>
            </a:extLst>
          </p:cNvPr>
          <p:cNvGrpSpPr/>
          <p:nvPr/>
        </p:nvGrpSpPr>
        <p:grpSpPr>
          <a:xfrm>
            <a:off x="431800" y="290179"/>
            <a:ext cx="2474608" cy="2474608"/>
            <a:chOff x="599646" y="4156039"/>
            <a:chExt cx="2474608" cy="2474608"/>
          </a:xfrm>
        </p:grpSpPr>
        <p:sp>
          <p:nvSpPr>
            <p:cNvPr id="14" name="Google Shape;702;p34">
              <a:extLst>
                <a:ext uri="{FF2B5EF4-FFF2-40B4-BE49-F238E27FC236}">
                  <a16:creationId xmlns:a16="http://schemas.microsoft.com/office/drawing/2014/main" xmlns="" id="{AA7E40ED-DC00-4D72-AA1F-56574B243AB6}"/>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pic>
          <p:nvPicPr>
            <p:cNvPr id="15" name="Picture 14" descr="—Pngtree—hand painted andersens fairytales q_3813215.png">
              <a:extLst>
                <a:ext uri="{FF2B5EF4-FFF2-40B4-BE49-F238E27FC236}">
                  <a16:creationId xmlns:a16="http://schemas.microsoft.com/office/drawing/2014/main" xmlns="" id="{BEAB7044-5C6F-4607-A2F2-E6C6C42E60E6}"/>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40161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A5A3C59F-2B53-448A-8006-7E1B5AF37D90}"/>
              </a:ext>
            </a:extLst>
          </p:cNvPr>
          <p:cNvSpPr/>
          <p:nvPr/>
        </p:nvSpPr>
        <p:spPr>
          <a:xfrm>
            <a:off x="2912329" y="555365"/>
            <a:ext cx="8585200" cy="1661444"/>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Nh</a:t>
            </a:r>
            <a:r>
              <a:rPr lang="vi-VN" sz="3600" b="1" dirty="0">
                <a:solidFill>
                  <a:srgbClr val="FF0000"/>
                </a:solidFill>
                <a:latin typeface="Times New Roman" pitchFamily="18" charset="0"/>
                <a:cs typeface="Times New Roman" pitchFamily="18" charset="0"/>
              </a:rPr>
              <a:t>ận định n</a:t>
            </a:r>
            <a:r>
              <a:rPr lang="en-US" sz="3600" b="1" dirty="0" err="1">
                <a:solidFill>
                  <a:srgbClr val="FF0000"/>
                </a:solidFill>
                <a:latin typeface="Times New Roman" pitchFamily="18" charset="0"/>
                <a:cs typeface="Times New Roman" pitchFamily="18" charset="0"/>
              </a:rPr>
              <a:t>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đúng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a:t>
            </a:r>
            <a:r>
              <a:rPr lang="vi-VN" sz="3600" b="1" dirty="0">
                <a:solidFill>
                  <a:srgbClr val="FF0000"/>
                </a:solidFill>
                <a:latin typeface="Times New Roman" pitchFamily="18" charset="0"/>
                <a:cs typeface="Times New Roman" pitchFamily="18" charset="0"/>
              </a:rPr>
              <a:t>ất nội dung của truyện </a:t>
            </a:r>
            <a:r>
              <a:rPr lang="en-US" sz="3600" b="1" dirty="0">
                <a:solidFill>
                  <a:srgbClr val="FF0000"/>
                </a:solidFill>
                <a:latin typeface="Times New Roman" pitchFamily="18" charset="0"/>
                <a:cs typeface="Times New Roman" pitchFamily="18" charset="0"/>
              </a:rPr>
              <a:t>“</a:t>
            </a:r>
            <a:r>
              <a:rPr lang="vi-VN" sz="3600" b="1" dirty="0">
                <a:solidFill>
                  <a:srgbClr val="FF0000"/>
                </a:solidFill>
                <a:latin typeface="Times New Roman" pitchFamily="18" charset="0"/>
                <a:cs typeface="Times New Roman" pitchFamily="18" charset="0"/>
              </a:rPr>
              <a:t>C</a:t>
            </a:r>
            <a:r>
              <a:rPr lang="en-US" sz="3600" b="1" dirty="0">
                <a:solidFill>
                  <a:srgbClr val="FF0000"/>
                </a:solidFill>
                <a:latin typeface="Times New Roman" pitchFamily="18" charset="0"/>
                <a:cs typeface="Times New Roman" pitchFamily="18" charset="0"/>
              </a:rPr>
              <a:t>ô </a:t>
            </a:r>
            <a:r>
              <a:rPr lang="en-US" sz="3600" b="1" dirty="0" err="1">
                <a:solidFill>
                  <a:srgbClr val="FF0000"/>
                </a:solidFill>
                <a:latin typeface="Times New Roman" pitchFamily="18" charset="0"/>
                <a:cs typeface="Times New Roman" pitchFamily="18" charset="0"/>
              </a:rPr>
              <a:t>bé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diêm</a:t>
            </a:r>
            <a:r>
              <a:rPr lang="en-US" sz="36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xmlns="" id="{6D08C719-D587-4EB5-842A-E11A41107DE3}"/>
              </a:ext>
            </a:extLst>
          </p:cNvPr>
          <p:cNvSpPr/>
          <p:nvPr/>
        </p:nvSpPr>
        <p:spPr>
          <a:xfrm>
            <a:off x="495300" y="2603598"/>
            <a:ext cx="5521718" cy="188598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2800" dirty="0">
                <a:solidFill>
                  <a:schemeClr val="tx1"/>
                </a:solidFill>
                <a:latin typeface="Times New Roman" pitchFamily="18" charset="0"/>
                <a:cs typeface="Times New Roman" pitchFamily="18" charset="0"/>
              </a:rPr>
              <a:t>A. K</a:t>
            </a:r>
            <a:r>
              <a:rPr lang="vi-VN" sz="2800" dirty="0">
                <a:solidFill>
                  <a:schemeClr val="tx1"/>
                </a:solidFill>
                <a:latin typeface="Times New Roman" pitchFamily="18" charset="0"/>
                <a:cs typeface="Times New Roman" pitchFamily="18" charset="0"/>
              </a:rPr>
              <a:t>ể về số phận bất hạnh của </a:t>
            </a:r>
            <a:r>
              <a:rPr lang="en-US" sz="2800" dirty="0">
                <a:solidFill>
                  <a:schemeClr val="tx1"/>
                </a:solidFill>
                <a:latin typeface="Times New Roman" pitchFamily="18" charset="0"/>
                <a:cs typeface="Times New Roman" pitchFamily="18" charset="0"/>
              </a:rPr>
              <a:t>1</a:t>
            </a:r>
            <a:r>
              <a:rPr lang="vi-VN" sz="2800" dirty="0">
                <a:solidFill>
                  <a:schemeClr val="tx1"/>
                </a:solidFill>
                <a:latin typeface="Times New Roman" pitchFamily="18" charset="0"/>
                <a:cs typeface="Times New Roman" pitchFamily="18" charset="0"/>
              </a:rPr>
              <a:t> em b</a:t>
            </a:r>
            <a:r>
              <a:rPr lang="en-US" sz="2800" dirty="0">
                <a:solidFill>
                  <a:schemeClr val="tx1"/>
                </a:solidFill>
                <a:latin typeface="Times New Roman" pitchFamily="18" charset="0"/>
                <a:cs typeface="Times New Roman" pitchFamily="18" charset="0"/>
              </a:rPr>
              <a:t>é </a:t>
            </a:r>
            <a:r>
              <a:rPr lang="en-US" sz="2800" dirty="0" err="1">
                <a:solidFill>
                  <a:schemeClr val="tx1"/>
                </a:solidFill>
                <a:latin typeface="Times New Roman" pitchFamily="18" charset="0"/>
                <a:cs typeface="Times New Roman" pitchFamily="18" charset="0"/>
              </a:rPr>
              <a:t>nghèo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a:t>
            </a:r>
            <a:r>
              <a:rPr lang="vi-VN" sz="2800" dirty="0">
                <a:solidFill>
                  <a:schemeClr val="tx1"/>
                </a:solidFill>
                <a:latin typeface="Times New Roman" pitchFamily="18" charset="0"/>
                <a:cs typeface="Times New Roman" pitchFamily="18" charset="0"/>
              </a:rPr>
              <a:t>ải đi b</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diêm</a:t>
            </a:r>
            <a:r>
              <a:rPr lang="en-US" sz="2800" dirty="0">
                <a:solidFill>
                  <a:schemeClr val="tx1"/>
                </a:solidFill>
                <a:latin typeface="Times New Roman" pitchFamily="18" charset="0"/>
                <a:cs typeface="Times New Roman" pitchFamily="18" charset="0"/>
              </a:rPr>
              <a:t> c</a:t>
            </a:r>
            <a:r>
              <a:rPr lang="vi-VN" sz="2800" dirty="0">
                <a:solidFill>
                  <a:schemeClr val="tx1"/>
                </a:solidFill>
                <a:latin typeface="Times New Roman" pitchFamily="18" charset="0"/>
                <a:cs typeface="Times New Roman" pitchFamily="18" charset="0"/>
              </a:rPr>
              <a:t>ả v</a:t>
            </a:r>
            <a:r>
              <a:rPr lang="en-US" sz="2800" dirty="0" err="1">
                <a:solidFill>
                  <a:schemeClr val="tx1"/>
                </a:solidFill>
                <a:latin typeface="Times New Roman" pitchFamily="18" charset="0"/>
                <a:cs typeface="Times New Roman" pitchFamily="18" charset="0"/>
              </a:rPr>
              <a:t>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đêm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t>
            </a:r>
            <a:r>
              <a:rPr lang="vi-VN" sz="2800" dirty="0">
                <a:solidFill>
                  <a:schemeClr val="tx1"/>
                </a:solidFill>
                <a:latin typeface="Times New Roman" pitchFamily="18" charset="0"/>
                <a:cs typeface="Times New Roman" pitchFamily="18" charset="0"/>
              </a:rPr>
              <a:t>ừa</a:t>
            </a:r>
            <a:endParaRPr lang="en-US" sz="2800" dirty="0">
              <a:solidFill>
                <a:schemeClr val="tx1"/>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1422AEFE-4B82-494C-AE37-848669E6A9F5}"/>
              </a:ext>
            </a:extLst>
          </p:cNvPr>
          <p:cNvSpPr/>
          <p:nvPr/>
        </p:nvSpPr>
        <p:spPr>
          <a:xfrm>
            <a:off x="6174982" y="2607159"/>
            <a:ext cx="5521718" cy="188598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solidFill>
                  <a:schemeClr val="tx1"/>
                </a:solidFill>
                <a:latin typeface="Times New Roman" pitchFamily="18" charset="0"/>
                <a:cs typeface="Times New Roman" pitchFamily="18" charset="0"/>
              </a:rPr>
              <a:t>B. </a:t>
            </a:r>
            <a:r>
              <a:rPr lang="en-US" sz="2800" dirty="0" err="1">
                <a:solidFill>
                  <a:schemeClr val="tx1"/>
                </a:solidFill>
                <a:latin typeface="Times New Roman" pitchFamily="18" charset="0"/>
                <a:cs typeface="Times New Roman" pitchFamily="18" charset="0"/>
              </a:rPr>
              <a:t>Gián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a:t>
            </a:r>
            <a:r>
              <a:rPr lang="vi-VN" sz="2800" dirty="0">
                <a:solidFill>
                  <a:schemeClr val="tx1"/>
                </a:solidFill>
                <a:latin typeface="Times New Roman" pitchFamily="18" charset="0"/>
                <a:cs typeface="Times New Roman" pitchFamily="18" charset="0"/>
              </a:rPr>
              <a:t>ếp n</a:t>
            </a:r>
            <a:r>
              <a:rPr lang="en-US" sz="2800" dirty="0" err="1">
                <a:solidFill>
                  <a:schemeClr val="tx1"/>
                </a:solidFill>
                <a:latin typeface="Times New Roman" pitchFamily="18" charset="0"/>
                <a:cs typeface="Times New Roman" pitchFamily="18" charset="0"/>
              </a:rPr>
              <a:t>ói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lên</a:t>
            </a:r>
            <a:r>
              <a:rPr lang="en-US" sz="2800" dirty="0">
                <a:solidFill>
                  <a:schemeClr val="tx1"/>
                </a:solidFill>
                <a:latin typeface="Times New Roman" pitchFamily="18" charset="0"/>
                <a:cs typeface="Times New Roman" pitchFamily="18" charset="0"/>
              </a:rPr>
              <a:t> b</a:t>
            </a:r>
            <a:r>
              <a:rPr lang="vi-VN" sz="2800" dirty="0">
                <a:solidFill>
                  <a:schemeClr val="tx1"/>
                </a:solidFill>
                <a:latin typeface="Times New Roman" pitchFamily="18" charset="0"/>
                <a:cs typeface="Times New Roman" pitchFamily="18" charset="0"/>
              </a:rPr>
              <a:t>ộ mặt của x</a:t>
            </a:r>
            <a:r>
              <a:rPr lang="en-US" sz="2800" dirty="0">
                <a:solidFill>
                  <a:schemeClr val="tx1"/>
                </a:solidFill>
                <a:latin typeface="Times New Roman" pitchFamily="18" charset="0"/>
                <a:cs typeface="Times New Roman" pitchFamily="18" charset="0"/>
              </a:rPr>
              <a:t>ã h</a:t>
            </a:r>
            <a:r>
              <a:rPr lang="vi-VN" sz="2800" dirty="0">
                <a:solidFill>
                  <a:schemeClr val="tx1"/>
                </a:solidFill>
                <a:latin typeface="Times New Roman" pitchFamily="18" charset="0"/>
                <a:cs typeface="Times New Roman" pitchFamily="18" charset="0"/>
              </a:rPr>
              <a:t>ội nơi </a:t>
            </a:r>
            <a:r>
              <a:rPr lang="en-US" sz="2800" dirty="0">
                <a:solidFill>
                  <a:schemeClr val="tx1"/>
                </a:solidFill>
                <a:latin typeface="Times New Roman" pitchFamily="18" charset="0"/>
                <a:cs typeface="Times New Roman" pitchFamily="18" charset="0"/>
              </a:rPr>
              <a:t>CBBD s</a:t>
            </a:r>
            <a:r>
              <a:rPr lang="vi-VN" sz="2800" dirty="0">
                <a:solidFill>
                  <a:schemeClr val="tx1"/>
                </a:solidFill>
                <a:latin typeface="Times New Roman" pitchFamily="18" charset="0"/>
                <a:cs typeface="Times New Roman" pitchFamily="18" charset="0"/>
              </a:rPr>
              <a:t>ống, đ</a:t>
            </a:r>
            <a:r>
              <a:rPr lang="en-US" sz="2800" dirty="0">
                <a:solidFill>
                  <a:schemeClr val="tx1"/>
                </a:solidFill>
                <a:latin typeface="Times New Roman" pitchFamily="18" charset="0"/>
                <a:cs typeface="Times New Roman" pitchFamily="18" charset="0"/>
              </a:rPr>
              <a:t>ó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s</a:t>
            </a:r>
            <a:r>
              <a:rPr lang="vi-VN" sz="2800" dirty="0">
                <a:solidFill>
                  <a:schemeClr val="tx1"/>
                </a:solidFill>
                <a:latin typeface="Times New Roman" pitchFamily="18" charset="0"/>
                <a:cs typeface="Times New Roman" pitchFamily="18" charset="0"/>
              </a:rPr>
              <a:t>ự thờ ơ, l</a:t>
            </a:r>
            <a:r>
              <a:rPr lang="en-US" sz="2800" dirty="0" err="1">
                <a:solidFill>
                  <a:schemeClr val="tx1"/>
                </a:solidFill>
                <a:latin typeface="Times New Roman" pitchFamily="18" charset="0"/>
                <a:cs typeface="Times New Roman" pitchFamily="18" charset="0"/>
              </a:rPr>
              <a:t>ãnh</a:t>
            </a:r>
            <a:r>
              <a:rPr lang="en-US" sz="2800" dirty="0">
                <a:solidFill>
                  <a:schemeClr val="tx1"/>
                </a:solidFill>
                <a:latin typeface="Times New Roman" pitchFamily="18" charset="0"/>
                <a:cs typeface="Times New Roman" pitchFamily="18" charset="0"/>
              </a:rPr>
              <a:t> đ</a:t>
            </a:r>
            <a:r>
              <a:rPr lang="vi-VN" sz="2800" dirty="0">
                <a:solidFill>
                  <a:schemeClr val="tx1"/>
                </a:solidFill>
                <a:latin typeface="Times New Roman" pitchFamily="18" charset="0"/>
                <a:cs typeface="Times New Roman" pitchFamily="18" charset="0"/>
              </a:rPr>
              <a:t>ạm trước ho</a:t>
            </a:r>
            <a:r>
              <a:rPr lang="en-US" sz="2800" dirty="0" err="1">
                <a:solidFill>
                  <a:schemeClr val="tx1"/>
                </a:solidFill>
                <a:latin typeface="Times New Roman" pitchFamily="18" charset="0"/>
                <a:cs typeface="Times New Roman" pitchFamily="18" charset="0"/>
              </a:rPr>
              <a:t>àn</a:t>
            </a:r>
            <a:r>
              <a:rPr lang="en-US" sz="2800" dirty="0">
                <a:solidFill>
                  <a:schemeClr val="tx1"/>
                </a:solidFill>
                <a:latin typeface="Times New Roman" pitchFamily="18" charset="0"/>
                <a:cs typeface="Times New Roman" pitchFamily="18" charset="0"/>
              </a:rPr>
              <a:t> c</a:t>
            </a:r>
            <a:r>
              <a:rPr lang="vi-VN" sz="2800" dirty="0">
                <a:solidFill>
                  <a:schemeClr val="tx1"/>
                </a:solidFill>
                <a:latin typeface="Times New Roman" pitchFamily="18" charset="0"/>
                <a:cs typeface="Times New Roman" pitchFamily="18" charset="0"/>
              </a:rPr>
              <a:t>ảnh kh</a:t>
            </a:r>
            <a:r>
              <a:rPr lang="en-US" sz="2800" dirty="0">
                <a:solidFill>
                  <a:schemeClr val="tx1"/>
                </a:solidFill>
                <a:latin typeface="Times New Roman" pitchFamily="18" charset="0"/>
                <a:cs typeface="Times New Roman" pitchFamily="18" charset="0"/>
              </a:rPr>
              <a:t>ó </a:t>
            </a:r>
            <a:r>
              <a:rPr lang="en-US" sz="2800" dirty="0" err="1">
                <a:solidFill>
                  <a:schemeClr val="tx1"/>
                </a:solidFill>
                <a:latin typeface="Times New Roman" pitchFamily="18" charset="0"/>
                <a:cs typeface="Times New Roman" pitchFamily="18" charset="0"/>
              </a:rPr>
              <a:t>khăn</a:t>
            </a:r>
            <a:r>
              <a:rPr lang="en-US" sz="2800" dirty="0">
                <a:solidFill>
                  <a:schemeClr val="tx1"/>
                </a:solidFill>
                <a:latin typeface="Times New Roman" pitchFamily="18" charset="0"/>
                <a:cs typeface="Times New Roman" pitchFamily="18" charset="0"/>
              </a:rPr>
              <a:t> c</a:t>
            </a:r>
            <a:r>
              <a:rPr lang="vi-VN" sz="2800" dirty="0">
                <a:solidFill>
                  <a:schemeClr val="tx1"/>
                </a:solidFill>
                <a:latin typeface="Times New Roman" pitchFamily="18" charset="0"/>
                <a:cs typeface="Times New Roman" pitchFamily="18" charset="0"/>
              </a:rPr>
              <a:t>ủa con người</a:t>
            </a:r>
            <a:endParaRPr lang="en-US" sz="2800"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B9516786-D156-4993-8443-C819F70E0EE4}"/>
              </a:ext>
            </a:extLst>
          </p:cNvPr>
          <p:cNvSpPr/>
          <p:nvPr/>
        </p:nvSpPr>
        <p:spPr>
          <a:xfrm>
            <a:off x="495300" y="4782405"/>
            <a:ext cx="5521718" cy="188598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solidFill>
                  <a:schemeClr val="tx1"/>
                </a:solidFill>
                <a:latin typeface="Times New Roman" pitchFamily="18" charset="0"/>
                <a:cs typeface="Times New Roman" pitchFamily="18" charset="0"/>
              </a:rPr>
              <a:t>C. Th</a:t>
            </a:r>
            <a:r>
              <a:rPr lang="vi-VN" sz="2800" dirty="0">
                <a:solidFill>
                  <a:schemeClr val="tx1"/>
                </a:solidFill>
                <a:latin typeface="Times New Roman" pitchFamily="18" charset="0"/>
                <a:cs typeface="Times New Roman" pitchFamily="18" charset="0"/>
              </a:rPr>
              <a:t>ể hiện niềm thương cảm của nh</a:t>
            </a:r>
            <a:r>
              <a:rPr lang="en-US" sz="2800" dirty="0">
                <a:solidFill>
                  <a:schemeClr val="tx1"/>
                </a:solidFill>
                <a:latin typeface="Times New Roman" pitchFamily="18" charset="0"/>
                <a:cs typeface="Times New Roman" pitchFamily="18" charset="0"/>
              </a:rPr>
              <a:t>à </a:t>
            </a:r>
            <a:r>
              <a:rPr lang="en-US" sz="2800" dirty="0" err="1">
                <a:solidFill>
                  <a:schemeClr val="tx1"/>
                </a:solidFill>
                <a:latin typeface="Times New Roman" pitchFamily="18" charset="0"/>
                <a:cs typeface="Times New Roman" pitchFamily="18" charset="0"/>
              </a:rPr>
              <a:t>văn</a:t>
            </a:r>
            <a:r>
              <a:rPr lang="en-US" sz="2800" dirty="0">
                <a:solidFill>
                  <a:schemeClr val="tx1"/>
                </a:solidFill>
                <a:latin typeface="Times New Roman" pitchFamily="18" charset="0"/>
                <a:cs typeface="Times New Roman" pitchFamily="18" charset="0"/>
              </a:rPr>
              <a:t> v</a:t>
            </a:r>
            <a:r>
              <a:rPr lang="vi-VN" sz="2800" dirty="0">
                <a:solidFill>
                  <a:schemeClr val="tx1"/>
                </a:solidFill>
                <a:latin typeface="Times New Roman" pitchFamily="18" charset="0"/>
                <a:cs typeface="Times New Roman" pitchFamily="18" charset="0"/>
              </a:rPr>
              <a:t>ới những em b</a:t>
            </a:r>
            <a:r>
              <a:rPr lang="en-US" sz="2800" dirty="0">
                <a:solidFill>
                  <a:schemeClr val="tx1"/>
                </a:solidFill>
                <a:latin typeface="Times New Roman" pitchFamily="18" charset="0"/>
                <a:cs typeface="Times New Roman" pitchFamily="18" charset="0"/>
              </a:rPr>
              <a:t>é </a:t>
            </a:r>
            <a:r>
              <a:rPr lang="en-US" sz="2800" dirty="0" err="1">
                <a:solidFill>
                  <a:schemeClr val="tx1"/>
                </a:solidFill>
                <a:latin typeface="Times New Roman" pitchFamily="18" charset="0"/>
                <a:cs typeface="Times New Roman" pitchFamily="18" charset="0"/>
              </a:rPr>
              <a:t>nghèo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a:t>
            </a:r>
            <a:r>
              <a:rPr lang="vi-VN" sz="2800" dirty="0">
                <a:solidFill>
                  <a:schemeClr val="tx1"/>
                </a:solidFill>
                <a:latin typeface="Times New Roman" pitchFamily="18" charset="0"/>
                <a:cs typeface="Times New Roman" pitchFamily="18" charset="0"/>
              </a:rPr>
              <a:t>ổ v</a:t>
            </a:r>
            <a:r>
              <a:rPr lang="en-US" sz="2800" dirty="0">
                <a:solidFill>
                  <a:schemeClr val="tx1"/>
                </a:solidFill>
                <a:latin typeface="Times New Roman" pitchFamily="18" charset="0"/>
                <a:cs typeface="Times New Roman" pitchFamily="18" charset="0"/>
              </a:rPr>
              <a:t>à </a:t>
            </a:r>
            <a:r>
              <a:rPr lang="en-US" sz="2800" dirty="0" err="1">
                <a:solidFill>
                  <a:schemeClr val="tx1"/>
                </a:solidFill>
                <a:latin typeface="Times New Roman" pitchFamily="18" charset="0"/>
                <a:cs typeface="Times New Roman" pitchFamily="18" charset="0"/>
              </a:rPr>
              <a:t>nh</a:t>
            </a:r>
            <a:r>
              <a:rPr lang="vi-VN" sz="2800" dirty="0">
                <a:solidFill>
                  <a:schemeClr val="tx1"/>
                </a:solidFill>
                <a:latin typeface="Times New Roman" pitchFamily="18" charset="0"/>
                <a:cs typeface="Times New Roman" pitchFamily="18" charset="0"/>
              </a:rPr>
              <a:t>ững người c</a:t>
            </a:r>
            <a:r>
              <a:rPr lang="en-US" sz="2800" dirty="0">
                <a:solidFill>
                  <a:schemeClr val="tx1"/>
                </a:solidFill>
                <a:latin typeface="Times New Roman" pitchFamily="18" charset="0"/>
                <a:cs typeface="Times New Roman" pitchFamily="18" charset="0"/>
              </a:rPr>
              <a:t>ó </a:t>
            </a:r>
            <a:r>
              <a:rPr lang="en-US" sz="2800" dirty="0" err="1">
                <a:solidFill>
                  <a:schemeClr val="tx1"/>
                </a:solidFill>
                <a:latin typeface="Times New Roman" pitchFamily="18" charset="0"/>
                <a:cs typeface="Times New Roman" pitchFamily="18" charset="0"/>
              </a:rPr>
              <a:t>hoàn</a:t>
            </a:r>
            <a:r>
              <a:rPr lang="en-US" sz="2800" dirty="0">
                <a:solidFill>
                  <a:schemeClr val="tx1"/>
                </a:solidFill>
                <a:latin typeface="Times New Roman" pitchFamily="18" charset="0"/>
                <a:cs typeface="Times New Roman" pitchFamily="18" charset="0"/>
              </a:rPr>
              <a:t> c</a:t>
            </a:r>
            <a:r>
              <a:rPr lang="vi-VN" sz="2800" dirty="0">
                <a:solidFill>
                  <a:schemeClr val="tx1"/>
                </a:solidFill>
                <a:latin typeface="Times New Roman" pitchFamily="18" charset="0"/>
                <a:cs typeface="Times New Roman" pitchFamily="18" charset="0"/>
              </a:rPr>
              <a:t>ảnh kh</a:t>
            </a:r>
            <a:r>
              <a:rPr lang="en-US" sz="2800" dirty="0">
                <a:solidFill>
                  <a:schemeClr val="tx1"/>
                </a:solidFill>
                <a:latin typeface="Times New Roman" pitchFamily="18" charset="0"/>
                <a:cs typeface="Times New Roman" pitchFamily="18" charset="0"/>
              </a:rPr>
              <a:t>ó </a:t>
            </a:r>
            <a:r>
              <a:rPr lang="en-US" sz="2800" dirty="0" err="1">
                <a:solidFill>
                  <a:schemeClr val="tx1"/>
                </a:solidFill>
                <a:latin typeface="Times New Roman" pitchFamily="18" charset="0"/>
                <a:cs typeface="Times New Roman" pitchFamily="18" charset="0"/>
              </a:rPr>
              <a:t>khăn</a:t>
            </a:r>
            <a:endParaRPr lang="en-US" sz="2800" dirty="0">
              <a:solidFill>
                <a:schemeClr val="tx1"/>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34BC8991-1C77-4EE7-92A7-BA980778913C}"/>
              </a:ext>
            </a:extLst>
          </p:cNvPr>
          <p:cNvSpPr/>
          <p:nvPr/>
        </p:nvSpPr>
        <p:spPr>
          <a:xfrm>
            <a:off x="6174982" y="4789195"/>
            <a:ext cx="5521718" cy="188598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solidFill>
                  <a:schemeClr val="tx1"/>
                </a:solidFill>
                <a:latin typeface="Times New Roman" pitchFamily="18" charset="0"/>
                <a:cs typeface="Times New Roman" pitchFamily="18" charset="0"/>
              </a:rPr>
              <a:t>D. C</a:t>
            </a:r>
            <a:r>
              <a:rPr lang="vi-VN" sz="2800" dirty="0">
                <a:solidFill>
                  <a:schemeClr val="tx1"/>
                </a:solidFill>
                <a:latin typeface="Times New Roman" pitchFamily="18" charset="0"/>
                <a:cs typeface="Times New Roman" pitchFamily="18" charset="0"/>
              </a:rPr>
              <a:t>ả 3 đ</a:t>
            </a:r>
            <a:r>
              <a:rPr lang="en-US" sz="2800" dirty="0" err="1">
                <a:solidFill>
                  <a:schemeClr val="tx1"/>
                </a:solidFill>
                <a:latin typeface="Times New Roman" pitchFamily="18" charset="0"/>
                <a:cs typeface="Times New Roman" pitchFamily="18" charset="0"/>
              </a:rPr>
              <a:t>áp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trên</a:t>
            </a:r>
            <a:r>
              <a:rPr lang="en-US" sz="2800" dirty="0">
                <a:solidFill>
                  <a:schemeClr val="tx1"/>
                </a:solidFill>
                <a:latin typeface="Times New Roman" pitchFamily="18" charset="0"/>
                <a:cs typeface="Times New Roman" pitchFamily="18" charset="0"/>
              </a:rPr>
              <a:t> đ</a:t>
            </a:r>
            <a:r>
              <a:rPr lang="vi-VN" sz="2800" dirty="0">
                <a:solidFill>
                  <a:schemeClr val="tx1"/>
                </a:solidFill>
                <a:latin typeface="Times New Roman" pitchFamily="18" charset="0"/>
                <a:cs typeface="Times New Roman" pitchFamily="18" charset="0"/>
              </a:rPr>
              <a:t>ều đ</a:t>
            </a:r>
            <a:r>
              <a:rPr lang="en-US" sz="2800" dirty="0" err="1">
                <a:solidFill>
                  <a:schemeClr val="tx1"/>
                </a:solidFill>
                <a:latin typeface="Times New Roman" pitchFamily="18" charset="0"/>
                <a:cs typeface="Times New Roman" pitchFamily="18" charset="0"/>
              </a:rPr>
              <a:t>úng</a:t>
            </a:r>
            <a:endParaRPr lang="en-US" sz="2800" dirty="0">
              <a:solidFill>
                <a:schemeClr val="tx1"/>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014" y="3303570"/>
            <a:ext cx="805722" cy="708059"/>
          </a:xfrm>
          <a:prstGeom prst="rect">
            <a:avLst/>
          </a:prstGeom>
        </p:spPr>
      </p:pic>
      <p:pic>
        <p:nvPicPr>
          <p:cNvPr id="9" name="Picture 8">
            <a:extLst>
              <a:ext uri="{FF2B5EF4-FFF2-40B4-BE49-F238E27FC236}">
                <a16:creationId xmlns:a16="http://schemas.microsoft.com/office/drawing/2014/main" xmlns=""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0823" y="5403583"/>
            <a:ext cx="732404" cy="643628"/>
          </a:xfrm>
          <a:prstGeom prst="rect">
            <a:avLst/>
          </a:prstGeom>
        </p:spPr>
      </p:pic>
      <p:pic>
        <p:nvPicPr>
          <p:cNvPr id="10" name="Picture 9">
            <a:extLst>
              <a:ext uri="{FF2B5EF4-FFF2-40B4-BE49-F238E27FC236}">
                <a16:creationId xmlns:a16="http://schemas.microsoft.com/office/drawing/2014/main" xmlns=""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1958" y="5410290"/>
            <a:ext cx="804742" cy="643793"/>
          </a:xfrm>
          <a:prstGeom prst="rect">
            <a:avLst/>
          </a:prstGeom>
        </p:spPr>
      </p:pic>
      <p:pic>
        <p:nvPicPr>
          <p:cNvPr id="11" name="Picture 10">
            <a:extLst>
              <a:ext uri="{FF2B5EF4-FFF2-40B4-BE49-F238E27FC236}">
                <a16:creationId xmlns:a16="http://schemas.microsoft.com/office/drawing/2014/main" xmlns=""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1958" y="3224693"/>
            <a:ext cx="732592" cy="643793"/>
          </a:xfrm>
          <a:prstGeom prst="rect">
            <a:avLst/>
          </a:prstGeom>
        </p:spPr>
      </p:pic>
      <p:grpSp>
        <p:nvGrpSpPr>
          <p:cNvPr id="13" name="Group 12">
            <a:extLst>
              <a:ext uri="{FF2B5EF4-FFF2-40B4-BE49-F238E27FC236}">
                <a16:creationId xmlns:a16="http://schemas.microsoft.com/office/drawing/2014/main" xmlns="" id="{34177A1E-C363-4B08-A0F0-8CD60957260D}"/>
              </a:ext>
            </a:extLst>
          </p:cNvPr>
          <p:cNvGrpSpPr/>
          <p:nvPr/>
        </p:nvGrpSpPr>
        <p:grpSpPr>
          <a:xfrm>
            <a:off x="495300" y="264779"/>
            <a:ext cx="2184400" cy="2242616"/>
            <a:chOff x="599646" y="4156039"/>
            <a:chExt cx="2474608" cy="2474608"/>
          </a:xfrm>
        </p:grpSpPr>
        <p:sp>
          <p:nvSpPr>
            <p:cNvPr id="14" name="Google Shape;702;p34">
              <a:extLst>
                <a:ext uri="{FF2B5EF4-FFF2-40B4-BE49-F238E27FC236}">
                  <a16:creationId xmlns:a16="http://schemas.microsoft.com/office/drawing/2014/main" xmlns="" id="{DDEF0D6B-D8FE-4BEF-8112-6B0952A4C748}"/>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5" name="Picture 14" descr="—Pngtree—hand painted andersens fairytales q_3813215.png">
              <a:extLst>
                <a:ext uri="{FF2B5EF4-FFF2-40B4-BE49-F238E27FC236}">
                  <a16:creationId xmlns:a16="http://schemas.microsoft.com/office/drawing/2014/main" xmlns="" id="{2C0AAE90-1A25-43E0-9D86-E985CD81D52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357759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A5A3C59F-2B53-448A-8006-7E1B5AF37D90}"/>
              </a:ext>
            </a:extLst>
          </p:cNvPr>
          <p:cNvSpPr/>
          <p:nvPr/>
        </p:nvSpPr>
        <p:spPr>
          <a:xfrm>
            <a:off x="2912329" y="555365"/>
            <a:ext cx="8585200" cy="1661444"/>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4: </a:t>
            </a:r>
            <a:r>
              <a:rPr lang="en-US" sz="4000" b="1" dirty="0" err="1">
                <a:solidFill>
                  <a:srgbClr val="FF0000"/>
                </a:solidFill>
                <a:latin typeface="Times New Roman" pitchFamily="18" charset="0"/>
                <a:cs typeface="Times New Roman" pitchFamily="18" charset="0"/>
              </a:rPr>
              <a:t>Hoàn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cảnh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cô</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bé</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bán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diêm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đặc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biệt</a:t>
            </a:r>
            <a:r>
              <a:rPr lang="en-US" sz="40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xmlns="" id="{6D08C719-D587-4EB5-842A-E11A41107DE3}"/>
              </a:ext>
            </a:extLst>
          </p:cNvPr>
          <p:cNvSpPr/>
          <p:nvPr/>
        </p:nvSpPr>
        <p:spPr>
          <a:xfrm>
            <a:off x="660400" y="3060798"/>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m</a:t>
            </a:r>
            <a:r>
              <a:rPr lang="vi-VN" sz="2800" dirty="0">
                <a:latin typeface="Times New Roman" pitchFamily="18" charset="0"/>
                <a:cs typeface="Times New Roman" pitchFamily="18" charset="0"/>
              </a:rPr>
              <a:t>ột ho</a:t>
            </a:r>
            <a:r>
              <a:rPr lang="en-US" sz="2800" dirty="0" err="1">
                <a:latin typeface="Times New Roman" pitchFamily="18" charset="0"/>
                <a:cs typeface="Times New Roman" pitchFamily="18" charset="0"/>
              </a:rPr>
              <a:t>àn</a:t>
            </a:r>
            <a:r>
              <a:rPr lang="en-US" sz="2800" dirty="0">
                <a:latin typeface="Times New Roman" pitchFamily="18" charset="0"/>
                <a:cs typeface="Times New Roman" pitchFamily="18" charset="0"/>
              </a:rPr>
              <a:t> c</a:t>
            </a:r>
            <a:r>
              <a:rPr lang="vi-VN" sz="2800" dirty="0">
                <a:latin typeface="Times New Roman" pitchFamily="18" charset="0"/>
                <a:cs typeface="Times New Roman" pitchFamily="18" charset="0"/>
              </a:rPr>
              <a:t>ảnh ngh</a:t>
            </a:r>
            <a:r>
              <a:rPr lang="en-US" sz="2800" dirty="0" err="1">
                <a:latin typeface="Times New Roman" pitchFamily="18" charset="0"/>
                <a:cs typeface="Times New Roman" pitchFamily="18" charset="0"/>
              </a:rPr>
              <a:t>èo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endParaRPr lang="en-US" sz="28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1422AEFE-4B82-494C-AE37-848669E6A9F5}"/>
              </a:ext>
            </a:extLst>
          </p:cNvPr>
          <p:cNvSpPr/>
          <p:nvPr/>
        </p:nvSpPr>
        <p:spPr>
          <a:xfrm>
            <a:off x="6340082" y="3064359"/>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luôn</a:t>
            </a:r>
            <a:r>
              <a:rPr lang="en-US" sz="2800" dirty="0">
                <a:latin typeface="Times New Roman" pitchFamily="18" charset="0"/>
                <a:cs typeface="Times New Roman" pitchFamily="18" charset="0"/>
              </a:rPr>
              <a:t> b</a:t>
            </a:r>
            <a:r>
              <a:rPr lang="vi-VN" sz="2800" dirty="0">
                <a:latin typeface="Times New Roman" pitchFamily="18" charset="0"/>
                <a:cs typeface="Times New Roman" pitchFamily="18" charset="0"/>
              </a:rPr>
              <a:t>ị người cha h</a:t>
            </a:r>
            <a:r>
              <a:rPr lang="en-US" sz="2800" dirty="0" err="1">
                <a:latin typeface="Times New Roman" pitchFamily="18" charset="0"/>
                <a:cs typeface="Times New Roman" pitchFamily="18" charset="0"/>
              </a:rPr>
              <a:t>ành</a:t>
            </a:r>
            <a:r>
              <a:rPr lang="en-US" sz="2800" dirty="0">
                <a:latin typeface="Times New Roman" pitchFamily="18" charset="0"/>
                <a:cs typeface="Times New Roman" pitchFamily="18" charset="0"/>
              </a:rPr>
              <a:t> h</a:t>
            </a:r>
            <a:r>
              <a:rPr lang="vi-VN" sz="2800" dirty="0">
                <a:latin typeface="Times New Roman" pitchFamily="18" charset="0"/>
                <a:cs typeface="Times New Roman" pitchFamily="18" charset="0"/>
              </a:rPr>
              <a:t>ạ, đ</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ập</a:t>
            </a:r>
            <a:endParaRPr lang="en-US" sz="28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B9516786-D156-4993-8443-C819F70E0EE4}"/>
              </a:ext>
            </a:extLst>
          </p:cNvPr>
          <p:cNvSpPr/>
          <p:nvPr/>
        </p:nvSpPr>
        <p:spPr>
          <a:xfrm>
            <a:off x="660400" y="4896705"/>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t>
            </a:r>
            <a:r>
              <a:rPr lang="vi-VN" sz="2800" dirty="0">
                <a:latin typeface="Times New Roman" pitchFamily="18" charset="0"/>
                <a:cs typeface="Times New Roman" pitchFamily="18" charset="0"/>
              </a:rPr>
              <a:t>ải sống c</a:t>
            </a:r>
            <a:r>
              <a:rPr lang="en-US" sz="2800" dirty="0">
                <a:latin typeface="Times New Roman" pitchFamily="18" charset="0"/>
                <a:cs typeface="Times New Roman" pitchFamily="18" charset="0"/>
              </a:rPr>
              <a:t>ô </a:t>
            </a:r>
            <a:r>
              <a:rPr lang="en-US" sz="2800" dirty="0" err="1">
                <a:latin typeface="Times New Roman" pitchFamily="18" charset="0"/>
                <a:cs typeface="Times New Roman" pitchFamily="18" charset="0"/>
              </a:rPr>
              <a:t>đơn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a:t>
            </a:r>
            <a:r>
              <a:rPr lang="vi-VN" sz="2800" dirty="0">
                <a:latin typeface="Times New Roman" pitchFamily="18" charset="0"/>
                <a:cs typeface="Times New Roman" pitchFamily="18" charset="0"/>
              </a:rPr>
              <a:t>ếu t</a:t>
            </a:r>
            <a:r>
              <a:rPr lang="en-US" sz="2800" dirty="0" err="1">
                <a:latin typeface="Times New Roman" pitchFamily="18" charset="0"/>
                <a:cs typeface="Times New Roman" pitchFamily="18" charset="0"/>
              </a:rPr>
              <a:t>ình</a:t>
            </a:r>
            <a:r>
              <a:rPr lang="en-US" sz="2800" dirty="0">
                <a:latin typeface="Times New Roman" pitchFamily="18" charset="0"/>
                <a:cs typeface="Times New Roman" pitchFamily="18" charset="0"/>
              </a:rPr>
              <a:t> c</a:t>
            </a:r>
            <a:r>
              <a:rPr lang="vi-VN" sz="2800" dirty="0">
                <a:latin typeface="Times New Roman" pitchFamily="18" charset="0"/>
                <a:cs typeface="Times New Roman" pitchFamily="18" charset="0"/>
              </a:rPr>
              <a:t>ảm</a:t>
            </a:r>
            <a:endParaRPr lang="en-US" sz="28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34BC8991-1C77-4EE7-92A7-BA980778913C}"/>
              </a:ext>
            </a:extLst>
          </p:cNvPr>
          <p:cNvSpPr/>
          <p:nvPr/>
        </p:nvSpPr>
        <p:spPr>
          <a:xfrm>
            <a:off x="6340082" y="4903495"/>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Times New Roman" pitchFamily="18" charset="0"/>
                <a:cs typeface="Times New Roman" pitchFamily="18" charset="0"/>
              </a:rPr>
              <a:t>D. C</a:t>
            </a:r>
            <a:r>
              <a:rPr lang="vi-VN" sz="2800" dirty="0">
                <a:latin typeface="Times New Roman" pitchFamily="18" charset="0"/>
                <a:cs typeface="Times New Roman" pitchFamily="18" charset="0"/>
              </a:rPr>
              <a:t>ả 3 đ</a:t>
            </a:r>
            <a:r>
              <a:rPr lang="en-US" sz="2800" dirty="0" err="1">
                <a:latin typeface="Times New Roman" pitchFamily="18" charset="0"/>
                <a:cs typeface="Times New Roman" pitchFamily="18" charset="0"/>
              </a:rPr>
              <a:t>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ều đ</a:t>
            </a:r>
            <a:r>
              <a:rPr lang="en-US" sz="2800" dirty="0" err="1">
                <a:latin typeface="Times New Roman" pitchFamily="18" charset="0"/>
                <a:cs typeface="Times New Roman" pitchFamily="18" charset="0"/>
              </a:rPr>
              <a:t>úng</a:t>
            </a:r>
            <a:endParaRPr lang="en-US" sz="28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7314" y="3405170"/>
            <a:ext cx="805722" cy="708059"/>
          </a:xfrm>
          <a:prstGeom prst="rect">
            <a:avLst/>
          </a:prstGeom>
        </p:spPr>
      </p:pic>
      <p:pic>
        <p:nvPicPr>
          <p:cNvPr id="9" name="Picture 8">
            <a:extLst>
              <a:ext uri="{FF2B5EF4-FFF2-40B4-BE49-F238E27FC236}">
                <a16:creationId xmlns:a16="http://schemas.microsoft.com/office/drawing/2014/main" xmlns=""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4123" y="5403583"/>
            <a:ext cx="732404" cy="643628"/>
          </a:xfrm>
          <a:prstGeom prst="rect">
            <a:avLst/>
          </a:prstGeom>
        </p:spPr>
      </p:pic>
      <p:pic>
        <p:nvPicPr>
          <p:cNvPr id="10" name="Picture 9">
            <a:extLst>
              <a:ext uri="{FF2B5EF4-FFF2-40B4-BE49-F238E27FC236}">
                <a16:creationId xmlns:a16="http://schemas.microsoft.com/office/drawing/2014/main" xmlns=""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5258" y="5410290"/>
            <a:ext cx="804742" cy="643793"/>
          </a:xfrm>
          <a:prstGeom prst="rect">
            <a:avLst/>
          </a:prstGeom>
        </p:spPr>
      </p:pic>
      <p:pic>
        <p:nvPicPr>
          <p:cNvPr id="11" name="Picture 10">
            <a:extLst>
              <a:ext uri="{FF2B5EF4-FFF2-40B4-BE49-F238E27FC236}">
                <a16:creationId xmlns:a16="http://schemas.microsoft.com/office/drawing/2014/main" xmlns=""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7408" y="3469436"/>
            <a:ext cx="732592" cy="643793"/>
          </a:xfrm>
          <a:prstGeom prst="rect">
            <a:avLst/>
          </a:prstGeom>
        </p:spPr>
      </p:pic>
      <p:grpSp>
        <p:nvGrpSpPr>
          <p:cNvPr id="13" name="Group 12">
            <a:extLst>
              <a:ext uri="{FF2B5EF4-FFF2-40B4-BE49-F238E27FC236}">
                <a16:creationId xmlns:a16="http://schemas.microsoft.com/office/drawing/2014/main" xmlns="" id="{34177A1E-C363-4B08-A0F0-8CD60957260D}"/>
              </a:ext>
            </a:extLst>
          </p:cNvPr>
          <p:cNvGrpSpPr/>
          <p:nvPr/>
        </p:nvGrpSpPr>
        <p:grpSpPr>
          <a:xfrm>
            <a:off x="495300" y="264779"/>
            <a:ext cx="2184400" cy="2242616"/>
            <a:chOff x="599646" y="4156039"/>
            <a:chExt cx="2474608" cy="2474608"/>
          </a:xfrm>
        </p:grpSpPr>
        <p:sp>
          <p:nvSpPr>
            <p:cNvPr id="14" name="Google Shape;702;p34">
              <a:extLst>
                <a:ext uri="{FF2B5EF4-FFF2-40B4-BE49-F238E27FC236}">
                  <a16:creationId xmlns:a16="http://schemas.microsoft.com/office/drawing/2014/main" xmlns="" id="{DDEF0D6B-D8FE-4BEF-8112-6B0952A4C748}"/>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pic>
          <p:nvPicPr>
            <p:cNvPr id="15" name="Picture 14" descr="—Pngtree—hand painted andersens fairytales q_3813215.png">
              <a:extLst>
                <a:ext uri="{FF2B5EF4-FFF2-40B4-BE49-F238E27FC236}">
                  <a16:creationId xmlns:a16="http://schemas.microsoft.com/office/drawing/2014/main" xmlns="" id="{2C0AAE90-1A25-43E0-9D86-E985CD81D52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350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D77D8D30-4115-47A9-B125-89F437E05677}"/>
              </a:ext>
            </a:extLst>
          </p:cNvPr>
          <p:cNvSpPr/>
          <p:nvPr/>
        </p:nvSpPr>
        <p:spPr>
          <a:xfrm>
            <a:off x="2933700" y="658862"/>
            <a:ext cx="8425663" cy="1604597"/>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b</a:t>
            </a:r>
            <a:r>
              <a:rPr lang="vi-VN" sz="3600" b="1" dirty="0">
                <a:solidFill>
                  <a:srgbClr val="FF0000"/>
                </a:solidFill>
                <a:latin typeface="Times New Roman" pitchFamily="18" charset="0"/>
                <a:cs typeface="Times New Roman" pitchFamily="18" charset="0"/>
              </a:rPr>
              <a:t>ản </a:t>
            </a:r>
            <a:r>
              <a:rPr lang="en-US" sz="3600" b="1" dirty="0">
                <a:solidFill>
                  <a:srgbClr val="FF0000"/>
                </a:solidFill>
                <a:latin typeface="Times New Roman" pitchFamily="18" charset="0"/>
                <a:cs typeface="Times New Roman" pitchFamily="18" charset="0"/>
              </a:rPr>
              <a:t>CBBD,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m</a:t>
            </a:r>
            <a:r>
              <a:rPr lang="vi-VN" sz="3600" b="1" dirty="0">
                <a:solidFill>
                  <a:srgbClr val="FF0000"/>
                </a:solidFill>
                <a:latin typeface="Times New Roman" pitchFamily="18" charset="0"/>
                <a:cs typeface="Times New Roman" pitchFamily="18" charset="0"/>
              </a:rPr>
              <a:t>ộng tưởng của c</a:t>
            </a:r>
            <a:r>
              <a:rPr lang="en-US" sz="3600" b="1" dirty="0">
                <a:solidFill>
                  <a:srgbClr val="FF0000"/>
                </a:solidFill>
                <a:latin typeface="Times New Roman" pitchFamily="18" charset="0"/>
                <a:cs typeface="Times New Roman" pitchFamily="18" charset="0"/>
              </a:rPr>
              <a:t>ô </a:t>
            </a:r>
            <a:r>
              <a:rPr lang="en-US" sz="3600" b="1" dirty="0" err="1">
                <a:solidFill>
                  <a:srgbClr val="FF0000"/>
                </a:solidFill>
                <a:latin typeface="Times New Roman" pitchFamily="18" charset="0"/>
                <a:cs typeface="Times New Roman" pitchFamily="18" charset="0"/>
              </a:rPr>
              <a:t>bé</a:t>
            </a:r>
            <a:r>
              <a:rPr lang="en-US" sz="3600" b="1" dirty="0">
                <a:solidFill>
                  <a:srgbClr val="FF0000"/>
                </a:solidFill>
                <a:latin typeface="Times New Roman" pitchFamily="18" charset="0"/>
                <a:cs typeface="Times New Roman" pitchFamily="18" charset="0"/>
              </a:rPr>
              <a:t> m</a:t>
            </a:r>
            <a:r>
              <a:rPr lang="vi-VN" sz="3600" b="1" dirty="0">
                <a:solidFill>
                  <a:srgbClr val="FF0000"/>
                </a:solidFill>
                <a:latin typeface="Times New Roman" pitchFamily="18" charset="0"/>
                <a:cs typeface="Times New Roman" pitchFamily="18" charset="0"/>
              </a:rPr>
              <a:t>ất đi khi n</a:t>
            </a:r>
            <a:r>
              <a:rPr lang="en-US" sz="3600" b="1" dirty="0" err="1">
                <a:solidFill>
                  <a:srgbClr val="FF0000"/>
                </a:solidFill>
                <a:latin typeface="Times New Roman" pitchFamily="18" charset="0"/>
                <a:cs typeface="Times New Roman" pitchFamily="18" charset="0"/>
              </a:rPr>
              <a:t>ào</a:t>
            </a:r>
            <a:r>
              <a:rPr lang="en-US" sz="36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xmlns="" id="{5D9CB196-DC00-46E8-81BA-3A77FA74F475}"/>
              </a:ext>
            </a:extLst>
          </p:cNvPr>
          <p:cNvSpPr/>
          <p:nvPr/>
        </p:nvSpPr>
        <p:spPr>
          <a:xfrm>
            <a:off x="832637" y="2896802"/>
            <a:ext cx="5184381" cy="14474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A. Khi </a:t>
            </a:r>
            <a:r>
              <a:rPr lang="en-US" sz="3200" dirty="0" err="1">
                <a:latin typeface="Times New Roman" pitchFamily="18" charset="0"/>
                <a:cs typeface="Times New Roman" pitchFamily="18" charset="0"/>
              </a:rPr>
              <a:t>bà</a:t>
            </a:r>
            <a:r>
              <a:rPr lang="en-US" sz="3200" dirty="0">
                <a:latin typeface="Times New Roman" pitchFamily="18" charset="0"/>
                <a:cs typeface="Times New Roman" pitchFamily="18" charset="0"/>
              </a:rPr>
              <a:t> n</a:t>
            </a:r>
            <a:r>
              <a:rPr lang="vi-VN" sz="3200" dirty="0">
                <a:latin typeface="Times New Roman" pitchFamily="18" charset="0"/>
                <a:cs typeface="Times New Roman" pitchFamily="18" charset="0"/>
              </a:rPr>
              <a:t>ội em hiện ra</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442C0619-E7E8-41F4-897A-60DD32CC6418}"/>
              </a:ext>
            </a:extLst>
          </p:cNvPr>
          <p:cNvSpPr/>
          <p:nvPr/>
        </p:nvSpPr>
        <p:spPr>
          <a:xfrm>
            <a:off x="6130614" y="2900991"/>
            <a:ext cx="5228749" cy="14474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B. Khi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que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t</a:t>
            </a:r>
            <a:r>
              <a:rPr lang="vi-VN" sz="3200" dirty="0">
                <a:latin typeface="Times New Roman" pitchFamily="18" charset="0"/>
                <a:cs typeface="Times New Roman" pitchFamily="18" charset="0"/>
              </a:rPr>
              <a:t>ắt</a:t>
            </a:r>
            <a:endParaRPr lang="en-US" sz="32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A515C0D2-D8A7-4457-AF6D-827C80529F2B}"/>
              </a:ext>
            </a:extLst>
          </p:cNvPr>
          <p:cNvSpPr/>
          <p:nvPr/>
        </p:nvSpPr>
        <p:spPr>
          <a:xfrm>
            <a:off x="832637" y="4669803"/>
            <a:ext cx="5184381" cy="144740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C. Khi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r>
              <a:rPr lang="en-US" sz="3200" dirty="0">
                <a:latin typeface="Times New Roman" pitchFamily="18" charset="0"/>
                <a:cs typeface="Times New Roman" pitchFamily="18" charset="0"/>
              </a:rPr>
              <a:t> đ</a:t>
            </a:r>
            <a:r>
              <a:rPr lang="vi-VN" sz="3200" dirty="0">
                <a:latin typeface="Times New Roman" pitchFamily="18" charset="0"/>
                <a:cs typeface="Times New Roman" pitchFamily="18" charset="0"/>
              </a:rPr>
              <a:t>ến những việc sẽ bị cha mắng</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2D791C6E-4600-4008-997A-8D8C79C689C6}"/>
              </a:ext>
            </a:extLst>
          </p:cNvPr>
          <p:cNvSpPr/>
          <p:nvPr/>
        </p:nvSpPr>
        <p:spPr>
          <a:xfrm>
            <a:off x="6130614" y="4673992"/>
            <a:ext cx="5228749" cy="144740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D. Khi tr</a:t>
            </a:r>
            <a:r>
              <a:rPr lang="vi-VN" sz="3200" dirty="0">
                <a:latin typeface="Times New Roman" pitchFamily="18" charset="0"/>
                <a:cs typeface="Times New Roman" pitchFamily="18" charset="0"/>
              </a:rPr>
              <a:t>ời sắp s</a:t>
            </a:r>
            <a:r>
              <a:rPr lang="en-US" sz="3200" dirty="0" err="1">
                <a:latin typeface="Times New Roman" pitchFamily="18" charset="0"/>
                <a:cs typeface="Times New Roman" pitchFamily="18" charset="0"/>
              </a:rPr>
              <a:t>áng</a:t>
            </a:r>
            <a:endParaRPr lang="en-US" sz="32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AE65B977-FECD-4C9A-99B0-F2CFA7402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xmlns="" id="{06A51C55-BC18-4BE0-B123-943EB6690E20}"/>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xmlns="" id="{312234E8-6E22-4873-B547-0A75A761C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7771" y="5030470"/>
            <a:ext cx="804742" cy="707197"/>
          </a:xfrm>
          <a:prstGeom prst="rect">
            <a:avLst/>
          </a:prstGeom>
        </p:spPr>
      </p:pic>
      <p:pic>
        <p:nvPicPr>
          <p:cNvPr id="11" name="Picture 10">
            <a:extLst>
              <a:ext uri="{FF2B5EF4-FFF2-40B4-BE49-F238E27FC236}">
                <a16:creationId xmlns:a16="http://schemas.microsoft.com/office/drawing/2014/main" xmlns="" id="{3665F98F-77E4-4388-9B0E-16663CBB2A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7771" y="3265557"/>
            <a:ext cx="804742" cy="643793"/>
          </a:xfrm>
          <a:prstGeom prst="rect">
            <a:avLst/>
          </a:prstGeom>
        </p:spPr>
      </p:pic>
      <p:grpSp>
        <p:nvGrpSpPr>
          <p:cNvPr id="12" name="Group 11">
            <a:extLst>
              <a:ext uri="{FF2B5EF4-FFF2-40B4-BE49-F238E27FC236}">
                <a16:creationId xmlns:a16="http://schemas.microsoft.com/office/drawing/2014/main" xmlns="" id="{6523B936-EDF4-4F28-ACA7-244D87195E20}"/>
              </a:ext>
            </a:extLst>
          </p:cNvPr>
          <p:cNvGrpSpPr/>
          <p:nvPr/>
        </p:nvGrpSpPr>
        <p:grpSpPr>
          <a:xfrm>
            <a:off x="495300" y="277479"/>
            <a:ext cx="2184400" cy="2242616"/>
            <a:chOff x="599646" y="4156039"/>
            <a:chExt cx="2474608" cy="2474608"/>
          </a:xfrm>
        </p:grpSpPr>
        <p:sp>
          <p:nvSpPr>
            <p:cNvPr id="13" name="Google Shape;702;p34">
              <a:extLst>
                <a:ext uri="{FF2B5EF4-FFF2-40B4-BE49-F238E27FC236}">
                  <a16:creationId xmlns:a16="http://schemas.microsoft.com/office/drawing/2014/main" xmlns="" id="{A082F3D5-EFF3-4D27-B957-8DE56E67C609}"/>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xmlns="" id="{D3353462-C7EC-46F8-8990-AC821C0A977C}"/>
                </a:ext>
              </a:extLst>
            </p:cNvPr>
            <p:cNvPicPr>
              <a:picLocks noChangeAspect="1"/>
            </p:cNvPicPr>
            <p:nvPr/>
          </p:nvPicPr>
          <p:blipFill>
            <a:blip r:embed="rId9"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3002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B201B945-29E9-4CEB-85D7-E10418616F1D}"/>
              </a:ext>
            </a:extLst>
          </p:cNvPr>
          <p:cNvSpPr/>
          <p:nvPr/>
        </p:nvSpPr>
        <p:spPr>
          <a:xfrm>
            <a:off x="2740523" y="333040"/>
            <a:ext cx="8895354" cy="2089570"/>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6: Ý </a:t>
            </a:r>
            <a:r>
              <a:rPr lang="en-US" sz="3600" b="1" dirty="0" err="1">
                <a:solidFill>
                  <a:srgbClr val="FF0000"/>
                </a:solidFill>
                <a:latin typeface="Times New Roman" pitchFamily="18" charset="0"/>
                <a:cs typeface="Times New Roman" pitchFamily="18" charset="0"/>
              </a:rPr>
              <a:t>nghĩa</a:t>
            </a:r>
            <a:r>
              <a:rPr lang="vi-VN" sz="3600" b="1" dirty="0">
                <a:solidFill>
                  <a:srgbClr val="FF0000"/>
                </a:solidFill>
                <a:latin typeface="Times New Roman" pitchFamily="18" charset="0"/>
                <a:cs typeface="Times New Roman" pitchFamily="18" charset="0"/>
              </a:rPr>
              <a:t> mộng tưởng </a:t>
            </a:r>
            <a:r>
              <a:rPr lang="en-US" sz="3600" b="1" dirty="0" err="1">
                <a:solidFill>
                  <a:srgbClr val="FF0000"/>
                </a:solidFill>
                <a:latin typeface="Times New Roman" pitchFamily="18" charset="0"/>
                <a:cs typeface="Times New Roman" pitchFamily="18" charset="0"/>
              </a:rPr>
              <a:t>cuối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CBBD (</a:t>
            </a:r>
            <a:r>
              <a:rPr lang="en-US" sz="3600" b="1" dirty="0" err="1">
                <a:solidFill>
                  <a:srgbClr val="FF0000"/>
                </a:solidFill>
                <a:latin typeface="Times New Roman" pitchFamily="18" charset="0"/>
                <a:cs typeface="Times New Roman" pitchFamily="18" charset="0"/>
              </a:rPr>
              <a:t>quẹt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diêm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bao </a:t>
            </a:r>
            <a:r>
              <a:rPr lang="en-US" sz="3600" b="1" dirty="0" err="1">
                <a:solidFill>
                  <a:srgbClr val="FF0000"/>
                </a:solidFill>
                <a:latin typeface="Times New Roman" pitchFamily="18" charset="0"/>
                <a:cs typeface="Times New Roman" pitchFamily="18" charset="0"/>
              </a:rPr>
              <a:t>để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níu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giữ</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chầu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xmlns="" id="{86DE85F8-247A-4B26-8595-96F3824760FB}"/>
              </a:ext>
            </a:extLst>
          </p:cNvPr>
          <p:cNvSpPr/>
          <p:nvPr/>
        </p:nvSpPr>
        <p:spPr>
          <a:xfrm>
            <a:off x="868262" y="2826568"/>
            <a:ext cx="5157992"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A. </a:t>
            </a:r>
            <a:r>
              <a:rPr lang="en-US" sz="3200" dirty="0" err="1">
                <a:solidFill>
                  <a:schemeClr val="tx1"/>
                </a:solidFill>
                <a:latin typeface="Times New Roman" pitchFamily="18" charset="0"/>
                <a:cs typeface="Times New Roman" pitchFamily="18" charset="0"/>
              </a:rPr>
              <a:t>Vì</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em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đang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đói</a:t>
            </a:r>
            <a:endParaRPr lang="en-US" sz="3200" dirty="0">
              <a:solidFill>
                <a:schemeClr val="tx1"/>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93998625-6706-4B05-B067-E95C783B26B0}"/>
              </a:ext>
            </a:extLst>
          </p:cNvPr>
          <p:cNvSpPr/>
          <p:nvPr/>
        </p:nvSpPr>
        <p:spPr>
          <a:xfrm>
            <a:off x="6416939" y="2830757"/>
            <a:ext cx="5218937"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pPr>
            <a:r>
              <a:rPr lang="en-US" sz="3200" dirty="0">
                <a:solidFill>
                  <a:schemeClr val="tx1"/>
                </a:solidFill>
                <a:latin typeface="Times New Roman" pitchFamily="18" charset="0"/>
                <a:cs typeface="Times New Roman" pitchFamily="18" charset="0"/>
              </a:rPr>
              <a:t>B. </a:t>
            </a:r>
            <a:r>
              <a:rPr lang="vi-VN" sz="3200" dirty="0">
                <a:solidFill>
                  <a:schemeClr val="tx1"/>
                </a:solidFill>
                <a:latin typeface="Times New Roman" pitchFamily="18" charset="0"/>
                <a:cs typeface="Times New Roman" pitchFamily="18" charset="0"/>
              </a:rPr>
              <a:t>Em muốn được đón niềm vui, hi vọng vào năm mới.</a:t>
            </a:r>
            <a:endParaRPr lang="en-US" sz="3200"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6DE21DDD-2553-491E-ACF0-63B6678E1998}"/>
              </a:ext>
            </a:extLst>
          </p:cNvPr>
          <p:cNvSpPr/>
          <p:nvPr/>
        </p:nvSpPr>
        <p:spPr>
          <a:xfrm>
            <a:off x="859026" y="4765451"/>
            <a:ext cx="5157992"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C. </a:t>
            </a:r>
            <a:r>
              <a:rPr lang="en-US" sz="3200" dirty="0" err="1">
                <a:solidFill>
                  <a:schemeClr val="tx1"/>
                </a:solidFill>
                <a:latin typeface="Times New Roman" pitchFamily="18" charset="0"/>
                <a:cs typeface="Times New Roman" pitchFamily="18" charset="0"/>
              </a:rPr>
              <a:t>Em</a:t>
            </a:r>
            <a:r>
              <a:rPr lang="en-US" sz="3200" dirty="0">
                <a:solidFill>
                  <a:schemeClr val="tx1"/>
                </a:solidFill>
                <a:latin typeface="Times New Roman" pitchFamily="18" charset="0"/>
                <a:cs typeface="Times New Roman" pitchFamily="18" charset="0"/>
              </a:rPr>
              <a:t> khao </a:t>
            </a:r>
            <a:r>
              <a:rPr lang="en-US" sz="3200" dirty="0" err="1">
                <a:solidFill>
                  <a:schemeClr val="tx1"/>
                </a:solidFill>
                <a:latin typeface="Times New Roman" pitchFamily="18" charset="0"/>
                <a:cs typeface="Times New Roman" pitchFamily="18" charset="0"/>
              </a:rPr>
              <a:t>khát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tình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thương</a:t>
            </a:r>
            <a:r>
              <a:rPr lang="en-US" sz="3200" dirty="0">
                <a:solidFill>
                  <a:schemeClr val="tx1"/>
                </a:solidFill>
                <a:latin typeface="Times New Roman" pitchFamily="18" charset="0"/>
                <a:cs typeface="Times New Roman" pitchFamily="18" charset="0"/>
              </a:rPr>
              <a:t> c</a:t>
            </a:r>
            <a:r>
              <a:rPr lang="vi-VN" sz="3200" dirty="0">
                <a:solidFill>
                  <a:schemeClr val="tx1"/>
                </a:solidFill>
                <a:latin typeface="Times New Roman" pitchFamily="18" charset="0"/>
                <a:cs typeface="Times New Roman" pitchFamily="18" charset="0"/>
              </a:rPr>
              <a:t>ủa b</a:t>
            </a:r>
            <a:r>
              <a:rPr lang="en-US" sz="3200" dirty="0">
                <a:solidFill>
                  <a:schemeClr val="tx1"/>
                </a:solidFill>
                <a:latin typeface="Times New Roman" pitchFamily="18" charset="0"/>
                <a:cs typeface="Times New Roman" pitchFamily="18" charset="0"/>
              </a:rPr>
              <a:t>à </a:t>
            </a:r>
            <a:r>
              <a:rPr lang="en-US" sz="3200" dirty="0" err="1">
                <a:solidFill>
                  <a:schemeClr val="tx1"/>
                </a:solidFill>
                <a:latin typeface="Times New Roman" pitchFamily="18" charset="0"/>
                <a:cs typeface="Times New Roman" pitchFamily="18" charset="0"/>
              </a:rPr>
              <a:t>trao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cho</a:t>
            </a:r>
            <a:r>
              <a:rPr lang="en-US" sz="3200" dirty="0">
                <a:solidFill>
                  <a:schemeClr val="tx1"/>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xmlns="" id="{8CC5B765-44FA-45DA-A4F5-0A5D84934E6B}"/>
              </a:ext>
            </a:extLst>
          </p:cNvPr>
          <p:cNvSpPr/>
          <p:nvPr/>
        </p:nvSpPr>
        <p:spPr>
          <a:xfrm>
            <a:off x="6461801" y="4765451"/>
            <a:ext cx="5218937"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2609850" algn="l"/>
              </a:tabLst>
            </a:pPr>
            <a:r>
              <a:rPr lang="en-US" sz="3200" dirty="0">
                <a:solidFill>
                  <a:schemeClr val="tx1"/>
                </a:solidFill>
                <a:latin typeface="Times New Roman" pitchFamily="18" charset="0"/>
                <a:cs typeface="Times New Roman" pitchFamily="18" charset="0"/>
              </a:rPr>
              <a:t>D. </a:t>
            </a:r>
            <a:r>
              <a:rPr lang="vi-VN" sz="3200" dirty="0">
                <a:solidFill>
                  <a:schemeClr val="tx1"/>
                </a:solidFill>
                <a:latin typeface="Times New Roman" pitchFamily="18" charset="0"/>
                <a:cs typeface="Times New Roman" pitchFamily="18" charset="0"/>
              </a:rPr>
              <a:t>Vì em đang rét, muốn được sưởi ấm.</a:t>
            </a:r>
            <a:r>
              <a:rPr lang="vi-VN" sz="3200" u="sng" dirty="0">
                <a:solidFill>
                  <a:schemeClr val="tx1"/>
                </a:solidFill>
                <a:latin typeface="Times New Roman" pitchFamily="18" charset="0"/>
                <a:cs typeface="Times New Roman" pitchFamily="18" charset="0"/>
              </a:rPr>
              <a:t> </a:t>
            </a:r>
            <a:endParaRPr lang="en-US" sz="3200" dirty="0">
              <a:solidFill>
                <a:schemeClr val="tx1"/>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4065CAB8-1B2C-4EA8-8B65-59A66BB5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xmlns="" id="{D2920344-36E6-4158-BC2E-764F5C68C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xmlns="" id="{8BE27D65-9434-408B-94F7-8ED2C185C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xmlns="" id="{ED70336A-945B-4DE3-B247-62B093C37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grpSp>
        <p:nvGrpSpPr>
          <p:cNvPr id="12" name="Group 11">
            <a:extLst>
              <a:ext uri="{FF2B5EF4-FFF2-40B4-BE49-F238E27FC236}">
                <a16:creationId xmlns:a16="http://schemas.microsoft.com/office/drawing/2014/main" xmlns="" id="{B0D514E9-63EC-49A4-9967-E4111E9E11AC}"/>
              </a:ext>
            </a:extLst>
          </p:cNvPr>
          <p:cNvGrpSpPr/>
          <p:nvPr/>
        </p:nvGrpSpPr>
        <p:grpSpPr>
          <a:xfrm>
            <a:off x="495300" y="277479"/>
            <a:ext cx="2184400" cy="2242616"/>
            <a:chOff x="599646" y="4156039"/>
            <a:chExt cx="2474608" cy="2474608"/>
          </a:xfrm>
        </p:grpSpPr>
        <p:sp>
          <p:nvSpPr>
            <p:cNvPr id="13" name="Google Shape;702;p34">
              <a:extLst>
                <a:ext uri="{FF2B5EF4-FFF2-40B4-BE49-F238E27FC236}">
                  <a16:creationId xmlns:a16="http://schemas.microsoft.com/office/drawing/2014/main" xmlns="" id="{EA57FB29-D45E-4A46-8E36-028F7B033A2C}"/>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xmlns="" id="{A2A299B5-3AAA-483A-A4CD-3939DB492A1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9862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A5A3C59F-2B53-448A-8006-7E1B5AF37D90}"/>
              </a:ext>
            </a:extLst>
          </p:cNvPr>
          <p:cNvSpPr/>
          <p:nvPr/>
        </p:nvSpPr>
        <p:spPr>
          <a:xfrm>
            <a:off x="2912329" y="402964"/>
            <a:ext cx="8585200" cy="1994495"/>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7: </a:t>
            </a:r>
            <a:r>
              <a:rPr lang="en-US" sz="3600" dirty="0" err="1">
                <a:solidFill>
                  <a:srgbClr val="FF0000"/>
                </a:solidFill>
                <a:latin typeface="Times New Roman" pitchFamily="18" charset="0"/>
                <a:cs typeface="Times New Roman" pitchFamily="18" charset="0"/>
              </a:rPr>
              <a:t>Thái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mọi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người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khi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nhìn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thấy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CBBD </a:t>
            </a:r>
            <a:r>
              <a:rPr lang="en-US" sz="3600" dirty="0" err="1">
                <a:solidFill>
                  <a:srgbClr val="FF0000"/>
                </a:solidFill>
                <a:latin typeface="Times New Roman" pitchFamily="18" charset="0"/>
                <a:cs typeface="Times New Roman" pitchFamily="18" charset="0"/>
              </a:rPr>
              <a:t>bên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những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tàn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diêm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thấy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điều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gì</a:t>
            </a:r>
            <a:r>
              <a:rPr lang="en-US" sz="3600" dirty="0">
                <a:solidFill>
                  <a:srgbClr val="FF0000"/>
                </a:solidFill>
                <a:latin typeface="Times New Roman" pitchFamily="18" charset="0"/>
                <a:cs typeface="Times New Roman" pitchFamily="18" charset="0"/>
              </a:rPr>
              <a:t>? </a:t>
            </a:r>
          </a:p>
        </p:txBody>
      </p:sp>
      <p:sp>
        <p:nvSpPr>
          <p:cNvPr id="4" name="Rectangle 3">
            <a:extLst>
              <a:ext uri="{FF2B5EF4-FFF2-40B4-BE49-F238E27FC236}">
                <a16:creationId xmlns:a16="http://schemas.microsoft.com/office/drawing/2014/main" xmlns="" id="{6D08C719-D587-4EB5-842A-E11A41107DE3}"/>
              </a:ext>
            </a:extLst>
          </p:cNvPr>
          <p:cNvSpPr/>
          <p:nvPr/>
        </p:nvSpPr>
        <p:spPr>
          <a:xfrm>
            <a:off x="596900" y="2947460"/>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Times New Roman" pitchFamily="18" charset="0"/>
                <a:cs typeface="Times New Roman" pitchFamily="18" charset="0"/>
              </a:rPr>
              <a:t>A. M</a:t>
            </a:r>
            <a:r>
              <a:rPr lang="vi-VN" sz="3200" dirty="0">
                <a:latin typeface="Times New Roman" pitchFamily="18" charset="0"/>
                <a:cs typeface="Times New Roman" pitchFamily="18" charset="0"/>
              </a:rPr>
              <a:t>ọi người kh</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bi</a:t>
            </a:r>
            <a:r>
              <a:rPr lang="vi-VN" sz="3200" dirty="0">
                <a:latin typeface="Times New Roman" pitchFamily="18" charset="0"/>
                <a:cs typeface="Times New Roman" pitchFamily="18" charset="0"/>
              </a:rPr>
              <a:t>ết v</a:t>
            </a:r>
            <a:r>
              <a:rPr lang="en-US" sz="3200" dirty="0">
                <a:latin typeface="Times New Roman" pitchFamily="18" charset="0"/>
                <a:cs typeface="Times New Roman" pitchFamily="18" charset="0"/>
              </a:rPr>
              <a:t>ì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l</a:t>
            </a:r>
            <a:r>
              <a:rPr lang="vi-VN" sz="3200" dirty="0">
                <a:latin typeface="Times New Roman" pitchFamily="18" charset="0"/>
                <a:cs typeface="Times New Roman" pitchFamily="18" charset="0"/>
              </a:rPr>
              <a:t>ại chết</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1422AEFE-4B82-494C-AE37-848669E6A9F5}"/>
              </a:ext>
            </a:extLst>
          </p:cNvPr>
          <p:cNvSpPr/>
          <p:nvPr/>
        </p:nvSpPr>
        <p:spPr>
          <a:xfrm>
            <a:off x="6276582" y="2951021"/>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Times New Roman" pitchFamily="18" charset="0"/>
                <a:cs typeface="Times New Roman" pitchFamily="18" charset="0"/>
              </a:rPr>
              <a:t>B. S</a:t>
            </a:r>
            <a:r>
              <a:rPr lang="vi-VN" sz="3200" dirty="0">
                <a:latin typeface="Times New Roman" pitchFamily="18" charset="0"/>
                <a:cs typeface="Times New Roman" pitchFamily="18" charset="0"/>
              </a:rPr>
              <a:t>ự th</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ảm của mọi người trước c</a:t>
            </a:r>
            <a:r>
              <a:rPr lang="en-US" sz="3200" dirty="0" err="1">
                <a:latin typeface="Times New Roman" pitchFamily="18" charset="0"/>
                <a:cs typeface="Times New Roman" pitchFamily="18" charset="0"/>
              </a:rPr>
              <a: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a:t>
            </a:r>
            <a:r>
              <a:rPr lang="vi-VN" sz="3200" dirty="0">
                <a:latin typeface="Times New Roman" pitchFamily="18" charset="0"/>
                <a:cs typeface="Times New Roman" pitchFamily="18" charset="0"/>
              </a:rPr>
              <a:t>ết của c</a:t>
            </a:r>
            <a:r>
              <a:rPr lang="en-US" sz="3200" dirty="0">
                <a:latin typeface="Times New Roman" pitchFamily="18" charset="0"/>
                <a:cs typeface="Times New Roman" pitchFamily="18" charset="0"/>
              </a:rPr>
              <a:t>ô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endParaRPr lang="en-US" sz="32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B9516786-D156-4993-8443-C819F70E0EE4}"/>
              </a:ext>
            </a:extLst>
          </p:cNvPr>
          <p:cNvSpPr/>
          <p:nvPr/>
        </p:nvSpPr>
        <p:spPr>
          <a:xfrm>
            <a:off x="596900" y="4783367"/>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Times New Roman" pitchFamily="18" charset="0"/>
                <a:cs typeface="Times New Roman" pitchFamily="18" charset="0"/>
              </a:rPr>
              <a:t>C. S</a:t>
            </a:r>
            <a:r>
              <a:rPr lang="vi-VN" sz="3200" dirty="0">
                <a:latin typeface="Times New Roman" pitchFamily="18" charset="0"/>
                <a:cs typeface="Times New Roman" pitchFamily="18" charset="0"/>
              </a:rPr>
              <a:t>ự x</a:t>
            </a:r>
            <a:r>
              <a:rPr lang="en-US" sz="3200" dirty="0" err="1">
                <a:latin typeface="Times New Roman" pitchFamily="18" charset="0"/>
                <a:cs typeface="Times New Roman" pitchFamily="18" charset="0"/>
              </a:rPr>
              <a:t>ót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ủa mọi người trước c</a:t>
            </a:r>
            <a:r>
              <a:rPr lang="en-US" sz="3200" dirty="0" err="1">
                <a:latin typeface="Times New Roman" pitchFamily="18" charset="0"/>
                <a:cs typeface="Times New Roman" pitchFamily="18" charset="0"/>
              </a:rPr>
              <a: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a:t>
            </a:r>
            <a:r>
              <a:rPr lang="vi-VN" sz="3200" dirty="0">
                <a:latin typeface="Times New Roman" pitchFamily="18" charset="0"/>
                <a:cs typeface="Times New Roman" pitchFamily="18" charset="0"/>
              </a:rPr>
              <a:t>ết của c</a:t>
            </a:r>
            <a:r>
              <a:rPr lang="en-US" sz="3200" dirty="0">
                <a:latin typeface="Times New Roman" pitchFamily="18" charset="0"/>
                <a:cs typeface="Times New Roman" pitchFamily="18" charset="0"/>
              </a:rPr>
              <a:t>ô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34BC8991-1C77-4EE7-92A7-BA980778913C}"/>
              </a:ext>
            </a:extLst>
          </p:cNvPr>
          <p:cNvSpPr/>
          <p:nvPr/>
        </p:nvSpPr>
        <p:spPr>
          <a:xfrm>
            <a:off x="6276582" y="4790157"/>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Times New Roman" pitchFamily="18" charset="0"/>
                <a:cs typeface="Times New Roman" pitchFamily="18" charset="0"/>
              </a:rPr>
              <a:t>D. M</a:t>
            </a:r>
            <a:r>
              <a:rPr lang="vi-VN" sz="3200" dirty="0">
                <a:latin typeface="Times New Roman" pitchFamily="18" charset="0"/>
                <a:cs typeface="Times New Roman" pitchFamily="18" charset="0"/>
              </a:rPr>
              <a:t>ọi người kh</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hi</a:t>
            </a:r>
            <a:r>
              <a:rPr lang="vi-VN" sz="3200" dirty="0">
                <a:latin typeface="Times New Roman" pitchFamily="18" charset="0"/>
                <a:cs typeface="Times New Roman" pitchFamily="18" charset="0"/>
              </a:rPr>
              <a:t>ểu điều kỳ diệu m</a:t>
            </a:r>
            <a:r>
              <a:rPr lang="en-US" sz="3200" dirty="0">
                <a:latin typeface="Times New Roman" pitchFamily="18" charset="0"/>
                <a:cs typeface="Times New Roman" pitchFamily="18" charset="0"/>
              </a:rPr>
              <a:t>à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khao </a:t>
            </a:r>
            <a:r>
              <a:rPr lang="en-US" sz="3200" dirty="0" err="1">
                <a:latin typeface="Times New Roman" pitchFamily="18" charset="0"/>
                <a:cs typeface="Times New Roman" pitchFamily="18" charset="0"/>
              </a:rPr>
              <a:t>khát</a:t>
            </a:r>
            <a:endParaRPr lang="en-US" sz="32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214" y="3405170"/>
            <a:ext cx="805722" cy="708059"/>
          </a:xfrm>
          <a:prstGeom prst="rect">
            <a:avLst/>
          </a:prstGeom>
        </p:spPr>
      </p:pic>
      <p:pic>
        <p:nvPicPr>
          <p:cNvPr id="9" name="Picture 8">
            <a:extLst>
              <a:ext uri="{FF2B5EF4-FFF2-40B4-BE49-F238E27FC236}">
                <a16:creationId xmlns:a16="http://schemas.microsoft.com/office/drawing/2014/main" xmlns=""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0023" y="5403583"/>
            <a:ext cx="732404" cy="643628"/>
          </a:xfrm>
          <a:prstGeom prst="rect">
            <a:avLst/>
          </a:prstGeom>
        </p:spPr>
      </p:pic>
      <p:pic>
        <p:nvPicPr>
          <p:cNvPr id="10" name="Picture 9">
            <a:extLst>
              <a:ext uri="{FF2B5EF4-FFF2-40B4-BE49-F238E27FC236}">
                <a16:creationId xmlns:a16="http://schemas.microsoft.com/office/drawing/2014/main" xmlns=""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1158" y="5410290"/>
            <a:ext cx="804742" cy="643793"/>
          </a:xfrm>
          <a:prstGeom prst="rect">
            <a:avLst/>
          </a:prstGeom>
        </p:spPr>
      </p:pic>
      <p:pic>
        <p:nvPicPr>
          <p:cNvPr id="11" name="Picture 10">
            <a:extLst>
              <a:ext uri="{FF2B5EF4-FFF2-40B4-BE49-F238E27FC236}">
                <a16:creationId xmlns:a16="http://schemas.microsoft.com/office/drawing/2014/main" xmlns=""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3308" y="3469436"/>
            <a:ext cx="732592" cy="643793"/>
          </a:xfrm>
          <a:prstGeom prst="rect">
            <a:avLst/>
          </a:prstGeom>
        </p:spPr>
      </p:pic>
      <p:grpSp>
        <p:nvGrpSpPr>
          <p:cNvPr id="13" name="Group 12">
            <a:extLst>
              <a:ext uri="{FF2B5EF4-FFF2-40B4-BE49-F238E27FC236}">
                <a16:creationId xmlns:a16="http://schemas.microsoft.com/office/drawing/2014/main" xmlns="" id="{34177A1E-C363-4B08-A0F0-8CD60957260D}"/>
              </a:ext>
            </a:extLst>
          </p:cNvPr>
          <p:cNvGrpSpPr/>
          <p:nvPr/>
        </p:nvGrpSpPr>
        <p:grpSpPr>
          <a:xfrm>
            <a:off x="495300" y="264779"/>
            <a:ext cx="2184400" cy="2242616"/>
            <a:chOff x="599646" y="4156039"/>
            <a:chExt cx="2474608" cy="2474608"/>
          </a:xfrm>
        </p:grpSpPr>
        <p:sp>
          <p:nvSpPr>
            <p:cNvPr id="14" name="Google Shape;702;p34">
              <a:extLst>
                <a:ext uri="{FF2B5EF4-FFF2-40B4-BE49-F238E27FC236}">
                  <a16:creationId xmlns:a16="http://schemas.microsoft.com/office/drawing/2014/main" xmlns="" id="{DDEF0D6B-D8FE-4BEF-8112-6B0952A4C748}"/>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5" name="Picture 14" descr="—Pngtree—hand painted andersens fairytales q_3813215.png">
              <a:extLst>
                <a:ext uri="{FF2B5EF4-FFF2-40B4-BE49-F238E27FC236}">
                  <a16:creationId xmlns:a16="http://schemas.microsoft.com/office/drawing/2014/main" xmlns="" id="{2C0AAE90-1A25-43E0-9D86-E985CD81D52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24625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709A1307-2146-4FA3-87FC-1EE794A77E64}"/>
              </a:ext>
            </a:extLst>
          </p:cNvPr>
          <p:cNvSpPr/>
          <p:nvPr/>
        </p:nvSpPr>
        <p:spPr>
          <a:xfrm>
            <a:off x="3187700" y="618509"/>
            <a:ext cx="8305799" cy="1684640"/>
          </a:xfrm>
          <a:prstGeom prst="snip2DiagRect">
            <a:avLst>
              <a:gd name="adj1" fmla="val 0"/>
              <a:gd name="adj2" fmla="val 16667"/>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tabLst>
                <a:tab pos="90170" algn="l"/>
                <a:tab pos="180340" algn="l"/>
              </a:tabLst>
            </a:pP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8: T</a:t>
            </a:r>
            <a:r>
              <a:rPr lang="vi-VN" sz="4000" b="1" dirty="0">
                <a:solidFill>
                  <a:srgbClr val="FF0000"/>
                </a:solidFill>
                <a:latin typeface="Times New Roman" pitchFamily="18" charset="0"/>
                <a:cs typeface="Times New Roman" pitchFamily="18" charset="0"/>
              </a:rPr>
              <a:t>ừ “l</a:t>
            </a:r>
            <a:r>
              <a:rPr lang="en-US" sz="4000" b="1" dirty="0" err="1">
                <a:solidFill>
                  <a:srgbClr val="FF0000"/>
                </a:solidFill>
                <a:latin typeface="Times New Roman" pitchFamily="18" charset="0"/>
                <a:cs typeface="Times New Roman" pitchFamily="18" charset="0"/>
              </a:rPr>
              <a:t>ãnh</a:t>
            </a:r>
            <a:r>
              <a:rPr lang="en-US" sz="4000" b="1" dirty="0">
                <a:solidFill>
                  <a:srgbClr val="FF0000"/>
                </a:solidFill>
                <a:latin typeface="Times New Roman" pitchFamily="18" charset="0"/>
                <a:cs typeface="Times New Roman" pitchFamily="18" charset="0"/>
              </a:rPr>
              <a:t> đ</a:t>
            </a:r>
            <a:r>
              <a:rPr lang="vi-VN" sz="4000" b="1" dirty="0">
                <a:solidFill>
                  <a:srgbClr val="FF0000"/>
                </a:solidFill>
                <a:latin typeface="Times New Roman" pitchFamily="18" charset="0"/>
                <a:cs typeface="Times New Roman" pitchFamily="18" charset="0"/>
              </a:rPr>
              <a:t>ạm” được sử dụng trong văn bản c</a:t>
            </a:r>
            <a:r>
              <a:rPr lang="en-US" sz="4000" b="1" dirty="0">
                <a:solidFill>
                  <a:srgbClr val="FF0000"/>
                </a:solidFill>
                <a:latin typeface="Times New Roman" pitchFamily="18" charset="0"/>
                <a:cs typeface="Times New Roman" pitchFamily="18" charset="0"/>
              </a:rPr>
              <a:t>ó </a:t>
            </a:r>
            <a:r>
              <a:rPr lang="en-US" sz="4000" b="1" dirty="0" err="1">
                <a:solidFill>
                  <a:srgbClr val="FF0000"/>
                </a:solidFill>
                <a:latin typeface="Times New Roman" pitchFamily="18" charset="0"/>
                <a:cs typeface="Times New Roman" pitchFamily="18" charset="0"/>
              </a:rPr>
              <a:t>nghĩa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xmlns="" id="{B9D1457A-296A-4ED6-814A-AB1B42AF1E4D}"/>
              </a:ext>
            </a:extLst>
          </p:cNvPr>
          <p:cNvSpPr/>
          <p:nvPr/>
        </p:nvSpPr>
        <p:spPr>
          <a:xfrm>
            <a:off x="698500" y="3034677"/>
            <a:ext cx="5297291"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bi</a:t>
            </a:r>
            <a:r>
              <a:rPr lang="vi-VN" sz="3200" dirty="0">
                <a:latin typeface="Times New Roman" pitchFamily="18" charset="0"/>
                <a:cs typeface="Times New Roman" pitchFamily="18" charset="0"/>
              </a:rPr>
              <a:t>ểu hiện t</a:t>
            </a:r>
            <a:r>
              <a:rPr lang="en-US" sz="3200" dirty="0" err="1">
                <a:latin typeface="Times New Roman" pitchFamily="18" charset="0"/>
                <a:cs typeface="Times New Roman" pitchFamily="18" charset="0"/>
              </a:rPr>
              <a:t>ình</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ảm, tỏ ra kh</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đ</a:t>
            </a:r>
            <a:r>
              <a:rPr lang="vi-VN" sz="3200" dirty="0">
                <a:latin typeface="Times New Roman" pitchFamily="18" charset="0"/>
                <a:cs typeface="Times New Roman" pitchFamily="18" charset="0"/>
              </a:rPr>
              <a:t>ến</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2B107D4A-C372-4881-B3AB-5766D6525DB4}"/>
              </a:ext>
            </a:extLst>
          </p:cNvPr>
          <p:cNvSpPr/>
          <p:nvPr/>
        </p:nvSpPr>
        <p:spPr>
          <a:xfrm>
            <a:off x="6152226" y="3038866"/>
            <a:ext cx="5341273"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ảm y</a:t>
            </a:r>
            <a:r>
              <a:rPr lang="en-US" sz="3200" dirty="0" err="1">
                <a:latin typeface="Times New Roman" pitchFamily="18" charset="0"/>
                <a:cs typeface="Times New Roman" pitchFamily="18" charset="0"/>
              </a:rPr>
              <a:t>êu</a:t>
            </a:r>
            <a:r>
              <a:rPr lang="en-US" sz="3200" dirty="0">
                <a:latin typeface="Times New Roman" pitchFamily="18" charset="0"/>
                <a:cs typeface="Times New Roman" pitchFamily="18" charset="0"/>
              </a:rPr>
              <a:t> m</a:t>
            </a:r>
            <a:r>
              <a:rPr lang="vi-VN" sz="3200" dirty="0">
                <a:latin typeface="Times New Roman" pitchFamily="18" charset="0"/>
                <a:cs typeface="Times New Roman" pitchFamily="18" charset="0"/>
              </a:rPr>
              <a:t>ến, qu</a:t>
            </a:r>
            <a:r>
              <a:rPr lang="en-US" sz="3200" dirty="0">
                <a:latin typeface="Times New Roman" pitchFamily="18" charset="0"/>
                <a:cs typeface="Times New Roman" pitchFamily="18" charset="0"/>
              </a:rPr>
              <a:t>ý tr</a:t>
            </a:r>
            <a:r>
              <a:rPr lang="vi-VN" sz="3200" dirty="0">
                <a:latin typeface="Times New Roman" pitchFamily="18" charset="0"/>
                <a:cs typeface="Times New Roman" pitchFamily="18" charset="0"/>
              </a:rPr>
              <a:t>ọng</a:t>
            </a:r>
            <a:endParaRPr lang="en-US" sz="32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B291C027-C80A-4E0C-ABCF-36F579724977}"/>
              </a:ext>
            </a:extLst>
          </p:cNvPr>
          <p:cNvSpPr/>
          <p:nvPr/>
        </p:nvSpPr>
        <p:spPr>
          <a:xfrm>
            <a:off x="698500" y="4942618"/>
            <a:ext cx="5297291"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ảm gi</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h</a:t>
            </a:r>
            <a:r>
              <a:rPr lang="vi-VN" sz="3200" dirty="0">
                <a:latin typeface="Times New Roman" pitchFamily="18" charset="0"/>
                <a:cs typeface="Times New Roman" pitchFamily="18" charset="0"/>
              </a:rPr>
              <a:t>ứng th</a:t>
            </a:r>
            <a:r>
              <a:rPr lang="en-US" sz="3200" dirty="0">
                <a:latin typeface="Times New Roman" pitchFamily="18" charset="0"/>
                <a:cs typeface="Times New Roman" pitchFamily="18" charset="0"/>
              </a:rPr>
              <a:t>ú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t>
            </a:r>
            <a:r>
              <a:rPr lang="vi-VN" sz="3200" dirty="0">
                <a:latin typeface="Times New Roman" pitchFamily="18" charset="0"/>
                <a:cs typeface="Times New Roman" pitchFamily="18" charset="0"/>
              </a:rPr>
              <a:t>ấy</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92D7B1C3-09EB-4DEA-8E53-08C0A01F58FD}"/>
              </a:ext>
            </a:extLst>
          </p:cNvPr>
          <p:cNvSpPr/>
          <p:nvPr/>
        </p:nvSpPr>
        <p:spPr>
          <a:xfrm>
            <a:off x="6152226" y="4946807"/>
            <a:ext cx="5341273"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D. T</a:t>
            </a:r>
            <a:r>
              <a:rPr lang="vi-VN" sz="3200" dirty="0">
                <a:latin typeface="Times New Roman" pitchFamily="18" charset="0"/>
                <a:cs typeface="Times New Roman" pitchFamily="18" charset="0"/>
              </a:rPr>
              <a:t>ỏ ra căm gh</a:t>
            </a:r>
            <a:r>
              <a:rPr lang="en-US" sz="3200" dirty="0" err="1">
                <a:latin typeface="Times New Roman" pitchFamily="18" charset="0"/>
                <a:cs typeface="Times New Roman" pitchFamily="18" charset="0"/>
              </a:rPr>
              <a:t>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vi-VN" sz="3200" dirty="0">
                <a:latin typeface="Times New Roman" pitchFamily="18" charset="0"/>
                <a:cs typeface="Times New Roman" pitchFamily="18" charset="0"/>
              </a:rPr>
              <a:t>ờng</a:t>
            </a:r>
            <a:endParaRPr lang="en-US" sz="32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9D8D95B0-E8B1-4619-B706-5C36218D6D6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75350" y="3316540"/>
            <a:ext cx="885137" cy="708059"/>
          </a:xfrm>
          <a:prstGeom prst="rect">
            <a:avLst/>
          </a:prstGeom>
        </p:spPr>
      </p:pic>
      <p:pic>
        <p:nvPicPr>
          <p:cNvPr id="9" name="Picture 8">
            <a:extLst>
              <a:ext uri="{FF2B5EF4-FFF2-40B4-BE49-F238E27FC236}">
                <a16:creationId xmlns:a16="http://schemas.microsoft.com/office/drawing/2014/main" xmlns="" id="{10818C81-9011-45B4-BBC3-F4AC51AA7D0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55951" y="5393343"/>
            <a:ext cx="804536" cy="704088"/>
          </a:xfrm>
          <a:prstGeom prst="rect">
            <a:avLst/>
          </a:prstGeom>
        </p:spPr>
      </p:pic>
      <p:pic>
        <p:nvPicPr>
          <p:cNvPr id="10" name="Picture 9">
            <a:extLst>
              <a:ext uri="{FF2B5EF4-FFF2-40B4-BE49-F238E27FC236}">
                <a16:creationId xmlns:a16="http://schemas.microsoft.com/office/drawing/2014/main" xmlns="" id="{F93BF18E-A7FE-48C0-93DE-56379B624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2071" y="5390234"/>
            <a:ext cx="804742" cy="707197"/>
          </a:xfrm>
          <a:prstGeom prst="rect">
            <a:avLst/>
          </a:prstGeom>
        </p:spPr>
      </p:pic>
      <p:pic>
        <p:nvPicPr>
          <p:cNvPr id="11" name="Picture 10">
            <a:extLst>
              <a:ext uri="{FF2B5EF4-FFF2-40B4-BE49-F238E27FC236}">
                <a16:creationId xmlns:a16="http://schemas.microsoft.com/office/drawing/2014/main" xmlns="" id="{71AEECCA-9179-4CD6-8ED1-546F70EF7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2071" y="3469797"/>
            <a:ext cx="804742" cy="707197"/>
          </a:xfrm>
          <a:prstGeom prst="rect">
            <a:avLst/>
          </a:prstGeom>
        </p:spPr>
      </p:pic>
      <p:grpSp>
        <p:nvGrpSpPr>
          <p:cNvPr id="2" name="Group 1">
            <a:extLst>
              <a:ext uri="{FF2B5EF4-FFF2-40B4-BE49-F238E27FC236}">
                <a16:creationId xmlns:a16="http://schemas.microsoft.com/office/drawing/2014/main" xmlns="" id="{8CD8CD57-2E38-43A5-9B9D-4CE43A804738}"/>
              </a:ext>
            </a:extLst>
          </p:cNvPr>
          <p:cNvGrpSpPr/>
          <p:nvPr/>
        </p:nvGrpSpPr>
        <p:grpSpPr>
          <a:xfrm>
            <a:off x="431800" y="290179"/>
            <a:ext cx="2474608" cy="2474608"/>
            <a:chOff x="599646" y="4156039"/>
            <a:chExt cx="2474608" cy="2474608"/>
          </a:xfrm>
        </p:grpSpPr>
        <p:sp>
          <p:nvSpPr>
            <p:cNvPr id="13" name="Google Shape;702;p34">
              <a:extLst>
                <a:ext uri="{FF2B5EF4-FFF2-40B4-BE49-F238E27FC236}">
                  <a16:creationId xmlns:a16="http://schemas.microsoft.com/office/drawing/2014/main" xmlns="" id="{0AFE39C7-D003-411B-A7B9-354F67CE3E2F}"/>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xmlns="" id="{28E0BD40-D3F5-4B63-882C-279BB598F828}"/>
                </a:ext>
              </a:extLst>
            </p:cNvPr>
            <p:cNvPicPr>
              <a:picLocks noChangeAspect="1"/>
            </p:cNvPicPr>
            <p:nvPr/>
          </p:nvPicPr>
          <p:blipFill>
            <a:blip r:embed="rId9"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8531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A5A3C59F-2B53-448A-8006-7E1B5AF37D90}"/>
              </a:ext>
            </a:extLst>
          </p:cNvPr>
          <p:cNvSpPr/>
          <p:nvPr/>
        </p:nvSpPr>
        <p:spPr>
          <a:xfrm>
            <a:off x="2912329" y="402964"/>
            <a:ext cx="8585200" cy="1994495"/>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9: </a:t>
            </a:r>
            <a:r>
              <a:rPr lang="vi-VN" sz="3600" b="1" dirty="0">
                <a:solidFill>
                  <a:srgbClr val="FF0000"/>
                </a:solidFill>
                <a:latin typeface="Times New Roman" pitchFamily="18" charset="0"/>
                <a:cs typeface="Times New Roman" pitchFamily="18" charset="0"/>
              </a:rPr>
              <a:t>Sự thông cảm, tình thương yêu của nhà văn dành cho </a:t>
            </a:r>
            <a:r>
              <a:rPr lang="en-US" sz="3600" b="1" dirty="0">
                <a:solidFill>
                  <a:srgbClr val="FF0000"/>
                </a:solidFill>
                <a:latin typeface="Times New Roman" pitchFamily="18" charset="0"/>
                <a:cs typeface="Times New Roman" pitchFamily="18" charset="0"/>
              </a:rPr>
              <a:t>CBBD </a:t>
            </a:r>
            <a:r>
              <a:rPr lang="vi-VN" sz="3600" b="1" dirty="0">
                <a:solidFill>
                  <a:srgbClr val="FF0000"/>
                </a:solidFill>
                <a:latin typeface="Times New Roman" pitchFamily="18" charset="0"/>
                <a:cs typeface="Times New Roman" pitchFamily="18" charset="0"/>
              </a:rPr>
              <a:t>được thể hiện qua những chi tiết nào?</a:t>
            </a:r>
            <a:endParaRPr lang="en-US" sz="36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6D08C719-D587-4EB5-842A-E11A41107DE3}"/>
              </a:ext>
            </a:extLst>
          </p:cNvPr>
          <p:cNvSpPr/>
          <p:nvPr/>
        </p:nvSpPr>
        <p:spPr>
          <a:xfrm>
            <a:off x="596900" y="2947460"/>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Times New Roman" pitchFamily="18" charset="0"/>
                <a:cs typeface="Times New Roman" pitchFamily="18" charset="0"/>
              </a:rPr>
              <a:t>A</a:t>
            </a:r>
            <a:r>
              <a:rPr lang="vi-VN" sz="3200" dirty="0">
                <a:latin typeface="Times New Roman" pitchFamily="18" charset="0"/>
                <a:cs typeface="Times New Roman" pitchFamily="18" charset="0"/>
              </a:rPr>
              <a:t>. Miêu tả thi thể em bé với đôi má hồng và đôi môi đang mỉm cười.</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1422AEFE-4B82-494C-AE37-848669E6A9F5}"/>
              </a:ext>
            </a:extLst>
          </p:cNvPr>
          <p:cNvSpPr/>
          <p:nvPr/>
        </p:nvSpPr>
        <p:spPr>
          <a:xfrm>
            <a:off x="6276582" y="2951021"/>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Times New Roman" pitchFamily="18" charset="0"/>
                <a:cs typeface="Times New Roman" pitchFamily="18" charset="0"/>
              </a:rPr>
              <a:t>B</a:t>
            </a:r>
            <a:r>
              <a:rPr lang="vi-VN" sz="3200" dirty="0">
                <a:latin typeface="Times New Roman" pitchFamily="18" charset="0"/>
                <a:cs typeface="Times New Roman" pitchFamily="18" charset="0"/>
              </a:rPr>
              <a:t>. Miêu tả cảnh hai bà cháu cùng bay lên trời.</a:t>
            </a:r>
            <a:endParaRPr lang="en-US" sz="32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B9516786-D156-4993-8443-C819F70E0EE4}"/>
              </a:ext>
            </a:extLst>
          </p:cNvPr>
          <p:cNvSpPr/>
          <p:nvPr/>
        </p:nvSpPr>
        <p:spPr>
          <a:xfrm>
            <a:off x="596900" y="4783367"/>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Times New Roman" pitchFamily="18" charset="0"/>
                <a:cs typeface="Times New Roman" pitchFamily="18" charset="0"/>
              </a:rPr>
              <a:t>C. Miêu tả các mộng tưởng ở mỗi lần quẹt diêm.</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34BC8991-1C77-4EE7-92A7-BA980778913C}"/>
              </a:ext>
            </a:extLst>
          </p:cNvPr>
          <p:cNvSpPr/>
          <p:nvPr/>
        </p:nvSpPr>
        <p:spPr>
          <a:xfrm>
            <a:off x="6276582" y="4790157"/>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Times New Roman" pitchFamily="18" charset="0"/>
                <a:cs typeface="Times New Roman" pitchFamily="18" charset="0"/>
              </a:rPr>
              <a:t>D. Cả A, B, C</a:t>
            </a:r>
            <a:endParaRPr lang="en-US" sz="32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214" y="3405170"/>
            <a:ext cx="805722" cy="708059"/>
          </a:xfrm>
          <a:prstGeom prst="rect">
            <a:avLst/>
          </a:prstGeom>
        </p:spPr>
      </p:pic>
      <p:pic>
        <p:nvPicPr>
          <p:cNvPr id="9" name="Picture 8">
            <a:extLst>
              <a:ext uri="{FF2B5EF4-FFF2-40B4-BE49-F238E27FC236}">
                <a16:creationId xmlns:a16="http://schemas.microsoft.com/office/drawing/2014/main" xmlns=""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0023" y="5403583"/>
            <a:ext cx="732404" cy="643628"/>
          </a:xfrm>
          <a:prstGeom prst="rect">
            <a:avLst/>
          </a:prstGeom>
        </p:spPr>
      </p:pic>
      <p:pic>
        <p:nvPicPr>
          <p:cNvPr id="10" name="Picture 9">
            <a:extLst>
              <a:ext uri="{FF2B5EF4-FFF2-40B4-BE49-F238E27FC236}">
                <a16:creationId xmlns:a16="http://schemas.microsoft.com/office/drawing/2014/main" xmlns=""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1158" y="5410290"/>
            <a:ext cx="804742" cy="643793"/>
          </a:xfrm>
          <a:prstGeom prst="rect">
            <a:avLst/>
          </a:prstGeom>
        </p:spPr>
      </p:pic>
      <p:pic>
        <p:nvPicPr>
          <p:cNvPr id="11" name="Picture 10">
            <a:extLst>
              <a:ext uri="{FF2B5EF4-FFF2-40B4-BE49-F238E27FC236}">
                <a16:creationId xmlns:a16="http://schemas.microsoft.com/office/drawing/2014/main" xmlns=""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3308" y="3469436"/>
            <a:ext cx="732592" cy="643793"/>
          </a:xfrm>
          <a:prstGeom prst="rect">
            <a:avLst/>
          </a:prstGeom>
        </p:spPr>
      </p:pic>
      <p:grpSp>
        <p:nvGrpSpPr>
          <p:cNvPr id="13" name="Group 12">
            <a:extLst>
              <a:ext uri="{FF2B5EF4-FFF2-40B4-BE49-F238E27FC236}">
                <a16:creationId xmlns:a16="http://schemas.microsoft.com/office/drawing/2014/main" xmlns="" id="{34177A1E-C363-4B08-A0F0-8CD60957260D}"/>
              </a:ext>
            </a:extLst>
          </p:cNvPr>
          <p:cNvGrpSpPr/>
          <p:nvPr/>
        </p:nvGrpSpPr>
        <p:grpSpPr>
          <a:xfrm>
            <a:off x="495300" y="264779"/>
            <a:ext cx="2184400" cy="2242616"/>
            <a:chOff x="599646" y="4156039"/>
            <a:chExt cx="2474608" cy="2474608"/>
          </a:xfrm>
        </p:grpSpPr>
        <p:sp>
          <p:nvSpPr>
            <p:cNvPr id="14" name="Google Shape;702;p34">
              <a:extLst>
                <a:ext uri="{FF2B5EF4-FFF2-40B4-BE49-F238E27FC236}">
                  <a16:creationId xmlns:a16="http://schemas.microsoft.com/office/drawing/2014/main" xmlns="" id="{DDEF0D6B-D8FE-4BEF-8112-6B0952A4C748}"/>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5" name="Picture 14" descr="—Pngtree—hand painted andersens fairytales q_3813215.png">
              <a:extLst>
                <a:ext uri="{FF2B5EF4-FFF2-40B4-BE49-F238E27FC236}">
                  <a16:creationId xmlns:a16="http://schemas.microsoft.com/office/drawing/2014/main" xmlns="" id="{2C0AAE90-1A25-43E0-9D86-E985CD81D52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4404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B201B945-29E9-4CEB-85D7-E10418616F1D}"/>
              </a:ext>
            </a:extLst>
          </p:cNvPr>
          <p:cNvSpPr/>
          <p:nvPr/>
        </p:nvSpPr>
        <p:spPr>
          <a:xfrm>
            <a:off x="2740523" y="558800"/>
            <a:ext cx="8895354" cy="1736810"/>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10: </a:t>
            </a:r>
            <a:r>
              <a:rPr lang="vi-VN" sz="3600" b="1" dirty="0">
                <a:solidFill>
                  <a:srgbClr val="FF0000"/>
                </a:solidFill>
                <a:latin typeface="Times New Roman" pitchFamily="18" charset="0"/>
                <a:cs typeface="Times New Roman" pitchFamily="18" charset="0"/>
              </a:rPr>
              <a:t>Thông qua câu chuyện nhà văn đã gửi đến mọi người bức thông điệp gì?</a:t>
            </a:r>
            <a:endParaRPr lang="en-US" sz="36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86DE85F8-247A-4B26-8595-96F3824760FB}"/>
              </a:ext>
            </a:extLst>
          </p:cNvPr>
          <p:cNvSpPr/>
          <p:nvPr/>
        </p:nvSpPr>
        <p:spPr>
          <a:xfrm>
            <a:off x="868262" y="2864668"/>
            <a:ext cx="5157992"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Times New Roman" pitchFamily="18" charset="0"/>
                <a:cs typeface="Times New Roman" pitchFamily="18" charset="0"/>
              </a:rPr>
              <a:t>A</a:t>
            </a:r>
            <a:r>
              <a:rPr lang="vi-VN"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mua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ủng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93998625-6706-4B05-B067-E95C783B26B0}"/>
              </a:ext>
            </a:extLst>
          </p:cNvPr>
          <p:cNvSpPr/>
          <p:nvPr/>
        </p:nvSpPr>
        <p:spPr>
          <a:xfrm>
            <a:off x="6416939" y="2868857"/>
            <a:ext cx="5218937"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Times New Roman" pitchFamily="18" charset="0"/>
                <a:cs typeface="Times New Roman" pitchFamily="18" charset="0"/>
              </a:rPr>
              <a:t>B</a:t>
            </a:r>
            <a:r>
              <a:rPr lang="vi-VN" sz="3200" dirty="0">
                <a:latin typeface="Times New Roman" pitchFamily="18" charset="0"/>
                <a:cs typeface="Times New Roman" pitchFamily="18" charset="0"/>
              </a:rPr>
              <a: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phúc</a:t>
            </a:r>
            <a:r>
              <a:rPr lang="en-US" sz="3200" dirty="0">
                <a:latin typeface="Times New Roman" pitchFamily="18" charset="0"/>
                <a:cs typeface="Times New Roman" pitchFamily="18" charset="0"/>
              </a:rPr>
              <a:t>.</a:t>
            </a:r>
          </a:p>
        </p:txBody>
      </p:sp>
      <p:sp>
        <p:nvSpPr>
          <p:cNvPr id="6" name="Rectangle 5">
            <a:extLst>
              <a:ext uri="{FF2B5EF4-FFF2-40B4-BE49-F238E27FC236}">
                <a16:creationId xmlns:a16="http://schemas.microsoft.com/office/drawing/2014/main" xmlns="" id="{6DE21DDD-2553-491E-ACF0-63B6678E1998}"/>
              </a:ext>
            </a:extLst>
          </p:cNvPr>
          <p:cNvSpPr/>
          <p:nvPr/>
        </p:nvSpPr>
        <p:spPr>
          <a:xfrm>
            <a:off x="859026" y="4803551"/>
            <a:ext cx="5157992"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Times New Roman" pitchFamily="18" charset="0"/>
                <a:cs typeface="Times New Roman" pitchFamily="18" charset="0"/>
              </a:rPr>
              <a:t>C. </a:t>
            </a:r>
            <a:r>
              <a:rPr lang="en-US" sz="3200" dirty="0">
                <a:latin typeface="Times New Roman" pitchFamily="18" charset="0"/>
                <a:cs typeface="Times New Roman" pitchFamily="18" charset="0"/>
              </a:rPr>
              <a:t>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ngoài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tiền</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8CC5B765-44FA-45DA-A4F5-0A5D84934E6B}"/>
              </a:ext>
            </a:extLst>
          </p:cNvPr>
          <p:cNvSpPr/>
          <p:nvPr/>
        </p:nvSpPr>
        <p:spPr>
          <a:xfrm>
            <a:off x="6461801" y="4803551"/>
            <a:ext cx="5218937"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tuổi</a:t>
            </a:r>
            <a:endParaRPr lang="en-US" sz="3200" dirty="0">
              <a:latin typeface="Times New Roman" pitchFamily="18" charset="0"/>
              <a:ea typeface="Calibri" panose="020F0502020204030204" pitchFamily="34" charset="0"/>
              <a:cs typeface="Times New Roman" pitchFamily="18" charset="0"/>
            </a:endParaRPr>
          </a:p>
        </p:txBody>
      </p:sp>
      <p:pic>
        <p:nvPicPr>
          <p:cNvPr id="8" name="Picture 7">
            <a:extLst>
              <a:ext uri="{FF2B5EF4-FFF2-40B4-BE49-F238E27FC236}">
                <a16:creationId xmlns:a16="http://schemas.microsoft.com/office/drawing/2014/main" xmlns="" id="{4065CAB8-1B2C-4EA8-8B65-59A66BB5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xmlns="" id="{D2920344-36E6-4158-BC2E-764F5C68C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xmlns="" id="{8BE27D65-9434-408B-94F7-8ED2C185C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xmlns="" id="{ED70336A-945B-4DE3-B247-62B093C37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grpSp>
        <p:nvGrpSpPr>
          <p:cNvPr id="12" name="Group 11">
            <a:extLst>
              <a:ext uri="{FF2B5EF4-FFF2-40B4-BE49-F238E27FC236}">
                <a16:creationId xmlns:a16="http://schemas.microsoft.com/office/drawing/2014/main" xmlns="" id="{B0D514E9-63EC-49A4-9967-E4111E9E11AC}"/>
              </a:ext>
            </a:extLst>
          </p:cNvPr>
          <p:cNvGrpSpPr/>
          <p:nvPr/>
        </p:nvGrpSpPr>
        <p:grpSpPr>
          <a:xfrm>
            <a:off x="495300" y="277479"/>
            <a:ext cx="2184400" cy="2242616"/>
            <a:chOff x="599646" y="4156039"/>
            <a:chExt cx="2474608" cy="2474608"/>
          </a:xfrm>
        </p:grpSpPr>
        <p:sp>
          <p:nvSpPr>
            <p:cNvPr id="13" name="Google Shape;702;p34">
              <a:extLst>
                <a:ext uri="{FF2B5EF4-FFF2-40B4-BE49-F238E27FC236}">
                  <a16:creationId xmlns:a16="http://schemas.microsoft.com/office/drawing/2014/main" xmlns="" id="{EA57FB29-D45E-4A46-8E36-028F7B033A2C}"/>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xmlns="" id="{A2A299B5-3AAA-483A-A4CD-3939DB492A1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1930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F6D13CA4-F5B8-4FBB-BD35-741190C7C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299" y="-2879387"/>
            <a:ext cx="12788900" cy="10095674"/>
          </a:xfrm>
          <a:prstGeom prst="rect">
            <a:avLst/>
          </a:prstGeom>
        </p:spPr>
      </p:pic>
      <p:pic>
        <p:nvPicPr>
          <p:cNvPr id="16" name="图片 15" descr="图片包含 玩偶, 玩具, 室内, 天空&#10;&#10;已生成极高可信度的说明">
            <a:extLst>
              <a:ext uri="{FF2B5EF4-FFF2-40B4-BE49-F238E27FC236}">
                <a16:creationId xmlns:a16="http://schemas.microsoft.com/office/drawing/2014/main" xmlns="" id="{EDC2C6C0-8CB9-4D60-8A65-02FDB29B3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49815">
            <a:off x="1825427" y="-429059"/>
            <a:ext cx="2988937" cy="2988937"/>
          </a:xfrm>
          <a:prstGeom prst="rect">
            <a:avLst/>
          </a:prstGeom>
        </p:spPr>
      </p:pic>
      <p:sp>
        <p:nvSpPr>
          <p:cNvPr id="4" name="文本框 3"/>
          <p:cNvSpPr txBox="1"/>
          <p:nvPr/>
        </p:nvSpPr>
        <p:spPr>
          <a:xfrm>
            <a:off x="7508383" y="6375042"/>
            <a:ext cx="4327302"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汇报人：千库网      汇报时间：</a:t>
            </a:r>
            <a:r>
              <a:rPr lang="en-US" altLang="zh-CN" sz="1600" b="1" dirty="0">
                <a:solidFill>
                  <a:schemeClr val="bg1"/>
                </a:solidFill>
                <a:latin typeface="微软雅黑" panose="020B0503020204020204" pitchFamily="34" charset="-122"/>
                <a:ea typeface="微软雅黑" panose="020B0503020204020204" pitchFamily="34" charset="-122"/>
              </a:rPr>
              <a:t>201X</a:t>
            </a:r>
            <a:r>
              <a:rPr lang="zh-CN" altLang="en-US" sz="1600" b="1" dirty="0">
                <a:solidFill>
                  <a:schemeClr val="bg1"/>
                </a:solidFill>
                <a:latin typeface="微软雅黑" panose="020B0503020204020204" pitchFamily="34" charset="-122"/>
                <a:ea typeface="微软雅黑" panose="020B0503020204020204" pitchFamily="34" charset="-122"/>
              </a:rPr>
              <a:t>年</a:t>
            </a:r>
            <a:r>
              <a:rPr lang="en-US" altLang="zh-CN" sz="1600" b="1" dirty="0">
                <a:solidFill>
                  <a:schemeClr val="bg1"/>
                </a:solidFill>
                <a:latin typeface="微软雅黑" panose="020B0503020204020204" pitchFamily="34" charset="-122"/>
                <a:ea typeface="微软雅黑" panose="020B0503020204020204" pitchFamily="34" charset="-122"/>
              </a:rPr>
              <a:t>XX</a:t>
            </a:r>
            <a:r>
              <a:rPr lang="zh-CN" altLang="en-US" sz="1600" b="1" dirty="0">
                <a:solidFill>
                  <a:schemeClr val="bg1"/>
                </a:solidFill>
                <a:latin typeface="微软雅黑" panose="020B0503020204020204" pitchFamily="34" charset="-122"/>
                <a:ea typeface="微软雅黑" panose="020B0503020204020204" pitchFamily="34" charset="-122"/>
              </a:rPr>
              <a:t>月</a:t>
            </a:r>
          </a:p>
        </p:txBody>
      </p:sp>
      <p:sp>
        <p:nvSpPr>
          <p:cNvPr id="12" name="TextBox 11">
            <a:extLst>
              <a:ext uri="{FF2B5EF4-FFF2-40B4-BE49-F238E27FC236}">
                <a16:creationId xmlns:a16="http://schemas.microsoft.com/office/drawing/2014/main" xmlns="" id="{BD98AC2B-7D2B-47AC-BE75-A565C053D2A4}"/>
              </a:ext>
            </a:extLst>
          </p:cNvPr>
          <p:cNvSpPr txBox="1"/>
          <p:nvPr/>
        </p:nvSpPr>
        <p:spPr>
          <a:xfrm rot="21312076">
            <a:off x="1135432" y="1519760"/>
            <a:ext cx="9921135" cy="4154984"/>
          </a:xfrm>
          <a:prstGeom prst="rect">
            <a:avLst/>
          </a:prstGeom>
          <a:noFill/>
        </p:spPr>
        <p:txBody>
          <a:bodyPr wrap="square">
            <a:spAutoFit/>
          </a:bodyPr>
          <a:lstStyle/>
          <a:p>
            <a:pPr algn="ctr"/>
            <a:r>
              <a:rPr lang="en-US" sz="4400" dirty="0" err="1">
                <a:effectLst/>
                <a:latin typeface="Times New Roman" pitchFamily="18" charset="0"/>
                <a:ea typeface="Calibri" panose="020F0502020204030204" pitchFamily="34" charset="0"/>
                <a:cs typeface="Times New Roman" pitchFamily="18" charset="0"/>
              </a:rPr>
              <a:t>Hiện</a:t>
            </a:r>
            <a:r>
              <a:rPr lang="en-US" sz="4400" dirty="0">
                <a:effectLst/>
                <a:latin typeface="Times New Roman" pitchFamily="18" charset="0"/>
                <a:ea typeface="Calibri" panose="020F0502020204030204" pitchFamily="34" charset="0"/>
                <a:cs typeface="Times New Roman" pitchFamily="18" charset="0"/>
              </a:rPr>
              <a:t> nay </a:t>
            </a:r>
            <a:r>
              <a:rPr lang="en-US" sz="4400" dirty="0" err="1">
                <a:effectLst/>
                <a:latin typeface="Times New Roman" pitchFamily="18" charset="0"/>
                <a:ea typeface="Calibri" panose="020F0502020204030204" pitchFamily="34" charset="0"/>
                <a:cs typeface="Times New Roman" pitchFamily="18" charset="0"/>
              </a:rPr>
              <a:t>còn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rất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nhiều</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những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hoàn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cảnh</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éo</a:t>
            </a:r>
            <a:r>
              <a:rPr lang="en-US" sz="4400" dirty="0">
                <a:effectLst/>
                <a:latin typeface="Times New Roman" pitchFamily="18" charset="0"/>
                <a:ea typeface="Calibri" panose="020F0502020204030204" pitchFamily="34" charset="0"/>
                <a:cs typeface="Times New Roman" pitchFamily="18" charset="0"/>
              </a:rPr>
              <a:t> le </a:t>
            </a:r>
            <a:r>
              <a:rPr lang="en-US" sz="4400" dirty="0" err="1">
                <a:effectLst/>
                <a:latin typeface="Times New Roman" pitchFamily="18" charset="0"/>
                <a:ea typeface="Calibri" panose="020F0502020204030204" pitchFamily="34" charset="0"/>
                <a:cs typeface="Times New Roman" pitchFamily="18" charset="0"/>
              </a:rPr>
              <a:t>như</a:t>
            </a:r>
            <a:r>
              <a:rPr lang="en-US" sz="4400" dirty="0">
                <a:effectLst/>
                <a:latin typeface="Times New Roman" pitchFamily="18" charset="0"/>
                <a:ea typeface="Calibri" panose="020F0502020204030204" pitchFamily="34" charset="0"/>
                <a:cs typeface="Times New Roman" pitchFamily="18" charset="0"/>
              </a:rPr>
              <a:t> </a:t>
            </a:r>
            <a:r>
              <a:rPr lang="en-US" sz="4400" dirty="0" err="1">
                <a:latin typeface="Times New Roman" pitchFamily="18" charset="0"/>
                <a:ea typeface="Calibri" panose="020F0502020204030204" pitchFamily="34" charset="0"/>
                <a:cs typeface="Times New Roman" pitchFamily="18" charset="0"/>
              </a:rPr>
              <a:t>em</a:t>
            </a:r>
            <a:r>
              <a:rPr lang="en-US" sz="4400" dirty="0">
                <a:latin typeface="Times New Roman" pitchFamily="18" charset="0"/>
                <a:ea typeface="Calibri" panose="020F0502020204030204" pitchFamily="34" charset="0"/>
                <a:cs typeface="Times New Roman" pitchFamily="18" charset="0"/>
              </a:rPr>
              <a:t> </a:t>
            </a:r>
            <a:r>
              <a:rPr lang="en-US" sz="4400" dirty="0" err="1">
                <a:latin typeface="Times New Roman" pitchFamily="18" charset="0"/>
                <a:ea typeface="Calibri" panose="020F0502020204030204" pitchFamily="34" charset="0"/>
                <a:cs typeface="Times New Roman" pitchFamily="18" charset="0"/>
              </a:rPr>
              <a:t>bé</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trong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truyện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Hãy</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lấy</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ví</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dụ</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và</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cho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biết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xã</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hội</a:t>
            </a:r>
            <a:r>
              <a:rPr lang="en-US" sz="4400" dirty="0">
                <a:effectLst/>
                <a:latin typeface="Times New Roman" pitchFamily="18" charset="0"/>
                <a:ea typeface="Calibri" panose="020F0502020204030204" pitchFamily="34" charset="0"/>
                <a:cs typeface="Times New Roman" pitchFamily="18" charset="0"/>
              </a:rPr>
              <a:t> ta </a:t>
            </a:r>
            <a:r>
              <a:rPr lang="en-US" sz="4400" dirty="0" err="1">
                <a:effectLst/>
                <a:latin typeface="Times New Roman" pitchFamily="18" charset="0"/>
                <a:ea typeface="Calibri" panose="020F0502020204030204" pitchFamily="34" charset="0"/>
                <a:cs typeface="Times New Roman" pitchFamily="18" charset="0"/>
              </a:rPr>
              <a:t>đã</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có</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những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tổ</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chức</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hành</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động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nào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giúp</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đỡ</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cho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các</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em</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có</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hoàn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cảnh</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khó</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khăn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Bản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thân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em</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đã</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tham</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gia</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hoạt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động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nhân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đạo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nào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chưa</a:t>
            </a:r>
            <a:r>
              <a:rPr lang="en-US" sz="4400" dirty="0">
                <a:effectLst/>
                <a:latin typeface="Times New Roman" pitchFamily="18" charset="0"/>
                <a:ea typeface="Calibri" panose="020F0502020204030204" pitchFamily="34" charset="0"/>
                <a:cs typeface="Times New Roman" pitchFamily="18" charset="0"/>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341881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DECB457-E5BD-4804-8741-E1784DDBB252}"/>
              </a:ext>
            </a:extLst>
          </p:cNvPr>
          <p:cNvSpPr txBox="1"/>
          <p:nvPr/>
        </p:nvSpPr>
        <p:spPr>
          <a:xfrm>
            <a:off x="3240272" y="412274"/>
            <a:ext cx="8381114" cy="1569660"/>
          </a:xfrm>
          <a:prstGeom prst="rect">
            <a:avLst/>
          </a:prstGeom>
          <a:noFill/>
        </p:spPr>
        <p:txBody>
          <a:bodyPr wrap="square">
            <a:spAutoFit/>
          </a:bodyPr>
          <a:lstStyle/>
          <a:p>
            <a:pPr marL="457200" indent="-457200" algn="just">
              <a:spcAft>
                <a:spcPts val="1000"/>
              </a:spcAft>
              <a:buFont typeface="Wingdings" panose="05000000000000000000" pitchFamily="2" charset="2"/>
              <a:buChar char="ü"/>
            </a:pPr>
            <a:r>
              <a:rPr lang="en-US" sz="3200" b="1" dirty="0" err="1">
                <a:solidFill>
                  <a:srgbClr val="0070C0"/>
                </a:solidFill>
                <a:effectLst/>
                <a:latin typeface="Times New Roman" pitchFamily="18" charset="0"/>
                <a:cs typeface="Times New Roman" pitchFamily="18" charset="0"/>
              </a:rPr>
              <a:t>Ngoại</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hình</a:t>
            </a:r>
            <a:r>
              <a:rPr lang="en-US" sz="3200" b="1" dirty="0">
                <a:solidFill>
                  <a:srgbClr val="0070C0"/>
                </a:solidFill>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dáng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vẻ</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bề</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ngoài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gương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mặt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ánh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mắt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làn</a:t>
            </a:r>
            <a:r>
              <a:rPr lang="en-US" sz="3200" dirty="0">
                <a:effectLst/>
                <a:latin typeface="Times New Roman" pitchFamily="18" charset="0"/>
                <a:cs typeface="Times New Roman" pitchFamily="18" charset="0"/>
              </a:rPr>
              <a:t> da, </a:t>
            </a:r>
            <a:r>
              <a:rPr lang="en-US" sz="3200" dirty="0" err="1">
                <a:effectLst/>
                <a:latin typeface="Times New Roman" pitchFamily="18" charset="0"/>
                <a:cs typeface="Times New Roman" pitchFamily="18" charset="0"/>
              </a:rPr>
              <a:t>mái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tóc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phục</a:t>
            </a:r>
            <a:r>
              <a:rPr lang="en-US" sz="3200" dirty="0">
                <a:effectLst/>
                <a:latin typeface="Times New Roman" pitchFamily="18"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grpSp>
        <p:nvGrpSpPr>
          <p:cNvPr id="8" name="Group 7">
            <a:extLst>
              <a:ext uri="{FF2B5EF4-FFF2-40B4-BE49-F238E27FC236}">
                <a16:creationId xmlns:a16="http://schemas.microsoft.com/office/drawing/2014/main" xmlns="" id="{C83F0735-D900-4286-BF26-5839AD1D3683}"/>
              </a:ext>
            </a:extLst>
          </p:cNvPr>
          <p:cNvGrpSpPr/>
          <p:nvPr/>
        </p:nvGrpSpPr>
        <p:grpSpPr>
          <a:xfrm>
            <a:off x="-587449" y="-10424"/>
            <a:ext cx="3827721" cy="3689498"/>
            <a:chOff x="-978195" y="-1005974"/>
            <a:chExt cx="3827721" cy="3689498"/>
          </a:xfrm>
        </p:grpSpPr>
        <p:sp>
          <p:nvSpPr>
            <p:cNvPr id="5" name="Oval 4">
              <a:extLst>
                <a:ext uri="{FF2B5EF4-FFF2-40B4-BE49-F238E27FC236}">
                  <a16:creationId xmlns:a16="http://schemas.microsoft.com/office/drawing/2014/main" xmlns="" id="{40A4DCCF-E486-4D79-B381-B3EB7F82FC11}"/>
                </a:ext>
              </a:extLst>
            </p:cNvPr>
            <p:cNvSpPr/>
            <p:nvPr/>
          </p:nvSpPr>
          <p:spPr>
            <a:xfrm>
              <a:off x="-978195" y="-1005974"/>
              <a:ext cx="3827721" cy="368949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DCAC350D-CDD4-4DB2-9989-CFA82C50739B}"/>
                </a:ext>
              </a:extLst>
            </p:cNvPr>
            <p:cNvSpPr txBox="1"/>
            <p:nvPr/>
          </p:nvSpPr>
          <p:spPr>
            <a:xfrm>
              <a:off x="-197000" y="-508199"/>
              <a:ext cx="2511143" cy="2800767"/>
            </a:xfrm>
            <a:prstGeom prst="rect">
              <a:avLst/>
            </a:prstGeom>
            <a:noFill/>
          </p:spPr>
          <p:txBody>
            <a:bodyPr wrap="square">
              <a:spAutoFit/>
            </a:bodyPr>
            <a:lstStyle/>
            <a:p>
              <a:pPr algn="ctr">
                <a:spcAft>
                  <a:spcPts val="1000"/>
                </a:spcAft>
              </a:pPr>
              <a:r>
                <a:rPr lang="en-US" sz="4400" dirty="0" err="1">
                  <a:solidFill>
                    <a:srgbClr val="FF0000"/>
                  </a:solidFill>
                  <a:effectLst/>
                  <a:latin typeface="Times New Roman" pitchFamily="18" charset="0"/>
                  <a:cs typeface="Times New Roman" pitchFamily="18" charset="0"/>
                </a:rPr>
                <a:t>Miêu</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tả</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nhân</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vật</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trong</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truyện</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kể</a:t>
              </a:r>
              <a:r>
                <a:rPr lang="en-US" sz="4400" dirty="0">
                  <a:solidFill>
                    <a:srgbClr val="FF0000"/>
                  </a:solidFill>
                  <a:effectLst/>
                  <a:latin typeface="Times New Roman" pitchFamily="18" charset="0"/>
                  <a:cs typeface="Times New Roman" pitchFamily="18" charset="0"/>
                </a:rPr>
                <a:t>:</a:t>
              </a:r>
              <a:endParaRPr lang="en-US" sz="2800" dirty="0">
                <a:solidFill>
                  <a:srgbClr val="FF0000"/>
                </a:solidFill>
                <a:effectLst/>
                <a:latin typeface="Times New Roman" pitchFamily="18" charset="0"/>
                <a:cs typeface="Times New Roman" pitchFamily="18" charset="0"/>
              </a:endParaRPr>
            </a:p>
          </p:txBody>
        </p:sp>
      </p:grpSp>
      <p:sp>
        <p:nvSpPr>
          <p:cNvPr id="9" name="TextBox 8">
            <a:extLst>
              <a:ext uri="{FF2B5EF4-FFF2-40B4-BE49-F238E27FC236}">
                <a16:creationId xmlns:a16="http://schemas.microsoft.com/office/drawing/2014/main" xmlns="" id="{C839E90E-5BB5-4969-B0BF-1D982C1021A0}"/>
              </a:ext>
            </a:extLst>
          </p:cNvPr>
          <p:cNvSpPr txBox="1"/>
          <p:nvPr/>
        </p:nvSpPr>
        <p:spPr>
          <a:xfrm>
            <a:off x="2551814" y="2287148"/>
            <a:ext cx="9069572" cy="1569660"/>
          </a:xfrm>
          <a:prstGeom prst="rect">
            <a:avLst/>
          </a:prstGeom>
          <a:noFill/>
        </p:spPr>
        <p:txBody>
          <a:bodyPr wrap="square">
            <a:spAutoFit/>
          </a:bodyPr>
          <a:lstStyle/>
          <a:p>
            <a:pPr marL="457200" indent="-457200" algn="just">
              <a:spcAft>
                <a:spcPts val="1000"/>
              </a:spcAft>
              <a:buFont typeface="Wingdings" panose="05000000000000000000" pitchFamily="2" charset="2"/>
              <a:buChar char="ü"/>
            </a:pPr>
            <a:r>
              <a:rPr lang="en-US" sz="3200" b="1" dirty="0" err="1">
                <a:solidFill>
                  <a:srgbClr val="0070C0"/>
                </a:solidFill>
                <a:effectLst/>
                <a:latin typeface="Times New Roman" pitchFamily="18" charset="0"/>
                <a:cs typeface="Times New Roman" pitchFamily="18" charset="0"/>
              </a:rPr>
              <a:t>Hành</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động</a:t>
            </a:r>
            <a:r>
              <a:rPr lang="en-US" sz="3200" b="1" dirty="0">
                <a:solidFill>
                  <a:srgbClr val="0070C0"/>
                </a:solidFill>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những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chỉ</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việc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thể</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hiện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ứng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với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bản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giới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quanh</a:t>
            </a:r>
            <a:r>
              <a:rPr lang="en-US" sz="3200" dirty="0">
                <a:effectLst/>
                <a:latin typeface="Times New Roman" pitchFamily="18"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sp>
        <p:nvSpPr>
          <p:cNvPr id="10" name="TextBox 9">
            <a:extLst>
              <a:ext uri="{FF2B5EF4-FFF2-40B4-BE49-F238E27FC236}">
                <a16:creationId xmlns:a16="http://schemas.microsoft.com/office/drawing/2014/main" xmlns="" id="{6CD1E94B-2B36-46BF-840C-4192B89A22FF}"/>
              </a:ext>
            </a:extLst>
          </p:cNvPr>
          <p:cNvSpPr txBox="1"/>
          <p:nvPr/>
        </p:nvSpPr>
        <p:spPr>
          <a:xfrm>
            <a:off x="1499190" y="4133423"/>
            <a:ext cx="10122195" cy="1077218"/>
          </a:xfrm>
          <a:prstGeom prst="rect">
            <a:avLst/>
          </a:prstGeom>
          <a:noFill/>
        </p:spPr>
        <p:txBody>
          <a:bodyPr wrap="square">
            <a:spAutoFit/>
          </a:bodyPr>
          <a:lstStyle/>
          <a:p>
            <a:pPr marL="457200" indent="-457200" algn="just">
              <a:spcAft>
                <a:spcPts val="1000"/>
              </a:spcAft>
              <a:buFont typeface="Wingdings" panose="05000000000000000000" pitchFamily="2" charset="2"/>
              <a:buChar char="ü"/>
            </a:pPr>
            <a:r>
              <a:rPr lang="en-US" sz="3200" b="1" dirty="0" err="1">
                <a:solidFill>
                  <a:srgbClr val="0070C0"/>
                </a:solidFill>
                <a:effectLst/>
                <a:latin typeface="Times New Roman" pitchFamily="18" charset="0"/>
                <a:cs typeface="Times New Roman" pitchFamily="18" charset="0"/>
              </a:rPr>
              <a:t>Ngôn</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ngữ</a:t>
            </a:r>
            <a:r>
              <a:rPr lang="en-US" sz="3200" b="1" dirty="0">
                <a:solidFill>
                  <a:srgbClr val="0070C0"/>
                </a:solidFill>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lời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nói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được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xây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dựng</a:t>
            </a:r>
            <a:r>
              <a:rPr lang="en-US" sz="3200" dirty="0">
                <a:effectLst/>
                <a:latin typeface="Times New Roman" pitchFamily="18" charset="0"/>
                <a:cs typeface="Times New Roman" pitchFamily="18" charset="0"/>
              </a:rPr>
              <a:t> ở </a:t>
            </a:r>
            <a:r>
              <a:rPr lang="en-US" sz="3200" dirty="0" err="1">
                <a:effectLst/>
                <a:latin typeface="Times New Roman" pitchFamily="18" charset="0"/>
                <a:cs typeface="Times New Roman" pitchFamily="18" charset="0"/>
              </a:rPr>
              <a:t>cả</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hai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thức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đối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thoại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độc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thoại</a:t>
            </a:r>
            <a:r>
              <a:rPr lang="en-US" sz="3200" dirty="0">
                <a:effectLst/>
                <a:latin typeface="Times New Roman" pitchFamily="18"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a16="http://schemas.microsoft.com/office/drawing/2014/main" xmlns="" id="{AF25F9CB-2541-4C7E-A5BC-6F8AB102A810}"/>
              </a:ext>
            </a:extLst>
          </p:cNvPr>
          <p:cNvSpPr txBox="1"/>
          <p:nvPr/>
        </p:nvSpPr>
        <p:spPr>
          <a:xfrm>
            <a:off x="414670" y="5435589"/>
            <a:ext cx="11206716" cy="1224951"/>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ü"/>
            </a:pPr>
            <a:r>
              <a:rPr lang="en-US" sz="3200" b="1" dirty="0" err="1">
                <a:solidFill>
                  <a:srgbClr val="0070C0"/>
                </a:solidFill>
                <a:effectLst/>
                <a:latin typeface="Times New Roman" pitchFamily="18" charset="0"/>
                <a:cs typeface="Times New Roman" pitchFamily="18" charset="0"/>
              </a:rPr>
              <a:t>Thế</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giới</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nội</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tâm</a:t>
            </a:r>
            <a:r>
              <a:rPr lang="en-US" sz="3200" b="1" dirty="0">
                <a:solidFill>
                  <a:srgbClr val="0070C0"/>
                </a:solidFill>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những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cảm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xúc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cảm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suy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nghĩ</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03770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6" descr="Káº¿t quáº£ hÃ¬nh áº£nh cho buá»i thiá»n nguyá»n giÃºp cÃ¡c hoÃ n cáº£nh khÃ³ khÄn">
            <a:extLst>
              <a:ext uri="{FF2B5EF4-FFF2-40B4-BE49-F238E27FC236}">
                <a16:creationId xmlns:a16="http://schemas.microsoft.com/office/drawing/2014/main" xmlns="" id="{E154A7A9-23C7-46A4-926D-712CCDB40F0B}"/>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0" name="Picture 2" descr="Chương trình “Mùa xuân của em” mang tết ấm cho trẻ em vùng cao">
            <a:extLst>
              <a:ext uri="{FF2B5EF4-FFF2-40B4-BE49-F238E27FC236}">
                <a16:creationId xmlns:a16="http://schemas.microsoft.com/office/drawing/2014/main" xmlns="" id="{D4A1F85E-A24D-4A97-B291-13521FCE6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32" t="25829" r="12837"/>
          <a:stretch/>
        </p:blipFill>
        <p:spPr bwMode="auto">
          <a:xfrm>
            <a:off x="155575" y="160337"/>
            <a:ext cx="5778086" cy="31792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Ư CẢM ƠN (Chương trình DVN và Cộng Đồng - Chủ đề: Nâng bước chân em tới  trường)">
            <a:extLst>
              <a:ext uri="{FF2B5EF4-FFF2-40B4-BE49-F238E27FC236}">
                <a16:creationId xmlns:a16="http://schemas.microsoft.com/office/drawing/2014/main" xmlns="" id="{ABD67627-887D-4599-8A42-09F9BFA77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681" y="160336"/>
            <a:ext cx="5944743" cy="3179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dấu ấn khó quên của chương trình Cặp lá yêu thương | VTV.VN">
            <a:extLst>
              <a:ext uri="{FF2B5EF4-FFF2-40B4-BE49-F238E27FC236}">
                <a16:creationId xmlns:a16="http://schemas.microsoft.com/office/drawing/2014/main" xmlns="" id="{A2A2FEA4-8A8B-4466-88CF-72B90634C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518452"/>
            <a:ext cx="5778086" cy="31792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ên 22.000 tin nhắn ủng hộ “Trái tim cho em” | VTV.VN">
            <a:extLst>
              <a:ext uri="{FF2B5EF4-FFF2-40B4-BE49-F238E27FC236}">
                <a16:creationId xmlns:a16="http://schemas.microsoft.com/office/drawing/2014/main" xmlns="" id="{DF23EE40-A412-4AC8-B671-FABD19A352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00" t="5742" r="12167" b="4584"/>
          <a:stretch/>
        </p:blipFill>
        <p:spPr bwMode="auto">
          <a:xfrm>
            <a:off x="6091681" y="3518452"/>
            <a:ext cx="5944743" cy="317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121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barn(inVertical)">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B33ACC-9C94-4874-B322-2C34E98B9B14}"/>
              </a:ext>
            </a:extLst>
          </p:cNvPr>
          <p:cNvSpPr txBox="1"/>
          <p:nvPr/>
        </p:nvSpPr>
        <p:spPr>
          <a:xfrm>
            <a:off x="232379" y="2323357"/>
            <a:ext cx="11714922" cy="4088299"/>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Ø"/>
            </a:pPr>
            <a:r>
              <a:rPr lang="en-US" sz="3600" dirty="0" err="1">
                <a:effectLst/>
                <a:latin typeface="Times New Roman" pitchFamily="18" charset="0"/>
                <a:ea typeface="Calibri" panose="020F0502020204030204" pitchFamily="34" charset="0"/>
                <a:cs typeface="Times New Roman" pitchFamily="18" charset="0"/>
              </a:rPr>
              <a:t>Viết</a:t>
            </a:r>
            <a:r>
              <a:rPr lang="en-US" sz="3600" dirty="0">
                <a:effectLst/>
                <a:latin typeface="Times New Roman" pitchFamily="18" charset="0"/>
                <a:ea typeface="Calibri" panose="020F0502020204030204" pitchFamily="34" charset="0"/>
                <a:cs typeface="Times New Roman" pitchFamily="18" charset="0"/>
              </a:rPr>
              <a:t> 1 </a:t>
            </a:r>
            <a:r>
              <a:rPr lang="en-US" sz="3600" dirty="0" err="1">
                <a:effectLst/>
                <a:latin typeface="Times New Roman" pitchFamily="18" charset="0"/>
                <a:ea typeface="Calibri" panose="020F0502020204030204" pitchFamily="34" charset="0"/>
                <a:cs typeface="Times New Roman" pitchFamily="18" charset="0"/>
              </a:rPr>
              <a:t>bức</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thư</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ngắn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gửi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tác</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giả</a:t>
            </a:r>
            <a:r>
              <a:rPr lang="en-US" sz="3600" dirty="0">
                <a:effectLst/>
                <a:latin typeface="Times New Roman" pitchFamily="18" charset="0"/>
                <a:ea typeface="Calibri" panose="020F0502020204030204" pitchFamily="34" charset="0"/>
                <a:cs typeface="Times New Roman" pitchFamily="18" charset="0"/>
              </a:rPr>
              <a:t> An-</a:t>
            </a:r>
            <a:r>
              <a:rPr lang="en-US" sz="3600" dirty="0" err="1">
                <a:effectLst/>
                <a:latin typeface="Times New Roman" pitchFamily="18" charset="0"/>
                <a:ea typeface="Calibri" panose="020F0502020204030204" pitchFamily="34" charset="0"/>
                <a:cs typeface="Times New Roman" pitchFamily="18" charset="0"/>
              </a:rPr>
              <a:t>đéc</a:t>
            </a:r>
            <a:r>
              <a:rPr lang="en-US" sz="3600" dirty="0">
                <a:effectLst/>
                <a:latin typeface="Times New Roman" pitchFamily="18" charset="0"/>
                <a:ea typeface="Calibri" panose="020F0502020204030204" pitchFamily="34" charset="0"/>
                <a:cs typeface="Times New Roman" pitchFamily="18" charset="0"/>
              </a:rPr>
              <a:t>-xen, </a:t>
            </a:r>
            <a:r>
              <a:rPr lang="en-US" sz="3600" dirty="0" err="1">
                <a:effectLst/>
                <a:latin typeface="Times New Roman" pitchFamily="18" charset="0"/>
                <a:ea typeface="Calibri" panose="020F0502020204030204" pitchFamily="34" charset="0"/>
                <a:cs typeface="Times New Roman" pitchFamily="18" charset="0"/>
              </a:rPr>
              <a:t>nói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lên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suy</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nghĩ</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của</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em</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sau</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khi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đọc</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xong</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truyện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Cô</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bé</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bán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diêm</a:t>
            </a:r>
            <a:r>
              <a:rPr lang="en-US" sz="3600" dirty="0">
                <a:effectLst/>
                <a:latin typeface="Times New Roman" pitchFamily="18" charset="0"/>
                <a:ea typeface="Calibri" panose="020F0502020204030204" pitchFamily="34" charset="0"/>
                <a:cs typeface="Times New Roman" pitchFamily="18" charset="0"/>
              </a:rPr>
              <a:t>”. </a:t>
            </a:r>
          </a:p>
          <a:p>
            <a:pPr marL="457200" indent="-457200" algn="just">
              <a:lnSpc>
                <a:spcPct val="115000"/>
              </a:lnSpc>
              <a:spcAft>
                <a:spcPts val="1000"/>
              </a:spcAft>
              <a:buFont typeface="Wingdings" panose="05000000000000000000" pitchFamily="2" charset="2"/>
              <a:buChar char="Ø"/>
            </a:pPr>
            <a:r>
              <a:rPr lang="en-US" sz="3600" dirty="0" err="1">
                <a:solidFill>
                  <a:srgbClr val="0070C0"/>
                </a:solidFill>
                <a:effectLst/>
                <a:latin typeface="Times New Roman" pitchFamily="18" charset="0"/>
                <a:ea typeface="Calibri" panose="020F0502020204030204" pitchFamily="34" charset="0"/>
                <a:cs typeface="Times New Roman" pitchFamily="18" charset="0"/>
              </a:rPr>
              <a:t>Tưởng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tượng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rằng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em</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có</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mặt</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lúc</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cô</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bé</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đang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bán</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diêm</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lúc</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cô</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bé</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chết</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em</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sẽ</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nói</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gì</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Làm</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gì</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Viết</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một</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đoạn</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kịch</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ngắn</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diễn</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tả</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cảnh</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lúc</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đó</a:t>
            </a:r>
            <a:r>
              <a:rPr lang="en-US" sz="3600" dirty="0">
                <a:solidFill>
                  <a:srgbClr val="0070C0"/>
                </a:solidFill>
                <a:effectLst/>
                <a:latin typeface="Times New Roman" pitchFamily="18" charset="0"/>
                <a:ea typeface="Calibri" panose="020F0502020204030204" pitchFamily="34" charset="0"/>
                <a:cs typeface="Times New Roman" pitchFamily="18" charset="0"/>
              </a:rPr>
              <a:t>.</a:t>
            </a:r>
            <a:endParaRPr lang="en-US" sz="2800" dirty="0">
              <a:solidFill>
                <a:srgbClr val="0070C0"/>
              </a:solidFill>
              <a:effectLst/>
              <a:latin typeface="Times New Roman" pitchFamily="18" charset="0"/>
              <a:ea typeface="Calibri" panose="020F0502020204030204" pitchFamily="34" charset="0"/>
              <a:cs typeface="Times New Roman" pitchFamily="18" charset="0"/>
            </a:endParaRPr>
          </a:p>
          <a:p>
            <a:pPr marL="457200" indent="-457200">
              <a:buFont typeface="Wingdings" panose="05000000000000000000" pitchFamily="2" charset="2"/>
              <a:buChar char="Ø"/>
            </a:pPr>
            <a:r>
              <a:rPr lang="en-US" sz="3600" dirty="0" err="1">
                <a:effectLst/>
                <a:latin typeface="Times New Roman" pitchFamily="18" charset="0"/>
                <a:ea typeface="Calibri" panose="020F0502020204030204" pitchFamily="34" charset="0"/>
                <a:cs typeface="Times New Roman" pitchFamily="18" charset="0"/>
              </a:rPr>
              <a:t>Viết</a:t>
            </a:r>
            <a:r>
              <a:rPr lang="en-US" sz="3600" dirty="0">
                <a:effectLst/>
                <a:latin typeface="Times New Roman" pitchFamily="18" charset="0"/>
                <a:ea typeface="Calibri" panose="020F0502020204030204" pitchFamily="34" charset="0"/>
                <a:cs typeface="Times New Roman" pitchFamily="18" charset="0"/>
              </a:rPr>
              <a:t> 1 </a:t>
            </a:r>
            <a:r>
              <a:rPr lang="en-US" sz="3600" dirty="0" err="1">
                <a:effectLst/>
                <a:latin typeface="Times New Roman" pitchFamily="18" charset="0"/>
                <a:ea typeface="Calibri" panose="020F0502020204030204" pitchFamily="34" charset="0"/>
                <a:cs typeface="Times New Roman" pitchFamily="18" charset="0"/>
              </a:rPr>
              <a:t>đoạn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văn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ngắn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thay</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đổi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cái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kết</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khác</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cho</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câu</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chuyện</a:t>
            </a:r>
            <a:endParaRPr lang="en-US" sz="3600" dirty="0">
              <a:latin typeface="Times New Roman" pitchFamily="18" charset="0"/>
              <a:cs typeface="Times New Roman" pitchFamily="18" charset="0"/>
            </a:endParaRPr>
          </a:p>
        </p:txBody>
      </p:sp>
      <p:grpSp>
        <p:nvGrpSpPr>
          <p:cNvPr id="8" name="Group 7">
            <a:extLst>
              <a:ext uri="{FF2B5EF4-FFF2-40B4-BE49-F238E27FC236}">
                <a16:creationId xmlns:a16="http://schemas.microsoft.com/office/drawing/2014/main" xmlns="" id="{A4C5E1A5-4C21-48EC-9EF7-B4F34AFB4561}"/>
              </a:ext>
            </a:extLst>
          </p:cNvPr>
          <p:cNvGrpSpPr/>
          <p:nvPr/>
        </p:nvGrpSpPr>
        <p:grpSpPr>
          <a:xfrm>
            <a:off x="2902993" y="128378"/>
            <a:ext cx="6386013" cy="1789874"/>
            <a:chOff x="3883593" y="118439"/>
            <a:chExt cx="6386013" cy="1789874"/>
          </a:xfrm>
        </p:grpSpPr>
        <p:pic>
          <p:nvPicPr>
            <p:cNvPr id="5" name="Picture 4">
              <a:extLst>
                <a:ext uri="{FF2B5EF4-FFF2-40B4-BE49-F238E27FC236}">
                  <a16:creationId xmlns:a16="http://schemas.microsoft.com/office/drawing/2014/main" xmlns="" id="{79BEC315-C234-48C1-8858-3D96304ECF7E}"/>
                </a:ext>
              </a:extLst>
            </p:cNvPr>
            <p:cNvPicPr>
              <a:picLocks noChangeAspect="1"/>
            </p:cNvPicPr>
            <p:nvPr/>
          </p:nvPicPr>
          <p:blipFill rotWithShape="1">
            <a:blip r:embed="rId3">
              <a:extLst>
                <a:ext uri="{28A0092B-C50C-407E-A947-70E740481C1C}">
                  <a14:useLocalDpi xmlns:a14="http://schemas.microsoft.com/office/drawing/2010/main" val="0"/>
                </a:ext>
              </a:extLst>
            </a:blip>
            <a:srcRect t="23913" b="38043"/>
            <a:stretch/>
          </p:blipFill>
          <p:spPr>
            <a:xfrm>
              <a:off x="3883593" y="118439"/>
              <a:ext cx="5846816" cy="1789874"/>
            </a:xfrm>
            <a:prstGeom prst="rect">
              <a:avLst/>
            </a:prstGeom>
          </p:spPr>
        </p:pic>
        <p:sp>
          <p:nvSpPr>
            <p:cNvPr id="7" name="TextBox 6">
              <a:extLst>
                <a:ext uri="{FF2B5EF4-FFF2-40B4-BE49-F238E27FC236}">
                  <a16:creationId xmlns:a16="http://schemas.microsoft.com/office/drawing/2014/main" xmlns="" id="{442A16BD-4EDE-471D-AA2E-50A58D4BA006}"/>
                </a:ext>
              </a:extLst>
            </p:cNvPr>
            <p:cNvSpPr txBox="1"/>
            <p:nvPr/>
          </p:nvSpPr>
          <p:spPr>
            <a:xfrm>
              <a:off x="4171950" y="1088945"/>
              <a:ext cx="6097656" cy="613245"/>
            </a:xfrm>
            <a:prstGeom prst="rect">
              <a:avLst/>
            </a:prstGeom>
            <a:noFill/>
          </p:spPr>
          <p:txBody>
            <a:bodyPr wrap="square">
              <a:spAutoFit/>
            </a:bodyPr>
            <a:lstStyle/>
            <a:p>
              <a:pPr algn="just">
                <a:lnSpc>
                  <a:spcPct val="115000"/>
                </a:lnSpc>
                <a:spcAft>
                  <a:spcPts val="1000"/>
                </a:spcAft>
              </a:pPr>
              <a:r>
                <a:rPr lang="en-US" sz="3200" b="1" dirty="0">
                  <a:solidFill>
                    <a:srgbClr val="FF0000"/>
                  </a:solidFill>
                  <a:effectLst/>
                  <a:latin typeface="Times New Roman" pitchFamily="18" charset="0"/>
                  <a:ea typeface="Calibri" panose="020F0502020204030204" pitchFamily="34" charset="0"/>
                  <a:cs typeface="Times New Roman" pitchFamily="18" charset="0"/>
                </a:rPr>
                <a:t>BTVN: </a:t>
              </a:r>
              <a:r>
                <a:rPr lang="en-US" sz="3200" b="1" dirty="0" err="1">
                  <a:solidFill>
                    <a:srgbClr val="FF0000"/>
                  </a:solidFill>
                  <a:effectLst/>
                  <a:latin typeface="Times New Roman" pitchFamily="18" charset="0"/>
                  <a:ea typeface="Calibri" panose="020F0502020204030204" pitchFamily="34" charset="0"/>
                  <a:cs typeface="Times New Roman" pitchFamily="18" charset="0"/>
                </a:rPr>
                <a:t>Chọn</a:t>
              </a:r>
              <a:r>
                <a:rPr lang="en-US" sz="3200" b="1" dirty="0">
                  <a:solidFill>
                    <a:srgbClr val="FF0000"/>
                  </a:solidFill>
                  <a:effectLst/>
                  <a:latin typeface="Times New Roman" pitchFamily="18" charset="0"/>
                  <a:ea typeface="Calibri" panose="020F0502020204030204" pitchFamily="34" charset="0"/>
                  <a:cs typeface="Times New Roman" pitchFamily="18" charset="0"/>
                </a:rPr>
                <a:t> 1 </a:t>
              </a:r>
              <a:r>
                <a:rPr lang="en-US" sz="3200" b="1" dirty="0" err="1">
                  <a:solidFill>
                    <a:srgbClr val="FF0000"/>
                  </a:solidFill>
                  <a:effectLst/>
                  <a:latin typeface="Times New Roman" pitchFamily="18" charset="0"/>
                  <a:ea typeface="Calibri" panose="020F0502020204030204" pitchFamily="34" charset="0"/>
                  <a:cs typeface="Times New Roman" pitchFamily="18" charset="0"/>
                </a:rPr>
                <a:t>trong</a:t>
              </a:r>
              <a:r>
                <a:rPr lang="en-US" sz="3200" b="1" dirty="0">
                  <a:solidFill>
                    <a:srgbClr val="FF0000"/>
                  </a:solidFill>
                  <a:effectLst/>
                  <a:latin typeface="Times New Roman" pitchFamily="18" charset="0"/>
                  <a:ea typeface="Calibri" panose="020F0502020204030204" pitchFamily="34" charset="0"/>
                  <a:cs typeface="Times New Roman" pitchFamily="18" charset="0"/>
                </a:rPr>
                <a:t> 3 </a:t>
              </a:r>
              <a:r>
                <a:rPr lang="en-US" sz="3200" b="1" dirty="0" err="1">
                  <a:solidFill>
                    <a:srgbClr val="FF0000"/>
                  </a:solidFill>
                  <a:effectLst/>
                  <a:latin typeface="Times New Roman" pitchFamily="18" charset="0"/>
                  <a:ea typeface="Calibri" panose="020F0502020204030204" pitchFamily="34" charset="0"/>
                  <a:cs typeface="Times New Roman" pitchFamily="18" charset="0"/>
                </a:rPr>
                <a:t>đề</a:t>
              </a:r>
              <a:r>
                <a:rPr lang="en-US" sz="3200" b="1" dirty="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a:solidFill>
                    <a:srgbClr val="FF0000"/>
                  </a:solidFill>
                  <a:effectLst/>
                  <a:latin typeface="Times New Roman" pitchFamily="18" charset="0"/>
                  <a:ea typeface="Calibri" panose="020F0502020204030204" pitchFamily="34" charset="0"/>
                  <a:cs typeface="Times New Roman" pitchFamily="18" charset="0"/>
                </a:rPr>
                <a:t>sau</a:t>
              </a:r>
              <a:r>
                <a:rPr lang="en-US" sz="3200" b="1" dirty="0">
                  <a:solidFill>
                    <a:srgbClr val="FF0000"/>
                  </a:solidFill>
                  <a:effectLst/>
                  <a:latin typeface="Times New Roman" pitchFamily="18" charset="0"/>
                  <a:ea typeface="Calibri" panose="020F0502020204030204" pitchFamily="34" charset="0"/>
                  <a:cs typeface="Times New Roman" pitchFamily="18" charset="0"/>
                </a:rPr>
                <a:t>:</a:t>
              </a:r>
              <a:endParaRPr lang="en-US" sz="2400" b="1" dirty="0">
                <a:solidFill>
                  <a:srgbClr val="FF0000"/>
                </a:solidFill>
                <a:effectLst/>
                <a:latin typeface="Times New Roman" pitchFamily="18" charset="0"/>
                <a:ea typeface="Calibri" panose="020F0502020204030204" pitchFamily="34" charset="0"/>
                <a:cs typeface="Times New Roman" pitchFamily="18" charset="0"/>
              </a:endParaRPr>
            </a:p>
          </p:txBody>
        </p:sp>
      </p:grpSp>
    </p:spTree>
    <p:extLst>
      <p:ext uri="{BB962C8B-B14F-4D97-AF65-F5344CB8AC3E}">
        <p14:creationId xmlns:p14="http://schemas.microsoft.com/office/powerpoint/2010/main" val="15509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3DD00BD-9CAF-49D1-8FA7-3BF7A32BEBB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 name="Picture 2" descr="SÃ¡ch - Truyá»n cá» tÃ­ch tháº¿ giá»i hay nháº¥t - CÃ´ bÃ© bÃ¡n diÃªm | Shopee ...">
            <a:extLst>
              <a:ext uri="{FF2B5EF4-FFF2-40B4-BE49-F238E27FC236}">
                <a16:creationId xmlns:a16="http://schemas.microsoft.com/office/drawing/2014/main" xmlns="" id="{08DECCE0-738A-44AF-9693-B06EA9824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24" t="28030" r="34646" b="11212"/>
          <a:stretch/>
        </p:blipFill>
        <p:spPr bwMode="auto">
          <a:xfrm>
            <a:off x="426029" y="332509"/>
            <a:ext cx="3106364" cy="32523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CFF50C5A-9F62-4809-8FEF-4E7372CA2541}"/>
              </a:ext>
            </a:extLst>
          </p:cNvPr>
          <p:cNvSpPr/>
          <p:nvPr/>
        </p:nvSpPr>
        <p:spPr>
          <a:xfrm>
            <a:off x="426029" y="3803073"/>
            <a:ext cx="3106364" cy="276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Số</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phận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 An-</a:t>
            </a:r>
            <a:r>
              <a:rPr lang="en-SG" sz="3200" dirty="0" err="1">
                <a:latin typeface="Times New Roman" panose="02020603050405020304" pitchFamily="18" charset="0"/>
                <a:cs typeface="Times New Roman" panose="02020603050405020304" pitchFamily="18" charset="0"/>
              </a:rPr>
              <a:t>đéc</a:t>
            </a:r>
            <a:r>
              <a:rPr lang="en-SG" sz="3200" dirty="0">
                <a:latin typeface="Times New Roman" panose="02020603050405020304" pitchFamily="18" charset="0"/>
                <a:cs typeface="Times New Roman" panose="02020603050405020304" pitchFamily="18" charset="0"/>
              </a:rPr>
              <a:t>-xen)</a:t>
            </a:r>
          </a:p>
        </p:txBody>
      </p:sp>
      <p:sp>
        <p:nvSpPr>
          <p:cNvPr id="5" name="TextBox 4">
            <a:extLst>
              <a:ext uri="{FF2B5EF4-FFF2-40B4-BE49-F238E27FC236}">
                <a16:creationId xmlns:a16="http://schemas.microsoft.com/office/drawing/2014/main" xmlns="" id="{FF7DA97D-5F42-429F-B675-F1DBBB4D8F5F}"/>
              </a:ext>
            </a:extLst>
          </p:cNvPr>
          <p:cNvSpPr txBox="1"/>
          <p:nvPr/>
        </p:nvSpPr>
        <p:spPr>
          <a:xfrm>
            <a:off x="4042062" y="13623"/>
            <a:ext cx="8156866" cy="1569660"/>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Ở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xôi</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nghèo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hạnh</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cha </a:t>
            </a:r>
            <a:r>
              <a:rPr lang="en-US" sz="2400" dirty="0" err="1">
                <a:latin typeface="Times New Roman" pitchFamily="18" charset="0"/>
                <a:cs typeface="Times New Roman" pitchFamily="18" charset="0"/>
              </a:rPr>
              <a:t>ghẻ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lạnh</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Lấy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rượu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đứa</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thơ</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7BBB287B-F47B-4F59-ABCD-913132A2A5A7}"/>
              </a:ext>
            </a:extLst>
          </p:cNvPr>
          <p:cNvSpPr txBox="1"/>
          <p:nvPr/>
        </p:nvSpPr>
        <p:spPr>
          <a:xfrm>
            <a:off x="4765962" y="1776211"/>
            <a:ext cx="8156866" cy="1569660"/>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Đêm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lẽo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đường</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lang</a:t>
            </a:r>
            <a:r>
              <a:rPr lang="en-US" sz="2400" dirty="0">
                <a:latin typeface="Times New Roman" pitchFamily="18" charset="0"/>
                <a:cs typeface="Times New Roman" pitchFamily="18" charset="0"/>
              </a:rPr>
              <a:t> thang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cổn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long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lặng</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nép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góc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đơn</a:t>
            </a:r>
            <a:endParaRPr lang="en-US" sz="2400" i="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9A43A602-DAD0-49A4-8EEF-42ABA15F8CD7}"/>
              </a:ext>
            </a:extLst>
          </p:cNvPr>
          <p:cNvSpPr txBox="1"/>
          <p:nvPr/>
        </p:nvSpPr>
        <p:spPr>
          <a:xfrm>
            <a:off x="4042062" y="3538799"/>
            <a:ext cx="8156866" cy="1569660"/>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vơ</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hậu</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ấu</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endParaRPr lang="en-US" sz="24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35E931E8-74CB-44F0-813B-F8C4AD357D8A}"/>
              </a:ext>
            </a:extLst>
          </p:cNvPr>
          <p:cNvSpPr txBox="1"/>
          <p:nvPr/>
        </p:nvSpPr>
        <p:spPr>
          <a:xfrm>
            <a:off x="4765962" y="5301387"/>
            <a:ext cx="8156866" cy="1569660"/>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phố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bừng</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trọi</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Xung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diêm</a:t>
            </a:r>
            <a:r>
              <a:rPr lang="en-US" sz="2400" dirty="0">
                <a:latin typeface="Times New Roman" pitchFamily="18" charset="0"/>
                <a:cs typeface="Times New Roman" pitchFamily="18" charset="0"/>
              </a:rPr>
              <a:t>.</a:t>
            </a:r>
          </a:p>
        </p:txBody>
      </p:sp>
      <p:pic>
        <p:nvPicPr>
          <p:cNvPr id="9" name="Picture 8">
            <a:extLst>
              <a:ext uri="{FF2B5EF4-FFF2-40B4-BE49-F238E27FC236}">
                <a16:creationId xmlns:a16="http://schemas.microsoft.com/office/drawing/2014/main" xmlns="" id="{E42D3C51-54F7-4A1A-BED0-46CE3C9771C9}"/>
              </a:ext>
            </a:extLst>
          </p:cNvPr>
          <p:cNvPicPr>
            <a:picLocks noChangeAspect="1"/>
          </p:cNvPicPr>
          <p:nvPr/>
        </p:nvPicPr>
        <p:blipFill>
          <a:blip r:embed="rId4" cstate="print"/>
          <a:srcRect l="32304" t="27464" r="26009" b="25149"/>
          <a:stretch>
            <a:fillRect/>
          </a:stretch>
        </p:blipFill>
        <p:spPr>
          <a:xfrm>
            <a:off x="10177272" y="332509"/>
            <a:ext cx="1211165" cy="1376795"/>
          </a:xfrm>
          <a:prstGeom prst="rect">
            <a:avLst/>
          </a:prstGeom>
        </p:spPr>
      </p:pic>
      <p:pic>
        <p:nvPicPr>
          <p:cNvPr id="10" name="Picture 9">
            <a:extLst>
              <a:ext uri="{FF2B5EF4-FFF2-40B4-BE49-F238E27FC236}">
                <a16:creationId xmlns:a16="http://schemas.microsoft.com/office/drawing/2014/main" xmlns="" id="{A50D9DDF-8C97-467F-B797-3860DE14943D}"/>
              </a:ext>
            </a:extLst>
          </p:cNvPr>
          <p:cNvPicPr>
            <a:picLocks noChangeAspect="1"/>
          </p:cNvPicPr>
          <p:nvPr/>
        </p:nvPicPr>
        <p:blipFill>
          <a:blip r:embed="rId5" cstate="print"/>
          <a:stretch>
            <a:fillRect/>
          </a:stretch>
        </p:blipFill>
        <p:spPr>
          <a:xfrm>
            <a:off x="9733076" y="3182935"/>
            <a:ext cx="1925524" cy="1925524"/>
          </a:xfrm>
          <a:prstGeom prst="rect">
            <a:avLst/>
          </a:prstGeom>
        </p:spPr>
      </p:pic>
    </p:spTree>
    <p:extLst>
      <p:ext uri="{BB962C8B-B14F-4D97-AF65-F5344CB8AC3E}">
        <p14:creationId xmlns:p14="http://schemas.microsoft.com/office/powerpoint/2010/main" val="778713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Cover">
            <a:extLst>
              <a:ext uri="{FF2B5EF4-FFF2-40B4-BE49-F238E27FC236}">
                <a16:creationId xmlns:a16="http://schemas.microsoft.com/office/drawing/2014/main" xmlns="" id="{2C03138D-047E-45E8-B0C4-C88389760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619" y="5532120"/>
            <a:ext cx="373346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0" descr="Cover">
            <a:extLst>
              <a:ext uri="{FF2B5EF4-FFF2-40B4-BE49-F238E27FC236}">
                <a16:creationId xmlns:a16="http://schemas.microsoft.com/office/drawing/2014/main" xmlns="" id="{F7F78354-F192-40CE-BC8E-64D22BFDC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5" y="4709160"/>
            <a:ext cx="4194689" cy="103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Cover">
            <a:extLst>
              <a:ext uri="{FF2B5EF4-FFF2-40B4-BE49-F238E27FC236}">
                <a16:creationId xmlns:a16="http://schemas.microsoft.com/office/drawing/2014/main" xmlns="" id="{48A4AE53-9EC4-4DB6-A0C0-1CBFF4CBF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027" y="3448601"/>
            <a:ext cx="2570601" cy="26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over">
            <a:extLst>
              <a:ext uri="{FF2B5EF4-FFF2-40B4-BE49-F238E27FC236}">
                <a16:creationId xmlns:a16="http://schemas.microsoft.com/office/drawing/2014/main" xmlns="" id="{78AFC7B8-A074-4B35-8028-E8375648B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75" y="1316356"/>
            <a:ext cx="4472294" cy="294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Cover">
            <a:extLst>
              <a:ext uri="{FF2B5EF4-FFF2-40B4-BE49-F238E27FC236}">
                <a16:creationId xmlns:a16="http://schemas.microsoft.com/office/drawing/2014/main" xmlns="" id="{B051BC5E-BCC8-4360-A6B3-58D98D23E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4" y="1377316"/>
            <a:ext cx="4437320" cy="177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Cover">
            <a:extLst>
              <a:ext uri="{FF2B5EF4-FFF2-40B4-BE49-F238E27FC236}">
                <a16:creationId xmlns:a16="http://schemas.microsoft.com/office/drawing/2014/main" xmlns="" id="{9F550C7C-39EB-4BD5-9FED-FBDA734D42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545" y="960120"/>
            <a:ext cx="4242779" cy="108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Cover">
            <a:extLst>
              <a:ext uri="{FF2B5EF4-FFF2-40B4-BE49-F238E27FC236}">
                <a16:creationId xmlns:a16="http://schemas.microsoft.com/office/drawing/2014/main" xmlns="" id="{5269051C-C15D-4460-BF20-3C4F52EED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545" y="25718"/>
            <a:ext cx="4437320" cy="149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Cover">
            <a:extLst>
              <a:ext uri="{FF2B5EF4-FFF2-40B4-BE49-F238E27FC236}">
                <a16:creationId xmlns:a16="http://schemas.microsoft.com/office/drawing/2014/main" xmlns="" id="{6D122ABE-ECED-4A9F-A477-0B978ABF36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0517" y="1046248"/>
            <a:ext cx="2335529" cy="334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Cover">
            <a:extLst>
              <a:ext uri="{FF2B5EF4-FFF2-40B4-BE49-F238E27FC236}">
                <a16:creationId xmlns:a16="http://schemas.microsoft.com/office/drawing/2014/main" xmlns="" id="{9BEFD3EC-1FA5-439B-B233-71AC1E11AF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8800" y="5532120"/>
            <a:ext cx="2954656" cy="14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over">
            <a:extLst>
              <a:ext uri="{FF2B5EF4-FFF2-40B4-BE49-F238E27FC236}">
                <a16:creationId xmlns:a16="http://schemas.microsoft.com/office/drawing/2014/main" xmlns="" id="{AEAD58D5-A76A-449E-B728-4617D00FB5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17230" y="5532120"/>
            <a:ext cx="3827959" cy="104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over">
            <a:extLst>
              <a:ext uri="{FF2B5EF4-FFF2-40B4-BE49-F238E27FC236}">
                <a16:creationId xmlns:a16="http://schemas.microsoft.com/office/drawing/2014/main" xmlns="" id="{FAA9B8BF-C4C5-493A-B364-A9AB636F91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83880" y="4526280"/>
            <a:ext cx="3890639" cy="121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over">
            <a:extLst>
              <a:ext uri="{FF2B5EF4-FFF2-40B4-BE49-F238E27FC236}">
                <a16:creationId xmlns:a16="http://schemas.microsoft.com/office/drawing/2014/main" xmlns="" id="{2FEE3C56-6EB2-4080-BC52-694812867F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42041" y="3376613"/>
            <a:ext cx="3868253" cy="22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Cover">
            <a:extLst>
              <a:ext uri="{FF2B5EF4-FFF2-40B4-BE49-F238E27FC236}">
                <a16:creationId xmlns:a16="http://schemas.microsoft.com/office/drawing/2014/main" xmlns="" id="{D09292AA-5FD8-424E-BFE4-1F729CBF4B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07301" y="3196994"/>
            <a:ext cx="2766139" cy="271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ver">
            <a:extLst>
              <a:ext uri="{FF2B5EF4-FFF2-40B4-BE49-F238E27FC236}">
                <a16:creationId xmlns:a16="http://schemas.microsoft.com/office/drawing/2014/main" xmlns="" id="{B5CA146C-2DB4-49D5-B216-B13010E13B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31472" y="1975486"/>
            <a:ext cx="3964477" cy="108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Cover">
            <a:extLst>
              <a:ext uri="{FF2B5EF4-FFF2-40B4-BE49-F238E27FC236}">
                <a16:creationId xmlns:a16="http://schemas.microsoft.com/office/drawing/2014/main" xmlns="" id="{36B0634A-BCFD-497D-9DB9-951BF18AB8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80977" y="918210"/>
            <a:ext cx="3842428" cy="124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over">
            <a:extLst>
              <a:ext uri="{FF2B5EF4-FFF2-40B4-BE49-F238E27FC236}">
                <a16:creationId xmlns:a16="http://schemas.microsoft.com/office/drawing/2014/main" xmlns="" id="{9B47C9D1-FB03-4CE3-BD7E-FAF82FAE18D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27637" y="55246"/>
            <a:ext cx="320819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Cover">
            <a:extLst>
              <a:ext uri="{FF2B5EF4-FFF2-40B4-BE49-F238E27FC236}">
                <a16:creationId xmlns:a16="http://schemas.microsoft.com/office/drawing/2014/main" xmlns="" id="{570D3209-501E-414B-88D8-A3C11CB87F3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04560" y="1600201"/>
            <a:ext cx="2215516"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over">
            <a:extLst>
              <a:ext uri="{FF2B5EF4-FFF2-40B4-BE49-F238E27FC236}">
                <a16:creationId xmlns:a16="http://schemas.microsoft.com/office/drawing/2014/main" xmlns="" id="{8C6E9201-D558-4E19-9F98-D9CAA6F8863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07280" y="2971801"/>
            <a:ext cx="2377440" cy="158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3" descr="Kết quả hình ảnh cho andersen">
            <a:extLst>
              <a:ext uri="{FF2B5EF4-FFF2-40B4-BE49-F238E27FC236}">
                <a16:creationId xmlns:a16="http://schemas.microsoft.com/office/drawing/2014/main" xmlns="" id="{98B4AAF4-CB35-42F4-8DBD-13A9F2690E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55574" y="56197"/>
            <a:ext cx="1383030" cy="1565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5" descr="Kết quả hình ảnh cho andersen, cô bé bán diêm">
            <a:extLst>
              <a:ext uri="{FF2B5EF4-FFF2-40B4-BE49-F238E27FC236}">
                <a16:creationId xmlns:a16="http://schemas.microsoft.com/office/drawing/2014/main" xmlns="" id="{A8F7FDAE-E2A8-436D-9071-F00D1C0DA64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93282" y="3520441"/>
            <a:ext cx="1185018" cy="16803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Picture 27" descr="Kết quả hình ảnh cho andersen, cô bé bán diêm">
            <a:extLst>
              <a:ext uri="{FF2B5EF4-FFF2-40B4-BE49-F238E27FC236}">
                <a16:creationId xmlns:a16="http://schemas.microsoft.com/office/drawing/2014/main" xmlns="" id="{72460F98-07F6-4530-8688-F3BEC0C6CE3F}"/>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7471" r="21486"/>
          <a:stretch/>
        </p:blipFill>
        <p:spPr bwMode="auto">
          <a:xfrm>
            <a:off x="4502921" y="1924185"/>
            <a:ext cx="1235023" cy="1139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08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ou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21" presetClass="entr" presetSubtype="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16" presetClass="entr" presetSubtype="21"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par>
                          <p:cTn id="51" fill="hold">
                            <p:stCondLst>
                              <p:cond delay="2000"/>
                            </p:stCondLst>
                            <p:childTnLst>
                              <p:par>
                                <p:cTn id="52" presetID="22" presetClass="entr" presetSubtype="2"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right)">
                                      <p:cBhvr>
                                        <p:cTn id="59" dur="500"/>
                                        <p:tgtEl>
                                          <p:spTgt spid="10"/>
                                        </p:tgtEl>
                                      </p:cBhvr>
                                    </p:animEffect>
                                  </p:childTnLst>
                                </p:cTn>
                              </p:par>
                              <p:par>
                                <p:cTn id="60" presetID="16" presetClass="entr" presetSubtype="21"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par>
                          <p:cTn id="63" fill="hold">
                            <p:stCondLst>
                              <p:cond delay="500"/>
                            </p:stCondLst>
                            <p:childTnLst>
                              <p:par>
                                <p:cTn id="64" presetID="22" presetClass="entr" presetSubtype="2"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right)">
                                      <p:cBhvr>
                                        <p:cTn id="66" dur="500"/>
                                        <p:tgtEl>
                                          <p:spTgt spid="9"/>
                                        </p:tgtEl>
                                      </p:cBhvr>
                                    </p:animEffect>
                                  </p:childTnLst>
                                </p:cTn>
                              </p:par>
                            </p:childTnLst>
                          </p:cTn>
                        </p:par>
                        <p:par>
                          <p:cTn id="67" fill="hold">
                            <p:stCondLst>
                              <p:cond delay="1000"/>
                            </p:stCondLst>
                            <p:childTnLst>
                              <p:par>
                                <p:cTn id="68" presetID="22" presetClass="entr" presetSubtype="2" fill="hold"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right)">
                                      <p:cBhvr>
                                        <p:cTn id="70" dur="500"/>
                                        <p:tgtEl>
                                          <p:spTgt spid="8"/>
                                        </p:tgtEl>
                                      </p:cBhvr>
                                    </p:animEffect>
                                  </p:childTnLst>
                                </p:cTn>
                              </p:par>
                            </p:childTnLst>
                          </p:cTn>
                        </p:par>
                        <p:par>
                          <p:cTn id="71" fill="hold">
                            <p:stCondLst>
                              <p:cond delay="1500"/>
                            </p:stCondLst>
                            <p:childTnLst>
                              <p:par>
                                <p:cTn id="72" presetID="22" presetClass="entr" presetSubtype="2" fill="hold"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right)">
                                      <p:cBhvr>
                                        <p:cTn id="74" dur="500"/>
                                        <p:tgtEl>
                                          <p:spTgt spid="7"/>
                                        </p:tgtEl>
                                      </p:cBhvr>
                                    </p:animEffect>
                                  </p:childTnLst>
                                </p:cTn>
                              </p:par>
                            </p:childTnLst>
                          </p:cTn>
                        </p:par>
                        <p:par>
                          <p:cTn id="75" fill="hold">
                            <p:stCondLst>
                              <p:cond delay="2000"/>
                            </p:stCondLst>
                            <p:childTnLst>
                              <p:par>
                                <p:cTn id="76" presetID="22" presetClass="entr" presetSubtype="2"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right)">
                                      <p:cBhvr>
                                        <p:cTn id="78" dur="5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right)">
                                      <p:cBhvr>
                                        <p:cTn id="83" dur="500"/>
                                        <p:tgtEl>
                                          <p:spTgt spid="5"/>
                                        </p:tgtEl>
                                      </p:cBhvr>
                                    </p:animEffect>
                                  </p:childTnLst>
                                </p:cTn>
                              </p:par>
                            </p:childTnLst>
                          </p:cTn>
                        </p:par>
                        <p:par>
                          <p:cTn id="84" fill="hold">
                            <p:stCondLst>
                              <p:cond delay="500"/>
                            </p:stCondLst>
                            <p:childTnLst>
                              <p:par>
                                <p:cTn id="85" presetID="22" presetClass="entr" presetSubtype="2"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wipe(right)">
                                      <p:cBhvr>
                                        <p:cTn id="87" dur="500"/>
                                        <p:tgtEl>
                                          <p:spTgt spid="4"/>
                                        </p:tgtEl>
                                      </p:cBhvr>
                                    </p:animEffect>
                                  </p:childTnLst>
                                </p:cTn>
                              </p:par>
                            </p:childTnLst>
                          </p:cTn>
                        </p:par>
                        <p:par>
                          <p:cTn id="88" fill="hold">
                            <p:stCondLst>
                              <p:cond delay="1000"/>
                            </p:stCondLst>
                            <p:childTnLst>
                              <p:par>
                                <p:cTn id="89" presetID="22" presetClass="entr" presetSubtype="2"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right)">
                                      <p:cBhvr>
                                        <p:cTn id="9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D727C7D-C801-41FF-9B4A-BF5710DC6D15}"/>
              </a:ext>
            </a:extLst>
          </p:cNvPr>
          <p:cNvSpPr/>
          <p:nvPr/>
        </p:nvSpPr>
        <p:spPr>
          <a:xfrm>
            <a:off x="805070" y="457200"/>
            <a:ext cx="10076621" cy="565536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22">
            <a:extLst>
              <a:ext uri="{FF2B5EF4-FFF2-40B4-BE49-F238E27FC236}">
                <a16:creationId xmlns:a16="http://schemas.microsoft.com/office/drawing/2014/main" xmlns="" id="{3E0B4E91-FD92-42C5-9B49-083BC7CFB3B0}"/>
              </a:ext>
            </a:extLst>
          </p:cNvPr>
          <p:cNvSpPr txBox="1"/>
          <p:nvPr/>
        </p:nvSpPr>
        <p:spPr>
          <a:xfrm>
            <a:off x="1207278" y="2174001"/>
            <a:ext cx="9571382" cy="3046988"/>
          </a:xfrm>
          <a:prstGeom prst="rect">
            <a:avLst/>
          </a:prstGeom>
          <a:noFill/>
        </p:spPr>
        <p:txBody>
          <a:bodyPr wrap="square" rtlCol="0">
            <a:spAutoFit/>
          </a:bodyPr>
          <a:lstStyle/>
          <a:p>
            <a:pPr algn="ctr"/>
            <a:r>
              <a:rPr lang="en-US" altLang="zh-CN" sz="9600" dirty="0" err="1">
                <a:solidFill>
                  <a:srgbClr val="FF0000"/>
                </a:solidFill>
                <a:latin typeface="Times New Roman" pitchFamily="18" charset="0"/>
                <a:cs typeface="Times New Roman" pitchFamily="18" charset="0"/>
              </a:rPr>
              <a:t>Chúc</a:t>
            </a:r>
            <a:r>
              <a:rPr lang="en-US" altLang="zh-CN" sz="9600" dirty="0">
                <a:solidFill>
                  <a:srgbClr val="FF0000"/>
                </a:solidFill>
                <a:latin typeface="Times New Roman" pitchFamily="18" charset="0"/>
                <a:cs typeface="Times New Roman" pitchFamily="18" charset="0"/>
              </a:rPr>
              <a:t> </a:t>
            </a:r>
            <a:r>
              <a:rPr lang="en-US" altLang="zh-CN" sz="9600" dirty="0" err="1">
                <a:solidFill>
                  <a:srgbClr val="FF0000"/>
                </a:solidFill>
                <a:latin typeface="Times New Roman" pitchFamily="18" charset="0"/>
                <a:cs typeface="Times New Roman" pitchFamily="18" charset="0"/>
              </a:rPr>
              <a:t>các</a:t>
            </a:r>
            <a:r>
              <a:rPr lang="en-US" altLang="zh-CN" sz="9600" dirty="0">
                <a:solidFill>
                  <a:srgbClr val="FF0000"/>
                </a:solidFill>
                <a:latin typeface="Times New Roman" pitchFamily="18" charset="0"/>
                <a:cs typeface="Times New Roman" pitchFamily="18" charset="0"/>
              </a:rPr>
              <a:t> </a:t>
            </a:r>
            <a:r>
              <a:rPr lang="en-US" altLang="zh-CN" sz="9600" dirty="0" err="1">
                <a:solidFill>
                  <a:srgbClr val="FF0000"/>
                </a:solidFill>
                <a:latin typeface="Times New Roman" pitchFamily="18" charset="0"/>
                <a:cs typeface="Times New Roman" pitchFamily="18" charset="0"/>
              </a:rPr>
              <a:t>em</a:t>
            </a:r>
            <a:r>
              <a:rPr lang="en-US" altLang="zh-CN" sz="9600" dirty="0">
                <a:solidFill>
                  <a:srgbClr val="FF0000"/>
                </a:solidFill>
                <a:latin typeface="Times New Roman" pitchFamily="18" charset="0"/>
                <a:cs typeface="Times New Roman" pitchFamily="18" charset="0"/>
              </a:rPr>
              <a:t> </a:t>
            </a:r>
            <a:r>
              <a:rPr lang="en-US" altLang="zh-CN" sz="9600" dirty="0" err="1">
                <a:solidFill>
                  <a:srgbClr val="FF0000"/>
                </a:solidFill>
                <a:latin typeface="Times New Roman" pitchFamily="18" charset="0"/>
                <a:cs typeface="Times New Roman" pitchFamily="18" charset="0"/>
              </a:rPr>
              <a:t>học</a:t>
            </a:r>
            <a:r>
              <a:rPr lang="en-US" altLang="zh-CN" sz="9600" dirty="0">
                <a:solidFill>
                  <a:srgbClr val="FF0000"/>
                </a:solidFill>
                <a:latin typeface="Times New Roman" pitchFamily="18" charset="0"/>
                <a:cs typeface="Times New Roman" pitchFamily="18" charset="0"/>
              </a:rPr>
              <a:t> </a:t>
            </a:r>
            <a:r>
              <a:rPr lang="en-US" altLang="zh-CN" sz="9600" dirty="0" err="1">
                <a:solidFill>
                  <a:srgbClr val="FF0000"/>
                </a:solidFill>
                <a:latin typeface="Times New Roman" pitchFamily="18" charset="0"/>
                <a:cs typeface="Times New Roman" pitchFamily="18" charset="0"/>
              </a:rPr>
              <a:t>tốt</a:t>
            </a:r>
            <a:r>
              <a:rPr lang="en-US" altLang="zh-CN" sz="9600" dirty="0">
                <a:solidFill>
                  <a:srgbClr val="FF0000"/>
                </a:solidFill>
                <a:latin typeface="Times New Roman" pitchFamily="18" charset="0"/>
                <a:cs typeface="Times New Roman" pitchFamily="18" charset="0"/>
              </a:rPr>
              <a:t>! </a:t>
            </a:r>
            <a:endParaRPr lang="zh-CN" altLang="en-US" sz="9600"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D371D857-4D06-49B4-97DA-17055DE1EAE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58" b="99579" l="4333" r="99667">
                        <a14:foregroundMark x1="31000" y1="20632" x2="17833" y2="4000"/>
                        <a14:foregroundMark x1="17833" y1="4000" x2="7167" y2="5263"/>
                        <a14:foregroundMark x1="7167" y1="5263" x2="5833" y2="56632"/>
                        <a14:foregroundMark x1="5833" y1="56632" x2="12667" y2="66947"/>
                        <a14:foregroundMark x1="12667" y1="66947" x2="28333" y2="79368"/>
                        <a14:foregroundMark x1="28333" y1="79368" x2="42000" y2="99789"/>
                        <a14:foregroundMark x1="94500" y1="96000" x2="94500" y2="44000"/>
                        <a14:foregroundMark x1="98667" y1="48632" x2="99667" y2="87789"/>
                        <a14:foregroundMark x1="99667" y1="87789" x2="97500" y2="97895"/>
                        <a14:foregroundMark x1="32000" y1="13895" x2="26167" y2="7158"/>
                        <a14:foregroundMark x1="4833" y1="11158" x2="4333" y2="60842"/>
                        <a14:foregroundMark x1="4333" y1="60842" x2="6000" y2="67368"/>
                      </a14:backgroundRemoval>
                    </a14:imgEffect>
                  </a14:imgLayer>
                </a14:imgProps>
              </a:ext>
            </a:extLst>
          </a:blip>
          <a:stretch>
            <a:fillRect/>
          </a:stretch>
        </p:blipFill>
        <p:spPr>
          <a:xfrm>
            <a:off x="8199783" y="3697495"/>
            <a:ext cx="3992217" cy="3160505"/>
          </a:xfrm>
          <a:prstGeom prst="rect">
            <a:avLst/>
          </a:prstGeom>
        </p:spPr>
      </p:pic>
    </p:spTree>
    <p:extLst>
      <p:ext uri="{BB962C8B-B14F-4D97-AF65-F5344CB8AC3E}">
        <p14:creationId xmlns:p14="http://schemas.microsoft.com/office/powerpoint/2010/main" val="1398587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A060BE4-B2F3-493A-999A-7AE36CE0D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DB1A51E4-71D8-4268-8DE1-32F73A4B70AC}"/>
              </a:ext>
            </a:extLst>
          </p:cNvPr>
          <p:cNvSpPr txBox="1"/>
          <p:nvPr/>
        </p:nvSpPr>
        <p:spPr>
          <a:xfrm flipH="1">
            <a:off x="1545265" y="2497976"/>
            <a:ext cx="9101470" cy="1569660"/>
          </a:xfrm>
          <a:prstGeom prst="rect">
            <a:avLst/>
          </a:prstGeom>
          <a:noFill/>
        </p:spPr>
        <p:txBody>
          <a:bodyPr wrap="square" rtlCol="0">
            <a:spAutoFit/>
          </a:bodyPr>
          <a:lstStyle/>
          <a:p>
            <a:pPr algn="ctr"/>
            <a:r>
              <a:rPr lang="en-US" sz="9600" dirty="0">
                <a:latin typeface="Times New Roman" pitchFamily="18" charset="0"/>
                <a:cs typeface="Times New Roman" pitchFamily="18" charset="0"/>
              </a:rPr>
              <a:t>I. </a:t>
            </a:r>
            <a:r>
              <a:rPr lang="en-US" sz="9600" dirty="0" err="1">
                <a:latin typeface="Times New Roman" pitchFamily="18" charset="0"/>
                <a:cs typeface="Times New Roman" pitchFamily="18" charset="0"/>
              </a:rPr>
              <a:t>Tìm</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hiểu</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chung</a:t>
            </a:r>
            <a:endParaRPr lang="en-US" sz="9600" dirty="0">
              <a:latin typeface="Times New Roman" pitchFamily="18" charset="0"/>
              <a:cs typeface="Times New Roman" pitchFamily="18" charset="0"/>
            </a:endParaRPr>
          </a:p>
        </p:txBody>
      </p:sp>
    </p:spTree>
    <p:extLst>
      <p:ext uri="{BB962C8B-B14F-4D97-AF65-F5344CB8AC3E}">
        <p14:creationId xmlns:p14="http://schemas.microsoft.com/office/powerpoint/2010/main" val="86002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22858PICdbgea5Gz679dY_PIC2018.png"/>
          <p:cNvPicPr>
            <a:picLocks noChangeAspect="1"/>
          </p:cNvPicPr>
          <p:nvPr/>
        </p:nvPicPr>
        <p:blipFill>
          <a:blip r:embed="rId3" cstate="print"/>
          <a:stretch>
            <a:fillRect/>
          </a:stretch>
        </p:blipFill>
        <p:spPr>
          <a:xfrm>
            <a:off x="8170583" y="1356282"/>
            <a:ext cx="4627834" cy="4627834"/>
          </a:xfrm>
          <a:prstGeom prst="rect">
            <a:avLst/>
          </a:prstGeom>
        </p:spPr>
      </p:pic>
      <p:grpSp>
        <p:nvGrpSpPr>
          <p:cNvPr id="5" name="Group 4">
            <a:extLst>
              <a:ext uri="{FF2B5EF4-FFF2-40B4-BE49-F238E27FC236}">
                <a16:creationId xmlns:a16="http://schemas.microsoft.com/office/drawing/2014/main" xmlns="" id="{E13B5D7F-64C1-48FF-A910-CFD2A67B8458}"/>
              </a:ext>
            </a:extLst>
          </p:cNvPr>
          <p:cNvGrpSpPr/>
          <p:nvPr/>
        </p:nvGrpSpPr>
        <p:grpSpPr>
          <a:xfrm>
            <a:off x="403570" y="756311"/>
            <a:ext cx="8102685" cy="1297419"/>
            <a:chOff x="2057400" y="996576"/>
            <a:chExt cx="7077634" cy="1187076"/>
          </a:xfrm>
        </p:grpSpPr>
        <p:sp>
          <p:nvSpPr>
            <p:cNvPr id="6" name="Rectangle: Rounded Corners 5">
              <a:extLst>
                <a:ext uri="{FF2B5EF4-FFF2-40B4-BE49-F238E27FC236}">
                  <a16:creationId xmlns:a16="http://schemas.microsoft.com/office/drawing/2014/main" xmlns="" id="{64DFA9CB-48EB-40D2-9F3D-98CD42D63902}"/>
                </a:ext>
              </a:extLst>
            </p:cNvPr>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7" name="Rectangle: Rounded Corners 6">
              <a:extLst>
                <a:ext uri="{FF2B5EF4-FFF2-40B4-BE49-F238E27FC236}">
                  <a16:creationId xmlns:a16="http://schemas.microsoft.com/office/drawing/2014/main" xmlns="" id="{731BECF5-401C-4F08-80D2-4AAB4AB4DF2F}"/>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9" name="Rectangle: Rounded Corners 8">
              <a:extLst>
                <a:ext uri="{FF2B5EF4-FFF2-40B4-BE49-F238E27FC236}">
                  <a16:creationId xmlns:a16="http://schemas.microsoft.com/office/drawing/2014/main" xmlns="" id="{72158AE9-B046-4489-8116-2DA1B5D5FC8B}"/>
                </a:ext>
              </a:extLst>
            </p:cNvPr>
            <p:cNvSpPr/>
            <p:nvPr/>
          </p:nvSpPr>
          <p:spPr>
            <a:xfrm>
              <a:off x="2057400" y="996576"/>
              <a:ext cx="1117600" cy="1079500"/>
            </a:xfrm>
            <a:prstGeom prst="roundRect">
              <a:avLst>
                <a:gd name="adj" fmla="val 28432"/>
              </a:avLst>
            </a:prstGeom>
            <a:solidFill>
              <a:srgbClr val="FDC57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grpSp>
      <p:grpSp>
        <p:nvGrpSpPr>
          <p:cNvPr id="10" name="Group 9">
            <a:extLst>
              <a:ext uri="{FF2B5EF4-FFF2-40B4-BE49-F238E27FC236}">
                <a16:creationId xmlns:a16="http://schemas.microsoft.com/office/drawing/2014/main" xmlns="" id="{1047281E-2797-4760-B5CF-61609A26B656}"/>
              </a:ext>
            </a:extLst>
          </p:cNvPr>
          <p:cNvGrpSpPr/>
          <p:nvPr/>
        </p:nvGrpSpPr>
        <p:grpSpPr>
          <a:xfrm>
            <a:off x="403570" y="2909177"/>
            <a:ext cx="8102685" cy="1297419"/>
            <a:chOff x="2057400" y="996576"/>
            <a:chExt cx="7077634" cy="1187076"/>
          </a:xfrm>
        </p:grpSpPr>
        <p:sp>
          <p:nvSpPr>
            <p:cNvPr id="11" name="Rectangle: Rounded Corners 10">
              <a:extLst>
                <a:ext uri="{FF2B5EF4-FFF2-40B4-BE49-F238E27FC236}">
                  <a16:creationId xmlns:a16="http://schemas.microsoft.com/office/drawing/2014/main" xmlns="" id="{5AF1BE23-807A-48D9-A886-120522D1A87B}"/>
                </a:ext>
              </a:extLst>
            </p:cNvPr>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12" name="Rectangle: Rounded Corners 11">
              <a:extLst>
                <a:ext uri="{FF2B5EF4-FFF2-40B4-BE49-F238E27FC236}">
                  <a16:creationId xmlns:a16="http://schemas.microsoft.com/office/drawing/2014/main" xmlns="" id="{F759F57A-4271-4DA8-9384-1D269D8B01D1}"/>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13" name="Rectangle: Rounded Corners 12">
              <a:extLst>
                <a:ext uri="{FF2B5EF4-FFF2-40B4-BE49-F238E27FC236}">
                  <a16:creationId xmlns:a16="http://schemas.microsoft.com/office/drawing/2014/main" xmlns="" id="{E1199210-4464-4A46-97A6-B0B4C4996A4F}"/>
                </a:ext>
              </a:extLst>
            </p:cNvPr>
            <p:cNvSpPr/>
            <p:nvPr/>
          </p:nvSpPr>
          <p:spPr>
            <a:xfrm>
              <a:off x="2057400" y="996576"/>
              <a:ext cx="1117600" cy="1079500"/>
            </a:xfrm>
            <a:prstGeom prst="roundRect">
              <a:avLst>
                <a:gd name="adj" fmla="val 28432"/>
              </a:avLst>
            </a:prstGeom>
            <a:solidFill>
              <a:srgbClr val="9E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2</a:t>
              </a:r>
            </a:p>
          </p:txBody>
        </p:sp>
      </p:grpSp>
      <p:grpSp>
        <p:nvGrpSpPr>
          <p:cNvPr id="14" name="Group 13">
            <a:extLst>
              <a:ext uri="{FF2B5EF4-FFF2-40B4-BE49-F238E27FC236}">
                <a16:creationId xmlns:a16="http://schemas.microsoft.com/office/drawing/2014/main" xmlns="" id="{BE2C5AFF-44C3-4CED-A6BB-4174A512808E}"/>
              </a:ext>
            </a:extLst>
          </p:cNvPr>
          <p:cNvGrpSpPr/>
          <p:nvPr/>
        </p:nvGrpSpPr>
        <p:grpSpPr>
          <a:xfrm>
            <a:off x="403570" y="4903928"/>
            <a:ext cx="9822255" cy="1297419"/>
            <a:chOff x="2057400" y="996576"/>
            <a:chExt cx="7077634" cy="1187076"/>
          </a:xfrm>
        </p:grpSpPr>
        <p:sp>
          <p:nvSpPr>
            <p:cNvPr id="15" name="Rectangle: Rounded Corners 14">
              <a:extLst>
                <a:ext uri="{FF2B5EF4-FFF2-40B4-BE49-F238E27FC236}">
                  <a16:creationId xmlns:a16="http://schemas.microsoft.com/office/drawing/2014/main" xmlns="" id="{6E5EB42C-08A9-43FD-913A-1B508FA1E143}"/>
                </a:ext>
              </a:extLst>
            </p:cNvPr>
            <p:cNvSpPr/>
            <p:nvPr/>
          </p:nvSpPr>
          <p:spPr>
            <a:xfrm>
              <a:off x="2142565" y="1104152"/>
              <a:ext cx="6992469" cy="1079500"/>
            </a:xfrm>
            <a:prstGeom prst="roundRect">
              <a:avLst>
                <a:gd name="adj" fmla="val 28432"/>
              </a:avLst>
            </a:prstGeom>
            <a:solidFill>
              <a:srgbClr val="BAADE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16" name="Rectangle: Rounded Corners 15">
              <a:extLst>
                <a:ext uri="{FF2B5EF4-FFF2-40B4-BE49-F238E27FC236}">
                  <a16:creationId xmlns:a16="http://schemas.microsoft.com/office/drawing/2014/main" xmlns="" id="{E33D63E5-9F88-4C74-A73C-B645F302DB14}"/>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18" name="Rectangle: Rounded Corners 17">
              <a:extLst>
                <a:ext uri="{FF2B5EF4-FFF2-40B4-BE49-F238E27FC236}">
                  <a16:creationId xmlns:a16="http://schemas.microsoft.com/office/drawing/2014/main" xmlns="" id="{3C7D63A2-9526-454A-AEDD-B5881BB37B84}"/>
                </a:ext>
              </a:extLst>
            </p:cNvPr>
            <p:cNvSpPr/>
            <p:nvPr/>
          </p:nvSpPr>
          <p:spPr>
            <a:xfrm>
              <a:off x="2057400" y="996576"/>
              <a:ext cx="1117600" cy="1079500"/>
            </a:xfrm>
            <a:prstGeom prst="roundRect">
              <a:avLst>
                <a:gd name="adj" fmla="val 28432"/>
              </a:avLst>
            </a:prstGeom>
            <a:solidFill>
              <a:srgbClr val="BAAD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3</a:t>
              </a:r>
            </a:p>
          </p:txBody>
        </p:sp>
      </p:grpSp>
      <p:sp>
        <p:nvSpPr>
          <p:cNvPr id="19" name="TextBox 18">
            <a:extLst>
              <a:ext uri="{FF2B5EF4-FFF2-40B4-BE49-F238E27FC236}">
                <a16:creationId xmlns:a16="http://schemas.microsoft.com/office/drawing/2014/main" xmlns="" id="{5E67416B-25BA-42BA-B9FE-F8384FC0BD2E}"/>
              </a:ext>
            </a:extLst>
          </p:cNvPr>
          <p:cNvSpPr txBox="1"/>
          <p:nvPr/>
        </p:nvSpPr>
        <p:spPr>
          <a:xfrm>
            <a:off x="1818161" y="869200"/>
            <a:ext cx="7447310" cy="861774"/>
          </a:xfrm>
          <a:prstGeom prst="rect">
            <a:avLst/>
          </a:prstGeom>
          <a:noFill/>
        </p:spPr>
        <p:txBody>
          <a:bodyPr wrap="square">
            <a:spAutoFit/>
          </a:bodyPr>
          <a:lstStyle/>
          <a:p>
            <a:pPr algn="just"/>
            <a:r>
              <a:rPr lang="en-US" sz="5000" dirty="0" err="1">
                <a:latin typeface="Times New Roman" pitchFamily="18" charset="0"/>
                <a:cs typeface="Times New Roman" pitchFamily="18" charset="0"/>
              </a:rPr>
              <a:t>Đọc</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diễn</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cảm</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văn</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bản</a:t>
            </a:r>
            <a:endParaRPr lang="en-US" sz="5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7F41EC7C-EBBB-403E-BBE5-B0C822F9136F}"/>
              </a:ext>
            </a:extLst>
          </p:cNvPr>
          <p:cNvSpPr txBox="1"/>
          <p:nvPr/>
        </p:nvSpPr>
        <p:spPr>
          <a:xfrm>
            <a:off x="1847675" y="3050814"/>
            <a:ext cx="7447310" cy="861774"/>
          </a:xfrm>
          <a:prstGeom prst="rect">
            <a:avLst/>
          </a:prstGeom>
          <a:noFill/>
        </p:spPr>
        <p:txBody>
          <a:bodyPr wrap="square">
            <a:spAutoFit/>
          </a:bodyPr>
          <a:lstStyle/>
          <a:p>
            <a:pPr algn="just"/>
            <a:r>
              <a:rPr lang="en-US" sz="5000" dirty="0" err="1">
                <a:latin typeface="Times New Roman" pitchFamily="18" charset="0"/>
                <a:cs typeface="Times New Roman" pitchFamily="18" charset="0"/>
              </a:rPr>
              <a:t>Giải</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thích</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chú</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thích</a:t>
            </a:r>
            <a:endParaRPr lang="en-US" sz="5000"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6CB1EFCA-8E13-4EB8-83CD-8B9AC4F2783C}"/>
              </a:ext>
            </a:extLst>
          </p:cNvPr>
          <p:cNvSpPr txBox="1"/>
          <p:nvPr/>
        </p:nvSpPr>
        <p:spPr>
          <a:xfrm>
            <a:off x="1798090" y="5039528"/>
            <a:ext cx="8118642" cy="861774"/>
          </a:xfrm>
          <a:prstGeom prst="rect">
            <a:avLst/>
          </a:prstGeom>
          <a:noFill/>
        </p:spPr>
        <p:txBody>
          <a:bodyPr wrap="square">
            <a:spAutoFit/>
          </a:bodyPr>
          <a:lstStyle/>
          <a:p>
            <a:pPr algn="just"/>
            <a:r>
              <a:rPr lang="en-US" sz="5000" dirty="0" err="1">
                <a:latin typeface="Times New Roman" pitchFamily="18" charset="0"/>
                <a:cs typeface="Times New Roman" pitchFamily="18" charset="0"/>
              </a:rPr>
              <a:t>Sắp</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xếp</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các</a:t>
            </a:r>
            <a:r>
              <a:rPr lang="en-US" sz="5000" dirty="0">
                <a:latin typeface="Times New Roman" pitchFamily="18" charset="0"/>
                <a:cs typeface="Times New Roman" pitchFamily="18" charset="0"/>
              </a:rPr>
              <a:t> ý </a:t>
            </a:r>
            <a:r>
              <a:rPr lang="en-US" sz="5000" dirty="0" err="1">
                <a:latin typeface="Times New Roman" pitchFamily="18" charset="0"/>
                <a:cs typeface="Times New Roman" pitchFamily="18" charset="0"/>
              </a:rPr>
              <a:t>sau</a:t>
            </a:r>
            <a:r>
              <a:rPr lang="en-US" sz="5000" dirty="0">
                <a:latin typeface="Times New Roman" pitchFamily="18" charset="0"/>
                <a:cs typeface="Times New Roman" pitchFamily="18" charset="0"/>
              </a:rPr>
              <a:t> </a:t>
            </a:r>
            <a:r>
              <a:rPr lang="en-US" sz="5000" err="1">
                <a:latin typeface="Times New Roman" pitchFamily="18" charset="0"/>
                <a:cs typeface="Times New Roman" pitchFamily="18" charset="0"/>
              </a:rPr>
              <a:t>theo</a:t>
            </a:r>
            <a:r>
              <a:rPr lang="en-US" sz="5000">
                <a:latin typeface="Times New Roman" pitchFamily="18" charset="0"/>
                <a:cs typeface="Times New Roman" pitchFamily="18" charset="0"/>
              </a:rPr>
              <a:t> </a:t>
            </a:r>
            <a:r>
              <a:rPr lang="en-US" sz="5000" smtClean="0">
                <a:latin typeface="Times New Roman" pitchFamily="18" charset="0"/>
                <a:cs typeface="Times New Roman" pitchFamily="18" charset="0"/>
              </a:rPr>
              <a:t>trình</a:t>
            </a:r>
            <a:r>
              <a:rPr lang="en-US" sz="5000" dirty="0">
                <a:latin typeface="Times New Roman" pitchFamily="18" charset="0"/>
                <a:cs typeface="Times New Roman" pitchFamily="18" charset="0"/>
              </a:rPr>
              <a:t> </a:t>
            </a:r>
            <a:r>
              <a:rPr lang="en-US" sz="5000" smtClean="0">
                <a:latin typeface="Times New Roman" pitchFamily="18" charset="0"/>
                <a:cs typeface="Times New Roman" pitchFamily="18" charset="0"/>
              </a:rPr>
              <a:t>tự</a:t>
            </a:r>
            <a:endParaRPr lang="en-US" sz="5000" dirty="0">
              <a:latin typeface="Times New Roman" pitchFamily="18" charset="0"/>
              <a:cs typeface="Times New Roman" pitchFamily="18" charset="0"/>
            </a:endParaRPr>
          </a:p>
        </p:txBody>
      </p:sp>
    </p:spTree>
    <p:extLst>
      <p:ext uri="{BB962C8B-B14F-4D97-AF65-F5344CB8AC3E}">
        <p14:creationId xmlns:p14="http://schemas.microsoft.com/office/powerpoint/2010/main" val="17892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DF611DC-9546-4EE8-B2EC-FD15A73817E5}"/>
              </a:ext>
            </a:extLst>
          </p:cNvPr>
          <p:cNvSpPr txBox="1"/>
          <p:nvPr/>
        </p:nvSpPr>
        <p:spPr>
          <a:xfrm>
            <a:off x="0" y="80010"/>
            <a:ext cx="12192000" cy="6692858"/>
          </a:xfrm>
          <a:prstGeom prst="rect">
            <a:avLst/>
          </a:prstGeom>
          <a:noFill/>
        </p:spPr>
        <p:txBody>
          <a:bodyPr wrap="square">
            <a:spAutoFit/>
          </a:bodyPr>
          <a:lstStyle/>
          <a:p>
            <a:pPr algn="just">
              <a:lnSpc>
                <a:spcPct val="115000"/>
              </a:lnSpc>
              <a:spcAft>
                <a:spcPts val="1000"/>
              </a:spcAft>
            </a:pPr>
            <a:r>
              <a:rPr lang="en-US" sz="2100" dirty="0">
                <a:effectLst/>
                <a:latin typeface="#9Slide03 Arima Madurai" panose="00000500000000000000" pitchFamily="2" charset="0"/>
                <a:cs typeface="#9Slide03 Arima Madurai" panose="00000500000000000000" pitchFamily="2" charset="0"/>
              </a:rPr>
              <a:t>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cả</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các</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để</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níu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giữ</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cùng</a:t>
            </a:r>
            <a:r>
              <a:rPr lang="en-US" sz="2100" dirty="0">
                <a:effectLst/>
                <a:latin typeface="Times New Roman" pitchFamily="18" charset="0"/>
                <a:cs typeface="Times New Roman" pitchFamily="18" charset="0"/>
              </a:rPr>
              <a:t> bay </a:t>
            </a:r>
            <a:r>
              <a:rPr lang="en-US" sz="2100" dirty="0" err="1">
                <a:effectLst/>
                <a:latin typeface="Times New Roman" pitchFamily="18" charset="0"/>
                <a:cs typeface="Times New Roman" pitchFamily="18" charset="0"/>
              </a:rPr>
              <a:t>lên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trời</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b. </a:t>
            </a:r>
            <a:r>
              <a:rPr lang="en-US" sz="2100" dirty="0" err="1">
                <a:effectLst/>
                <a:latin typeface="Times New Roman" pitchFamily="18" charset="0"/>
                <a:cs typeface="Times New Roman" pitchFamily="18" charset="0"/>
              </a:rPr>
              <a:t>Nhìn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những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đèn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cửa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sổ</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phố</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sực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mùi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ngỗng</a:t>
            </a:r>
            <a:r>
              <a:rPr lang="en-US" sz="2100" dirty="0">
                <a:effectLst/>
                <a:latin typeface="Times New Roman" pitchFamily="18" charset="0"/>
                <a:cs typeface="Times New Roman" pitchFamily="18" charset="0"/>
              </a:rPr>
              <a:t> quay,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nhớ</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về</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khoảng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lúc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Khi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còn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sống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đón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thừa</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c.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bỗng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cây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Nô-en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trang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trí</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lộng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lẫy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định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tay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với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cây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biến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mất</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d.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nữa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hình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ảnh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xuất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hiện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van </a:t>
            </a:r>
            <a:r>
              <a:rPr lang="en-US" sz="2100" dirty="0" err="1">
                <a:effectLst/>
                <a:latin typeface="Times New Roman" pitchFamily="18" charset="0"/>
                <a:cs typeface="Times New Roman" pitchFamily="18" charset="0"/>
              </a:rPr>
              <a:t>xin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những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khi</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cũng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biến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mất</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e.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dám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về</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nếu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hay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ai </a:t>
            </a:r>
            <a:r>
              <a:rPr lang="en-US" sz="2100" dirty="0" err="1">
                <a:effectLst/>
                <a:latin typeface="Times New Roman" pitchFamily="18" charset="0"/>
                <a:cs typeface="Times New Roman" pitchFamily="18" charset="0"/>
              </a:rPr>
              <a:t>bố</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thí</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cho</a:t>
            </a:r>
            <a:r>
              <a:rPr lang="en-US" sz="2100" dirty="0">
                <a:effectLst/>
                <a:latin typeface="Times New Roman" pitchFamily="18" charset="0"/>
                <a:cs typeface="Times New Roman" pitchFamily="18" charset="0"/>
              </a:rPr>
              <a:t> xu </a:t>
            </a:r>
            <a:r>
              <a:rPr lang="en-US" sz="2100" dirty="0" err="1">
                <a:effectLst/>
                <a:latin typeface="Times New Roman" pitchFamily="18" charset="0"/>
                <a:cs typeface="Times New Roman" pitchFamily="18" charset="0"/>
              </a:rPr>
              <a:t>nào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định</a:t>
            </a:r>
            <a:r>
              <a:rPr lang="en-US" sz="2100" dirty="0">
                <a:effectLst/>
                <a:latin typeface="Times New Roman" pitchFamily="18" charset="0"/>
                <a:cs typeface="Times New Roman" pitchFamily="18" charset="0"/>
              </a:rPr>
              <a:t> cha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sẽ</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f. </a:t>
            </a:r>
            <a:r>
              <a:rPr lang="en-US" sz="2100" dirty="0" err="1">
                <a:effectLst/>
                <a:latin typeface="Times New Roman" pitchFamily="18" charset="0"/>
                <a:cs typeface="Times New Roman" pitchFamily="18" charset="0"/>
              </a:rPr>
              <a:t>Sáng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hôm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sau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người</a:t>
            </a:r>
            <a:r>
              <a:rPr lang="en-US" sz="2100" dirty="0">
                <a:effectLst/>
                <a:latin typeface="Times New Roman" pitchFamily="18" charset="0"/>
                <a:cs typeface="Times New Roman" pitchFamily="18" charset="0"/>
              </a:rPr>
              <a:t> ta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bên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cô</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đã</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chết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với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đôi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má</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hồng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nụ</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cười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mỉm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g.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tiếp</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theo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bức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tấm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rèm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thể</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nhìn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tận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tiệc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thịnh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soạn</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bức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lẽo</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h. </a:t>
            </a:r>
            <a:r>
              <a:rPr lang="en-US" sz="2100" dirty="0" err="1">
                <a:effectLst/>
                <a:latin typeface="Times New Roman" pitchFamily="18" charset="0"/>
                <a:cs typeface="Times New Roman" pitchFamily="18" charset="0"/>
              </a:rPr>
              <a:t>Đêm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thừa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rét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mướt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cô</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nghèo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mồ</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coi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mẹ</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chân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bụng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đói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dò</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dẫm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bóng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k.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liều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a:t>
            </a:r>
            <a:r>
              <a:rPr lang="en-US" sz="2100" dirty="0">
                <a:latin typeface="Times New Roman" pitchFamily="18" charset="0"/>
                <a:cs typeface="Times New Roman" pitchFamily="18" charset="0"/>
              </a:rPr>
              <a:t>1</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tưởng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đang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lò</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sưởi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bần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thần</a:t>
            </a:r>
            <a:r>
              <a:rPr lang="en-US" sz="2100" dirty="0">
                <a:effectLst/>
                <a:latin typeface="Times New Roman" pitchFamily="18" charset="0"/>
                <a:cs typeface="Times New Roman" pitchFamily="18" charset="0"/>
              </a:rPr>
              <a:t>.</a:t>
            </a:r>
            <a:endParaRPr lang="en-US" sz="21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096519940"/>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4509</Words>
  <Application>Microsoft Office PowerPoint</Application>
  <PresentationFormat>Custom</PresentationFormat>
  <Paragraphs>449</Paragraphs>
  <Slides>64</Slides>
  <Notes>45</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Admin</cp:lastModifiedBy>
  <cp:revision>52</cp:revision>
  <dcterms:created xsi:type="dcterms:W3CDTF">2021-07-10T05:47:33Z</dcterms:created>
  <dcterms:modified xsi:type="dcterms:W3CDTF">2021-09-03T05:56:25Z</dcterms:modified>
</cp:coreProperties>
</file>