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56" r:id="rId2"/>
    <p:sldId id="363" r:id="rId3"/>
    <p:sldId id="362" r:id="rId4"/>
    <p:sldId id="361" r:id="rId5"/>
    <p:sldId id="256" r:id="rId6"/>
    <p:sldId id="257" r:id="rId7"/>
    <p:sldId id="258" r:id="rId8"/>
    <p:sldId id="281" r:id="rId9"/>
    <p:sldId id="263" r:id="rId10"/>
    <p:sldId id="343" r:id="rId11"/>
    <p:sldId id="329" r:id="rId12"/>
    <p:sldId id="344" r:id="rId13"/>
    <p:sldId id="345" r:id="rId14"/>
    <p:sldId id="351" r:id="rId15"/>
    <p:sldId id="352" r:id="rId16"/>
    <p:sldId id="353" r:id="rId17"/>
    <p:sldId id="354" r:id="rId18"/>
    <p:sldId id="355" r:id="rId19"/>
    <p:sldId id="364" r:id="rId20"/>
    <p:sldId id="27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90E0"/>
    <a:srgbClr val="C5E3B3"/>
    <a:srgbClr val="8CBD84"/>
    <a:srgbClr val="EEBD2B"/>
    <a:srgbClr val="ABA444"/>
    <a:srgbClr val="ECD00E"/>
    <a:srgbClr val="78754E"/>
    <a:srgbClr val="EFE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A8546-0612-4CFA-B258-76E2A2A1442C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01630-CA3F-4502-80E8-975EA3283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5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96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33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2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74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55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57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20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63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73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93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37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41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35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36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39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29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81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46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8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png" /><Relationship Id="rId4" Type="http://schemas.openxmlformats.org/officeDocument/2006/relationships/image" Target="../media/image6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1.png" /><Relationship Id="rId4" Type="http://schemas.openxmlformats.org/officeDocument/2006/relationships/image" Target="../media/image20.emf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png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7" Type="http://schemas.openxmlformats.org/officeDocument/2006/relationships/image" Target="../media/image9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8.png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png" /><Relationship Id="rId4" Type="http://schemas.openxmlformats.org/officeDocument/2006/relationships/image" Target="../media/image6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png" /><Relationship Id="rId4" Type="http://schemas.openxmlformats.org/officeDocument/2006/relationships/image" Target="../media/image6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TRAM NGUYEN\Desktop\DHBC_we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024" y="154730"/>
            <a:ext cx="11270362" cy="6491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923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24" y="1173707"/>
            <a:ext cx="12192000" cy="4030559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1" b="29089"/>
          <a:stretch/>
        </p:blipFill>
        <p:spPr>
          <a:xfrm>
            <a:off x="2605356" y="-284677"/>
            <a:ext cx="6858000" cy="21883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099" y="4398036"/>
            <a:ext cx="3561708" cy="275563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7419" y="1283342"/>
            <a:ext cx="8445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181" y="2080969"/>
            <a:ext cx="1137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181" y="3002460"/>
            <a:ext cx="116226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63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44897" y="0"/>
            <a:ext cx="1029667" cy="5168900"/>
            <a:chOff x="1544897" y="0"/>
            <a:chExt cx="1029667" cy="5168900"/>
          </a:xfrm>
        </p:grpSpPr>
        <p:sp>
          <p:nvSpPr>
            <p:cNvPr id="8" name="矩形 7"/>
            <p:cNvSpPr/>
            <p:nvPr/>
          </p:nvSpPr>
          <p:spPr>
            <a:xfrm>
              <a:off x="1544897" y="0"/>
              <a:ext cx="1007110" cy="5168900"/>
            </a:xfrm>
            <a:prstGeom prst="rect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558901" y="1777557"/>
              <a:ext cx="1015663" cy="175625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5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</a:rPr>
                <a:t>Lưu</a:t>
              </a:r>
              <a:r>
                <a:rPr lang="en-US" altLang="zh-CN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</a:rPr>
                <a:t> ý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endParaRPr>
            </a:p>
          </p:txBody>
        </p:sp>
      </p:grpSp>
      <p:pic>
        <p:nvPicPr>
          <p:cNvPr id="3" name="图片 2" descr="4"/>
          <p:cNvPicPr>
            <a:picLocks noChangeAspect="1"/>
          </p:cNvPicPr>
          <p:nvPr/>
        </p:nvPicPr>
        <p:blipFill>
          <a:blip r:embed="rId3"/>
          <a:srcRect l="12111" t="15358" r="13324" b="9373"/>
          <a:stretch>
            <a:fillRect/>
          </a:stretch>
        </p:blipFill>
        <p:spPr>
          <a:xfrm>
            <a:off x="-269875" y="4658264"/>
            <a:ext cx="3989705" cy="2289175"/>
          </a:xfrm>
          <a:prstGeom prst="rect">
            <a:avLst/>
          </a:prstGeom>
        </p:spPr>
      </p:pic>
      <p:grpSp>
        <p:nvGrpSpPr>
          <p:cNvPr id="18" name="组合 18"/>
          <p:cNvGrpSpPr/>
          <p:nvPr/>
        </p:nvGrpSpPr>
        <p:grpSpPr>
          <a:xfrm>
            <a:off x="4733364" y="70627"/>
            <a:ext cx="3334871" cy="1461106"/>
            <a:chOff x="6086967" y="2882928"/>
            <a:chExt cx="2446347" cy="1851207"/>
          </a:xfrm>
        </p:grpSpPr>
        <p:sp>
          <p:nvSpPr>
            <p:cNvPr id="19" name="任意多边形 19"/>
            <p:cNvSpPr/>
            <p:nvPr/>
          </p:nvSpPr>
          <p:spPr>
            <a:xfrm>
              <a:off x="6086967" y="2882928"/>
              <a:ext cx="2446347" cy="1851207"/>
            </a:xfrm>
            <a:custGeom>
              <a:avLst/>
              <a:gdLst>
                <a:gd name="connsiteX0" fmla="*/ 1552486 w 1552486"/>
                <a:gd name="connsiteY0" fmla="*/ 1019798 h 1019798"/>
                <a:gd name="connsiteX1" fmla="*/ 1552486 w 1552486"/>
                <a:gd name="connsiteY1" fmla="*/ 393106 h 1019798"/>
                <a:gd name="connsiteX2" fmla="*/ 1449937 w 1552486"/>
                <a:gd name="connsiteY2" fmla="*/ 393106 h 1019798"/>
                <a:gd name="connsiteX3" fmla="*/ 1449937 w 1552486"/>
                <a:gd name="connsiteY3" fmla="*/ 435835 h 1019798"/>
                <a:gd name="connsiteX4" fmla="*/ 1014102 w 1552486"/>
                <a:gd name="connsiteY4" fmla="*/ 0 h 1019798"/>
                <a:gd name="connsiteX5" fmla="*/ 0 w 1552486"/>
                <a:gd name="connsiteY5" fmla="*/ 122489 h 1019798"/>
                <a:gd name="connsiteX6" fmla="*/ 301952 w 1552486"/>
                <a:gd name="connsiteY6" fmla="*/ 247828 h 1019798"/>
                <a:gd name="connsiteX7" fmla="*/ 968524 w 1552486"/>
                <a:gd name="connsiteY7" fmla="*/ 914400 h 1019798"/>
                <a:gd name="connsiteX8" fmla="*/ 928643 w 1552486"/>
                <a:gd name="connsiteY8" fmla="*/ 914400 h 1019798"/>
                <a:gd name="connsiteX9" fmla="*/ 928643 w 1552486"/>
                <a:gd name="connsiteY9" fmla="*/ 1019798 h 1019798"/>
                <a:gd name="connsiteX10" fmla="*/ 1552486 w 1552486"/>
                <a:gd name="connsiteY10" fmla="*/ 1019798 h 1019798"/>
                <a:gd name="connsiteX0" fmla="*/ 1552486 w 1552486"/>
                <a:gd name="connsiteY0" fmla="*/ 1019798 h 1019798"/>
                <a:gd name="connsiteX1" fmla="*/ 1552486 w 1552486"/>
                <a:gd name="connsiteY1" fmla="*/ 393106 h 1019798"/>
                <a:gd name="connsiteX2" fmla="*/ 1449937 w 1552486"/>
                <a:gd name="connsiteY2" fmla="*/ 393106 h 1019798"/>
                <a:gd name="connsiteX3" fmla="*/ 1449937 w 1552486"/>
                <a:gd name="connsiteY3" fmla="*/ 435835 h 1019798"/>
                <a:gd name="connsiteX4" fmla="*/ 1014102 w 1552486"/>
                <a:gd name="connsiteY4" fmla="*/ 0 h 1019798"/>
                <a:gd name="connsiteX5" fmla="*/ 0 w 1552486"/>
                <a:gd name="connsiteY5" fmla="*/ 122489 h 1019798"/>
                <a:gd name="connsiteX6" fmla="*/ 301952 w 1552486"/>
                <a:gd name="connsiteY6" fmla="*/ 247828 h 1019798"/>
                <a:gd name="connsiteX7" fmla="*/ 968524 w 1552486"/>
                <a:gd name="connsiteY7" fmla="*/ 914400 h 1019798"/>
                <a:gd name="connsiteX8" fmla="*/ 928643 w 1552486"/>
                <a:gd name="connsiteY8" fmla="*/ 914400 h 1019798"/>
                <a:gd name="connsiteX9" fmla="*/ 928643 w 1552486"/>
                <a:gd name="connsiteY9" fmla="*/ 1019798 h 1019798"/>
                <a:gd name="connsiteX10" fmla="*/ 1552486 w 1552486"/>
                <a:gd name="connsiteY10" fmla="*/ 1019798 h 1019798"/>
                <a:gd name="connsiteX0" fmla="*/ 1552486 w 1552486"/>
                <a:gd name="connsiteY0" fmla="*/ 1019798 h 1019798"/>
                <a:gd name="connsiteX1" fmla="*/ 1552486 w 1552486"/>
                <a:gd name="connsiteY1" fmla="*/ 393106 h 1019798"/>
                <a:gd name="connsiteX2" fmla="*/ 1449937 w 1552486"/>
                <a:gd name="connsiteY2" fmla="*/ 393106 h 1019798"/>
                <a:gd name="connsiteX3" fmla="*/ 1449937 w 1552486"/>
                <a:gd name="connsiteY3" fmla="*/ 435835 h 1019798"/>
                <a:gd name="connsiteX4" fmla="*/ 1014102 w 1552486"/>
                <a:gd name="connsiteY4" fmla="*/ 0 h 1019798"/>
                <a:gd name="connsiteX5" fmla="*/ 0 w 1552486"/>
                <a:gd name="connsiteY5" fmla="*/ 122489 h 1019798"/>
                <a:gd name="connsiteX6" fmla="*/ 301952 w 1552486"/>
                <a:gd name="connsiteY6" fmla="*/ 247828 h 1019798"/>
                <a:gd name="connsiteX7" fmla="*/ 968524 w 1552486"/>
                <a:gd name="connsiteY7" fmla="*/ 914400 h 1019798"/>
                <a:gd name="connsiteX8" fmla="*/ 928643 w 1552486"/>
                <a:gd name="connsiteY8" fmla="*/ 914400 h 1019798"/>
                <a:gd name="connsiteX9" fmla="*/ 928643 w 1552486"/>
                <a:gd name="connsiteY9" fmla="*/ 1019798 h 1019798"/>
                <a:gd name="connsiteX10" fmla="*/ 1552486 w 1552486"/>
                <a:gd name="connsiteY10" fmla="*/ 1019798 h 1019798"/>
                <a:gd name="connsiteX0" fmla="*/ 1552486 w 1552486"/>
                <a:gd name="connsiteY0" fmla="*/ 1019798 h 1019798"/>
                <a:gd name="connsiteX1" fmla="*/ 1552486 w 1552486"/>
                <a:gd name="connsiteY1" fmla="*/ 393106 h 1019798"/>
                <a:gd name="connsiteX2" fmla="*/ 1449937 w 1552486"/>
                <a:gd name="connsiteY2" fmla="*/ 393106 h 1019798"/>
                <a:gd name="connsiteX3" fmla="*/ 1449937 w 1552486"/>
                <a:gd name="connsiteY3" fmla="*/ 435835 h 1019798"/>
                <a:gd name="connsiteX4" fmla="*/ 1014102 w 1552486"/>
                <a:gd name="connsiteY4" fmla="*/ 0 h 1019798"/>
                <a:gd name="connsiteX5" fmla="*/ 0 w 1552486"/>
                <a:gd name="connsiteY5" fmla="*/ 122489 h 1019798"/>
                <a:gd name="connsiteX6" fmla="*/ 301952 w 1552486"/>
                <a:gd name="connsiteY6" fmla="*/ 247828 h 1019798"/>
                <a:gd name="connsiteX7" fmla="*/ 977070 w 1552486"/>
                <a:gd name="connsiteY7" fmla="*/ 914400 h 1019798"/>
                <a:gd name="connsiteX8" fmla="*/ 928643 w 1552486"/>
                <a:gd name="connsiteY8" fmla="*/ 914400 h 1019798"/>
                <a:gd name="connsiteX9" fmla="*/ 928643 w 1552486"/>
                <a:gd name="connsiteY9" fmla="*/ 1019798 h 1019798"/>
                <a:gd name="connsiteX10" fmla="*/ 1552486 w 1552486"/>
                <a:gd name="connsiteY10" fmla="*/ 1019798 h 1019798"/>
                <a:gd name="connsiteX0" fmla="*/ 1552486 w 1552486"/>
                <a:gd name="connsiteY0" fmla="*/ 1067086 h 1067086"/>
                <a:gd name="connsiteX1" fmla="*/ 1552486 w 1552486"/>
                <a:gd name="connsiteY1" fmla="*/ 440394 h 1067086"/>
                <a:gd name="connsiteX2" fmla="*/ 1449937 w 1552486"/>
                <a:gd name="connsiteY2" fmla="*/ 440394 h 1067086"/>
                <a:gd name="connsiteX3" fmla="*/ 1449937 w 1552486"/>
                <a:gd name="connsiteY3" fmla="*/ 483123 h 1067086"/>
                <a:gd name="connsiteX4" fmla="*/ 1014102 w 1552486"/>
                <a:gd name="connsiteY4" fmla="*/ 47288 h 1067086"/>
                <a:gd name="connsiteX5" fmla="*/ 0 w 1552486"/>
                <a:gd name="connsiteY5" fmla="*/ 169777 h 1067086"/>
                <a:gd name="connsiteX6" fmla="*/ 301952 w 1552486"/>
                <a:gd name="connsiteY6" fmla="*/ 295116 h 1067086"/>
                <a:gd name="connsiteX7" fmla="*/ 977070 w 1552486"/>
                <a:gd name="connsiteY7" fmla="*/ 961688 h 1067086"/>
                <a:gd name="connsiteX8" fmla="*/ 928643 w 1552486"/>
                <a:gd name="connsiteY8" fmla="*/ 961688 h 1067086"/>
                <a:gd name="connsiteX9" fmla="*/ 928643 w 1552486"/>
                <a:gd name="connsiteY9" fmla="*/ 1067086 h 1067086"/>
                <a:gd name="connsiteX10" fmla="*/ 1552486 w 1552486"/>
                <a:gd name="connsiteY10" fmla="*/ 1067086 h 1067086"/>
                <a:gd name="connsiteX0" fmla="*/ 1552486 w 1552486"/>
                <a:gd name="connsiteY0" fmla="*/ 1174802 h 1174802"/>
                <a:gd name="connsiteX1" fmla="*/ 1552486 w 1552486"/>
                <a:gd name="connsiteY1" fmla="*/ 548110 h 1174802"/>
                <a:gd name="connsiteX2" fmla="*/ 1449937 w 1552486"/>
                <a:gd name="connsiteY2" fmla="*/ 548110 h 1174802"/>
                <a:gd name="connsiteX3" fmla="*/ 1449937 w 1552486"/>
                <a:gd name="connsiteY3" fmla="*/ 590839 h 1174802"/>
                <a:gd name="connsiteX4" fmla="*/ 1014102 w 1552486"/>
                <a:gd name="connsiteY4" fmla="*/ 155004 h 1174802"/>
                <a:gd name="connsiteX5" fmla="*/ 0 w 1552486"/>
                <a:gd name="connsiteY5" fmla="*/ 277493 h 1174802"/>
                <a:gd name="connsiteX6" fmla="*/ 301952 w 1552486"/>
                <a:gd name="connsiteY6" fmla="*/ 402832 h 1174802"/>
                <a:gd name="connsiteX7" fmla="*/ 977070 w 1552486"/>
                <a:gd name="connsiteY7" fmla="*/ 1069404 h 1174802"/>
                <a:gd name="connsiteX8" fmla="*/ 928643 w 1552486"/>
                <a:gd name="connsiteY8" fmla="*/ 1069404 h 1174802"/>
                <a:gd name="connsiteX9" fmla="*/ 928643 w 1552486"/>
                <a:gd name="connsiteY9" fmla="*/ 1174802 h 1174802"/>
                <a:gd name="connsiteX10" fmla="*/ 1552486 w 1552486"/>
                <a:gd name="connsiteY10" fmla="*/ 1174802 h 117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solidFill>
              <a:srgbClr val="BBA4C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Futura-Condensed-Normal" pitchFamily="2" charset="0"/>
              </a:endParaRPr>
            </a:p>
          </p:txBody>
        </p:sp>
        <p:sp>
          <p:nvSpPr>
            <p:cNvPr id="20" name="矩形 20"/>
            <p:cNvSpPr/>
            <p:nvPr/>
          </p:nvSpPr>
          <p:spPr>
            <a:xfrm>
              <a:off x="7844559" y="4079672"/>
              <a:ext cx="184731" cy="58477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endParaRPr lang="zh-CN" altLang="en-US" sz="3200" b="1" dirty="0">
                <a:solidFill>
                  <a:prstClr val="white"/>
                </a:solidFill>
                <a:latin typeface="Futura-Condensed-Normal" pitchFamily="2" charset="0"/>
                <a:ea typeface="方正姚体" panose="02010601030101010101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171640">
              <a:off x="7248607" y="3571434"/>
              <a:ext cx="1005644" cy="55321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800" b="1" dirty="0" err="1">
                  <a:solidFill>
                    <a:prstClr val="white"/>
                  </a:solidFill>
                  <a:latin typeface="Times New Roman" pitchFamily="18" charset="0"/>
                  <a:ea typeface="方正姚体" panose="02010601030101010101" pitchFamily="2" charset="-122"/>
                  <a:cs typeface="Times New Roman" pitchFamily="18" charset="0"/>
                </a:rPr>
                <a:t>Ví</a:t>
              </a:r>
              <a:r>
                <a:rPr lang="en-US" altLang="zh-CN" sz="2800" b="1" dirty="0">
                  <a:solidFill>
                    <a:prstClr val="white"/>
                  </a:solidFill>
                  <a:latin typeface="Times New Roman" pitchFamily="18" charset="0"/>
                  <a:ea typeface="方正姚体" panose="02010601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prstClr val="white"/>
                  </a:solidFill>
                  <a:latin typeface="Times New Roman" pitchFamily="18" charset="0"/>
                  <a:ea typeface="方正姚体" panose="02010601030101010101" pitchFamily="2" charset="-122"/>
                  <a:cs typeface="Times New Roman" pitchFamily="18" charset="0"/>
                </a:rPr>
                <a:t>Dụ</a:t>
              </a:r>
              <a:endParaRPr lang="zh-CN" altLang="en-US" sz="2800" dirty="0">
                <a:solidFill>
                  <a:prstClr val="white"/>
                </a:solidFill>
                <a:latin typeface="Times New Roman" pitchFamily="18" charset="0"/>
                <a:ea typeface="方正姚体" panose="02010601030101010101" pitchFamily="2" charset="-122"/>
                <a:cs typeface="Times New Roman" pitchFamily="18" charset="0"/>
              </a:endParaRPr>
            </a:p>
          </p:txBody>
        </p:sp>
        <p:sp>
          <p:nvSpPr>
            <p:cNvPr id="23" name="Freeform 76"/>
            <p:cNvSpPr>
              <a:spLocks noEditPoints="1"/>
            </p:cNvSpPr>
            <p:nvPr/>
          </p:nvSpPr>
          <p:spPr bwMode="auto">
            <a:xfrm>
              <a:off x="6723727" y="3070144"/>
              <a:ext cx="390942" cy="390942"/>
            </a:xfrm>
            <a:custGeom>
              <a:avLst/>
              <a:gdLst>
                <a:gd name="T0" fmla="*/ 72 w 144"/>
                <a:gd name="T1" fmla="*/ 0 h 144"/>
                <a:gd name="T2" fmla="*/ 0 w 144"/>
                <a:gd name="T3" fmla="*/ 72 h 144"/>
                <a:gd name="T4" fmla="*/ 72 w 144"/>
                <a:gd name="T5" fmla="*/ 144 h 144"/>
                <a:gd name="T6" fmla="*/ 144 w 144"/>
                <a:gd name="T7" fmla="*/ 72 h 144"/>
                <a:gd name="T8" fmla="*/ 72 w 144"/>
                <a:gd name="T9" fmla="*/ 0 h 144"/>
                <a:gd name="T10" fmla="*/ 52 w 144"/>
                <a:gd name="T11" fmla="*/ 34 h 144"/>
                <a:gd name="T12" fmla="*/ 62 w 144"/>
                <a:gd name="T13" fmla="*/ 44 h 144"/>
                <a:gd name="T14" fmla="*/ 52 w 144"/>
                <a:gd name="T15" fmla="*/ 54 h 144"/>
                <a:gd name="T16" fmla="*/ 42 w 144"/>
                <a:gd name="T17" fmla="*/ 44 h 144"/>
                <a:gd name="T18" fmla="*/ 52 w 144"/>
                <a:gd name="T19" fmla="*/ 34 h 144"/>
                <a:gd name="T20" fmla="*/ 88 w 144"/>
                <a:gd name="T21" fmla="*/ 94 h 144"/>
                <a:gd name="T22" fmla="*/ 55 w 144"/>
                <a:gd name="T23" fmla="*/ 121 h 144"/>
                <a:gd name="T24" fmla="*/ 29 w 144"/>
                <a:gd name="T25" fmla="*/ 88 h 144"/>
                <a:gd name="T26" fmla="*/ 62 w 144"/>
                <a:gd name="T27" fmla="*/ 62 h 144"/>
                <a:gd name="T28" fmla="*/ 88 w 144"/>
                <a:gd name="T29" fmla="*/ 94 h 144"/>
                <a:gd name="T30" fmla="*/ 89 w 144"/>
                <a:gd name="T31" fmla="*/ 59 h 144"/>
                <a:gd name="T32" fmla="*/ 73 w 144"/>
                <a:gd name="T33" fmla="*/ 40 h 144"/>
                <a:gd name="T34" fmla="*/ 92 w 144"/>
                <a:gd name="T35" fmla="*/ 24 h 144"/>
                <a:gd name="T36" fmla="*/ 108 w 144"/>
                <a:gd name="T37" fmla="*/ 44 h 144"/>
                <a:gd name="T38" fmla="*/ 89 w 144"/>
                <a:gd name="T39" fmla="*/ 59 h 144"/>
                <a:gd name="T40" fmla="*/ 108 w 144"/>
                <a:gd name="T41" fmla="*/ 94 h 144"/>
                <a:gd name="T42" fmla="*/ 96 w 144"/>
                <a:gd name="T43" fmla="*/ 79 h 144"/>
                <a:gd name="T44" fmla="*/ 111 w 144"/>
                <a:gd name="T45" fmla="*/ 67 h 144"/>
                <a:gd name="T46" fmla="*/ 123 w 144"/>
                <a:gd name="T47" fmla="*/ 82 h 144"/>
                <a:gd name="T48" fmla="*/ 108 w 144"/>
                <a:gd name="T49" fmla="*/ 9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52" y="34"/>
                  </a:moveTo>
                  <a:cubicBezTo>
                    <a:pt x="58" y="34"/>
                    <a:pt x="62" y="38"/>
                    <a:pt x="62" y="44"/>
                  </a:cubicBezTo>
                  <a:cubicBezTo>
                    <a:pt x="62" y="49"/>
                    <a:pt x="58" y="54"/>
                    <a:pt x="52" y="54"/>
                  </a:cubicBezTo>
                  <a:cubicBezTo>
                    <a:pt x="47" y="54"/>
                    <a:pt x="42" y="49"/>
                    <a:pt x="42" y="44"/>
                  </a:cubicBezTo>
                  <a:cubicBezTo>
                    <a:pt x="42" y="38"/>
                    <a:pt x="47" y="34"/>
                    <a:pt x="52" y="34"/>
                  </a:cubicBezTo>
                  <a:close/>
                  <a:moveTo>
                    <a:pt x="88" y="94"/>
                  </a:moveTo>
                  <a:cubicBezTo>
                    <a:pt x="86" y="111"/>
                    <a:pt x="72" y="122"/>
                    <a:pt x="55" y="121"/>
                  </a:cubicBezTo>
                  <a:cubicBezTo>
                    <a:pt x="39" y="119"/>
                    <a:pt x="27" y="104"/>
                    <a:pt x="29" y="88"/>
                  </a:cubicBezTo>
                  <a:cubicBezTo>
                    <a:pt x="31" y="72"/>
                    <a:pt x="45" y="60"/>
                    <a:pt x="62" y="62"/>
                  </a:cubicBezTo>
                  <a:cubicBezTo>
                    <a:pt x="78" y="64"/>
                    <a:pt x="90" y="78"/>
                    <a:pt x="88" y="94"/>
                  </a:cubicBezTo>
                  <a:close/>
                  <a:moveTo>
                    <a:pt x="89" y="59"/>
                  </a:moveTo>
                  <a:cubicBezTo>
                    <a:pt x="79" y="58"/>
                    <a:pt x="72" y="50"/>
                    <a:pt x="73" y="40"/>
                  </a:cubicBezTo>
                  <a:cubicBezTo>
                    <a:pt x="74" y="30"/>
                    <a:pt x="83" y="23"/>
                    <a:pt x="92" y="24"/>
                  </a:cubicBezTo>
                  <a:cubicBezTo>
                    <a:pt x="102" y="25"/>
                    <a:pt x="109" y="34"/>
                    <a:pt x="108" y="44"/>
                  </a:cubicBezTo>
                  <a:cubicBezTo>
                    <a:pt x="107" y="53"/>
                    <a:pt x="98" y="60"/>
                    <a:pt x="89" y="59"/>
                  </a:cubicBezTo>
                  <a:close/>
                  <a:moveTo>
                    <a:pt x="108" y="94"/>
                  </a:moveTo>
                  <a:cubicBezTo>
                    <a:pt x="101" y="93"/>
                    <a:pt x="95" y="86"/>
                    <a:pt x="96" y="79"/>
                  </a:cubicBezTo>
                  <a:cubicBezTo>
                    <a:pt x="97" y="71"/>
                    <a:pt x="104" y="66"/>
                    <a:pt x="111" y="67"/>
                  </a:cubicBezTo>
                  <a:cubicBezTo>
                    <a:pt x="119" y="68"/>
                    <a:pt x="124" y="74"/>
                    <a:pt x="123" y="82"/>
                  </a:cubicBezTo>
                  <a:cubicBezTo>
                    <a:pt x="123" y="89"/>
                    <a:pt x="116" y="95"/>
                    <a:pt x="108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Futura-Condensed-Normal" pitchFamily="2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235684" y="1558774"/>
            <a:ext cx="80391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dăm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i="1" dirty="0">
                <a:latin typeface="+mj-lt"/>
              </a:rPr>
              <a:t> </a:t>
            </a:r>
            <a:endParaRPr lang="en-US" sz="3600" dirty="0">
              <a:latin typeface="+mj-lt"/>
            </a:endParaRPr>
          </a:p>
        </p:txBody>
      </p:sp>
      <p:sp>
        <p:nvSpPr>
          <p:cNvPr id="5" name="Right Arrow 4"/>
          <p:cNvSpPr/>
          <p:nvPr/>
        </p:nvSpPr>
        <p:spPr>
          <a:xfrm flipV="1">
            <a:off x="5685087" y="3284846"/>
            <a:ext cx="1570147" cy="61856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40139" y="3117114"/>
            <a:ext cx="1873306" cy="1083949"/>
          </a:xfrm>
          <a:prstGeom prst="ellipse">
            <a:avLst/>
          </a:prstGeom>
          <a:solidFill>
            <a:srgbClr val="BC9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91300" y="3117114"/>
            <a:ext cx="3200883" cy="1253499"/>
          </a:xfrm>
          <a:prstGeom prst="roundRect">
            <a:avLst/>
          </a:prstGeom>
          <a:solidFill>
            <a:srgbClr val="BC9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91299" y="5679506"/>
            <a:ext cx="3200883" cy="914400"/>
          </a:xfrm>
          <a:prstGeom prst="roundRect">
            <a:avLst/>
          </a:prstGeom>
          <a:solidFill>
            <a:srgbClr val="BC9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9249424" y="4535855"/>
            <a:ext cx="607270" cy="97840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82987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1886" y="-38418"/>
            <a:ext cx="362839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000">
            <a:off x="10174584" y="333554"/>
            <a:ext cx="832485" cy="10699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16200000">
            <a:off x="8269956" y="2391725"/>
            <a:ext cx="2400657" cy="27734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7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Luyện</a:t>
            </a:r>
            <a:r>
              <a:rPr lang="en-US" altLang="zh-CN" sz="7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 </a:t>
            </a:r>
            <a:r>
              <a:rPr lang="en-US" altLang="zh-CN" sz="7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tập</a:t>
            </a:r>
            <a:endParaRPr lang="zh-CN" altLang="en-US" sz="66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方正清刻本悦宋简体" panose="02000000000000000000" charset="-122"/>
              <a:cs typeface="Times New Roman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 rot="16200000">
            <a:off x="6949208" y="3203350"/>
            <a:ext cx="1200329" cy="9152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6600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II.</a:t>
            </a:r>
            <a:endParaRPr lang="zh-CN" altLang="en-US" sz="6600" dirty="0">
              <a:solidFill>
                <a:prstClr val="black">
                  <a:lumMod val="75000"/>
                  <a:lumOff val="25000"/>
                </a:prstClr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5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00" y="4425805"/>
            <a:ext cx="1338620" cy="2438400"/>
          </a:xfrm>
          <a:prstGeom prst="rect">
            <a:avLst/>
          </a:prstGeom>
        </p:spPr>
      </p:pic>
      <p:pic>
        <p:nvPicPr>
          <p:cNvPr id="20" name="Picture 19" descr="F: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/>
        </p:blipFill>
        <p:spPr bwMode="auto">
          <a:xfrm>
            <a:off x="228600" y="3256002"/>
            <a:ext cx="2674961" cy="360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loud Callout 20"/>
          <p:cNvSpPr/>
          <p:nvPr/>
        </p:nvSpPr>
        <p:spPr>
          <a:xfrm>
            <a:off x="3807725" y="846161"/>
            <a:ext cx="5478127" cy="4421072"/>
          </a:xfrm>
          <a:prstGeom prst="cloudCallout">
            <a:avLst>
              <a:gd name="adj1" fmla="val -67648"/>
              <a:gd name="adj2" fmla="val 4581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 LUẬN NHÓM </a:t>
            </a:r>
          </a:p>
          <a:p>
            <a:pPr algn="ctr"/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1,2: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1,2</a:t>
            </a:r>
          </a:p>
          <a:p>
            <a:pPr algn="ctr"/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3,4: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3,4</a:t>
            </a:r>
          </a:p>
        </p:txBody>
      </p:sp>
    </p:spTree>
    <p:extLst>
      <p:ext uri="{BB962C8B-B14F-4D97-AF65-F5344CB8AC3E}">
        <p14:creationId xmlns:p14="http://schemas.microsoft.com/office/powerpoint/2010/main" val="36339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544897" y="0"/>
            <a:ext cx="1007110" cy="5168900"/>
            <a:chOff x="1544897" y="0"/>
            <a:chExt cx="1007110" cy="5168900"/>
          </a:xfrm>
        </p:grpSpPr>
        <p:sp>
          <p:nvSpPr>
            <p:cNvPr id="7" name="矩形 6"/>
            <p:cNvSpPr/>
            <p:nvPr/>
          </p:nvSpPr>
          <p:spPr>
            <a:xfrm>
              <a:off x="1544897" y="0"/>
              <a:ext cx="1007110" cy="5168900"/>
            </a:xfrm>
            <a:prstGeom prst="rect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08887" y="964757"/>
              <a:ext cx="738664" cy="923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endPara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charset="-122"/>
                <a:ea typeface="方正清刻本悦宋简体" panose="02000000000000000000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7" y="3201411"/>
            <a:ext cx="2351560" cy="413874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238500" y="3288437"/>
            <a:ext cx="8648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165AA2-143F-D728-9190-3CEC0D93102B}"/>
              </a:ext>
            </a:extLst>
          </p:cNvPr>
          <p:cNvSpPr txBox="1"/>
          <p:nvPr/>
        </p:nvSpPr>
        <p:spPr>
          <a:xfrm>
            <a:off x="3379888" y="1644659"/>
            <a:ext cx="7938655" cy="277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73160" y="0"/>
            <a:ext cx="3548213" cy="6929755"/>
            <a:chOff x="4067810" y="-35560"/>
            <a:chExt cx="3765550" cy="6929755"/>
          </a:xfrm>
        </p:grpSpPr>
        <p:sp>
          <p:nvSpPr>
            <p:cNvPr id="8" name="矩形 7"/>
            <p:cNvSpPr/>
            <p:nvPr/>
          </p:nvSpPr>
          <p:spPr>
            <a:xfrm>
              <a:off x="4067810" y="-35560"/>
              <a:ext cx="3765550" cy="6929755"/>
            </a:xfrm>
            <a:prstGeom prst="rect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371340" y="2712085"/>
              <a:ext cx="2993390" cy="29933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4" y="2722245"/>
            <a:ext cx="3058794" cy="305879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10" y="4986683"/>
            <a:ext cx="1435670" cy="79435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9350" y="910997"/>
            <a:ext cx="3797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TẬP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B1F49-3ECD-506C-569F-C157C6A76101}"/>
              </a:ext>
            </a:extLst>
          </p:cNvPr>
          <p:cNvSpPr txBox="1"/>
          <p:nvPr/>
        </p:nvSpPr>
        <p:spPr>
          <a:xfrm>
            <a:off x="4129264" y="232379"/>
            <a:ext cx="6861480" cy="3008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BB1F49-3ECD-506C-569F-C157C6A76101}"/>
              </a:ext>
            </a:extLst>
          </p:cNvPr>
          <p:cNvSpPr txBox="1"/>
          <p:nvPr/>
        </p:nvSpPr>
        <p:spPr>
          <a:xfrm>
            <a:off x="4095961" y="3368011"/>
            <a:ext cx="7735186" cy="3561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Ba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ngày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tới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rất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bận</a:t>
            </a:r>
            <a:endParaRPr lang="en-US" sz="32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Nắm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”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Mẹ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mang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nắm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thóc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sân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ăn</a:t>
            </a:r>
            <a:endParaRPr lang="vi-VN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Ít nữa thôi là tôi phải sang Anh du học rồi</a:t>
            </a:r>
            <a:endParaRPr lang="en-US" sz="32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8369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33"/>
          <p:cNvGrpSpPr/>
          <p:nvPr/>
        </p:nvGrpSpPr>
        <p:grpSpPr>
          <a:xfrm>
            <a:off x="-376847" y="52251"/>
            <a:ext cx="3143018" cy="3015481"/>
            <a:chOff x="98975" y="1203167"/>
            <a:chExt cx="3143018" cy="3015481"/>
          </a:xfrm>
        </p:grpSpPr>
        <p:sp>
          <p:nvSpPr>
            <p:cNvPr id="20" name="椭圆 7"/>
            <p:cNvSpPr/>
            <p:nvPr/>
          </p:nvSpPr>
          <p:spPr>
            <a:xfrm>
              <a:off x="952817" y="1203167"/>
              <a:ext cx="2289176" cy="2289176"/>
            </a:xfrm>
            <a:prstGeom prst="ellipse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3</a:t>
              </a:r>
              <a:endPara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468"/>
            <a:stretch/>
          </p:blipFill>
          <p:spPr>
            <a:xfrm>
              <a:off x="98975" y="2526872"/>
              <a:ext cx="2234859" cy="1691776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6BB1F49-3ECD-506C-569F-C157C6A76101}"/>
              </a:ext>
            </a:extLst>
          </p:cNvPr>
          <p:cNvSpPr txBox="1"/>
          <p:nvPr/>
        </p:nvSpPr>
        <p:spPr>
          <a:xfrm>
            <a:off x="3057099" y="368857"/>
            <a:ext cx="8475259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câu: «Nó là thằng Tí, con bà Sáu», từ Sáu có phải là số từ không? Vì sao từ này được viết hoa?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165AA2-143F-D728-9190-3CEC0D93102B}"/>
              </a:ext>
            </a:extLst>
          </p:cNvPr>
          <p:cNvSpPr txBox="1"/>
          <p:nvPr/>
        </p:nvSpPr>
        <p:spPr>
          <a:xfrm>
            <a:off x="2874920" y="2695536"/>
            <a:ext cx="7938655" cy="197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«Sáu»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không phải số từ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Từ «Sáu» được viết hoa  vì đây là danh từ, tên riêng chỉ người.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4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544897" y="0"/>
            <a:ext cx="1007110" cy="5168900"/>
            <a:chOff x="1544897" y="0"/>
            <a:chExt cx="1007110" cy="5168900"/>
          </a:xfrm>
        </p:grpSpPr>
        <p:sp>
          <p:nvSpPr>
            <p:cNvPr id="7" name="矩形 6"/>
            <p:cNvSpPr/>
            <p:nvPr/>
          </p:nvSpPr>
          <p:spPr>
            <a:xfrm>
              <a:off x="1544897" y="0"/>
              <a:ext cx="1007110" cy="5168900"/>
            </a:xfrm>
            <a:prstGeom prst="rect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vi-VN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08887" y="964757"/>
              <a:ext cx="738664" cy="923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endPara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charset="-122"/>
                <a:ea typeface="方正清刻本悦宋简体" panose="02000000000000000000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7" y="3201411"/>
            <a:ext cx="2351560" cy="413874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238500" y="3288437"/>
            <a:ext cx="8648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05B1B9-A383-B831-0E14-02B10F2F6645}"/>
              </a:ext>
            </a:extLst>
          </p:cNvPr>
          <p:cNvSpPr txBox="1"/>
          <p:nvPr/>
        </p:nvSpPr>
        <p:spPr>
          <a:xfrm>
            <a:off x="2879677" y="503059"/>
            <a:ext cx="9116706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Trường hợp tương tự: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80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8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33"/>
          <p:cNvGrpSpPr/>
          <p:nvPr/>
        </p:nvGrpSpPr>
        <p:grpSpPr>
          <a:xfrm>
            <a:off x="-376847" y="52251"/>
            <a:ext cx="3143018" cy="3015481"/>
            <a:chOff x="98975" y="1203167"/>
            <a:chExt cx="3143018" cy="3015481"/>
          </a:xfrm>
        </p:grpSpPr>
        <p:sp>
          <p:nvSpPr>
            <p:cNvPr id="20" name="椭圆 7"/>
            <p:cNvSpPr/>
            <p:nvPr/>
          </p:nvSpPr>
          <p:spPr>
            <a:xfrm>
              <a:off x="952817" y="1203167"/>
              <a:ext cx="2289176" cy="2289176"/>
            </a:xfrm>
            <a:prstGeom prst="ellipse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5</a:t>
              </a:r>
              <a:endPara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468"/>
            <a:stretch/>
          </p:blipFill>
          <p:spPr>
            <a:xfrm>
              <a:off x="98975" y="2526872"/>
              <a:ext cx="2234859" cy="1691776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20CC596-1D61-9921-9EC7-E74B16709C15}"/>
              </a:ext>
            </a:extLst>
          </p:cNvPr>
          <p:cNvSpPr txBox="1"/>
          <p:nvPr/>
        </p:nvSpPr>
        <p:spPr>
          <a:xfrm>
            <a:off x="3029803" y="363198"/>
            <a:ext cx="8861946" cy="20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long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cháo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0CC596-1D61-9921-9EC7-E74B16709C15}"/>
              </a:ext>
            </a:extLst>
          </p:cNvPr>
          <p:cNvSpPr txBox="1"/>
          <p:nvPr/>
        </p:nvSpPr>
        <p:spPr>
          <a:xfrm>
            <a:off x="218364" y="2836564"/>
            <a:ext cx="11778018" cy="3567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Gươm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24" y="1173707"/>
            <a:ext cx="12192000" cy="5049672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1" b="29089"/>
          <a:stretch/>
        </p:blipFill>
        <p:spPr>
          <a:xfrm>
            <a:off x="2605356" y="-284677"/>
            <a:ext cx="6858000" cy="2188396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62" y="1303600"/>
            <a:ext cx="5086187" cy="460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0CC596-1D61-9921-9EC7-E74B16709C15}"/>
              </a:ext>
            </a:extLst>
          </p:cNvPr>
          <p:cNvSpPr txBox="1"/>
          <p:nvPr/>
        </p:nvSpPr>
        <p:spPr>
          <a:xfrm>
            <a:off x="410385" y="3250569"/>
            <a:ext cx="6318913" cy="2230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đặt câu có chứa số từ với nội dung liên quan đến bức tranh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236" y="1634115"/>
            <a:ext cx="6779209" cy="16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94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TRAM NGUYEN\Desktop\ba-chim-bay-n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81554" y="5857893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 CHÌM BẢY NỔI</a:t>
            </a:r>
            <a:endParaRPr lang="vi-VN" sz="3200" b="1" dirty="0">
              <a:solidFill>
                <a:prstClr val="white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2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86200" y="-5715"/>
            <a:ext cx="829691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000">
            <a:off x="9982585" y="968903"/>
            <a:ext cx="832485" cy="10699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6200000">
            <a:off x="6928189" y="1759196"/>
            <a:ext cx="3877985" cy="27459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Tạm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biệt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thầy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cô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và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các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em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!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清刻本悦宋简体" panose="02000000000000000000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28" y="4084124"/>
            <a:ext cx="2459044" cy="2962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  <p:pic>
        <p:nvPicPr>
          <p:cNvPr id="11" name="图片 10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3175" flipH="1">
            <a:off x="6843241" y="3922979"/>
            <a:ext cx="832485" cy="1069975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:\Users\TRAM NGUYEN\Desktop\ngoai-25813-43b1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3080" y="-10633"/>
            <a:ext cx="12191999" cy="6868633"/>
          </a:xfrm>
          <a:prstGeom prst="rect">
            <a:avLst/>
          </a:prstGeom>
          <a:noFill/>
        </p:spPr>
      </p:pic>
      <p:sp>
        <p:nvSpPr>
          <p:cNvPr id="4" name="Oval Callout 3"/>
          <p:cNvSpPr/>
          <p:nvPr/>
        </p:nvSpPr>
        <p:spPr>
          <a:xfrm>
            <a:off x="9167834" y="2500306"/>
            <a:ext cx="1643074" cy="1857388"/>
          </a:xfrm>
          <a:prstGeom prst="wedgeEllipseCallout">
            <a:avLst>
              <a:gd name="adj1" fmla="val -54816"/>
              <a:gd name="adj2" fmla="val 2589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</a:p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endParaRPr lang="vi-VN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167438" y="0"/>
            <a:ext cx="3714776" cy="1142984"/>
          </a:xfrm>
          <a:prstGeom prst="cloudCallout">
            <a:avLst>
              <a:gd name="adj1" fmla="val -60218"/>
              <a:gd name="adj2" fmla="val 3551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CẢ NGÀY RỒI. MỆT MÀ VUI.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8282" y="6000769"/>
            <a:ext cx="95012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MỘT NGÀY ĐÀNG HỌC MỘT SÀNG KHÔN</a:t>
            </a:r>
            <a:endParaRPr lang="vi-VN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68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RAM NGUYEN\Desktop\1237534_755471687838416_346193270866178831_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10182" y="6072207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 ĐẦU SÁU TAY</a:t>
            </a:r>
            <a:endParaRPr lang="vi-VN" sz="3200" b="1" dirty="0">
              <a:solidFill>
                <a:prstClr val="white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9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2160" y="-5715"/>
            <a:ext cx="362839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000">
            <a:off x="6613038" y="1276677"/>
            <a:ext cx="832485" cy="1069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28" y="4084124"/>
            <a:ext cx="2459044" cy="29620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5501" y="311131"/>
            <a:ext cx="2941708" cy="6032837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360420" y="-5715"/>
            <a:ext cx="8835390" cy="686371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 rot="16200000">
            <a:off x="9008089" y="-1768934"/>
            <a:ext cx="923330" cy="47354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altLang="zh-CN" sz="4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594350" y="2228215"/>
            <a:ext cx="6838951" cy="631825"/>
            <a:chOff x="5010150" y="1796415"/>
            <a:chExt cx="6838951" cy="631825"/>
          </a:xfrm>
        </p:grpSpPr>
        <p:sp>
          <p:nvSpPr>
            <p:cNvPr id="11" name="椭圆 10"/>
            <p:cNvSpPr/>
            <p:nvPr/>
          </p:nvSpPr>
          <p:spPr>
            <a:xfrm>
              <a:off x="5010150" y="1796415"/>
              <a:ext cx="583565" cy="5835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FED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I.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821045" y="1912620"/>
              <a:ext cx="6028056" cy="46736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marR="0" lvl="0" indent="0" algn="l" defTabSz="914400" rtl="0" eaLnBrk="1" fontAlgn="t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Hình</a:t>
              </a:r>
              <a:r>
                <a:rPr lang="en-US" altLang="zh-CN" sz="3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 </a:t>
              </a:r>
              <a:r>
                <a:rPr lang="en-US" altLang="zh-CN" sz="360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thành</a:t>
              </a:r>
              <a:r>
                <a:rPr lang="en-US" altLang="zh-CN" sz="3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 </a:t>
              </a:r>
              <a:r>
                <a:rPr lang="en-US" altLang="zh-CN" sz="360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kiến</a:t>
              </a:r>
              <a:r>
                <a:rPr lang="en-US" altLang="zh-CN" sz="3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 </a:t>
              </a:r>
              <a:r>
                <a:rPr lang="en-US" altLang="zh-CN" sz="360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thức</a:t>
              </a: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  <a:sym typeface="+mn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821045" y="2181225"/>
              <a:ext cx="3064510" cy="24701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l"/>
              <a:endParaRPr kumimoji="0" lang="en-US" altLang="zh-CN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方正舒体" panose="02010601030101010101" charset="-122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593715" y="3208655"/>
            <a:ext cx="6039484" cy="654050"/>
            <a:chOff x="5009515" y="2776855"/>
            <a:chExt cx="6039484" cy="654050"/>
          </a:xfrm>
        </p:grpSpPr>
        <p:sp>
          <p:nvSpPr>
            <p:cNvPr id="12" name="椭圆 11"/>
            <p:cNvSpPr/>
            <p:nvPr/>
          </p:nvSpPr>
          <p:spPr>
            <a:xfrm>
              <a:off x="5009515" y="2776855"/>
              <a:ext cx="583565" cy="5835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FED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  <a:sym typeface="+mn-ea"/>
                </a:rPr>
                <a:t>II.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808344" y="2860675"/>
              <a:ext cx="5240655" cy="46736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marR="0" lvl="0" indent="0" algn="l" defTabSz="914400" rtl="0" eaLnBrk="1" fontAlgn="t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Luyện</a:t>
              </a:r>
              <a:r>
                <a:rPr lang="en-US" altLang="zh-CN" sz="3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 </a:t>
              </a:r>
              <a:r>
                <a:rPr lang="en-US" altLang="zh-CN" sz="360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tập</a:t>
              </a: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821045" y="3183890"/>
              <a:ext cx="3064510" cy="24701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l"/>
              <a:endParaRPr kumimoji="0" lang="en-US" altLang="zh-CN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方正舒体" panose="02010601030101010101" charset="-122"/>
                <a:sym typeface="+mn-ea"/>
              </a:endParaRPr>
            </a:p>
          </p:txBody>
        </p:sp>
      </p:grpSp>
      <p:pic>
        <p:nvPicPr>
          <p:cNvPr id="22" name="图片 21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000">
            <a:off x="6341109" y="141298"/>
            <a:ext cx="832485" cy="10699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52" y="550611"/>
            <a:ext cx="6462897" cy="646289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931">
            <a:off x="8289155" y="5042154"/>
            <a:ext cx="3719885" cy="2058211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1886" y="-38418"/>
            <a:ext cx="362839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000">
            <a:off x="10174584" y="333554"/>
            <a:ext cx="832485" cy="10699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16200000">
            <a:off x="6615328" y="2290805"/>
            <a:ext cx="5109091" cy="23860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Hình</a:t>
            </a:r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 </a:t>
            </a:r>
            <a:r>
              <a:rPr lang="en-US" altLang="zh-CN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thành</a:t>
            </a:r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 </a:t>
            </a:r>
            <a:r>
              <a:rPr lang="en-US" altLang="zh-CN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kiến</a:t>
            </a:r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 </a:t>
            </a:r>
            <a:r>
              <a:rPr lang="en-US" altLang="zh-CN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thức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方正清刻本悦宋简体" panose="02000000000000000000" charset="-122"/>
              <a:cs typeface="Times New Roman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 rot="16200000">
            <a:off x="6949207" y="3086595"/>
            <a:ext cx="1200329" cy="6251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I.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24" y="1457766"/>
            <a:ext cx="12192000" cy="3746500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1" b="29089"/>
          <a:stretch/>
        </p:blipFill>
        <p:spPr>
          <a:xfrm>
            <a:off x="2605356" y="-284677"/>
            <a:ext cx="6858000" cy="21883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099" y="4398036"/>
            <a:ext cx="3561708" cy="275563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7419" y="1761019"/>
            <a:ext cx="8445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4000" dirty="0"/>
          </a:p>
        </p:txBody>
      </p:sp>
      <p:sp>
        <p:nvSpPr>
          <p:cNvPr id="28" name="Rectangle 27"/>
          <p:cNvSpPr/>
          <p:nvPr/>
        </p:nvSpPr>
        <p:spPr>
          <a:xfrm>
            <a:off x="194829" y="2468905"/>
            <a:ext cx="11809990" cy="192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200000"/>
              </a:lnSpc>
              <a:buAutoNum type="arabicParenBoth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algn="just">
              <a:lnSpc>
                <a:spcPct val="200000"/>
              </a:lnSpc>
              <a:buAutoNum type="arabicParenBoth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3474263" y="3355343"/>
            <a:ext cx="6197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31021" y="4270861"/>
            <a:ext cx="6197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182011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" y="0"/>
            <a:ext cx="6114197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308953" y="0"/>
            <a:ext cx="54962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200000"/>
              </a:lnSpc>
              <a:buAutoNum type="arabicParenBoth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23881" y="216700"/>
            <a:ext cx="51315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624388" y="898746"/>
            <a:ext cx="6197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313707" y="1090932"/>
            <a:ext cx="6197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244094" y="284597"/>
            <a:ext cx="1561146" cy="7497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871044" y="557828"/>
            <a:ext cx="746625" cy="560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8883" y="2796045"/>
            <a:ext cx="1213387" cy="12133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71043" y="1342024"/>
            <a:ext cx="1213387" cy="121338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14396" y="5750309"/>
            <a:ext cx="4670753" cy="7950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914396" y="3825460"/>
            <a:ext cx="4708481" cy="945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8585" y="4693344"/>
            <a:ext cx="1213387" cy="121338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823881" y="4509651"/>
            <a:ext cx="4670753" cy="7950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 flipH="1">
            <a:off x="6823881" y="2584802"/>
            <a:ext cx="4708481" cy="945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38070" y="3452686"/>
            <a:ext cx="1213387" cy="1213387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6" grpId="0" animBg="1"/>
      <p:bldP spid="29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856</Words>
  <Application>Microsoft Office PowerPoint</Application>
  <PresentationFormat>Màn hình rộng</PresentationFormat>
  <Paragraphs>115</Paragraphs>
  <Slides>20</Slides>
  <Notes>20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1" baseType="lpstr"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Vân Phạm Thanh</cp:lastModifiedBy>
  <cp:revision>152</cp:revision>
  <dcterms:created xsi:type="dcterms:W3CDTF">2018-06-04T07:16:00Z</dcterms:created>
  <dcterms:modified xsi:type="dcterms:W3CDTF">2024-11-01T15:30:40Z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