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1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76" r:id="rId19"/>
    <p:sldId id="260" r:id="rId20"/>
    <p:sldId id="259" r:id="rId21"/>
    <p:sldId id="292" r:id="rId22"/>
    <p:sldId id="262" r:id="rId23"/>
    <p:sldId id="263" r:id="rId24"/>
    <p:sldId id="291" r:id="rId25"/>
    <p:sldId id="293" r:id="rId26"/>
    <p:sldId id="268" r:id="rId27"/>
    <p:sldId id="264" r:id="rId28"/>
    <p:sldId id="297" r:id="rId29"/>
    <p:sldId id="294" r:id="rId30"/>
    <p:sldId id="265" r:id="rId31"/>
    <p:sldId id="298" r:id="rId32"/>
    <p:sldId id="295" r:id="rId33"/>
    <p:sldId id="267" r:id="rId34"/>
    <p:sldId id="296" r:id="rId35"/>
    <p:sldId id="299" r:id="rId36"/>
    <p:sldId id="271" r:id="rId37"/>
    <p:sldId id="258" r:id="rId38"/>
    <p:sldId id="274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0" r:id="rId47"/>
    <p:sldId id="275" r:id="rId48"/>
  </p:sldIdLst>
  <p:sldSz cx="12192000" cy="6858000"/>
  <p:notesSz cx="7104063" cy="10234613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72"/>
    <a:srgbClr val="F6C438"/>
    <a:srgbClr val="F2DC73"/>
    <a:srgbClr val="009193"/>
    <a:srgbClr val="B7D886"/>
    <a:srgbClr val="9ECC6A"/>
    <a:srgbClr val="73FEFF"/>
    <a:srgbClr val="E7FFFF"/>
    <a:srgbClr val="EDF08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2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8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6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8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650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83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61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33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888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18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3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7.png"/><Relationship Id="rId3" Type="http://schemas.openxmlformats.org/officeDocument/2006/relationships/image" Target="../media/image5.jpeg"/><Relationship Id="rId7" Type="http://schemas.openxmlformats.org/officeDocument/2006/relationships/image" Target="../media/image44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6.jpeg"/><Relationship Id="rId9" Type="http://schemas.openxmlformats.org/officeDocument/2006/relationships/image" Target="../media/image45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5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7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3340CF-91CA-7D4B-AB9D-C26579EC431E}"/>
              </a:ext>
            </a:extLst>
          </p:cNvPr>
          <p:cNvSpPr txBox="1"/>
          <p:nvPr/>
        </p:nvSpPr>
        <p:spPr>
          <a:xfrm>
            <a:off x="1549737" y="1732668"/>
            <a:ext cx="8399924" cy="21398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660"/>
              </a:avLst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CC00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33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CC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99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FF33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CC9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99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505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6600CC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9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367" y="60074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C98ACF-B7B9-014A-9661-53316DE3B2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71" y="699146"/>
            <a:ext cx="7275448" cy="570952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D8A82E0-935B-384A-8DD4-D3DBFE352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69" y="653614"/>
            <a:ext cx="7358150" cy="58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400" cap="small" dirty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37 – 38:</a:t>
            </a:r>
            <a:endParaRPr sz="2400" cap="small" dirty="0">
              <a:solidFill>
                <a:srgbClr val="68C5CD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71167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681239" y="1300251"/>
            <a:ext cx="4304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500" dirty="0">
                <a:ln w="38100"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7500" dirty="0">
              <a:ln w="38100"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2160633" y="1917883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750072" y="1811383"/>
            <a:ext cx="66918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ĐỌC VĂN BẢN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TÌM HIỂU CHUNG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82415" y="3629025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27043" y="3653783"/>
            <a:ext cx="4362653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TÁC GIẢ, TÁC PHẨM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4154E-75F6-584B-BDF0-E858AFA8F9E9}"/>
              </a:ext>
            </a:extLst>
          </p:cNvPr>
          <p:cNvSpPr txBox="1"/>
          <p:nvPr/>
        </p:nvSpPr>
        <p:spPr>
          <a:xfrm>
            <a:off x="980678" y="1228397"/>
            <a:ext cx="5508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Phấn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1955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Ninh Bình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73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3076" name="Picture 4" descr="Kỹ Thuật Nuôi Chim Chào Mào - Máy nông nghiệp Bình Minh">
            <a:extLst>
              <a:ext uri="{FF2B5EF4-FFF2-40B4-BE49-F238E27FC236}">
                <a16:creationId xmlns:a16="http://schemas.microsoft.com/office/drawing/2014/main" id="{1F302307-156E-E246-A360-610E796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7797">
            <a:off x="1167105" y="680671"/>
            <a:ext cx="4303165" cy="286698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oạn văn 6 trang 67 Kết nối tri thức - Tập 1">
            <a:extLst>
              <a:ext uri="{FF2B5EF4-FFF2-40B4-BE49-F238E27FC236}">
                <a16:creationId xmlns:a16="http://schemas.microsoft.com/office/drawing/2014/main" id="{2BA1EBA5-4D5A-AC49-9B5E-14CA8EFB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327">
            <a:off x="1983426" y="2783843"/>
            <a:ext cx="4110348" cy="28139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10">
            <a:extLst>
              <a:ext uri="{FF2B5EF4-FFF2-40B4-BE49-F238E27FC236}">
                <a16:creationId xmlns:a16="http://schemas.microsoft.com/office/drawing/2014/main" id="{41BB6076-BF1A-3945-8001-B0AAD7A6E7F7}"/>
              </a:ext>
            </a:extLst>
          </p:cNvPr>
          <p:cNvSpPr/>
          <p:nvPr/>
        </p:nvSpPr>
        <p:spPr>
          <a:xfrm>
            <a:off x="7222682" y="1828062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9D67-6615-9840-B930-62913C6A2A89}"/>
              </a:ext>
            </a:extLst>
          </p:cNvPr>
          <p:cNvSpPr txBox="1"/>
          <p:nvPr/>
        </p:nvSpPr>
        <p:spPr>
          <a:xfrm>
            <a:off x="7365160" y="2114162"/>
            <a:ext cx="40864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“Con chào mào” được trích trong “Bầu trời không mái che”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598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2075" y="1999512"/>
              <a:ext cx="1705736" cy="118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thể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hình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dung,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tưởng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tượng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những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khi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đọc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ba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đầu</a:t>
              </a:r>
              <a:r>
                <a:rPr lang="en-US" altLang="zh-CN" sz="3200" i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4098" name="Picture 2" descr="Soạn bài Con chào mào Kết nối tri thức đầy đủ: ngữ văn 6 mới">
            <a:extLst>
              <a:ext uri="{FF2B5EF4-FFF2-40B4-BE49-F238E27FC236}">
                <a16:creationId xmlns:a16="http://schemas.microsoft.com/office/drawing/2014/main" id="{0946CB3C-D5C0-5D44-AE8F-47261D2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4" y="1153088"/>
            <a:ext cx="4256563" cy="4013653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5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75254" y="3792749"/>
            <a:ext cx="6877055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Hình ảnh và tiếng hót của con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trắng mũ đỏ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hót dài, </a:t>
            </a:r>
          </a:p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cao chót vót 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9152507" y="1261350"/>
            <a:ext cx="2380751" cy="3829730"/>
          </a:xfrm>
          <a:prstGeom prst="roundRect">
            <a:avLst/>
          </a:prstGeom>
          <a:solidFill>
            <a:srgbClr val="F6C438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Ý nghĩ, cảm xúc của nhân vật “tôi” về con chim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4A7B0F-9AA8-2049-952D-B55ECFA96A11}"/>
              </a:ext>
            </a:extLst>
          </p:cNvPr>
          <p:cNvSpPr/>
          <p:nvPr/>
        </p:nvSpPr>
        <p:spPr>
          <a:xfrm>
            <a:off x="1651353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BFADA3-79A4-5C44-B27E-1F143DFC2A92}"/>
              </a:ext>
            </a:extLst>
          </p:cNvPr>
          <p:cNvSpPr/>
          <p:nvPr/>
        </p:nvSpPr>
        <p:spPr>
          <a:xfrm>
            <a:off x="3022953" y="4047696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con sâu, trái cây chín đỏ, giọt nước thanh sạch?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3731" y="2207640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2049" y="4252405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390AE-CFD0-C34B-A050-78FE5F8D4EA5}"/>
              </a:ext>
            </a:extLst>
          </p:cNvPr>
          <p:cNvSpPr txBox="1"/>
          <p:nvPr/>
        </p:nvSpPr>
        <p:spPr>
          <a:xfrm>
            <a:off x="5181600" y="553091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2A797-15F1-4545-A363-943341C1CB02}"/>
              </a:ext>
            </a:extLst>
          </p:cNvPr>
          <p:cNvSpPr txBox="1"/>
          <p:nvPr/>
        </p:nvSpPr>
        <p:spPr>
          <a:xfrm>
            <a:off x="6632749" y="2208786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97BA8-147D-B741-A5C7-6F68C1BA93C3}"/>
              </a:ext>
            </a:extLst>
          </p:cNvPr>
          <p:cNvSpPr txBox="1"/>
          <p:nvPr/>
        </p:nvSpPr>
        <p:spPr>
          <a:xfrm>
            <a:off x="7872120" y="4020063"/>
            <a:ext cx="3349451" cy="2126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 ………………………………………………. ……………………………………………….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AA19A-E13B-1440-8099-794751B10315}"/>
              </a:ext>
            </a:extLst>
          </p:cNvPr>
          <p:cNvSpPr txBox="1"/>
          <p:nvPr/>
        </p:nvSpPr>
        <p:spPr>
          <a:xfrm>
            <a:off x="838200" y="792519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thay đổi trong suy nghĩ của nhân vật tôi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4" y="-19654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7F840A-6DC1-FD48-BDFD-B8AD569248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THUẬT KHĂN TRẢI BÀN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0D59917-A4D8-2743-B16A-D590B3F3F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2" y="-45384"/>
            <a:ext cx="6995657" cy="6115984"/>
          </a:xfrm>
          <a:prstGeom prst="rect">
            <a:avLst/>
          </a:prstGeom>
        </p:spPr>
      </p:pic>
      <p:sp>
        <p:nvSpPr>
          <p:cNvPr id="26" name="文本框 49">
            <a:extLst>
              <a:ext uri="{FF2B5EF4-FFF2-40B4-BE49-F238E27FC236}">
                <a16:creationId xmlns:a16="http://schemas.microsoft.com/office/drawing/2014/main" id="{F1B14D00-3ECA-AF4E-A18F-9D13FEBC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721" y="1334033"/>
            <a:ext cx="4710379" cy="341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Vì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sao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đầu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sợ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nhưng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thúc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khẳng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định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Chẳng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/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hót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ấy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tôi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122" name="Picture 2" descr="Những điều không nên làm khi nuôi chim chào mào | Yêu Thú Cưng">
            <a:extLst>
              <a:ext uri="{FF2B5EF4-FFF2-40B4-BE49-F238E27FC236}">
                <a16:creationId xmlns:a16="http://schemas.microsoft.com/office/drawing/2014/main" id="{7B8565F9-0766-DF40-810D-FF156D3D9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10500"/>
          <a:stretch/>
        </p:blipFill>
        <p:spPr bwMode="auto">
          <a:xfrm flipH="1">
            <a:off x="3046126" y="3198461"/>
            <a:ext cx="2375984" cy="2261062"/>
          </a:xfrm>
          <a:prstGeom prst="ellipse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E3F4F86-BD02-8042-89EC-783FAA04E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r="16083"/>
          <a:stretch/>
        </p:blipFill>
        <p:spPr bwMode="auto">
          <a:xfrm flipH="1">
            <a:off x="643656" y="762994"/>
            <a:ext cx="2898462" cy="289846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Nghệ thuật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1685" y="1919603"/>
              <a:ext cx="1896126" cy="14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nào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 Theo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như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vậy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6CFF0-1341-2740-8E95-0993AFA557A9}"/>
              </a:ext>
            </a:extLst>
          </p:cNvPr>
          <p:cNvSpPr txBox="1"/>
          <p:nvPr/>
        </p:nvSpPr>
        <p:spPr>
          <a:xfrm>
            <a:off x="3213846" y="756647"/>
            <a:ext cx="7682754" cy="4843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“triu…uýt…huýt…tu   hìu” (2 lần)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ngữ: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âm thanh của tiếng chim chào mào hót. Tiếng chim vang lên từ trên cành cây cao hót, vang lên ngay trong tâm hồn nhà thơ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644562"/>
            <a:ext cx="1255885" cy="102421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189" y="-1611664"/>
            <a:ext cx="1188823" cy="101202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7929C8A0-C5B9-0445-8781-8EC2D39B930B}"/>
              </a:ext>
            </a:extLst>
          </p:cNvPr>
          <p:cNvSpPr/>
          <p:nvPr/>
        </p:nvSpPr>
        <p:spPr>
          <a:xfrm>
            <a:off x="2750072" y="2594984"/>
            <a:ext cx="6691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LUYỆN TẬP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78971" y="1847588"/>
            <a:ext cx="3644328" cy="45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E1C58BE-C260-C746-8084-0F0DE26AF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81304"/>
              </p:ext>
            </p:extLst>
          </p:nvPr>
        </p:nvGraphicFramePr>
        <p:xfrm>
          <a:off x="4123299" y="977041"/>
          <a:ext cx="7690338" cy="36538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45169">
                  <a:extLst>
                    <a:ext uri="{9D8B030D-6E8A-4147-A177-3AD203B41FA5}">
                      <a16:colId xmlns:a16="http://schemas.microsoft.com/office/drawing/2014/main" val="3353027662"/>
                    </a:ext>
                  </a:extLst>
                </a:gridCol>
                <a:gridCol w="3845169">
                  <a:extLst>
                    <a:ext uri="{9D8B030D-6E8A-4147-A177-3AD203B41FA5}">
                      <a16:colId xmlns:a16="http://schemas.microsoft.com/office/drawing/2014/main" val="4079215316"/>
                    </a:ext>
                  </a:extLst>
                </a:gridCol>
              </a:tblGrid>
              <a:tr h="1123962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nhận biết và làm được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điều em còn băn khoăn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250629"/>
                  </a:ext>
                </a:extLst>
              </a:tr>
              <a:tr h="2176539"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78393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phương thức biểu đạt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en-VN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5222FD-7C68-C146-884B-2080D55D1C8C}"/>
              </a:ext>
            </a:extLst>
          </p:cNvPr>
          <p:cNvSpPr txBox="1"/>
          <p:nvPr/>
        </p:nvSpPr>
        <p:spPr>
          <a:xfrm>
            <a:off x="5331904" y="1049564"/>
            <a:ext cx="5642992" cy="437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VN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F87BBE1D-33A6-DE46-AF54-AEB6D8852188}"/>
              </a:ext>
            </a:extLst>
          </p:cNvPr>
          <p:cNvSpPr txBox="1"/>
          <p:nvPr/>
        </p:nvSpPr>
        <p:spPr>
          <a:xfrm>
            <a:off x="1721922" y="2207564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B9FA93C-F63E-2D4D-8DC9-CA1DC8971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>
            <a:extLst>
              <a:ext uri="{FF2B5EF4-FFF2-40B4-BE49-F238E27FC236}">
                <a16:creationId xmlns:a16="http://schemas.microsoft.com/office/drawing/2014/main" id="{C8C22AE9-9692-C94F-BF15-7A1A94240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1117</Words>
  <Application>Microsoft Macintosh PowerPoint</Application>
  <PresentationFormat>Widescreen</PresentationFormat>
  <Paragraphs>235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等线</vt:lpstr>
      <vt:lpstr>微软雅黑</vt:lpstr>
      <vt:lpstr>Arial</vt:lpstr>
      <vt:lpstr>Calibri</vt:lpstr>
      <vt:lpstr>Calibri Light</vt:lpstr>
      <vt:lpstr>Cambria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office014</cp:lastModifiedBy>
  <cp:revision>32</cp:revision>
  <dcterms:created xsi:type="dcterms:W3CDTF">2017-10-03T14:23:00Z</dcterms:created>
  <dcterms:modified xsi:type="dcterms:W3CDTF">2021-07-30T17:37:49Z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