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62" r:id="rId3"/>
  </p:sldMasterIdLst>
  <p:notesMasterIdLst>
    <p:notesMasterId r:id="rId5"/>
  </p:notesMasterIdLst>
  <p:sldIdLst>
    <p:sldId id="1736" r:id="rId4"/>
    <p:sldId id="11088919" r:id="rId6"/>
    <p:sldId id="292" r:id="rId7"/>
    <p:sldId id="1714" r:id="rId8"/>
    <p:sldId id="1711" r:id="rId9"/>
    <p:sldId id="1735" r:id="rId10"/>
    <p:sldId id="1713" r:id="rId11"/>
    <p:sldId id="1712" r:id="rId12"/>
    <p:sldId id="1729" r:id="rId13"/>
    <p:sldId id="262" r:id="rId14"/>
    <p:sldId id="261" r:id="rId15"/>
    <p:sldId id="11088910" r:id="rId16"/>
    <p:sldId id="1709" r:id="rId17"/>
    <p:sldId id="1718" r:id="rId18"/>
    <p:sldId id="1715" r:id="rId19"/>
    <p:sldId id="1717" r:id="rId20"/>
    <p:sldId id="1720" r:id="rId21"/>
    <p:sldId id="1719" r:id="rId22"/>
    <p:sldId id="1733" r:id="rId23"/>
    <p:sldId id="1723" r:id="rId24"/>
    <p:sldId id="1724" r:id="rId25"/>
    <p:sldId id="11088911" r:id="rId26"/>
    <p:sldId id="1730" r:id="rId27"/>
    <p:sldId id="1731" r:id="rId28"/>
    <p:sldId id="1725" r:id="rId29"/>
    <p:sldId id="11088912" r:id="rId30"/>
    <p:sldId id="1726" r:id="rId31"/>
    <p:sldId id="11088913" r:id="rId32"/>
    <p:sldId id="11088915" r:id="rId33"/>
    <p:sldId id="1727" r:id="rId34"/>
    <p:sldId id="11088914" r:id="rId35"/>
    <p:sldId id="11088917" r:id="rId36"/>
    <p:sldId id="11088921" r:id="rId37"/>
    <p:sldId id="1728" r:id="rId38"/>
    <p:sldId id="11088916" r:id="rId39"/>
    <p:sldId id="1732" r:id="rId40"/>
    <p:sldId id="11088918" r:id="rId41"/>
  </p:sldIdLst>
  <p:sldSz cx="12192000" cy="6858000"/>
  <p:notesSz cx="6858000" cy="9144000"/>
  <p:custDataLst>
    <p:tags r:id="rId4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E6C9"/>
    <a:srgbClr val="FF2D2D"/>
    <a:srgbClr val="FF6969"/>
    <a:srgbClr val="687C71"/>
    <a:srgbClr val="FFFFFF"/>
    <a:srgbClr val="2D3633"/>
    <a:srgbClr val="0C0306"/>
    <a:srgbClr val="263937"/>
    <a:srgbClr val="974975"/>
    <a:srgbClr val="0404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196" autoAdjust="0"/>
  </p:normalViewPr>
  <p:slideViewPr>
    <p:cSldViewPr snapToGrid="0" showGuides="1">
      <p:cViewPr varScale="1">
        <p:scale>
          <a:sx n="69" d="100"/>
          <a:sy n="69" d="100"/>
        </p:scale>
        <p:origin x="780" y="66"/>
      </p:cViewPr>
      <p:guideLst>
        <p:guide orient="horz" pos="2160"/>
        <p:guide pos="3840"/>
      </p:guideLst>
    </p:cSldViewPr>
  </p:slideViewPr>
  <p:notesTextViewPr>
    <p:cViewPr>
      <p:scale>
        <a:sx n="1" d="1"/>
        <a:sy n="1" d="1"/>
      </p:scale>
      <p:origin x="0" y="-186"/>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5" Type="http://schemas.openxmlformats.org/officeDocument/2006/relationships/tags" Target="tags/tag1.xml"/><Relationship Id="rId44" Type="http://schemas.openxmlformats.org/officeDocument/2006/relationships/tableStyles" Target="tableStyles.xml"/><Relationship Id="rId43" Type="http://schemas.openxmlformats.org/officeDocument/2006/relationships/viewProps" Target="viewProps.xml"/><Relationship Id="rId42" Type="http://schemas.openxmlformats.org/officeDocument/2006/relationships/presProps" Target="presProps.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77BA8E-D23D-4AA6-AAF5-D2997172B230}"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85A7E6-8466-460F-99D0-7FDF2BA043CA}"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F85A7E6-8466-460F-99D0-7FDF2BA043CA}"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F85A7E6-8466-460F-99D0-7FDF2BA043CA}"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F85A7E6-8466-460F-99D0-7FDF2BA043CA}"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F85A7E6-8466-460F-99D0-7FDF2BA043CA}"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F85A7E6-8466-460F-99D0-7FDF2BA043CA}"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sz="1200" dirty="0">
                <a:solidFill>
                  <a:schemeClr val="tx1"/>
                </a:solidFill>
                <a:latin typeface="#9Slide03 AmpleSoft" panose="02000000000000000000" pitchFamily="2" charset="0"/>
              </a:rPr>
              <a:t>Tác phẩm chữ Hán: Thanh Hiên thi tập (78 bài); Nam trung tạp ngâm (40 bài); Bắc hành tạp lục (132 bài).</a:t>
            </a:r>
            <a:endParaRPr lang="en-US" sz="1200" dirty="0">
              <a:solidFill>
                <a:schemeClr val="tx1"/>
              </a:solidFill>
              <a:latin typeface="#9Slide03 AmpleSoft"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vi-VN" sz="1200" dirty="0">
                <a:solidFill>
                  <a:schemeClr val="tx1"/>
                </a:solidFill>
                <a:latin typeface="#9Slide03 AmpleSoft" panose="02000000000000000000" pitchFamily="2" charset="0"/>
              </a:rPr>
              <a:t>Tác phẩm chữ Nôm tiêu biểu: Truyện Kiều, Văn tế thập loại chúng sinh</a:t>
            </a:r>
            <a:endParaRPr lang="en-US" sz="1200" dirty="0">
              <a:solidFill>
                <a:schemeClr val="tx1"/>
              </a:solidFill>
              <a:latin typeface="#9Slide03 AmpleSoft"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vi-VN" sz="1200" dirty="0">
                <a:latin typeface="#9Slide03 AmpleSoft" panose="02000000000000000000" pitchFamily="2" charset="0"/>
              </a:rPr>
              <a:t>Nguyễn Du được suy tôn là đại thi hào của dân tộc, được UNESCO vinh danh và kỉ niệm 250 năm ngày sinh của ông.</a:t>
            </a:r>
            <a:endParaRPr lang="en-US" sz="1200" dirty="0">
              <a:latin typeface="#9Slide03 AmpleSoft" panose="02000000000000000000" pitchFamily="2" charset="0"/>
            </a:endParaRPr>
          </a:p>
          <a:p>
            <a:endParaRPr lang="en-US" altLang="zh-CN" dirty="0"/>
          </a:p>
        </p:txBody>
      </p:sp>
      <p:sp>
        <p:nvSpPr>
          <p:cNvPr id="4" name="灯片编号占位符 3"/>
          <p:cNvSpPr>
            <a:spLocks noGrp="1"/>
          </p:cNvSpPr>
          <p:nvPr>
            <p:ph type="sldNum" sz="quarter" idx="10"/>
          </p:nvPr>
        </p:nvSpPr>
        <p:spPr/>
        <p:txBody>
          <a:bodyPr/>
          <a:lstStyle/>
          <a:p>
            <a:fld id="{2F85A7E6-8466-460F-99D0-7FDF2BA043CA}"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342900" lvl="0" indent="-342900" algn="just">
              <a:lnSpc>
                <a:spcPct val="112000"/>
              </a:lnSpc>
              <a:buClr>
                <a:srgbClr val="231F20"/>
              </a:buClr>
              <a:buSzPts val="1200"/>
              <a:buFont typeface="Symbol" panose="05050102010706020507" pitchFamily="18" charset="2"/>
              <a:buChar char="-"/>
              <a:tabLst>
                <a:tab pos="3088640" algn="l"/>
              </a:tabLst>
            </a:pPr>
            <a:r>
              <a:rPr lang="vi-VN" sz="1200" dirty="0">
                <a:latin typeface="#9Slide03 AmpleSoft" panose="02000000000000000000" pitchFamily="2" charset="0"/>
              </a:rPr>
              <a:t>Nguồn gốc cốt truyện: sáng tạo dựa trên tiểu thuyết Kim Vân Kiều truyện của Thanh Tâm Tài Nhân.</a:t>
            </a:r>
            <a:endParaRPr lang="en-US" sz="1200" dirty="0">
              <a:latin typeface="#9Slide03 AmpleSoft" panose="02000000000000000000" pitchFamily="2" charset="0"/>
            </a:endParaRPr>
          </a:p>
          <a:p>
            <a:pPr marL="342900" lvl="0" indent="-342900" algn="just">
              <a:lnSpc>
                <a:spcPct val="112000"/>
              </a:lnSpc>
              <a:buClr>
                <a:srgbClr val="231F20"/>
              </a:buClr>
              <a:buSzPts val="1200"/>
              <a:buFont typeface="Symbol" panose="05050102010706020507" pitchFamily="18" charset="2"/>
              <a:buChar char="-"/>
              <a:tabLst>
                <a:tab pos="3086100" algn="l"/>
              </a:tabLst>
            </a:pPr>
            <a:r>
              <a:rPr lang="vi-VN" sz="1200" dirty="0">
                <a:latin typeface="#9Slide03 AmpleSoft" panose="02000000000000000000" pitchFamily="2" charset="0"/>
              </a:rPr>
              <a:t>Ngôn ngữ, thể loại: viết bằng chữ Nôm, theo thể loại truyện thơ Nôm.</a:t>
            </a:r>
            <a:endParaRPr lang="en-US" sz="1200" dirty="0">
              <a:latin typeface="#9Slide03 AmpleSoft" panose="02000000000000000000" pitchFamily="2" charset="0"/>
            </a:endParaRPr>
          </a:p>
          <a:p>
            <a:pPr marL="342900" lvl="0" indent="-342900" algn="just">
              <a:lnSpc>
                <a:spcPct val="112000"/>
              </a:lnSpc>
              <a:buClr>
                <a:srgbClr val="231F20"/>
              </a:buClr>
              <a:buSzPts val="1200"/>
              <a:buFont typeface="Symbol" panose="05050102010706020507" pitchFamily="18" charset="2"/>
              <a:buChar char="-"/>
              <a:tabLst>
                <a:tab pos="3088640" algn="l"/>
              </a:tabLst>
            </a:pPr>
            <a:r>
              <a:rPr lang="vi-VN" sz="1200" dirty="0">
                <a:latin typeface="#9Slide03 AmpleSoft" panose="02000000000000000000" pitchFamily="2" charset="0"/>
              </a:rPr>
              <a:t>Cảm hứng: xót thương cho số phận bi kịch của người phụ nữ, khẳng định vẻ đẹp và giá trị của con người, trân trọng khát vọng chính đáng của họ, tố cáo thực trạng xã hội bất công, ngang trái.</a:t>
            </a:r>
            <a:endParaRPr lang="en-US" sz="1200" dirty="0">
              <a:latin typeface="#9Slide03 AmpleSoft" panose="02000000000000000000" pitchFamily="2" charset="0"/>
            </a:endParaRPr>
          </a:p>
          <a:p>
            <a:pPr marL="342900" lvl="0" indent="-342900" algn="just">
              <a:lnSpc>
                <a:spcPct val="112000"/>
              </a:lnSpc>
              <a:buClr>
                <a:srgbClr val="231F20"/>
              </a:buClr>
              <a:buSzPts val="1200"/>
              <a:buFont typeface="Symbol" panose="05050102010706020507" pitchFamily="18" charset="2"/>
              <a:buChar char="-"/>
              <a:tabLst>
                <a:tab pos="3088640" algn="l"/>
              </a:tabLst>
            </a:pPr>
            <a:r>
              <a:rPr lang="vi-VN" sz="1200" dirty="0">
                <a:latin typeface="#9Slide03 AmpleSoft" panose="02000000000000000000" pitchFamily="2" charset="0"/>
              </a:rPr>
              <a:t>Giá trị: nổi bật về nội dung là giá trị nhân đạo và giá trị hiện thực; nổi bật về hình thức là nghệ thuật xây dựng nhân vật, sử dụng ngôn ngữ và thể thơ, tổ chức cốt truyện,...</a:t>
            </a:r>
            <a:endParaRPr lang="en-US" sz="1200" dirty="0">
              <a:latin typeface="#9Slide03 AmpleSoft" panose="02000000000000000000" pitchFamily="2" charset="0"/>
            </a:endParaRPr>
          </a:p>
          <a:p>
            <a:endParaRPr lang="zh-CN" altLang="en-US" dirty="0"/>
          </a:p>
        </p:txBody>
      </p:sp>
      <p:sp>
        <p:nvSpPr>
          <p:cNvPr id="4" name="灯片编号占位符 3"/>
          <p:cNvSpPr>
            <a:spLocks noGrp="1"/>
          </p:cNvSpPr>
          <p:nvPr>
            <p:ph type="sldNum" sz="quarter" idx="10"/>
          </p:nvPr>
        </p:nvSpPr>
        <p:spPr/>
        <p:txBody>
          <a:bodyPr/>
          <a:lstStyle/>
          <a:p>
            <a:fld id="{2F85A7E6-8466-460F-99D0-7FDF2BA043CA}"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F85A7E6-8466-460F-99D0-7FDF2BA043CA}"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F85A7E6-8466-460F-99D0-7FDF2BA043CA}"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F85A7E6-8466-460F-99D0-7FDF2BA043CA}"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2F85A7E6-8466-460F-99D0-7FDF2BA043CA}"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F85A7E6-8466-460F-99D0-7FDF2BA043CA}"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2F85A7E6-8466-460F-99D0-7FDF2BA043CA}"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sz="1200" dirty="0">
                <a:latin typeface="#9Slide03 AmpleSoft" panose="02000000000000000000" pitchFamily="2" charset="0"/>
              </a:rPr>
              <a:t>Có 4 nhân vật xuất hiện trong buổi gặp gỡ đầu xuân: 3 chị em (Thuý Kiều, Thuý Vân, Vương Quan) và Kim Trọng - người bạn của Vương Quan. Trung tâm câu chuyện là Thuý Kiều và Kim Trọng.</a:t>
            </a:r>
            <a:endParaRPr lang="en-US" sz="1200" dirty="0">
              <a:latin typeface="#9Slide03 AmpleSoft"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vi-VN" sz="1200" dirty="0">
                <a:latin typeface="#9Slide03 AmpleSoft" panose="02000000000000000000" pitchFamily="2" charset="0"/>
              </a:rPr>
              <a:t>Đoạn trích miêu tả cuộc gặp gỡ giữa Thuý Kiều, Kim Trọng cùng diễn biến tâm lí của các nhân vật trong và sau cuộc gặp gỡ. Nhan đề và nội dung được kể trong đoạn trích thể hiện rõ điều đó.</a:t>
            </a:r>
            <a:endParaRPr lang="en-US" sz="1200" dirty="0">
              <a:latin typeface="#9Slide03 AmpleSoft"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sz="1200" dirty="0">
              <a:latin typeface="#9Slide03 AmpleSoft" panose="02000000000000000000" pitchFamily="2" charset="0"/>
            </a:endParaRPr>
          </a:p>
        </p:txBody>
      </p:sp>
      <p:sp>
        <p:nvSpPr>
          <p:cNvPr id="4" name="灯片编号占位符 3"/>
          <p:cNvSpPr>
            <a:spLocks noGrp="1"/>
          </p:cNvSpPr>
          <p:nvPr>
            <p:ph type="sldNum" sz="quarter" idx="10"/>
          </p:nvPr>
        </p:nvSpPr>
        <p:spPr/>
        <p:txBody>
          <a:bodyPr/>
          <a:lstStyle/>
          <a:p>
            <a:fld id="{2F85A7E6-8466-460F-99D0-7FDF2BA043CA}"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F85A7E6-8466-460F-99D0-7FDF2BA043CA}"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dirty="0"/>
              <a:t>2. Chân dung nhân vật Kim Trọng</a:t>
            </a:r>
            <a:endParaRPr lang="vi-VN" dirty="0"/>
          </a:p>
          <a:p>
            <a:r>
              <a:rPr lang="vi-VN" dirty="0"/>
              <a:t>-</a:t>
            </a:r>
            <a:r>
              <a:rPr lang="en-US" dirty="0"/>
              <a:t> </a:t>
            </a:r>
            <a:r>
              <a:rPr lang="vi-VN" dirty="0"/>
              <a:t>Kim Trọng xuất hiện trong khung cảnh thiên nhiên trong sáng, tươi đẹp. Dung mạo, cử chỉ, phong thái của chàng Kim làm bừng sáng cả không gian, làm “xinh đẹp cả một vùng” (Xuân Diệu): Hài văn lần bước dặm xanh/ Một vùng như thể cây quỳnh cành dao.</a:t>
            </a:r>
            <a:endParaRPr lang="vi-VN" dirty="0"/>
          </a:p>
          <a:p>
            <a:r>
              <a:rPr lang="vi-VN" dirty="0"/>
              <a:t>-</a:t>
            </a:r>
            <a:r>
              <a:rPr lang="en-US" dirty="0"/>
              <a:t> </a:t>
            </a:r>
            <a:r>
              <a:rPr lang="vi-VN" dirty="0"/>
              <a:t>Chân dung Kim Trọng được khắc hoạ qua cử chỉ, hành động, ngoại hình và gia thế, địa vị, học thức. Cử chỉ, hành động lịch thiệp, nho nhã: xuống ngựa tới nơi tự tình. Trang phục, dung mạo trẻ trung, thanh lịch: hài văn lần bước dặm xanh. Gia thế giàu sang, quyền quý: nhà trâm anh, nền phú hậu. Tư chất thông minh, tài năng văn chương xuất chúng: văn chương nết đất, thông minh tính trời. Chân dung nhân vật toát lên vẻ hào hoa, lịch lãm và phong nhã.</a:t>
            </a:r>
            <a:endParaRPr lang="vi-VN" dirty="0"/>
          </a:p>
          <a:p>
            <a:r>
              <a:rPr lang="vi-VN" dirty="0"/>
              <a:t>-</a:t>
            </a:r>
            <a:r>
              <a:rPr lang="en-US" dirty="0"/>
              <a:t> </a:t>
            </a:r>
            <a:r>
              <a:rPr lang="vi-VN" dirty="0"/>
              <a:t>Kim Trọng được miêu tả và giới thiệu qua lời người kể chuyện. Nguyễn Du dẫn dắt người đọc đi từ vẻ đẹp ngoại hình đến vẻ đẹp của phẩm cách và tâm hồn nhân vật.</a:t>
            </a:r>
            <a:endParaRPr lang="vi-VN" dirty="0"/>
          </a:p>
          <a:p>
            <a:r>
              <a:rPr lang="vi-VN" dirty="0"/>
              <a:t>-</a:t>
            </a:r>
            <a:r>
              <a:rPr lang="en-US" dirty="0"/>
              <a:t> </a:t>
            </a:r>
            <a:r>
              <a:rPr lang="vi-VN" dirty="0"/>
              <a:t>Kim Trọng mang vẻ đẹp hoàn hảo, lí tưởng của mẫu người tài tử, văn nhân thời xưa. Sự kết hợp giữa yếu tố tĩnh (ngoại hình) và yếu tố động (cử chỉ, hành động) tạo nên bức chân dung thống nhất, hoàn mĩ.</a:t>
            </a:r>
            <a:endParaRPr lang="vi-VN" dirty="0"/>
          </a:p>
          <a:p>
            <a:pPr marL="0" marR="0" lvl="0" indent="0" algn="l" defTabSz="914400" rtl="0" eaLnBrk="1" fontAlgn="auto" latinLnBrk="0" hangingPunct="1">
              <a:lnSpc>
                <a:spcPct val="100000"/>
              </a:lnSpc>
              <a:spcBef>
                <a:spcPts val="0"/>
              </a:spcBef>
              <a:spcAft>
                <a:spcPts val="0"/>
              </a:spcAft>
              <a:buClrTx/>
              <a:buSzTx/>
              <a:buFontTx/>
              <a:buNone/>
              <a:defRPr/>
            </a:pPr>
            <a:endParaRPr lang="en-US" dirty="0"/>
          </a:p>
          <a:p>
            <a:endParaRPr lang="zh-CN" altLang="en-US" dirty="0"/>
          </a:p>
        </p:txBody>
      </p:sp>
      <p:sp>
        <p:nvSpPr>
          <p:cNvPr id="4" name="灯片编号占位符 3"/>
          <p:cNvSpPr>
            <a:spLocks noGrp="1"/>
          </p:cNvSpPr>
          <p:nvPr>
            <p:ph type="sldNum" sz="quarter" idx="10"/>
          </p:nvPr>
        </p:nvSpPr>
        <p:spPr/>
        <p:txBody>
          <a:bodyPr/>
          <a:lstStyle/>
          <a:p>
            <a:fld id="{2F85A7E6-8466-460F-99D0-7FDF2BA043CA}"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dirty="0"/>
              <a:t>2. Chân dung nhân vật Kim Trọng</a:t>
            </a:r>
            <a:endParaRPr lang="vi-VN" dirty="0"/>
          </a:p>
          <a:p>
            <a:r>
              <a:rPr lang="vi-VN" dirty="0"/>
              <a:t>-</a:t>
            </a:r>
            <a:r>
              <a:rPr lang="en-US" dirty="0"/>
              <a:t> </a:t>
            </a:r>
            <a:r>
              <a:rPr lang="vi-VN" dirty="0"/>
              <a:t>Kim Trọng xuất hiện trong khung cảnh thiên nhiên trong sáng, tươi đẹp. Dung mạo, cử chỉ, phong thái của chàng Kim làm bừng sáng cả không gian, làm “xinh đẹp cả một vùng” (Xuân Diệu): Hài văn lần bước dặm xanh/ Một vùng như thể cây quỳnh cành dao.</a:t>
            </a:r>
            <a:endParaRPr lang="vi-VN" dirty="0"/>
          </a:p>
          <a:p>
            <a:r>
              <a:rPr lang="vi-VN" dirty="0"/>
              <a:t>-</a:t>
            </a:r>
            <a:r>
              <a:rPr lang="en-US" dirty="0"/>
              <a:t> </a:t>
            </a:r>
            <a:r>
              <a:rPr lang="vi-VN" dirty="0"/>
              <a:t>Chân dung Kim Trọng được khắc hoạ qua cử chỉ, hành động, ngoại hình và gia thế, địa vị, học thức. Cử chỉ, hành động lịch thiệp, nho nhã: xuống ngựa tới nơi tự tình. Trang phục, dung mạo trẻ trung, thanh lịch: hài văn lần bước dặm xanh. Gia thế giàu sang, quyền quý: nhà trâm anh, nền phú hậu. Tư chất thông minh, tài năng văn chương xuất chúng: văn chương nết đất, thông minh tính trời. Chân dung nhân vật toát lên vẻ hào hoa, lịch lãm và phong nhã.</a:t>
            </a:r>
            <a:endParaRPr lang="vi-VN" dirty="0"/>
          </a:p>
          <a:p>
            <a:r>
              <a:rPr lang="vi-VN" dirty="0"/>
              <a:t>-</a:t>
            </a:r>
            <a:r>
              <a:rPr lang="en-US" dirty="0"/>
              <a:t> </a:t>
            </a:r>
            <a:r>
              <a:rPr lang="vi-VN" dirty="0"/>
              <a:t>Kim Trọng được miêu tả và giới thiệu qua lời người kể chuyện. Nguyễn Du dẫn dắt người đọc đi từ vẻ đẹp ngoại hình đến vẻ đẹp của phẩm cách và tâm hồn nhân vật.</a:t>
            </a:r>
            <a:endParaRPr lang="vi-VN" dirty="0"/>
          </a:p>
          <a:p>
            <a:r>
              <a:rPr lang="vi-VN" dirty="0"/>
              <a:t>-</a:t>
            </a:r>
            <a:r>
              <a:rPr lang="en-US" dirty="0"/>
              <a:t> </a:t>
            </a:r>
            <a:r>
              <a:rPr lang="vi-VN" dirty="0"/>
              <a:t>Kim Trọng mang vẻ đẹp hoàn hảo, lí tưởng của mẫu người tài tử, văn nhân thời xưa. Sự kết hợp giữa yếu tố tĩnh (ngoại hình) và yếu tố động (cử chỉ, hành động) tạo nên bức chân dung thống nhất, hoàn mĩ.</a:t>
            </a:r>
            <a:endParaRPr lang="vi-VN" dirty="0"/>
          </a:p>
          <a:p>
            <a:pPr marL="0" marR="0" lvl="0" indent="0" algn="l" defTabSz="914400" rtl="0" eaLnBrk="1" fontAlgn="auto" latinLnBrk="0" hangingPunct="1">
              <a:lnSpc>
                <a:spcPct val="100000"/>
              </a:lnSpc>
              <a:spcBef>
                <a:spcPts val="0"/>
              </a:spcBef>
              <a:spcAft>
                <a:spcPts val="0"/>
              </a:spcAft>
              <a:buClrTx/>
              <a:buSzTx/>
              <a:buFontTx/>
              <a:buNone/>
              <a:defRPr/>
            </a:pPr>
            <a:endParaRPr lang="en-US" dirty="0"/>
          </a:p>
          <a:p>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2F85A7E6-8466-460F-99D0-7FDF2BA043CA}"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dirty="0"/>
              <a:t>2. Chân dung nhân vật Kim Trọng</a:t>
            </a:r>
            <a:endParaRPr lang="vi-VN" dirty="0"/>
          </a:p>
          <a:p>
            <a:r>
              <a:rPr lang="vi-VN" dirty="0"/>
              <a:t>-</a:t>
            </a:r>
            <a:r>
              <a:rPr lang="en-US" dirty="0"/>
              <a:t> </a:t>
            </a:r>
            <a:r>
              <a:rPr lang="vi-VN" dirty="0"/>
              <a:t>Kim Trọng xuất hiện trong khung cảnh thiên nhiên trong sáng, tươi đẹp. Dung mạo, cử chỉ, phong thái của chàng Kim làm bừng sáng cả không gian, làm “xinh đẹp cả một vùng” (Xuân Diệu): Hài văn lần bước dặm xanh/ Một vùng như thể cây quỳnh cành dao.</a:t>
            </a:r>
            <a:endParaRPr lang="vi-VN" dirty="0"/>
          </a:p>
          <a:p>
            <a:r>
              <a:rPr lang="vi-VN" dirty="0"/>
              <a:t>-</a:t>
            </a:r>
            <a:r>
              <a:rPr lang="en-US" dirty="0"/>
              <a:t> </a:t>
            </a:r>
            <a:r>
              <a:rPr lang="vi-VN" dirty="0"/>
              <a:t>Chân dung Kim Trọng được khắc hoạ qua cử chỉ, hành động, ngoại hình và gia thế, địa vị, học thức. Cử chỉ, hành động lịch thiệp, nho nhã: xuống ngựa tới nơi tự tình. Trang phục, dung mạo trẻ trung, thanh lịch: hài văn lần bước dặm xanh. Gia thế giàu sang, quyền quý: nhà trâm anh, nền phú hậu. Tư chất thông minh, tài năng văn chương xuất chúng: văn chương nết đất, thông minh tính trời. Chân dung nhân vật toát lên vẻ hào hoa, lịch lãm và phong nhã.</a:t>
            </a:r>
            <a:endParaRPr lang="vi-VN" dirty="0"/>
          </a:p>
          <a:p>
            <a:r>
              <a:rPr lang="vi-VN" dirty="0"/>
              <a:t>-</a:t>
            </a:r>
            <a:r>
              <a:rPr lang="en-US" dirty="0"/>
              <a:t> </a:t>
            </a:r>
            <a:r>
              <a:rPr lang="vi-VN" dirty="0"/>
              <a:t>Kim Trọng được miêu tả và giới thiệu qua lời người kể chuyện. Nguyễn Du dẫn dắt người đọc đi từ vẻ đẹp ngoại hình đến vẻ đẹp của phẩm cách và tâm hồn nhân vật.</a:t>
            </a:r>
            <a:endParaRPr lang="vi-VN" dirty="0"/>
          </a:p>
          <a:p>
            <a:r>
              <a:rPr lang="vi-VN" dirty="0"/>
              <a:t>-</a:t>
            </a:r>
            <a:r>
              <a:rPr lang="en-US" dirty="0"/>
              <a:t> </a:t>
            </a:r>
            <a:r>
              <a:rPr lang="vi-VN" dirty="0"/>
              <a:t>Kim Trọng mang vẻ đẹp hoàn hảo, lí tưởng của mẫu người tài tử, văn nhân thời xưa. Sự kết hợp giữa yếu tố tĩnh (ngoại hình) và yếu tố động (cử chỉ, hành động) tạo nên bức chân dung thống nhất, hoàn mĩ.</a:t>
            </a:r>
            <a:endParaRPr lang="vi-VN" dirty="0"/>
          </a:p>
          <a:p>
            <a:pPr marL="0" marR="0" lvl="0" indent="0" algn="l" defTabSz="914400" rtl="0" eaLnBrk="1" fontAlgn="auto" latinLnBrk="0" hangingPunct="1">
              <a:lnSpc>
                <a:spcPct val="100000"/>
              </a:lnSpc>
              <a:spcBef>
                <a:spcPts val="0"/>
              </a:spcBef>
              <a:spcAft>
                <a:spcPts val="0"/>
              </a:spcAft>
              <a:buClrTx/>
              <a:buSzTx/>
              <a:buFontTx/>
              <a:buNone/>
              <a:defRPr/>
            </a:pPr>
            <a:endParaRPr lang="en-US" dirty="0"/>
          </a:p>
          <a:p>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2F85A7E6-8466-460F-99D0-7FDF2BA043CA}"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dirty="0">
                <a:solidFill>
                  <a:srgbClr val="FF0000"/>
                </a:solidFill>
                <a:latin typeface="#9Slide03 Ample" panose="02000000000000000000" pitchFamily="2" charset="0"/>
              </a:rPr>
              <a:t>Đ</a:t>
            </a:r>
            <a:r>
              <a:rPr lang="vi-VN" sz="1200" dirty="0">
                <a:solidFill>
                  <a:srgbClr val="FF0000"/>
                </a:solidFill>
                <a:latin typeface="#9Slide03 Ample" panose="02000000000000000000" pitchFamily="2" charset="0"/>
              </a:rPr>
              <a:t>ọc 10 câu thơ tiếp (</a:t>
            </a:r>
            <a:r>
              <a:rPr lang="vi-VN" sz="1200" i="1" dirty="0">
                <a:solidFill>
                  <a:srgbClr val="FF0000"/>
                </a:solidFill>
                <a:latin typeface="#9Slide03 Ample" panose="02000000000000000000" pitchFamily="2" charset="0"/>
              </a:rPr>
              <a:t>Bóng hồng nhác thấy nẻo xa ... Bên cầu tơ liễu bóng chiều thướt tha</a:t>
            </a:r>
            <a:r>
              <a:rPr lang="vi-VN" sz="1200" dirty="0">
                <a:solidFill>
                  <a:srgbClr val="FF0000"/>
                </a:solidFill>
                <a:latin typeface="#9Slide03 Ample" panose="02000000000000000000" pitchFamily="2" charset="0"/>
              </a:rPr>
              <a:t>)</a:t>
            </a:r>
            <a:r>
              <a:rPr lang="en-US" sz="1200" dirty="0">
                <a:solidFill>
                  <a:srgbClr val="FF0000"/>
                </a:solidFill>
                <a:latin typeface="#9Slide03 Ample" panose="02000000000000000000" pitchFamily="2" charset="0"/>
              </a:rPr>
              <a:t> + </a:t>
            </a:r>
            <a:r>
              <a:rPr lang="en-US" sz="1200" dirty="0" err="1">
                <a:solidFill>
                  <a:srgbClr val="FF0000"/>
                </a:solidFill>
                <a:latin typeface="#9Slide03 Ample" panose="02000000000000000000" pitchFamily="2" charset="0"/>
              </a:rPr>
              <a:t>Vẽ</a:t>
            </a:r>
            <a:r>
              <a:rPr lang="en-US" sz="1200" dirty="0">
                <a:solidFill>
                  <a:srgbClr val="FF0000"/>
                </a:solidFill>
                <a:latin typeface="#9Slide03 Ample" panose="02000000000000000000" pitchFamily="2" charset="0"/>
              </a:rPr>
              <a:t> </a:t>
            </a:r>
            <a:r>
              <a:rPr lang="en-US" sz="1200" dirty="0" err="1">
                <a:solidFill>
                  <a:srgbClr val="FF0000"/>
                </a:solidFill>
                <a:latin typeface="#9Slide03 Ample" panose="02000000000000000000" pitchFamily="2" charset="0"/>
              </a:rPr>
              <a:t>sơ</a:t>
            </a:r>
            <a:r>
              <a:rPr lang="en-US" sz="1200" dirty="0">
                <a:solidFill>
                  <a:srgbClr val="FF0000"/>
                </a:solidFill>
                <a:latin typeface="#9Slide03 Ample" panose="02000000000000000000" pitchFamily="2" charset="0"/>
              </a:rPr>
              <a:t> </a:t>
            </a:r>
            <a:r>
              <a:rPr lang="en-US" sz="1200" dirty="0" err="1">
                <a:solidFill>
                  <a:srgbClr val="FF0000"/>
                </a:solidFill>
                <a:latin typeface="#9Slide03 Ample" panose="02000000000000000000" pitchFamily="2" charset="0"/>
              </a:rPr>
              <a:t>đồ</a:t>
            </a:r>
            <a:r>
              <a:rPr lang="en-US" sz="1200" dirty="0">
                <a:solidFill>
                  <a:srgbClr val="FF0000"/>
                </a:solidFill>
                <a:latin typeface="#9Slide03 Ample" panose="02000000000000000000" pitchFamily="2" charset="0"/>
              </a:rPr>
              <a:t> Timeline </a:t>
            </a:r>
            <a:r>
              <a:rPr lang="en-US" sz="1200" dirty="0" err="1">
                <a:solidFill>
                  <a:srgbClr val="FF0000"/>
                </a:solidFill>
                <a:latin typeface="#9Slide03 Ample" panose="02000000000000000000" pitchFamily="2" charset="0"/>
              </a:rPr>
              <a:t>trạng</a:t>
            </a:r>
            <a:r>
              <a:rPr lang="en-US" sz="1200" dirty="0">
                <a:solidFill>
                  <a:srgbClr val="FF0000"/>
                </a:solidFill>
                <a:latin typeface="#9Slide03 Ample" panose="02000000000000000000" pitchFamily="2" charset="0"/>
              </a:rPr>
              <a:t> </a:t>
            </a:r>
            <a:r>
              <a:rPr lang="en-US" sz="1200" dirty="0" err="1">
                <a:solidFill>
                  <a:srgbClr val="FF0000"/>
                </a:solidFill>
                <a:latin typeface="#9Slide03 Ample" panose="02000000000000000000" pitchFamily="2" charset="0"/>
              </a:rPr>
              <a:t>thái</a:t>
            </a:r>
            <a:r>
              <a:rPr lang="en-US" sz="1200" dirty="0">
                <a:solidFill>
                  <a:srgbClr val="FF0000"/>
                </a:solidFill>
                <a:latin typeface="#9Slide03 Ample" panose="02000000000000000000" pitchFamily="2" charset="0"/>
              </a:rPr>
              <a:t> </a:t>
            </a:r>
            <a:r>
              <a:rPr lang="en-US" sz="1200" dirty="0" err="1">
                <a:solidFill>
                  <a:srgbClr val="FF0000"/>
                </a:solidFill>
                <a:latin typeface="#9Slide03 Ample" panose="02000000000000000000" pitchFamily="2" charset="0"/>
              </a:rPr>
              <a:t>cảm</a:t>
            </a:r>
            <a:r>
              <a:rPr lang="en-US" sz="1200" dirty="0">
                <a:solidFill>
                  <a:srgbClr val="FF0000"/>
                </a:solidFill>
                <a:latin typeface="#9Slide03 Ample" panose="02000000000000000000" pitchFamily="2" charset="0"/>
              </a:rPr>
              <a:t> </a:t>
            </a:r>
            <a:r>
              <a:rPr lang="en-US" sz="1200" dirty="0" err="1">
                <a:solidFill>
                  <a:srgbClr val="FF0000"/>
                </a:solidFill>
                <a:latin typeface="#9Slide03 Ample" panose="02000000000000000000" pitchFamily="2" charset="0"/>
              </a:rPr>
              <a:t>xúc</a:t>
            </a:r>
            <a:r>
              <a:rPr lang="en-US" sz="1200" dirty="0">
                <a:solidFill>
                  <a:srgbClr val="FF0000"/>
                </a:solidFill>
                <a:latin typeface="#9Slide03 Ample" panose="02000000000000000000" pitchFamily="2" charset="0"/>
              </a:rPr>
              <a:t> </a:t>
            </a:r>
            <a:r>
              <a:rPr lang="en-US" sz="1200" dirty="0" err="1">
                <a:solidFill>
                  <a:srgbClr val="FF0000"/>
                </a:solidFill>
                <a:latin typeface="#9Slide03 Ample" panose="02000000000000000000" pitchFamily="2" charset="0"/>
              </a:rPr>
              <a:t>của</a:t>
            </a:r>
            <a:r>
              <a:rPr lang="en-US" sz="1200" dirty="0">
                <a:solidFill>
                  <a:srgbClr val="FF0000"/>
                </a:solidFill>
                <a:latin typeface="#9Slide03 Ample" panose="02000000000000000000" pitchFamily="2" charset="0"/>
              </a:rPr>
              <a:t> </a:t>
            </a:r>
            <a:r>
              <a:rPr lang="en-US" sz="1200" dirty="0" err="1">
                <a:solidFill>
                  <a:srgbClr val="FF0000"/>
                </a:solidFill>
                <a:latin typeface="#9Slide03 Ample" panose="02000000000000000000" pitchFamily="2" charset="0"/>
              </a:rPr>
              <a:t>Thúy</a:t>
            </a:r>
            <a:r>
              <a:rPr lang="en-US" sz="1200" dirty="0">
                <a:solidFill>
                  <a:srgbClr val="FF0000"/>
                </a:solidFill>
                <a:latin typeface="#9Slide03 Ample" panose="02000000000000000000" pitchFamily="2" charset="0"/>
              </a:rPr>
              <a:t> </a:t>
            </a:r>
            <a:r>
              <a:rPr lang="en-US" sz="1200" dirty="0" err="1">
                <a:solidFill>
                  <a:srgbClr val="FF0000"/>
                </a:solidFill>
                <a:latin typeface="#9Slide03 Ample" panose="02000000000000000000" pitchFamily="2" charset="0"/>
              </a:rPr>
              <a:t>Kiều</a:t>
            </a:r>
            <a:r>
              <a:rPr lang="en-US" sz="1200" dirty="0">
                <a:solidFill>
                  <a:srgbClr val="FF0000"/>
                </a:solidFill>
                <a:latin typeface="#9Slide03 Ample" panose="02000000000000000000" pitchFamily="2" charset="0"/>
              </a:rPr>
              <a:t> </a:t>
            </a:r>
            <a:r>
              <a:rPr lang="en-US" sz="1200" dirty="0" err="1">
                <a:solidFill>
                  <a:srgbClr val="FF0000"/>
                </a:solidFill>
                <a:latin typeface="#9Slide03 Ample" panose="02000000000000000000" pitchFamily="2" charset="0"/>
              </a:rPr>
              <a:t>và</a:t>
            </a:r>
            <a:r>
              <a:rPr lang="en-US" sz="1200" dirty="0">
                <a:solidFill>
                  <a:srgbClr val="FF0000"/>
                </a:solidFill>
                <a:latin typeface="#9Slide03 Ample" panose="02000000000000000000" pitchFamily="2" charset="0"/>
              </a:rPr>
              <a:t> Kim </a:t>
            </a:r>
            <a:r>
              <a:rPr lang="en-US" sz="1200" dirty="0" err="1">
                <a:solidFill>
                  <a:srgbClr val="FF0000"/>
                </a:solidFill>
                <a:latin typeface="#9Slide03 Ample" panose="02000000000000000000" pitchFamily="2" charset="0"/>
              </a:rPr>
              <a:t>Trọng</a:t>
            </a:r>
            <a:r>
              <a:rPr lang="en-US" sz="1200" dirty="0">
                <a:solidFill>
                  <a:srgbClr val="FF0000"/>
                </a:solidFill>
                <a:latin typeface="#9Slide03 Ample" panose="02000000000000000000" pitchFamily="2" charset="0"/>
              </a:rPr>
              <a:t> </a:t>
            </a:r>
            <a:r>
              <a:rPr lang="en-US" sz="1200" dirty="0" err="1">
                <a:solidFill>
                  <a:srgbClr val="FF0000"/>
                </a:solidFill>
                <a:latin typeface="#9Slide03 Ample" panose="02000000000000000000" pitchFamily="2" charset="0"/>
              </a:rPr>
              <a:t>trong</a:t>
            </a:r>
            <a:r>
              <a:rPr lang="en-US" sz="1200" dirty="0">
                <a:solidFill>
                  <a:srgbClr val="FF0000"/>
                </a:solidFill>
                <a:latin typeface="#9Slide03 Ample" panose="02000000000000000000" pitchFamily="2" charset="0"/>
              </a:rPr>
              <a:t> </a:t>
            </a:r>
            <a:r>
              <a:rPr lang="en-US" sz="1200" dirty="0" err="1">
                <a:solidFill>
                  <a:srgbClr val="FF0000"/>
                </a:solidFill>
                <a:latin typeface="#9Slide03 Ample" panose="02000000000000000000" pitchFamily="2" charset="0"/>
              </a:rPr>
              <a:t>buổi</a:t>
            </a:r>
            <a:r>
              <a:rPr lang="en-US" sz="1200" dirty="0">
                <a:solidFill>
                  <a:srgbClr val="FF0000"/>
                </a:solidFill>
                <a:latin typeface="#9Slide03 Ample" panose="02000000000000000000" pitchFamily="2" charset="0"/>
              </a:rPr>
              <a:t> </a:t>
            </a:r>
            <a:r>
              <a:rPr lang="en-US" sz="1200" dirty="0" err="1">
                <a:solidFill>
                  <a:srgbClr val="FF0000"/>
                </a:solidFill>
                <a:latin typeface="#9Slide03 Ample" panose="02000000000000000000" pitchFamily="2" charset="0"/>
              </a:rPr>
              <a:t>đầu</a:t>
            </a:r>
            <a:r>
              <a:rPr lang="en-US" sz="1200" dirty="0">
                <a:solidFill>
                  <a:srgbClr val="FF0000"/>
                </a:solidFill>
                <a:latin typeface="#9Slide03 Ample" panose="02000000000000000000" pitchFamily="2" charset="0"/>
              </a:rPr>
              <a:t> </a:t>
            </a:r>
            <a:r>
              <a:rPr lang="en-US" sz="1200" dirty="0" err="1">
                <a:solidFill>
                  <a:srgbClr val="FF0000"/>
                </a:solidFill>
                <a:latin typeface="#9Slide03 Ample" panose="02000000000000000000" pitchFamily="2" charset="0"/>
              </a:rPr>
              <a:t>gặp</a:t>
            </a:r>
            <a:r>
              <a:rPr lang="en-US" sz="1200" dirty="0">
                <a:solidFill>
                  <a:srgbClr val="FF0000"/>
                </a:solidFill>
                <a:latin typeface="#9Slide03 Ample" panose="02000000000000000000" pitchFamily="2" charset="0"/>
              </a:rPr>
              <a:t> </a:t>
            </a:r>
            <a:r>
              <a:rPr lang="en-US" sz="1200" dirty="0" err="1">
                <a:solidFill>
                  <a:srgbClr val="FF0000"/>
                </a:solidFill>
                <a:latin typeface="#9Slide03 Ample" panose="02000000000000000000" pitchFamily="2" charset="0"/>
              </a:rPr>
              <a:t>gỡ</a:t>
            </a:r>
            <a:endParaRPr lang="vi-VN" sz="1200" dirty="0">
              <a:solidFill>
                <a:srgbClr val="FF0000"/>
              </a:solidFill>
              <a:latin typeface="#9Slide03 Ample"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fld id="{2F85A7E6-8466-460F-99D0-7FDF2BA043CA}"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dirty="0"/>
              <a:t>-</a:t>
            </a:r>
            <a:r>
              <a:rPr lang="en-US" dirty="0"/>
              <a:t> </a:t>
            </a:r>
            <a:r>
              <a:rPr lang="vi-VN" dirty="0"/>
              <a:t>Cuộc gặp gỡ đầu xuân có 4 nhân vật nhưng Nguyễn Du tập trung khám phá, thể hiện tâm trạng, cảm xúc của hai nhân vật chính: Kim Trọng và Thuý Kiều.</a:t>
            </a:r>
            <a:endParaRPr lang="vi-VN" dirty="0"/>
          </a:p>
          <a:p>
            <a:r>
              <a:rPr lang="vi-VN" dirty="0"/>
              <a:t>-</a:t>
            </a:r>
            <a:r>
              <a:rPr lang="en-US" dirty="0"/>
              <a:t> </a:t>
            </a:r>
            <a:r>
              <a:rPr lang="vi-VN" dirty="0"/>
              <a:t>Ấn tượng đầu tiên khi gặp gỡ: cảm giác ngỡ ngàng, ngưỡng mộ của Kim Trọng trước vẻ đẹp mặn mà, đằm thắm của hai chị em Thuý Kiều.</a:t>
            </a:r>
            <a:endParaRPr lang="vi-VN" dirty="0"/>
          </a:p>
          <a:p>
            <a:r>
              <a:rPr lang="vi-VN" dirty="0"/>
              <a:t>-</a:t>
            </a:r>
            <a:r>
              <a:rPr lang="en-US" dirty="0"/>
              <a:t> </a:t>
            </a:r>
            <a:r>
              <a:rPr lang="vi-VN" dirty="0"/>
              <a:t>Cảm xúc khi tình yêu chớm nở: từ trạng thái ngại ngùng, bối rối, e ấp của Thuý Kiều, Kim Trọng (Tình trong như đã mặt ngoài còn e) đến trạng thái đắm say, mãnh liệt (Chập chờn cơn tỉnh cơn mê), quyến luyến chẳng muốn chia xa (dứt về chỉn khôn). Những ràng buộc của lễ giáo không ngăn cản được hai tâm hồn trẻ trung, khao khát tình yêu và hạnh phúc.</a:t>
            </a:r>
            <a:endParaRPr lang="vi-VN" dirty="0"/>
          </a:p>
          <a:p>
            <a:r>
              <a:rPr lang="vi-VN" dirty="0"/>
              <a:t>-</a:t>
            </a:r>
            <a:r>
              <a:rPr lang="en-US" dirty="0"/>
              <a:t> </a:t>
            </a:r>
            <a:r>
              <a:rPr lang="vi-VN" dirty="0"/>
              <a:t>Cảm xúc lúc chia tay: vấn vương, không nỡ rời. Thời khắc ngày tàn khiến buổi hội ngộ đẹp đẽ, nên thơ giữa Thuý Kiều</a:t>
            </a:r>
            <a:endParaRPr lang="vi-VN" dirty="0"/>
          </a:p>
          <a:p>
            <a:r>
              <a:rPr lang="vi-VN" dirty="0"/>
              <a:t>-</a:t>
            </a:r>
            <a:r>
              <a:rPr lang="en-US" dirty="0"/>
              <a:t> </a:t>
            </a:r>
            <a:r>
              <a:rPr lang="vi-VN" dirty="0"/>
              <a:t>Kim Trọng phải kết thúc. Người trong cuộc không lên tiếng nhưng hành động dùng dằng của khách lên ngựa, đôi mắt dõi theo của người đứng trông đã thể hiện sâu sắc cảm giác lưu luyến, muốn níu kéo mãi phút giây gặp gỡ. Tình yêu giăng mắc lên cả cảnh vật thiên nhiên, khiến nhịp cầu, dòng nước, tơ liễu và bóng chiều cũng trở nên thơ mộng, trữ tình hơn.</a:t>
            </a:r>
            <a:endParaRPr lang="vi-VN" dirty="0"/>
          </a:p>
          <a:p>
            <a:r>
              <a:rPr lang="vi-VN" dirty="0"/>
              <a:t>-</a:t>
            </a:r>
            <a:r>
              <a:rPr lang="en-US" dirty="0"/>
              <a:t> </a:t>
            </a:r>
            <a:r>
              <a:rPr lang="vi-VN" dirty="0"/>
              <a:t>Nghệ thuật miêu tả tâm trạng nhân vật của Nguyễn Du: sử dụng ngôn ngữ dân tộc (đa số từ thuần Việt), kết hợp miêu tả trực tiếp cảm xúc của nhân vật với bút pháp tả cảnh ngụ tình.</a:t>
            </a:r>
            <a:endParaRPr lang="vi-VN" dirty="0"/>
          </a:p>
          <a:p>
            <a:pPr marL="0" marR="0" lvl="0" indent="0" algn="l" defTabSz="914400" rtl="0" eaLnBrk="1" fontAlgn="auto" latinLnBrk="0" hangingPunct="1">
              <a:lnSpc>
                <a:spcPct val="100000"/>
              </a:lnSpc>
              <a:spcBef>
                <a:spcPts val="0"/>
              </a:spcBef>
              <a:spcAft>
                <a:spcPts val="0"/>
              </a:spcAft>
              <a:buClrTx/>
              <a:buSzTx/>
              <a:buFontTx/>
              <a:buNone/>
              <a:defRPr/>
            </a:pPr>
            <a:endParaRPr lang="en-US" dirty="0"/>
          </a:p>
          <a:p>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2F85A7E6-8466-460F-99D0-7FDF2BA043CA}"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2F85A7E6-8466-460F-99D0-7FDF2BA043CA}"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F85A7E6-8466-460F-99D0-7FDF2BA043CA}"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85A7E6-8466-460F-99D0-7FDF2BA043CA}"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dirty="0"/>
              <a:t>-</a:t>
            </a:r>
            <a:r>
              <a:rPr lang="en-US" dirty="0"/>
              <a:t> </a:t>
            </a:r>
            <a:r>
              <a:rPr lang="vi-VN" dirty="0"/>
              <a:t>Tâm trạng Thuý Kiều được miêu tả trên nền khung cảnh đêm trăng êm đềm, thơ mộng. Thời gian chuyển dần từ chiều muộn sang đêm tối. Không gian được mở rộng từ khuê phòng của người thiếu nữ đến bầu trời rộng lớn, mặt nước long lanh, vòm cây trước sân, tất cả đang ngập tràn sắc vàng lộng lẫy của ánh trăng. Bức tranh thiên nhiên tươi đẹp, tràn đầy xuân sắc phản chiếu nỗi niềm bâng khuâng, xao xuyến và cảm giác hân hoan, rạo rực của người thiếu nữ bắt đầu yêu.</a:t>
            </a:r>
            <a:endParaRPr lang="vi-VN" dirty="0"/>
          </a:p>
          <a:p>
            <a:endParaRPr lang="vi-VN" dirty="0"/>
          </a:p>
          <a:p>
            <a:pPr marL="0" marR="0" lvl="0" indent="0" algn="l" defTabSz="914400" rtl="0" eaLnBrk="1" fontAlgn="auto" latinLnBrk="0" hangingPunct="1">
              <a:lnSpc>
                <a:spcPct val="100000"/>
              </a:lnSpc>
              <a:spcBef>
                <a:spcPts val="0"/>
              </a:spcBef>
              <a:spcAft>
                <a:spcPts val="0"/>
              </a:spcAft>
              <a:buClrTx/>
              <a:buSzTx/>
              <a:buFontTx/>
              <a:buNone/>
              <a:defRPr/>
            </a:pPr>
            <a:endParaRPr lang="en-US" dirty="0"/>
          </a:p>
          <a:p>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2F85A7E6-8466-460F-99D0-7FDF2BA043CA}"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dirty="0"/>
              <a:t>-</a:t>
            </a:r>
            <a:r>
              <a:rPr lang="en-US" dirty="0"/>
              <a:t> </a:t>
            </a:r>
            <a:r>
              <a:rPr lang="vi-VN" dirty="0"/>
              <a:t>Thế giới nội tâm nhân vật được khắc hoạ qua lời người kể chuyện (tả thiên nhiên để ngụ ý cảm xúc con người, kể hành động và diễn biến tâm lí nhân vật) và qua lời độc thoại nội tâm của nhân vật (4 câu thơ trong dấu ngoặc kép). Con người nội cảm - con người với những cảm xúc tinh tế, phức tạp nhờ đó được biểu đạt sâu sắc, trọn vẹn.</a:t>
            </a:r>
            <a:endParaRPr lang="vi-VN" dirty="0"/>
          </a:p>
          <a:p>
            <a:r>
              <a:rPr lang="vi-VN" dirty="0"/>
              <a:t>-</a:t>
            </a:r>
            <a:r>
              <a:rPr lang="en-US" dirty="0"/>
              <a:t> </a:t>
            </a:r>
            <a:r>
              <a:rPr lang="vi-VN" dirty="0"/>
              <a:t>Qua bức tranh thiên nhiên và lời kể của người kể chuyện, người đọc có thể thấy được tâm trạng bồi hồi, ngổn ngang nhiều nỗi niềm tâm sự của Thuý Kiều. Qua lời độc thoại nội tâm của nhân vật, trạng thái rộn đường gần với nỗi xa bời bời của nhân vật được phơi bày rõ nét. Đó là sự cộng hưởng hai cảm xúc vừa thống nhất vừa đối lập:</a:t>
            </a:r>
            <a:endParaRPr lang="vi-VN" dirty="0"/>
          </a:p>
          <a:p>
            <a:r>
              <a:rPr lang="vi-VN" dirty="0"/>
              <a:t>+ Nỗi xót xa, thương cảm cho số phận bi kịch của nàng Đạm Tiên, niềm trăn trở về giá trị cuộc sống: Người mà đến thế thì thôi/ Đời phồn hoa cũng là đời bỏ đi.</a:t>
            </a:r>
            <a:endParaRPr lang="vi-VN" dirty="0"/>
          </a:p>
          <a:p>
            <a:r>
              <a:rPr lang="vi-VN" dirty="0"/>
              <a:t>+ Niềm bâng khuâng, xao xuyến, chan chứa hi vọng nhưng cũng phấp phỏng lo âu khi nghĩ đến Kim Trọng: Người đâu gặp gỡ làm chi/ Trăm năm biết có duyên gì hay không?</a:t>
            </a:r>
            <a:endParaRPr lang="en-US" dirty="0"/>
          </a:p>
          <a:p>
            <a:r>
              <a:rPr lang="en-US" dirty="0"/>
              <a:t>- </a:t>
            </a:r>
            <a:r>
              <a:rPr lang="vi-VN" dirty="0"/>
              <a:t>Nguyễn Du đã sử dụng nhiều phương tiện như lời người kể chuyện, lời </a:t>
            </a:r>
            <a:r>
              <a:rPr lang="en-US" dirty="0" err="1"/>
              <a:t>độc</a:t>
            </a:r>
            <a:r>
              <a:rPr lang="en-US" dirty="0"/>
              <a:t> </a:t>
            </a:r>
            <a:r>
              <a:rPr lang="en-US" dirty="0" err="1"/>
              <a:t>thoại</a:t>
            </a:r>
            <a:r>
              <a:rPr lang="en-US" dirty="0"/>
              <a:t> </a:t>
            </a:r>
            <a:r>
              <a:rPr lang="en-US" dirty="0" err="1"/>
              <a:t>của</a:t>
            </a:r>
            <a:r>
              <a:rPr lang="en-US" dirty="0"/>
              <a:t> </a:t>
            </a:r>
            <a:r>
              <a:rPr lang="vi-VN" dirty="0"/>
              <a:t>nhân vật, bút pháp tả cảnh ngụ tình </a:t>
            </a:r>
            <a:r>
              <a:rPr lang="en-US" dirty="0">
                <a:latin typeface="#9Slide03 AmpleSoft" panose="02000000000000000000" pitchFamily="2" charset="0"/>
                <a:sym typeface="Wingdings" panose="05000000000000000000" pitchFamily="2" charset="2"/>
              </a:rPr>
              <a:t> Th</a:t>
            </a:r>
            <a:r>
              <a:rPr lang="vi-VN" dirty="0">
                <a:latin typeface="#9Slide03 AmpleSoft" panose="02000000000000000000" pitchFamily="2" charset="0"/>
              </a:rPr>
              <a:t>ể hiện thế giới nội tâm</a:t>
            </a:r>
            <a:r>
              <a:rPr lang="en-US" dirty="0">
                <a:latin typeface="#9Slide03 AmpleSoft" panose="02000000000000000000" pitchFamily="2" charset="0"/>
              </a:rPr>
              <a:t> </a:t>
            </a:r>
            <a:r>
              <a:rPr lang="en-US" dirty="0" err="1">
                <a:latin typeface="#9Slide03 AmpleSoft" panose="02000000000000000000" pitchFamily="2" charset="0"/>
              </a:rPr>
              <a:t>Thúy</a:t>
            </a:r>
            <a:r>
              <a:rPr lang="en-US" dirty="0">
                <a:latin typeface="#9Slide03 AmpleSoft" panose="02000000000000000000" pitchFamily="2" charset="0"/>
              </a:rPr>
              <a:t> </a:t>
            </a:r>
            <a:r>
              <a:rPr lang="en-US" dirty="0" err="1">
                <a:latin typeface="#9Slide03 AmpleSoft" panose="02000000000000000000" pitchFamily="2" charset="0"/>
              </a:rPr>
              <a:t>Kiều</a:t>
            </a:r>
            <a:r>
              <a:rPr lang="en-US" dirty="0">
                <a:latin typeface="#9Slide03 AmpleSoft" panose="02000000000000000000" pitchFamily="2" charset="0"/>
              </a:rPr>
              <a:t> </a:t>
            </a:r>
            <a:r>
              <a:rPr lang="vi-VN" dirty="0">
                <a:latin typeface="#9Slide03 AmpleSoft" panose="02000000000000000000" pitchFamily="2" charset="0"/>
              </a:rPr>
              <a:t>với những cảm xúc tinh tế, phức tạp nhờ đó được biểu đạt sâu sắc, trọn vẹ</a:t>
            </a:r>
            <a:r>
              <a:rPr lang="en-US" dirty="0">
                <a:latin typeface="#9Slide03 AmpleSoft" panose="02000000000000000000" pitchFamily="2" charset="0"/>
              </a:rPr>
              <a:t>n</a:t>
            </a:r>
            <a:endParaRPr lang="vi-VN" dirty="0"/>
          </a:p>
          <a:p>
            <a:pPr marL="0" marR="0" lvl="0" indent="0" algn="l" defTabSz="914400" rtl="0" eaLnBrk="1" fontAlgn="auto" latinLnBrk="0" hangingPunct="1">
              <a:lnSpc>
                <a:spcPct val="100000"/>
              </a:lnSpc>
              <a:spcBef>
                <a:spcPts val="0"/>
              </a:spcBef>
              <a:spcAft>
                <a:spcPts val="0"/>
              </a:spcAft>
              <a:buClrTx/>
              <a:buSzTx/>
              <a:buFontTx/>
              <a:buNone/>
              <a:defRPr/>
            </a:pPr>
            <a:endParaRPr lang="en-US" dirty="0"/>
          </a:p>
          <a:p>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2F85A7E6-8466-460F-99D0-7FDF2BA043CA}"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a:p>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2F85A7E6-8466-460F-99D0-7FDF2BA043CA}"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342900" lvl="0" indent="-342900" algn="just">
              <a:lnSpc>
                <a:spcPct val="120000"/>
              </a:lnSpc>
              <a:buClr>
                <a:srgbClr val="231F20"/>
              </a:buClr>
              <a:buSzPts val="1200"/>
              <a:buFont typeface="Symbol" panose="05050102010706020507" pitchFamily="18" charset="2"/>
              <a:buChar char="-"/>
              <a:tabLst>
                <a:tab pos="109855" algn="l"/>
              </a:tabLst>
            </a:pPr>
            <a:r>
              <a:rPr lang="vi-VN" dirty="0">
                <a:latin typeface="#9Slide03 AmpleSoft" panose="02000000000000000000" pitchFamily="2" charset="0"/>
              </a:rPr>
              <a:t>Chủ đề:</a:t>
            </a:r>
            <a:endParaRPr lang="en-US" dirty="0">
              <a:latin typeface="#9Slide03 AmpleSoft" panose="02000000000000000000" pitchFamily="2" charset="0"/>
            </a:endParaRPr>
          </a:p>
          <a:p>
            <a:pPr algn="just">
              <a:lnSpc>
                <a:spcPct val="120000"/>
              </a:lnSpc>
            </a:pPr>
            <a:r>
              <a:rPr lang="vi-VN" dirty="0">
                <a:latin typeface="#9Slide03 AmpleSoft" panose="02000000000000000000" pitchFamily="2" charset="0"/>
              </a:rPr>
              <a:t>+ Ca ngợi vẻ đẹp của thiên nhiên, cuộc sống, của tuổi trẻ và tình yêu tự do.</a:t>
            </a:r>
            <a:endParaRPr lang="en-US" dirty="0">
              <a:latin typeface="#9Slide03 AmpleSoft" panose="02000000000000000000" pitchFamily="2" charset="0"/>
            </a:endParaRPr>
          </a:p>
          <a:p>
            <a:pPr algn="just">
              <a:lnSpc>
                <a:spcPct val="120000"/>
              </a:lnSpc>
            </a:pPr>
            <a:r>
              <a:rPr lang="vi-VN" dirty="0">
                <a:latin typeface="#9Slide03 AmpleSoft" panose="02000000000000000000" pitchFamily="2" charset="0"/>
              </a:rPr>
              <a:t>+ Thể hiện sự đồng cảm, đồng tình với khát vọng tình yêu; tình yêu thương và sự trân trọng con người, đặc biệt là người phụ nữ.</a:t>
            </a:r>
            <a:endParaRPr lang="en-US" dirty="0">
              <a:latin typeface="#9Slide03 AmpleSoft"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dirty="0"/>
          </a:p>
          <a:p>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2F85A7E6-8466-460F-99D0-7FDF2BA043CA}"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254000" algn="just">
              <a:lnSpc>
                <a:spcPct val="120000"/>
              </a:lnSpc>
            </a:pPr>
            <a:r>
              <a:rPr lang="vi-VN" dirty="0">
                <a:latin typeface="#9Slide03 AmpleSoft" panose="02000000000000000000" pitchFamily="2" charset="0"/>
              </a:rPr>
              <a:t>Nghệ thuật:</a:t>
            </a:r>
            <a:endParaRPr lang="en-US" dirty="0">
              <a:latin typeface="#9Slide03 AmpleSoft" panose="02000000000000000000" pitchFamily="2" charset="0"/>
            </a:endParaRPr>
          </a:p>
          <a:p>
            <a:pPr algn="just">
              <a:lnSpc>
                <a:spcPct val="120000"/>
              </a:lnSpc>
            </a:pPr>
            <a:r>
              <a:rPr lang="vi-VN" dirty="0">
                <a:latin typeface="#9Slide03 AmpleSoft" panose="02000000000000000000" pitchFamily="2" charset="0"/>
              </a:rPr>
              <a:t>+ Nghệ thuật xây dựng nhân vật: khắc hoạ nhân vật ở cả hai phương diện: con người ngoại hiện với ngoại hình, cử chỉ, hành động và con người nội cảm với chiều sâu tâm lí. Tác giả kết hợp nhiều phương tiện nghệ thuật để khắc hoạ nhân vật: lời kể của người kể chuyện, lời độc thoại nội tâm của nhân vật, bút pháp tả cảnh ngụ tình,...</a:t>
            </a:r>
            <a:endParaRPr lang="en-US" dirty="0">
              <a:latin typeface="#9Slide03 AmpleSoft" panose="02000000000000000000" pitchFamily="2" charset="0"/>
            </a:endParaRPr>
          </a:p>
          <a:p>
            <a:r>
              <a:rPr lang="vi-VN" dirty="0">
                <a:latin typeface="#9Slide03 AmpleSoft" panose="02000000000000000000" pitchFamily="2" charset="0"/>
              </a:rPr>
              <a:t>+ Nghệ thuật sử dụng ngôn ngữ: kết hợp nhuần nhuyễn từ Hán Việt và từ thuần Việt, khai thác giá trị biểu cảm của lớp từ láy trong việc tả cảnh thiên nhiên và nội tâm con người</a:t>
            </a:r>
            <a:endParaRPr lang="en-US" dirty="0">
              <a:latin typeface="#9Slide03 AmpleSoft"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dirty="0"/>
          </a:p>
          <a:p>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2F85A7E6-8466-460F-99D0-7FDF2BA043CA}"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F85A7E6-8466-460F-99D0-7FDF2BA043CA}"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a:p>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2F85A7E6-8466-460F-99D0-7FDF2BA043CA}"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F85A7E6-8466-460F-99D0-7FDF2BA043CA}"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F85A7E6-8466-460F-99D0-7FDF2BA043CA}"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F85A7E6-8466-460F-99D0-7FDF2BA043CA}"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F85A7E6-8466-460F-99D0-7FDF2BA043CA}"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F85A7E6-8466-460F-99D0-7FDF2BA043CA}"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defRPr/>
            </a:pPr>
            <a:r>
              <a:rPr lang="en-US" dirty="0" smtClean="0"/>
              <a:t>G</a:t>
            </a:r>
            <a:endParaRPr lang="en-SG" dirty="0"/>
          </a:p>
          <a:p>
            <a:endParaRPr lang="zh-CN" altLang="en-US" dirty="0"/>
          </a:p>
        </p:txBody>
      </p:sp>
      <p:sp>
        <p:nvSpPr>
          <p:cNvPr id="4" name="灯片编号占位符 3"/>
          <p:cNvSpPr>
            <a:spLocks noGrp="1"/>
          </p:cNvSpPr>
          <p:nvPr>
            <p:ph type="sldNum" sz="quarter" idx="10"/>
          </p:nvPr>
        </p:nvSpPr>
        <p:spPr/>
        <p:txBody>
          <a:bodyPr/>
          <a:lstStyle/>
          <a:p>
            <a:fld id="{2F85A7E6-8466-460F-99D0-7FDF2BA043CA}"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C8E9BCD-EE88-43D9-9C04-C86947094D3C}"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BE47AB9-9498-42FF-B09B-BC779672D855}"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p:cNvPicPr>
            <a:picLocks noChangeAspect="1"/>
          </p:cNvPicPr>
          <p:nvPr userDrawn="1"/>
        </p:nvPicPr>
        <p:blipFill rotWithShape="1">
          <a:blip r:embed="rId3" cstate="print">
            <a:extLst>
              <a:ext uri="{28A0092B-C50C-407E-A947-70E740481C1C}">
                <a14:useLocalDpi xmlns:a14="http://schemas.microsoft.com/office/drawing/2010/main" val="0"/>
              </a:ext>
            </a:extLst>
          </a:blip>
          <a:srcRect r="68771" b="55847"/>
          <a:stretch>
            <a:fillRect/>
          </a:stretch>
        </p:blipFill>
        <p:spPr>
          <a:xfrm>
            <a:off x="-12" y="0"/>
            <a:ext cx="3807514" cy="3028013"/>
          </a:xfrm>
          <a:prstGeom prst="rect">
            <a:avLst/>
          </a:prstGeom>
        </p:spPr>
      </p:pic>
      <p:pic>
        <p:nvPicPr>
          <p:cNvPr id="10" name="图片 9"/>
          <p:cNvPicPr>
            <a:picLocks noChangeAspect="1"/>
          </p:cNvPicPr>
          <p:nvPr userDrawn="1"/>
        </p:nvPicPr>
        <p:blipFill rotWithShape="1">
          <a:blip r:embed="rId3" cstate="print">
            <a:extLst>
              <a:ext uri="{28A0092B-C50C-407E-A947-70E740481C1C}">
                <a14:useLocalDpi xmlns:a14="http://schemas.microsoft.com/office/drawing/2010/main" val="0"/>
              </a:ext>
            </a:extLst>
          </a:blip>
          <a:srcRect l="79984" t="-1530" r="-4507" b="44766"/>
          <a:stretch>
            <a:fillRect/>
          </a:stretch>
        </p:blipFill>
        <p:spPr>
          <a:xfrm>
            <a:off x="9761927" y="-44970"/>
            <a:ext cx="2989868" cy="3892862"/>
          </a:xfrm>
          <a:prstGeom prst="rect">
            <a:avLst/>
          </a:prstGeom>
        </p:spPr>
      </p:pic>
      <p:pic>
        <p:nvPicPr>
          <p:cNvPr id="11" name="图片 10"/>
          <p:cNvPicPr>
            <a:picLocks noChangeAspect="1"/>
          </p:cNvPicPr>
          <p:nvPr userDrawn="1"/>
        </p:nvPicPr>
        <p:blipFill rotWithShape="1">
          <a:blip r:embed="rId3" cstate="print">
            <a:extLst>
              <a:ext uri="{28A0092B-C50C-407E-A947-70E740481C1C}">
                <a14:useLocalDpi xmlns:a14="http://schemas.microsoft.com/office/drawing/2010/main" val="0"/>
              </a:ext>
            </a:extLst>
          </a:blip>
          <a:srcRect l="66801" t="60547" r="-573" b="-4633"/>
          <a:stretch>
            <a:fillRect/>
          </a:stretch>
        </p:blipFill>
        <p:spPr>
          <a:xfrm>
            <a:off x="8134499" y="4122295"/>
            <a:ext cx="4117461" cy="3023430"/>
          </a:xfrm>
          <a:prstGeom prst="rect">
            <a:avLst/>
          </a:prstGeom>
        </p:spPr>
      </p:pic>
      <p:grpSp>
        <p:nvGrpSpPr>
          <p:cNvPr id="12" name="组合 11"/>
          <p:cNvGrpSpPr/>
          <p:nvPr userDrawn="1"/>
        </p:nvGrpSpPr>
        <p:grpSpPr>
          <a:xfrm>
            <a:off x="391160" y="406400"/>
            <a:ext cx="11424920" cy="6055360"/>
            <a:chOff x="391160" y="406400"/>
            <a:chExt cx="11424920" cy="6055360"/>
          </a:xfrm>
        </p:grpSpPr>
        <p:sp>
          <p:nvSpPr>
            <p:cNvPr id="13" name="矩形 12"/>
            <p:cNvSpPr/>
            <p:nvPr/>
          </p:nvSpPr>
          <p:spPr>
            <a:xfrm>
              <a:off x="391160" y="406400"/>
              <a:ext cx="11424920" cy="6055360"/>
            </a:xfrm>
            <a:prstGeom prst="rect">
              <a:avLst/>
            </a:prstGeom>
            <a:solidFill>
              <a:schemeClr val="bg1"/>
            </a:solidFill>
            <a:ln w="15875">
              <a:noFill/>
            </a:ln>
            <a:effectLst>
              <a:outerShdw blurRad="114300" dist="38100" dir="2700000" algn="tl"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660400" y="660399"/>
              <a:ext cx="10886440" cy="5547361"/>
            </a:xfrm>
            <a:prstGeom prst="rect">
              <a:avLst/>
            </a:prstGeom>
            <a:noFill/>
            <a:ln w="41275">
              <a:solidFill>
                <a:schemeClr val="accent4">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p:cNvGrpSpPr/>
            <p:nvPr/>
          </p:nvGrpSpPr>
          <p:grpSpPr>
            <a:xfrm>
              <a:off x="5033010" y="406400"/>
              <a:ext cx="2141220" cy="583585"/>
              <a:chOff x="5033010" y="406400"/>
              <a:chExt cx="2141220" cy="583585"/>
            </a:xfrm>
          </p:grpSpPr>
          <p:sp>
            <p:nvSpPr>
              <p:cNvPr id="16" name="同侧圆角矩形 15"/>
              <p:cNvSpPr/>
              <p:nvPr/>
            </p:nvSpPr>
            <p:spPr>
              <a:xfrm flipV="1">
                <a:off x="5033010" y="406400"/>
                <a:ext cx="2141220" cy="583585"/>
              </a:xfrm>
              <a:prstGeom prst="round2SameRect">
                <a:avLst/>
              </a:prstGeom>
              <a:solidFill>
                <a:srgbClr val="687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文本框 16"/>
              <p:cNvSpPr txBox="1"/>
              <p:nvPr/>
            </p:nvSpPr>
            <p:spPr>
              <a:xfrm>
                <a:off x="5153660" y="467359"/>
                <a:ext cx="1899920" cy="461665"/>
              </a:xfrm>
              <a:prstGeom prst="rect">
                <a:avLst/>
              </a:prstGeom>
              <a:noFill/>
            </p:spPr>
            <p:txBody>
              <a:bodyPr wrap="square" rtlCol="0">
                <a:spAutoFit/>
              </a:bodyPr>
              <a:lstStyle/>
              <a:p>
                <a:pPr algn="ctr"/>
                <a:r>
                  <a:rPr lang="en-US" altLang="zh-CN" sz="2400" spc="0" dirty="0">
                    <a:solidFill>
                      <a:schemeClr val="bg1"/>
                    </a:solidFill>
                    <a:latin typeface="Arial" panose="020B0604020202020204" pitchFamily="34" charset="0"/>
                    <a:ea typeface="华文行楷" panose="02010800040101010101" pitchFamily="2" charset="-122"/>
                    <a:cs typeface="Arial" panose="020B0604020202020204" pitchFamily="34" charset="0"/>
                  </a:rPr>
                  <a:t>Part   2</a:t>
                </a:r>
                <a:endParaRPr lang="zh-CN" altLang="en-US" sz="2400" spc="0" dirty="0">
                  <a:solidFill>
                    <a:schemeClr val="bg1"/>
                  </a:solidFill>
                  <a:latin typeface="Arial" panose="020B0604020202020204" pitchFamily="34" charset="0"/>
                  <a:ea typeface="华文行楷" panose="02010800040101010101" pitchFamily="2" charset="-122"/>
                  <a:cs typeface="Arial" panose="020B0604020202020204" pitchFamily="34" charset="0"/>
                </a:endParaRPr>
              </a:p>
            </p:txBody>
          </p:sp>
        </p:gr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p:cNvPicPr>
            <a:picLocks noChangeAspect="1"/>
          </p:cNvPicPr>
          <p:nvPr userDrawn="1"/>
        </p:nvPicPr>
        <p:blipFill rotWithShape="1">
          <a:blip r:embed="rId3" cstate="print">
            <a:extLst>
              <a:ext uri="{28A0092B-C50C-407E-A947-70E740481C1C}">
                <a14:useLocalDpi xmlns:a14="http://schemas.microsoft.com/office/drawing/2010/main" val="0"/>
              </a:ext>
            </a:extLst>
          </a:blip>
          <a:srcRect r="68771" b="55847"/>
          <a:stretch>
            <a:fillRect/>
          </a:stretch>
        </p:blipFill>
        <p:spPr>
          <a:xfrm>
            <a:off x="-12" y="0"/>
            <a:ext cx="3807514" cy="3028013"/>
          </a:xfrm>
          <a:prstGeom prst="rect">
            <a:avLst/>
          </a:prstGeom>
        </p:spPr>
      </p:pic>
      <p:pic>
        <p:nvPicPr>
          <p:cNvPr id="10" name="图片 9"/>
          <p:cNvPicPr>
            <a:picLocks noChangeAspect="1"/>
          </p:cNvPicPr>
          <p:nvPr userDrawn="1"/>
        </p:nvPicPr>
        <p:blipFill rotWithShape="1">
          <a:blip r:embed="rId3" cstate="print">
            <a:extLst>
              <a:ext uri="{28A0092B-C50C-407E-A947-70E740481C1C}">
                <a14:useLocalDpi xmlns:a14="http://schemas.microsoft.com/office/drawing/2010/main" val="0"/>
              </a:ext>
            </a:extLst>
          </a:blip>
          <a:srcRect l="79984" t="-1530" r="-4507" b="44766"/>
          <a:stretch>
            <a:fillRect/>
          </a:stretch>
        </p:blipFill>
        <p:spPr>
          <a:xfrm>
            <a:off x="9761927" y="-44970"/>
            <a:ext cx="2989868" cy="3892862"/>
          </a:xfrm>
          <a:prstGeom prst="rect">
            <a:avLst/>
          </a:prstGeom>
        </p:spPr>
      </p:pic>
      <p:pic>
        <p:nvPicPr>
          <p:cNvPr id="11" name="图片 10"/>
          <p:cNvPicPr>
            <a:picLocks noChangeAspect="1"/>
          </p:cNvPicPr>
          <p:nvPr userDrawn="1"/>
        </p:nvPicPr>
        <p:blipFill rotWithShape="1">
          <a:blip r:embed="rId3" cstate="print">
            <a:extLst>
              <a:ext uri="{28A0092B-C50C-407E-A947-70E740481C1C}">
                <a14:useLocalDpi xmlns:a14="http://schemas.microsoft.com/office/drawing/2010/main" val="0"/>
              </a:ext>
            </a:extLst>
          </a:blip>
          <a:srcRect l="66801" t="60547" r="-573" b="-4633"/>
          <a:stretch>
            <a:fillRect/>
          </a:stretch>
        </p:blipFill>
        <p:spPr>
          <a:xfrm>
            <a:off x="8134499" y="4122295"/>
            <a:ext cx="4117461" cy="3023430"/>
          </a:xfrm>
          <a:prstGeom prst="rect">
            <a:avLst/>
          </a:prstGeom>
        </p:spPr>
      </p:pic>
      <p:grpSp>
        <p:nvGrpSpPr>
          <p:cNvPr id="12" name="组合 11"/>
          <p:cNvGrpSpPr/>
          <p:nvPr userDrawn="1"/>
        </p:nvGrpSpPr>
        <p:grpSpPr>
          <a:xfrm>
            <a:off x="391160" y="406400"/>
            <a:ext cx="11424920" cy="6055360"/>
            <a:chOff x="391160" y="406400"/>
            <a:chExt cx="11424920" cy="6055360"/>
          </a:xfrm>
        </p:grpSpPr>
        <p:sp>
          <p:nvSpPr>
            <p:cNvPr id="13" name="矩形 12"/>
            <p:cNvSpPr/>
            <p:nvPr/>
          </p:nvSpPr>
          <p:spPr>
            <a:xfrm>
              <a:off x="391160" y="406400"/>
              <a:ext cx="11424920" cy="6055360"/>
            </a:xfrm>
            <a:prstGeom prst="rect">
              <a:avLst/>
            </a:prstGeom>
            <a:solidFill>
              <a:schemeClr val="bg1"/>
            </a:solidFill>
            <a:ln w="15875">
              <a:noFill/>
            </a:ln>
            <a:effectLst>
              <a:outerShdw blurRad="114300" dist="38100" dir="2700000" algn="tl"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660400" y="660399"/>
              <a:ext cx="10886440" cy="5547361"/>
            </a:xfrm>
            <a:prstGeom prst="rect">
              <a:avLst/>
            </a:prstGeom>
            <a:noFill/>
            <a:ln w="41275">
              <a:solidFill>
                <a:schemeClr val="accent4">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p:cNvGrpSpPr/>
            <p:nvPr/>
          </p:nvGrpSpPr>
          <p:grpSpPr>
            <a:xfrm>
              <a:off x="5033010" y="406400"/>
              <a:ext cx="2141220" cy="583585"/>
              <a:chOff x="5033010" y="406400"/>
              <a:chExt cx="2141220" cy="583585"/>
            </a:xfrm>
          </p:grpSpPr>
          <p:sp>
            <p:nvSpPr>
              <p:cNvPr id="16" name="同侧圆角矩形 15"/>
              <p:cNvSpPr/>
              <p:nvPr/>
            </p:nvSpPr>
            <p:spPr>
              <a:xfrm flipV="1">
                <a:off x="5033010" y="406400"/>
                <a:ext cx="2141220" cy="583585"/>
              </a:xfrm>
              <a:prstGeom prst="round2SameRect">
                <a:avLst/>
              </a:prstGeom>
              <a:solidFill>
                <a:srgbClr val="687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文本框 16"/>
              <p:cNvSpPr txBox="1"/>
              <p:nvPr/>
            </p:nvSpPr>
            <p:spPr>
              <a:xfrm>
                <a:off x="5153660" y="467359"/>
                <a:ext cx="1899920" cy="461665"/>
              </a:xfrm>
              <a:prstGeom prst="rect">
                <a:avLst/>
              </a:prstGeom>
              <a:noFill/>
            </p:spPr>
            <p:txBody>
              <a:bodyPr wrap="square" rtlCol="0">
                <a:spAutoFit/>
              </a:bodyPr>
              <a:lstStyle/>
              <a:p>
                <a:pPr algn="ctr"/>
                <a:r>
                  <a:rPr lang="en-US" altLang="zh-CN" sz="2400" spc="0" dirty="0">
                    <a:solidFill>
                      <a:schemeClr val="bg1"/>
                    </a:solidFill>
                    <a:latin typeface="Arial" panose="020B0604020202020204" pitchFamily="34" charset="0"/>
                    <a:ea typeface="华文行楷" panose="02010800040101010101" pitchFamily="2" charset="-122"/>
                    <a:cs typeface="Arial" panose="020B0604020202020204" pitchFamily="34" charset="0"/>
                  </a:rPr>
                  <a:t>Part   3</a:t>
                </a:r>
                <a:endParaRPr lang="zh-CN" altLang="en-US" sz="2400" spc="0" dirty="0">
                  <a:solidFill>
                    <a:schemeClr val="bg1"/>
                  </a:solidFill>
                  <a:latin typeface="Arial" panose="020B0604020202020204" pitchFamily="34" charset="0"/>
                  <a:ea typeface="华文行楷" panose="02010800040101010101" pitchFamily="2" charset="-122"/>
                  <a:cs typeface="Arial" panose="020B0604020202020204" pitchFamily="34" charset="0"/>
                </a:endParaRPr>
              </a:p>
            </p:txBody>
          </p:sp>
        </p:gr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r="68771" b="55847"/>
          <a:stretch>
            <a:fillRect/>
          </a:stretch>
        </p:blipFill>
        <p:spPr>
          <a:xfrm>
            <a:off x="-12" y="0"/>
            <a:ext cx="3807514" cy="3028013"/>
          </a:xfrm>
          <a:prstGeom prst="rect">
            <a:avLst/>
          </a:prstGeom>
        </p:spPr>
      </p:pic>
      <p:pic>
        <p:nvPicPr>
          <p:cNvPr id="9" name="图片 8"/>
          <p:cNvPicPr>
            <a:picLocks noChangeAspect="1"/>
          </p:cNvPicPr>
          <p:nvPr userDrawn="1"/>
        </p:nvPicPr>
        <p:blipFill rotWithShape="1">
          <a:blip r:embed="rId3" cstate="print">
            <a:extLst>
              <a:ext uri="{28A0092B-C50C-407E-A947-70E740481C1C}">
                <a14:useLocalDpi xmlns:a14="http://schemas.microsoft.com/office/drawing/2010/main" val="0"/>
              </a:ext>
            </a:extLst>
          </a:blip>
          <a:srcRect l="79984" t="-1530" r="-4507" b="44766"/>
          <a:stretch>
            <a:fillRect/>
          </a:stretch>
        </p:blipFill>
        <p:spPr>
          <a:xfrm>
            <a:off x="9761927" y="-44970"/>
            <a:ext cx="2989868" cy="3892862"/>
          </a:xfrm>
          <a:prstGeom prst="rect">
            <a:avLst/>
          </a:prstGeom>
        </p:spPr>
      </p:pic>
      <p:pic>
        <p:nvPicPr>
          <p:cNvPr id="10" name="图片 9"/>
          <p:cNvPicPr>
            <a:picLocks noChangeAspect="1"/>
          </p:cNvPicPr>
          <p:nvPr userDrawn="1"/>
        </p:nvPicPr>
        <p:blipFill rotWithShape="1">
          <a:blip r:embed="rId3" cstate="print">
            <a:extLst>
              <a:ext uri="{28A0092B-C50C-407E-A947-70E740481C1C}">
                <a14:useLocalDpi xmlns:a14="http://schemas.microsoft.com/office/drawing/2010/main" val="0"/>
              </a:ext>
            </a:extLst>
          </a:blip>
          <a:srcRect l="66801" t="60547" r="-573" b="-4633"/>
          <a:stretch>
            <a:fillRect/>
          </a:stretch>
        </p:blipFill>
        <p:spPr>
          <a:xfrm>
            <a:off x="8134499" y="4122295"/>
            <a:ext cx="4117461" cy="3023430"/>
          </a:xfrm>
          <a:prstGeom prst="rect">
            <a:avLst/>
          </a:prstGeom>
        </p:spPr>
      </p:pic>
      <p:grpSp>
        <p:nvGrpSpPr>
          <p:cNvPr id="11" name="组合 10"/>
          <p:cNvGrpSpPr/>
          <p:nvPr userDrawn="1"/>
        </p:nvGrpSpPr>
        <p:grpSpPr>
          <a:xfrm>
            <a:off x="391160" y="406400"/>
            <a:ext cx="11424920" cy="6055360"/>
            <a:chOff x="391160" y="406400"/>
            <a:chExt cx="11424920" cy="6055360"/>
          </a:xfrm>
        </p:grpSpPr>
        <p:sp>
          <p:nvSpPr>
            <p:cNvPr id="12" name="矩形 11"/>
            <p:cNvSpPr/>
            <p:nvPr/>
          </p:nvSpPr>
          <p:spPr>
            <a:xfrm>
              <a:off x="391160" y="406400"/>
              <a:ext cx="11424920" cy="6055360"/>
            </a:xfrm>
            <a:prstGeom prst="rect">
              <a:avLst/>
            </a:prstGeom>
            <a:solidFill>
              <a:schemeClr val="bg1"/>
            </a:solidFill>
            <a:ln w="15875">
              <a:noFill/>
            </a:ln>
            <a:effectLst>
              <a:outerShdw blurRad="114300" dist="38100" dir="2700000" algn="tl"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660400" y="660399"/>
              <a:ext cx="10886440" cy="5547361"/>
            </a:xfrm>
            <a:prstGeom prst="rect">
              <a:avLst/>
            </a:prstGeom>
            <a:noFill/>
            <a:ln w="41275">
              <a:solidFill>
                <a:schemeClr val="accent4">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p:nvGrpSpPr>
          <p:grpSpPr>
            <a:xfrm>
              <a:off x="5033010" y="406400"/>
              <a:ext cx="2141220" cy="583585"/>
              <a:chOff x="5033010" y="406400"/>
              <a:chExt cx="2141220" cy="583585"/>
            </a:xfrm>
          </p:grpSpPr>
          <p:sp>
            <p:nvSpPr>
              <p:cNvPr id="15" name="同侧圆角矩形 14"/>
              <p:cNvSpPr/>
              <p:nvPr/>
            </p:nvSpPr>
            <p:spPr>
              <a:xfrm flipV="1">
                <a:off x="5033010" y="406400"/>
                <a:ext cx="2141220" cy="583585"/>
              </a:xfrm>
              <a:prstGeom prst="round2SameRect">
                <a:avLst/>
              </a:prstGeom>
              <a:solidFill>
                <a:srgbClr val="687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文本框 15"/>
              <p:cNvSpPr txBox="1"/>
              <p:nvPr/>
            </p:nvSpPr>
            <p:spPr>
              <a:xfrm>
                <a:off x="5153660" y="467359"/>
                <a:ext cx="1899920" cy="461665"/>
              </a:xfrm>
              <a:prstGeom prst="rect">
                <a:avLst/>
              </a:prstGeom>
              <a:noFill/>
            </p:spPr>
            <p:txBody>
              <a:bodyPr wrap="square" rtlCol="0">
                <a:spAutoFit/>
              </a:bodyPr>
              <a:lstStyle/>
              <a:p>
                <a:pPr algn="ctr"/>
                <a:r>
                  <a:rPr lang="en-US" altLang="zh-CN" sz="2400" spc="0" dirty="0">
                    <a:solidFill>
                      <a:schemeClr val="bg1"/>
                    </a:solidFill>
                    <a:latin typeface="Arial" panose="020B0604020202020204" pitchFamily="34" charset="0"/>
                    <a:ea typeface="华文行楷" panose="02010800040101010101" pitchFamily="2" charset="-122"/>
                    <a:cs typeface="Arial" panose="020B0604020202020204" pitchFamily="34" charset="0"/>
                  </a:rPr>
                  <a:t>Part   4</a:t>
                </a:r>
                <a:endParaRPr lang="zh-CN" altLang="en-US" sz="2400" spc="0" dirty="0">
                  <a:solidFill>
                    <a:schemeClr val="bg1"/>
                  </a:solidFill>
                  <a:latin typeface="Arial" panose="020B0604020202020204" pitchFamily="34" charset="0"/>
                  <a:ea typeface="华文行楷" panose="02010800040101010101" pitchFamily="2" charset="-122"/>
                  <a:cs typeface="Arial" panose="020B0604020202020204" pitchFamily="34" charset="0"/>
                </a:endParaRPr>
              </a:p>
            </p:txBody>
          </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C8E9BCD-EE88-43D9-9C04-C86947094D3C}"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BE47AB9-9498-42FF-B09B-BC779672D855}"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fld>
            <a:endParaRPr lang="zh-CN" altLang="en-US">
              <a:solidFill>
                <a:prstClr val="black"/>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fld>
            <a:endParaRPr lang="zh-CN" altLang="en-US">
              <a:solidFill>
                <a:prstClr val="black"/>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p:cNvPicPr>
            <a:picLocks noChangeAspect="1"/>
          </p:cNvPicPr>
          <p:nvPr userDrawn="1"/>
        </p:nvPicPr>
        <p:blipFill rotWithShape="1">
          <a:blip r:embed="rId3" cstate="print">
            <a:extLst>
              <a:ext uri="{28A0092B-C50C-407E-A947-70E740481C1C}">
                <a14:useLocalDpi xmlns:a14="http://schemas.microsoft.com/office/drawing/2010/main" val="0"/>
              </a:ext>
            </a:extLst>
          </a:blip>
          <a:srcRect r="68771" b="55847"/>
          <a:stretch>
            <a:fillRect/>
          </a:stretch>
        </p:blipFill>
        <p:spPr>
          <a:xfrm>
            <a:off x="-12" y="0"/>
            <a:ext cx="3807514" cy="3028013"/>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79984" t="-1530" r="-4507" b="44766"/>
          <a:stretch>
            <a:fillRect/>
          </a:stretch>
        </p:blipFill>
        <p:spPr>
          <a:xfrm>
            <a:off x="9761927" y="-44970"/>
            <a:ext cx="2989868" cy="3892862"/>
          </a:xfrm>
          <a:prstGeom prst="rect">
            <a:avLst/>
          </a:prstGeom>
        </p:spPr>
      </p:pic>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l="66801" t="60547" r="-573" b="-4633"/>
          <a:stretch>
            <a:fillRect/>
          </a:stretch>
        </p:blipFill>
        <p:spPr>
          <a:xfrm>
            <a:off x="8134499" y="4122295"/>
            <a:ext cx="4117461" cy="302343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C8E9BCD-EE88-43D9-9C04-C86947094D3C}"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BE47AB9-9498-42FF-B09B-BC779672D855}"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C8E9BCD-EE88-43D9-9C04-C86947094D3C}"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BE47AB9-9498-42FF-B09B-BC779672D855}"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3C8E9BCD-EE88-43D9-9C04-C86947094D3C}"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BE47AB9-9498-42FF-B09B-BC779672D855}"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3C8E9BCD-EE88-43D9-9C04-C86947094D3C}"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BE47AB9-9498-42FF-B09B-BC779672D855}"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3C8E9BCD-EE88-43D9-9C04-C86947094D3C}"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BE47AB9-9498-42FF-B09B-BC779672D855}" type="slidenum">
              <a:rPr lang="zh-CN" altLang="en-US" smtClean="0"/>
            </a:fld>
            <a:endParaRPr lang="zh-CN" altLang="en-US"/>
          </a:p>
        </p:txBody>
      </p:sp>
      <p:sp>
        <p:nvSpPr>
          <p:cNvPr id="11" name="TextBox 10"/>
          <p:cNvSpPr txBox="1"/>
          <p:nvPr userDrawn="1"/>
        </p:nvSpPr>
        <p:spPr>
          <a:xfrm>
            <a:off x="1472277" y="6739570"/>
            <a:ext cx="1800200" cy="118430"/>
          </a:xfrm>
          <a:prstGeom prst="rect">
            <a:avLst/>
          </a:prstGeom>
          <a:noFill/>
        </p:spPr>
        <p:txBody>
          <a:bodyPr wrap="square" rtlCol="0">
            <a:spAutoFit/>
          </a:bodyPr>
          <a:lstStyle/>
          <a:p>
            <a:pPr>
              <a:lnSpc>
                <a:spcPct val="200000"/>
              </a:lnSpc>
            </a:pPr>
            <a:r>
              <a:rPr lang="en-US" altLang="zh-CN" sz="100" dirty="0">
                <a:solidFill>
                  <a:prstClr val="black"/>
                </a:solidFill>
                <a:latin typeface="Microsoft YaHei" panose="020B0503020204020204" pitchFamily="34" charset="-122"/>
                <a:ea typeface="Microsoft YaHei" panose="020B0503020204020204" pitchFamily="34" charset="-122"/>
                <a:hlinkClick r:id="rId2"/>
              </a:rPr>
              <a:t>PPT</a:t>
            </a:r>
            <a:r>
              <a:rPr lang="zh-CN" altLang="en-US" sz="100" dirty="0">
                <a:solidFill>
                  <a:prstClr val="black"/>
                </a:solidFill>
                <a:latin typeface="Microsoft YaHei" panose="020B0503020204020204" pitchFamily="34" charset="-122"/>
                <a:ea typeface="Microsoft YaHei" panose="020B0503020204020204" pitchFamily="34" charset="-122"/>
                <a:hlinkClick r:id="rId2"/>
              </a:rPr>
              <a:t>模板</a:t>
            </a:r>
            <a:r>
              <a:rPr lang="zh-CN" altLang="en-US" sz="100" dirty="0">
                <a:solidFill>
                  <a:prstClr val="black"/>
                </a:solidFill>
                <a:latin typeface="Microsoft YaHei" panose="020B0503020204020204" pitchFamily="34" charset="-122"/>
                <a:ea typeface="Microsoft YaHei" panose="020B0503020204020204" pitchFamily="34" charset="-122"/>
              </a:rPr>
              <a:t> </a:t>
            </a:r>
            <a:r>
              <a:rPr lang="en-US" altLang="zh-CN" sz="100" dirty="0">
                <a:solidFill>
                  <a:prstClr val="black"/>
                </a:solidFill>
                <a:latin typeface="Microsoft YaHei" panose="020B0503020204020204" pitchFamily="34" charset="-122"/>
                <a:ea typeface="Microsoft YaHei" panose="020B0503020204020204" pitchFamily="34" charset="-122"/>
              </a:rPr>
              <a:t>http://www.1ppt.com/moban/</a:t>
            </a:r>
            <a:r>
              <a:rPr lang="zh-CN" altLang="en-US" sz="100" dirty="0">
                <a:solidFill>
                  <a:prstClr val="black"/>
                </a:solidFill>
                <a:latin typeface="Microsoft YaHei" panose="020B0503020204020204" pitchFamily="34" charset="-122"/>
                <a:ea typeface="Microsoft YaHei" panose="020B0503020204020204" pitchFamily="34" charset="-122"/>
              </a:rPr>
              <a:t> </a:t>
            </a:r>
            <a:endParaRPr lang="en-US" altLang="zh-CN" sz="100" dirty="0">
              <a:solidFill>
                <a:prstClr val="black"/>
              </a:solidFill>
              <a:latin typeface="Microsoft YaHei" panose="020B0503020204020204" pitchFamily="34" charset="-122"/>
              <a:ea typeface="Microsoft YaHei" panose="020B0503020204020204" pitchFamily="34" charset="-122"/>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3C8E9BCD-EE88-43D9-9C04-C86947094D3C}"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BE47AB9-9498-42FF-B09B-BC779672D855}"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p:cNvPicPr>
            <a:picLocks noChangeAspect="1"/>
          </p:cNvPicPr>
          <p:nvPr userDrawn="1"/>
        </p:nvPicPr>
        <p:blipFill rotWithShape="1">
          <a:blip r:embed="rId3" cstate="print">
            <a:extLst>
              <a:ext uri="{28A0092B-C50C-407E-A947-70E740481C1C}">
                <a14:useLocalDpi xmlns:a14="http://schemas.microsoft.com/office/drawing/2010/main" val="0"/>
              </a:ext>
            </a:extLst>
          </a:blip>
          <a:srcRect r="68771" b="55847"/>
          <a:stretch>
            <a:fillRect/>
          </a:stretch>
        </p:blipFill>
        <p:spPr>
          <a:xfrm>
            <a:off x="-12" y="0"/>
            <a:ext cx="3807514" cy="3028013"/>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79984" t="-1530" r="-4507" b="44766"/>
          <a:stretch>
            <a:fillRect/>
          </a:stretch>
        </p:blipFill>
        <p:spPr>
          <a:xfrm>
            <a:off x="9761927" y="-44970"/>
            <a:ext cx="2989868" cy="3892862"/>
          </a:xfrm>
          <a:prstGeom prst="rect">
            <a:avLst/>
          </a:prstGeom>
        </p:spPr>
      </p:pic>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l="66801" t="60547" r="-573" b="-4633"/>
          <a:stretch>
            <a:fillRect/>
          </a:stretch>
        </p:blipFill>
        <p:spPr>
          <a:xfrm>
            <a:off x="8134499" y="4122295"/>
            <a:ext cx="4117461" cy="302343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p:cNvPicPr>
            <a:picLocks noChangeAspect="1"/>
          </p:cNvPicPr>
          <p:nvPr userDrawn="1"/>
        </p:nvPicPr>
        <p:blipFill rotWithShape="1">
          <a:blip r:embed="rId3" cstate="print">
            <a:extLst>
              <a:ext uri="{28A0092B-C50C-407E-A947-70E740481C1C}">
                <a14:useLocalDpi xmlns:a14="http://schemas.microsoft.com/office/drawing/2010/main" val="0"/>
              </a:ext>
            </a:extLst>
          </a:blip>
          <a:srcRect r="68771" b="55847"/>
          <a:stretch>
            <a:fillRect/>
          </a:stretch>
        </p:blipFill>
        <p:spPr>
          <a:xfrm>
            <a:off x="-12" y="0"/>
            <a:ext cx="3807514" cy="3028013"/>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79984" t="-1530" r="-4507" b="44766"/>
          <a:stretch>
            <a:fillRect/>
          </a:stretch>
        </p:blipFill>
        <p:spPr>
          <a:xfrm>
            <a:off x="9761927" y="-44970"/>
            <a:ext cx="2989868" cy="3892862"/>
          </a:xfrm>
          <a:prstGeom prst="rect">
            <a:avLst/>
          </a:prstGeom>
        </p:spPr>
      </p:pic>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l="66801" t="60547" r="-573" b="-4633"/>
          <a:stretch>
            <a:fillRect/>
          </a:stretch>
        </p:blipFill>
        <p:spPr>
          <a:xfrm>
            <a:off x="8134499" y="4122295"/>
            <a:ext cx="4117461" cy="3023430"/>
          </a:xfrm>
          <a:prstGeom prst="rect">
            <a:avLst/>
          </a:prstGeom>
        </p:spPr>
      </p:pic>
      <p:grpSp>
        <p:nvGrpSpPr>
          <p:cNvPr id="9" name="组合 8"/>
          <p:cNvGrpSpPr/>
          <p:nvPr userDrawn="1"/>
        </p:nvGrpSpPr>
        <p:grpSpPr>
          <a:xfrm>
            <a:off x="391160" y="406400"/>
            <a:ext cx="11424920" cy="6055360"/>
            <a:chOff x="391160" y="406400"/>
            <a:chExt cx="11424920" cy="6055360"/>
          </a:xfrm>
        </p:grpSpPr>
        <p:sp>
          <p:nvSpPr>
            <p:cNvPr id="10" name="矩形 9"/>
            <p:cNvSpPr/>
            <p:nvPr/>
          </p:nvSpPr>
          <p:spPr>
            <a:xfrm>
              <a:off x="391160" y="406400"/>
              <a:ext cx="11424920" cy="6055360"/>
            </a:xfrm>
            <a:prstGeom prst="rect">
              <a:avLst/>
            </a:prstGeom>
            <a:solidFill>
              <a:schemeClr val="bg1"/>
            </a:solidFill>
            <a:ln w="15875">
              <a:noFill/>
            </a:ln>
            <a:effectLst>
              <a:outerShdw blurRad="114300" dist="38100" dir="2700000" algn="tl"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660400" y="660399"/>
              <a:ext cx="10886440" cy="5547361"/>
            </a:xfrm>
            <a:prstGeom prst="rect">
              <a:avLst/>
            </a:prstGeom>
            <a:noFill/>
            <a:ln w="41275">
              <a:solidFill>
                <a:schemeClr val="accent4">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p:nvGrpSpPr>
          <p:grpSpPr>
            <a:xfrm>
              <a:off x="5033010" y="406400"/>
              <a:ext cx="2141220" cy="584179"/>
              <a:chOff x="5033010" y="406400"/>
              <a:chExt cx="2141220" cy="584179"/>
            </a:xfrm>
          </p:grpSpPr>
          <p:sp>
            <p:nvSpPr>
              <p:cNvPr id="13" name="同侧圆角矩形 12"/>
              <p:cNvSpPr/>
              <p:nvPr/>
            </p:nvSpPr>
            <p:spPr>
              <a:xfrm flipV="1">
                <a:off x="5033010" y="406400"/>
                <a:ext cx="2141220" cy="583585"/>
              </a:xfrm>
              <a:prstGeom prst="round2SameRect">
                <a:avLst/>
              </a:prstGeom>
              <a:solidFill>
                <a:srgbClr val="687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文本框 13"/>
              <p:cNvSpPr txBox="1"/>
              <p:nvPr/>
            </p:nvSpPr>
            <p:spPr>
              <a:xfrm>
                <a:off x="5153660" y="467359"/>
                <a:ext cx="1899920" cy="523220"/>
              </a:xfrm>
              <a:prstGeom prst="rect">
                <a:avLst/>
              </a:prstGeom>
              <a:noFill/>
            </p:spPr>
            <p:txBody>
              <a:bodyPr wrap="square" rtlCol="0">
                <a:spAutoFit/>
              </a:bodyPr>
              <a:lstStyle/>
              <a:p>
                <a:pPr algn="ctr"/>
                <a:r>
                  <a:rPr lang="en-US" altLang="zh-CN" sz="2800" spc="0" dirty="0">
                    <a:solidFill>
                      <a:schemeClr val="bg1"/>
                    </a:solidFill>
                    <a:latin typeface="Arial" panose="020B0604020202020204" pitchFamily="34" charset="0"/>
                    <a:ea typeface="华文行楷" panose="02010800040101010101" pitchFamily="2" charset="-122"/>
                    <a:cs typeface="Arial" panose="020B0604020202020204" pitchFamily="34" charset="0"/>
                  </a:rPr>
                  <a:t>Part   1</a:t>
                </a:r>
                <a:endParaRPr lang="zh-CN" altLang="en-US" sz="2800" spc="0" dirty="0">
                  <a:solidFill>
                    <a:schemeClr val="bg1"/>
                  </a:solidFill>
                  <a:latin typeface="Arial" panose="020B0604020202020204" pitchFamily="34" charset="0"/>
                  <a:ea typeface="华文行楷" panose="02010800040101010101" pitchFamily="2" charset="-122"/>
                  <a:cs typeface="Arial" panose="020B0604020202020204" pitchFamily="34" charset="0"/>
                </a:endParaRPr>
              </a:p>
            </p:txBody>
          </p:sp>
        </p:grpSp>
      </p:gr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5" Type="http://schemas.openxmlformats.org/officeDocument/2006/relationships/theme" Target="../theme/theme2.xml"/><Relationship Id="rId4" Type="http://schemas.openxmlformats.org/officeDocument/2006/relationships/slideLayout" Target="../slideLayouts/slideLayout17.xml"/><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矩形 6"/>
          <p:cNvSpPr/>
          <p:nvPr userDrawn="1"/>
        </p:nvSpPr>
        <p:spPr>
          <a:xfrm>
            <a:off x="2943628" y="2522373"/>
            <a:ext cx="6312131" cy="1320618"/>
          </a:xfrm>
          <a:prstGeom prst="rect">
            <a:avLst/>
          </a:prstGeom>
        </p:spPr>
        <p:txBody>
          <a:bodyPr wrap="square">
            <a:spAutoFit/>
          </a:bodyPr>
          <a:lstStyle/>
          <a:p>
            <a:pPr algn="ctr">
              <a:lnSpc>
                <a:spcPct val="200000"/>
              </a:lnSpc>
            </a:pPr>
            <a:r>
              <a:rPr lang="zh-CN" altLang="en-US" sz="1400" b="1" dirty="0">
                <a:solidFill>
                  <a:schemeClr val="accent1">
                    <a:lumMod val="50000"/>
                    <a:alpha val="0"/>
                  </a:schemeClr>
                </a:solidFill>
                <a:latin typeface="文泉驿等宽微米黑" panose="020B0606030804020204" pitchFamily="34" charset="-122"/>
                <a:ea typeface="文泉驿等宽微米黑" panose="020B0606030804020204" pitchFamily="34" charset="-122"/>
                <a:cs typeface="文泉驿等宽微米黑" panose="020B0606030804020204" pitchFamily="34" charset="-122"/>
                <a:sym typeface="逐浪细阁体" panose="03000509000000000000" pitchFamily="65" charset="-122"/>
              </a:rPr>
              <a:t>感谢您下载包图网平台上提供的</a:t>
            </a:r>
            <a:r>
              <a:rPr lang="en-US" altLang="zh-CN" sz="1400" b="1" dirty="0">
                <a:solidFill>
                  <a:schemeClr val="accent1">
                    <a:lumMod val="50000"/>
                    <a:alpha val="0"/>
                  </a:schemeClr>
                </a:solidFill>
                <a:latin typeface="文泉驿等宽微米黑" panose="020B0606030804020204" pitchFamily="34" charset="-122"/>
                <a:ea typeface="文泉驿等宽微米黑" panose="020B0606030804020204" pitchFamily="34" charset="-122"/>
                <a:cs typeface="文泉驿等宽微米黑" panose="020B0606030804020204" pitchFamily="34" charset="-122"/>
                <a:sym typeface="逐浪细阁体" panose="03000509000000000000" pitchFamily="65" charset="-122"/>
              </a:rPr>
              <a:t>PPT</a:t>
            </a:r>
            <a:r>
              <a:rPr lang="zh-CN" altLang="en-US" sz="1400" b="1" dirty="0">
                <a:solidFill>
                  <a:schemeClr val="accent1">
                    <a:lumMod val="50000"/>
                    <a:alpha val="0"/>
                  </a:schemeClr>
                </a:solidFill>
                <a:latin typeface="文泉驿等宽微米黑" panose="020B0606030804020204" pitchFamily="34" charset="-122"/>
                <a:ea typeface="文泉驿等宽微米黑" panose="020B0606030804020204" pitchFamily="34" charset="-122"/>
                <a:cs typeface="文泉驿等宽微米黑" panose="020B0606030804020204" pitchFamily="34" charset="-122"/>
                <a:sym typeface="逐浪细阁体" panose="03000509000000000000" pitchFamily="65" charset="-122"/>
              </a:rPr>
              <a:t>作品，为了您和包图网以及原创作者的利益，请勿复制、传播、销售，否则将承担法律责任！包图网将对作品进行维权，按照传播下载次数进行十倍的索取赔偿！</a:t>
            </a:r>
            <a:endParaRPr lang="en-US" altLang="zh-CN" sz="1400" b="1" dirty="0">
              <a:solidFill>
                <a:schemeClr val="accent1">
                  <a:lumMod val="50000"/>
                  <a:alpha val="0"/>
                </a:schemeClr>
              </a:solidFill>
              <a:latin typeface="文泉驿等宽微米黑" panose="020B0606030804020204" pitchFamily="34" charset="-122"/>
              <a:ea typeface="文泉驿等宽微米黑" panose="020B0606030804020204" pitchFamily="34" charset="-122"/>
              <a:cs typeface="文泉驿等宽微米黑" panose="020B0606030804020204" pitchFamily="34" charset="-122"/>
              <a:sym typeface="逐浪细阁体" panose="03000509000000000000" pitchFamily="65"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8.xml"/><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8.xml"/><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image" Target="../media/image18.jpe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8.xml"/><Relationship Id="rId3" Type="http://schemas.openxmlformats.org/officeDocument/2006/relationships/themeOverride" Target="../theme/themeOverride1.xml"/><Relationship Id="rId2" Type="http://schemas.openxmlformats.org/officeDocument/2006/relationships/image" Target="../media/image20.png"/><Relationship Id="rId1" Type="http://schemas.openxmlformats.org/officeDocument/2006/relationships/image" Target="../media/image4.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8.xml"/><Relationship Id="rId2" Type="http://schemas.openxmlformats.org/officeDocument/2006/relationships/image" Target="../media/image21.png"/><Relationship Id="rId1" Type="http://schemas.openxmlformats.org/officeDocument/2006/relationships/image" Target="../media/image4.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8.xml"/><Relationship Id="rId2" Type="http://schemas.openxmlformats.org/officeDocument/2006/relationships/image" Target="../media/image22.png"/><Relationship Id="rId1" Type="http://schemas.openxmlformats.org/officeDocument/2006/relationships/image" Target="../media/image4.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8.xml"/><Relationship Id="rId2" Type="http://schemas.openxmlformats.org/officeDocument/2006/relationships/image" Target="../media/image23.png"/><Relationship Id="rId1" Type="http://schemas.openxmlformats.org/officeDocument/2006/relationships/image" Target="../media/image4.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8.xml"/><Relationship Id="rId2" Type="http://schemas.openxmlformats.org/officeDocument/2006/relationships/image" Target="../media/image24.png"/><Relationship Id="rId1" Type="http://schemas.openxmlformats.org/officeDocument/2006/relationships/image" Target="../media/image4.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8.xml"/><Relationship Id="rId2" Type="http://schemas.openxmlformats.org/officeDocument/2006/relationships/image" Target="../media/image25.png"/><Relationship Id="rId1" Type="http://schemas.openxmlformats.org/officeDocument/2006/relationships/image" Target="../media/image4.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8.xml"/><Relationship Id="rId2" Type="http://schemas.openxmlformats.org/officeDocument/2006/relationships/image" Target="../media/image2.png"/><Relationship Id="rId1" Type="http://schemas.openxmlformats.org/officeDocument/2006/relationships/image" Target="../media/image19.jpe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8.xml"/><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4.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8.xml"/><Relationship Id="rId2" Type="http://schemas.openxmlformats.org/officeDocument/2006/relationships/image" Target="../media/image28.png"/><Relationship Id="rId1" Type="http://schemas.openxmlformats.org/officeDocument/2006/relationships/image" Target="../media/image4.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8.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8.xml"/><Relationship Id="rId2" Type="http://schemas.openxmlformats.org/officeDocument/2006/relationships/image" Target="../media/image29.png"/><Relationship Id="rId1" Type="http://schemas.openxmlformats.org/officeDocument/2006/relationships/image" Target="../media/image4.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8.xml"/><Relationship Id="rId2" Type="http://schemas.openxmlformats.org/officeDocument/2006/relationships/image" Target="../media/image30.png"/><Relationship Id="rId1" Type="http://schemas.openxmlformats.org/officeDocument/2006/relationships/image" Target="../media/image4.pn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8.xml"/><Relationship Id="rId3" Type="http://schemas.openxmlformats.org/officeDocument/2006/relationships/image" Target="../media/image31.png"/><Relationship Id="rId2" Type="http://schemas.openxmlformats.org/officeDocument/2006/relationships/image" Target="../media/image9.png"/><Relationship Id="rId1" Type="http://schemas.openxmlformats.org/officeDocument/2006/relationships/image" Target="../media/image4.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8.xml"/><Relationship Id="rId2" Type="http://schemas.openxmlformats.org/officeDocument/2006/relationships/image" Target="../media/image32.png"/><Relationship Id="rId1" Type="http://schemas.openxmlformats.org/officeDocument/2006/relationships/image" Target="../media/image4.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8.xml"/><Relationship Id="rId2" Type="http://schemas.openxmlformats.org/officeDocument/2006/relationships/image" Target="../media/image33.jpeg"/><Relationship Id="rId1" Type="http://schemas.openxmlformats.org/officeDocument/2006/relationships/image" Target="../media/image4.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8.xml"/><Relationship Id="rId2" Type="http://schemas.openxmlformats.org/officeDocument/2006/relationships/image" Target="../media/image34.png"/><Relationship Id="rId1" Type="http://schemas.openxmlformats.org/officeDocument/2006/relationships/image" Target="../media/image4.pn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8.xml"/><Relationship Id="rId2" Type="http://schemas.openxmlformats.org/officeDocument/2006/relationships/image" Target="../media/image35.png"/><Relationship Id="rId1" Type="http://schemas.openxmlformats.org/officeDocument/2006/relationships/image" Target="../media/image4.pn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8.xml"/><Relationship Id="rId2" Type="http://schemas.openxmlformats.org/officeDocument/2006/relationships/image" Target="../media/image36.png"/><Relationship Id="rId1" Type="http://schemas.openxmlformats.org/officeDocument/2006/relationships/image" Target="../media/image4.png"/></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28.xml"/><Relationship Id="rId4" Type="http://schemas.openxmlformats.org/officeDocument/2006/relationships/slideLayout" Target="../slideLayouts/slideLayout8.xml"/><Relationship Id="rId3" Type="http://schemas.microsoft.com/office/2007/relationships/hdphoto" Target="../media/image38.wdp"/><Relationship Id="rId2" Type="http://schemas.openxmlformats.org/officeDocument/2006/relationships/image" Target="../media/image37.png"/><Relationship Id="rId1" Type="http://schemas.openxmlformats.org/officeDocument/2006/relationships/image" Target="../media/image4.png"/></Relationships>
</file>

<file path=ppt/slides/_rels/slide29.xml.rels><?xml version="1.0" encoding="UTF-8" standalone="yes"?>
<Relationships xmlns="http://schemas.openxmlformats.org/package/2006/relationships"><Relationship Id="rId5" Type="http://schemas.openxmlformats.org/officeDocument/2006/relationships/notesSlide" Target="../notesSlides/notesSlide29.xml"/><Relationship Id="rId4" Type="http://schemas.openxmlformats.org/officeDocument/2006/relationships/slideLayout" Target="../slideLayouts/slideLayout8.xml"/><Relationship Id="rId3" Type="http://schemas.openxmlformats.org/officeDocument/2006/relationships/image" Target="../media/image39.png"/><Relationship Id="rId2" Type="http://schemas.openxmlformats.org/officeDocument/2006/relationships/image" Target="../media/image9.png"/><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8.xml"/><Relationship Id="rId3" Type="http://schemas.openxmlformats.org/officeDocument/2006/relationships/image" Target="../media/image8.png"/><Relationship Id="rId2" Type="http://schemas.openxmlformats.org/officeDocument/2006/relationships/hyperlink" Target="https://www.freeppt7.com/" TargetMode="External"/><Relationship Id="rId1" Type="http://schemas.openxmlformats.org/officeDocument/2006/relationships/image" Target="../media/image7.png"/></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8.xml"/><Relationship Id="rId2" Type="http://schemas.openxmlformats.org/officeDocument/2006/relationships/image" Target="../media/image40.png"/><Relationship Id="rId1" Type="http://schemas.openxmlformats.org/officeDocument/2006/relationships/image" Target="../media/image4.png"/></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31.xml"/><Relationship Id="rId3" Type="http://schemas.openxmlformats.org/officeDocument/2006/relationships/slideLayout" Target="../slideLayouts/slideLayout8.xml"/><Relationship Id="rId2" Type="http://schemas.openxmlformats.org/officeDocument/2006/relationships/image" Target="../media/image41.png"/><Relationship Id="rId1" Type="http://schemas.openxmlformats.org/officeDocument/2006/relationships/image" Target="../media/image4.png"/></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32.xml"/><Relationship Id="rId3" Type="http://schemas.openxmlformats.org/officeDocument/2006/relationships/slideLayout" Target="../slideLayouts/slideLayout8.xml"/><Relationship Id="rId2" Type="http://schemas.openxmlformats.org/officeDocument/2006/relationships/image" Target="../media/image42.png"/><Relationship Id="rId1" Type="http://schemas.openxmlformats.org/officeDocument/2006/relationships/image" Target="../media/image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33.xml"/><Relationship Id="rId3" Type="http://schemas.openxmlformats.org/officeDocument/2006/relationships/slideLayout" Target="../slideLayouts/slideLayout8.xml"/><Relationship Id="rId2" Type="http://schemas.openxmlformats.org/officeDocument/2006/relationships/image" Target="../media/image43.png"/><Relationship Id="rId1" Type="http://schemas.openxmlformats.org/officeDocument/2006/relationships/image" Target="../media/image4.png"/></Relationships>
</file>

<file path=ppt/slides/_rels/slide35.xml.rels><?xml version="1.0" encoding="UTF-8" standalone="yes"?>
<Relationships xmlns="http://schemas.openxmlformats.org/package/2006/relationships"><Relationship Id="rId4" Type="http://schemas.openxmlformats.org/officeDocument/2006/relationships/notesSlide" Target="../notesSlides/notesSlide34.xml"/><Relationship Id="rId3" Type="http://schemas.openxmlformats.org/officeDocument/2006/relationships/slideLayout" Target="../slideLayouts/slideLayout8.xml"/><Relationship Id="rId2" Type="http://schemas.openxmlformats.org/officeDocument/2006/relationships/image" Target="../media/image44.png"/><Relationship Id="rId1" Type="http://schemas.openxmlformats.org/officeDocument/2006/relationships/image" Target="../media/image4.png"/></Relationships>
</file>

<file path=ppt/slides/_rels/slide36.xml.rels><?xml version="1.0" encoding="UTF-8" standalone="yes"?>
<Relationships xmlns="http://schemas.openxmlformats.org/package/2006/relationships"><Relationship Id="rId4" Type="http://schemas.openxmlformats.org/officeDocument/2006/relationships/notesSlide" Target="../notesSlides/notesSlide35.xml"/><Relationship Id="rId3" Type="http://schemas.openxmlformats.org/officeDocument/2006/relationships/slideLayout" Target="../slideLayouts/slideLayout8.xml"/><Relationship Id="rId2" Type="http://schemas.openxmlformats.org/officeDocument/2006/relationships/image" Target="../media/image45.png"/><Relationship Id="rId1" Type="http://schemas.openxmlformats.org/officeDocument/2006/relationships/image" Target="../media/image4.png"/></Relationships>
</file>

<file path=ppt/slides/_rels/slide37.xml.rels><?xml version="1.0" encoding="UTF-8" standalone="yes"?>
<Relationships xmlns="http://schemas.openxmlformats.org/package/2006/relationships"><Relationship Id="rId4" Type="http://schemas.openxmlformats.org/officeDocument/2006/relationships/notesSlide" Target="../notesSlides/notesSlide36.xml"/><Relationship Id="rId3" Type="http://schemas.openxmlformats.org/officeDocument/2006/relationships/slideLayout" Target="../slideLayouts/slideLayout8.xml"/><Relationship Id="rId2" Type="http://schemas.openxmlformats.org/officeDocument/2006/relationships/image" Target="../media/image46.png"/><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17.xml"/><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7.xml"/><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17.xml"/><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4.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7.xml"/><Relationship Id="rId2" Type="http://schemas.openxmlformats.org/officeDocument/2006/relationships/image" Target="../media/image14.png"/><Relationship Id="rId1" Type="http://schemas.openxmlformats.org/officeDocument/2006/relationships/image" Target="../media/image4.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7.xml"/><Relationship Id="rId2" Type="http://schemas.openxmlformats.org/officeDocument/2006/relationships/image" Target="../media/image15.png"/><Relationship Id="rId1" Type="http://schemas.openxmlformats.org/officeDocument/2006/relationships/image" Target="../media/image4.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8.xml"/><Relationship Id="rId2" Type="http://schemas.microsoft.com/office/2007/relationships/hdphoto" Target="../media/image17.wdp"/><Relationship Id="rId1"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45869" y="373486"/>
            <a:ext cx="11500260" cy="6111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C0306"/>
              </a:solidFill>
              <a:cs typeface="+mn-ea"/>
              <a:sym typeface="+mn-lt"/>
            </a:endParaRPr>
          </a:p>
        </p:txBody>
      </p:sp>
      <p:sp>
        <p:nvSpPr>
          <p:cNvPr id="24" name="矩形 2"/>
          <p:cNvSpPr/>
          <p:nvPr/>
        </p:nvSpPr>
        <p:spPr>
          <a:xfrm>
            <a:off x="609600" y="680605"/>
            <a:ext cx="10972800" cy="5496789"/>
          </a:xfrm>
          <a:prstGeom prst="rect">
            <a:avLst/>
          </a:prstGeom>
          <a:no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 name="文本框 9"/>
          <p:cNvSpPr txBox="1"/>
          <p:nvPr/>
        </p:nvSpPr>
        <p:spPr>
          <a:xfrm>
            <a:off x="3783780" y="1067755"/>
            <a:ext cx="4624437" cy="830997"/>
          </a:xfrm>
          <a:prstGeom prst="rect">
            <a:avLst/>
          </a:prstGeom>
          <a:noFill/>
        </p:spPr>
        <p:txBody>
          <a:bodyPr wrap="square" rtlCol="0">
            <a:spAutoFit/>
          </a:bodyPr>
          <a:lstStyle/>
          <a:p>
            <a:pPr algn="ctr"/>
            <a:r>
              <a:rPr lang="en-US" altLang="zh-CN" sz="4800" dirty="0" err="1">
                <a:solidFill>
                  <a:srgbClr val="FF0000"/>
                </a:solidFill>
                <a:latin typeface="#9Slide07 IcielBaliho Script" pitchFamily="2" charset="0"/>
                <a:cs typeface="+mn-ea"/>
                <a:sym typeface="+mn-lt"/>
              </a:rPr>
              <a:t>Nồi</a:t>
            </a:r>
            <a:r>
              <a:rPr lang="en-US" altLang="zh-CN" sz="4800" dirty="0">
                <a:solidFill>
                  <a:srgbClr val="FF0000"/>
                </a:solidFill>
                <a:latin typeface="#9Slide07 IcielBaliho Script" pitchFamily="2" charset="0"/>
                <a:cs typeface="+mn-ea"/>
                <a:sym typeface="+mn-lt"/>
              </a:rPr>
              <a:t> </a:t>
            </a:r>
            <a:r>
              <a:rPr lang="en-US" altLang="zh-CN" sz="4800" dirty="0" err="1">
                <a:solidFill>
                  <a:srgbClr val="FF0000"/>
                </a:solidFill>
                <a:latin typeface="#9Slide07 IcielBaliho Script" pitchFamily="2" charset="0"/>
                <a:cs typeface="+mn-ea"/>
                <a:sym typeface="+mn-lt"/>
              </a:rPr>
              <a:t>nào</a:t>
            </a:r>
            <a:r>
              <a:rPr lang="en-US" altLang="zh-CN" sz="4800" dirty="0">
                <a:solidFill>
                  <a:srgbClr val="FF0000"/>
                </a:solidFill>
                <a:latin typeface="#9Slide07 IcielBaliho Script" pitchFamily="2" charset="0"/>
                <a:cs typeface="+mn-ea"/>
                <a:sym typeface="+mn-lt"/>
              </a:rPr>
              <a:t> </a:t>
            </a:r>
            <a:r>
              <a:rPr lang="en-US" altLang="zh-CN" sz="4800" dirty="0" err="1">
                <a:solidFill>
                  <a:srgbClr val="FF0000"/>
                </a:solidFill>
                <a:latin typeface="#9Slide07 IcielBaliho Script" pitchFamily="2" charset="0"/>
                <a:cs typeface="+mn-ea"/>
                <a:sym typeface="+mn-lt"/>
              </a:rPr>
              <a:t>úp</a:t>
            </a:r>
            <a:r>
              <a:rPr lang="en-US" altLang="zh-CN" sz="4800" dirty="0">
                <a:solidFill>
                  <a:srgbClr val="FF0000"/>
                </a:solidFill>
                <a:latin typeface="#9Slide07 IcielBaliho Script" pitchFamily="2" charset="0"/>
                <a:cs typeface="+mn-ea"/>
                <a:sym typeface="+mn-lt"/>
              </a:rPr>
              <a:t> </a:t>
            </a:r>
            <a:r>
              <a:rPr lang="en-US" altLang="zh-CN" sz="4800" dirty="0" err="1">
                <a:solidFill>
                  <a:srgbClr val="FF0000"/>
                </a:solidFill>
                <a:latin typeface="#9Slide07 IcielBaliho Script" pitchFamily="2" charset="0"/>
                <a:cs typeface="+mn-ea"/>
                <a:sym typeface="+mn-lt"/>
              </a:rPr>
              <a:t>vung</a:t>
            </a:r>
            <a:r>
              <a:rPr lang="en-US" altLang="zh-CN" sz="4800" dirty="0">
                <a:solidFill>
                  <a:srgbClr val="FF0000"/>
                </a:solidFill>
                <a:latin typeface="#9Slide07 IcielBaliho Script" pitchFamily="2" charset="0"/>
                <a:cs typeface="+mn-ea"/>
                <a:sym typeface="+mn-lt"/>
              </a:rPr>
              <a:t> </a:t>
            </a:r>
            <a:r>
              <a:rPr lang="en-US" altLang="zh-CN" sz="4800" dirty="0" err="1">
                <a:solidFill>
                  <a:srgbClr val="FF0000"/>
                </a:solidFill>
                <a:latin typeface="#9Slide07 IcielBaliho Script" pitchFamily="2" charset="0"/>
                <a:cs typeface="+mn-ea"/>
                <a:sym typeface="+mn-lt"/>
              </a:rPr>
              <a:t>nấy</a:t>
            </a:r>
            <a:endParaRPr lang="zh-CN" altLang="en-US" sz="4800" dirty="0">
              <a:solidFill>
                <a:srgbClr val="FF0000"/>
              </a:solidFill>
              <a:latin typeface="#9Slide07 IcielBaliho Script" pitchFamily="2" charset="0"/>
              <a:cs typeface="+mn-ea"/>
              <a:sym typeface="+mn-lt"/>
            </a:endParaRPr>
          </a:p>
        </p:txBody>
      </p:sp>
      <p:pic>
        <p:nvPicPr>
          <p:cNvPr id="33" name="Picture 32"/>
          <p:cNvPicPr>
            <a:picLocks noChangeAspect="1"/>
          </p:cNvPicPr>
          <p:nvPr/>
        </p:nvPicPr>
        <p:blipFill rotWithShape="1">
          <a:blip r:embed="rId1" cstate="print">
            <a:extLst>
              <a:ext uri="{28A0092B-C50C-407E-A947-70E740481C1C}">
                <a14:useLocalDpi xmlns:a14="http://schemas.microsoft.com/office/drawing/2010/main" val="0"/>
              </a:ext>
            </a:extLst>
          </a:blip>
          <a:srcRect r="21157" b="41173"/>
          <a:stretch>
            <a:fillRect/>
          </a:stretch>
        </p:blipFill>
        <p:spPr>
          <a:xfrm>
            <a:off x="0" y="1411803"/>
            <a:ext cx="5407072" cy="4034391"/>
          </a:xfrm>
          <a:prstGeom prst="rect">
            <a:avLst/>
          </a:prstGeom>
        </p:spPr>
      </p:pic>
      <p:sp>
        <p:nvSpPr>
          <p:cNvPr id="40" name="Google Shape;1538;p53"/>
          <p:cNvSpPr/>
          <p:nvPr/>
        </p:nvSpPr>
        <p:spPr>
          <a:xfrm>
            <a:off x="6257032" y="2848707"/>
            <a:ext cx="4302369" cy="2469644"/>
          </a:xfrm>
          <a:prstGeom prst="roundRect">
            <a:avLst>
              <a:gd name="adj" fmla="val 16667"/>
            </a:avLst>
          </a:prstGeom>
          <a:solidFill>
            <a:schemeClr val="accent2">
              <a:lumMod val="20000"/>
              <a:lumOff val="80000"/>
            </a:schemeClr>
          </a:solidFill>
          <a:ln w="952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algn="just"/>
            <a:r>
              <a:rPr lang="en-US" altLang="zh-CN" sz="3200" dirty="0" err="1">
                <a:latin typeface="Times New Roman" panose="02020603050405020304" charset="0"/>
                <a:cs typeface="Times New Roman" panose="02020603050405020304" charset="0"/>
                <a:sym typeface="+mn-lt"/>
              </a:rPr>
              <a:t>Nối</a:t>
            </a:r>
            <a:r>
              <a:rPr lang="en-US" altLang="zh-CN" sz="3200" dirty="0">
                <a:latin typeface="Times New Roman" panose="02020603050405020304" charset="0"/>
                <a:cs typeface="Times New Roman" panose="02020603050405020304" charset="0"/>
                <a:sym typeface="+mn-lt"/>
              </a:rPr>
              <a:t> </a:t>
            </a:r>
            <a:r>
              <a:rPr lang="en-US" altLang="zh-CN" sz="3200" dirty="0" err="1">
                <a:latin typeface="Times New Roman" panose="02020603050405020304" charset="0"/>
                <a:cs typeface="Times New Roman" panose="02020603050405020304" charset="0"/>
                <a:sym typeface="+mn-lt"/>
              </a:rPr>
              <a:t>tên</a:t>
            </a:r>
            <a:r>
              <a:rPr lang="en-US" altLang="zh-CN" sz="3200" dirty="0">
                <a:latin typeface="Times New Roman" panose="02020603050405020304" charset="0"/>
                <a:cs typeface="Times New Roman" panose="02020603050405020304" charset="0"/>
                <a:sym typeface="+mn-lt"/>
              </a:rPr>
              <a:t> </a:t>
            </a:r>
            <a:r>
              <a:rPr lang="en-US" altLang="zh-CN" sz="3200" dirty="0" err="1">
                <a:latin typeface="Times New Roman" panose="02020603050405020304" charset="0"/>
                <a:cs typeface="Times New Roman" panose="02020603050405020304" charset="0"/>
                <a:sym typeface="+mn-lt"/>
              </a:rPr>
              <a:t>tác</a:t>
            </a:r>
            <a:r>
              <a:rPr lang="en-US" altLang="zh-CN" sz="3200" dirty="0">
                <a:latin typeface="Times New Roman" panose="02020603050405020304" charset="0"/>
                <a:cs typeface="Times New Roman" panose="02020603050405020304" charset="0"/>
                <a:sym typeface="+mn-lt"/>
              </a:rPr>
              <a:t> </a:t>
            </a:r>
            <a:r>
              <a:rPr lang="en-US" altLang="zh-CN" sz="3200" dirty="0" err="1">
                <a:latin typeface="Times New Roman" panose="02020603050405020304" charset="0"/>
                <a:cs typeface="Times New Roman" panose="02020603050405020304" charset="0"/>
                <a:sym typeface="+mn-lt"/>
              </a:rPr>
              <a:t>giả</a:t>
            </a:r>
            <a:r>
              <a:rPr lang="en-US" altLang="zh-CN" sz="3200" dirty="0">
                <a:latin typeface="Times New Roman" panose="02020603050405020304" charset="0"/>
                <a:cs typeface="Times New Roman" panose="02020603050405020304" charset="0"/>
                <a:sym typeface="+mn-lt"/>
              </a:rPr>
              <a:t> (</a:t>
            </a:r>
            <a:r>
              <a:rPr lang="en-US" altLang="zh-CN" sz="3200" dirty="0" err="1">
                <a:latin typeface="Times New Roman" panose="02020603050405020304" charset="0"/>
                <a:cs typeface="Times New Roman" panose="02020603050405020304" charset="0"/>
                <a:sym typeface="+mn-lt"/>
              </a:rPr>
              <a:t>vung</a:t>
            </a:r>
            <a:r>
              <a:rPr lang="en-US" altLang="zh-CN" sz="3200" dirty="0">
                <a:latin typeface="Times New Roman" panose="02020603050405020304" charset="0"/>
                <a:cs typeface="Times New Roman" panose="02020603050405020304" charset="0"/>
                <a:sym typeface="+mn-lt"/>
              </a:rPr>
              <a:t>) </a:t>
            </a:r>
            <a:r>
              <a:rPr lang="en-US" altLang="zh-CN" sz="3200" dirty="0" err="1">
                <a:latin typeface="Times New Roman" panose="02020603050405020304" charset="0"/>
                <a:cs typeface="Times New Roman" panose="02020603050405020304" charset="0"/>
                <a:sym typeface="+mn-lt"/>
              </a:rPr>
              <a:t>với</a:t>
            </a:r>
            <a:r>
              <a:rPr lang="en-US" altLang="zh-CN" sz="3200" dirty="0">
                <a:latin typeface="Times New Roman" panose="02020603050405020304" charset="0"/>
                <a:cs typeface="Times New Roman" panose="02020603050405020304" charset="0"/>
                <a:sym typeface="+mn-lt"/>
              </a:rPr>
              <a:t> </a:t>
            </a:r>
            <a:r>
              <a:rPr lang="en-US" altLang="zh-CN" sz="3200" dirty="0" err="1">
                <a:latin typeface="Times New Roman" panose="02020603050405020304" charset="0"/>
                <a:cs typeface="Times New Roman" panose="02020603050405020304" charset="0"/>
                <a:sym typeface="+mn-lt"/>
              </a:rPr>
              <a:t>tên</a:t>
            </a:r>
            <a:r>
              <a:rPr lang="en-US" altLang="zh-CN" sz="3200" dirty="0">
                <a:latin typeface="Times New Roman" panose="02020603050405020304" charset="0"/>
                <a:cs typeface="Times New Roman" panose="02020603050405020304" charset="0"/>
                <a:sym typeface="+mn-lt"/>
              </a:rPr>
              <a:t> </a:t>
            </a:r>
            <a:r>
              <a:rPr lang="en-US" altLang="zh-CN" sz="3200" dirty="0" err="1">
                <a:latin typeface="Times New Roman" panose="02020603050405020304" charset="0"/>
                <a:cs typeface="Times New Roman" panose="02020603050405020304" charset="0"/>
                <a:sym typeface="+mn-lt"/>
              </a:rPr>
              <a:t>tác</a:t>
            </a:r>
            <a:r>
              <a:rPr lang="en-US" altLang="zh-CN" sz="3200" dirty="0">
                <a:latin typeface="Times New Roman" panose="02020603050405020304" charset="0"/>
                <a:cs typeface="Times New Roman" panose="02020603050405020304" charset="0"/>
                <a:sym typeface="+mn-lt"/>
              </a:rPr>
              <a:t> </a:t>
            </a:r>
            <a:r>
              <a:rPr lang="en-US" altLang="zh-CN" sz="3200" dirty="0" err="1">
                <a:latin typeface="Times New Roman" panose="02020603050405020304" charset="0"/>
                <a:cs typeface="Times New Roman" panose="02020603050405020304" charset="0"/>
                <a:sym typeface="+mn-lt"/>
              </a:rPr>
              <a:t>phẩm</a:t>
            </a:r>
            <a:r>
              <a:rPr lang="en-US" altLang="zh-CN" sz="3200" dirty="0">
                <a:latin typeface="Times New Roman" panose="02020603050405020304" charset="0"/>
                <a:cs typeface="Times New Roman" panose="02020603050405020304" charset="0"/>
                <a:sym typeface="+mn-lt"/>
              </a:rPr>
              <a:t> (</a:t>
            </a:r>
            <a:r>
              <a:rPr lang="en-US" altLang="zh-CN" sz="3200" dirty="0" err="1">
                <a:latin typeface="Times New Roman" panose="02020603050405020304" charset="0"/>
                <a:cs typeface="Times New Roman" panose="02020603050405020304" charset="0"/>
                <a:sym typeface="+mn-lt"/>
              </a:rPr>
              <a:t>nồi</a:t>
            </a:r>
            <a:r>
              <a:rPr lang="en-US" altLang="zh-CN" sz="3200" dirty="0">
                <a:latin typeface="Times New Roman" panose="02020603050405020304" charset="0"/>
                <a:cs typeface="Times New Roman" panose="02020603050405020304" charset="0"/>
                <a:sym typeface="+mn-lt"/>
              </a:rPr>
              <a:t>) </a:t>
            </a:r>
            <a:r>
              <a:rPr lang="en-US" altLang="zh-CN" sz="3200" dirty="0" err="1">
                <a:latin typeface="Times New Roman" panose="02020603050405020304" charset="0"/>
                <a:cs typeface="Times New Roman" panose="02020603050405020304" charset="0"/>
                <a:sym typeface="+mn-lt"/>
              </a:rPr>
              <a:t>tương</a:t>
            </a:r>
            <a:r>
              <a:rPr lang="en-US" altLang="zh-CN" sz="3200" dirty="0">
                <a:latin typeface="Times New Roman" panose="02020603050405020304" charset="0"/>
                <a:cs typeface="Times New Roman" panose="02020603050405020304" charset="0"/>
                <a:sym typeface="+mn-lt"/>
              </a:rPr>
              <a:t> </a:t>
            </a:r>
            <a:r>
              <a:rPr lang="en-US" altLang="zh-CN" sz="3200" dirty="0" err="1">
                <a:latin typeface="Times New Roman" panose="02020603050405020304" charset="0"/>
                <a:cs typeface="Times New Roman" panose="02020603050405020304" charset="0"/>
                <a:sym typeface="+mn-lt"/>
              </a:rPr>
              <a:t>ứng</a:t>
            </a:r>
            <a:endParaRPr lang="zh-CN" altLang="en-US" sz="3200" dirty="0">
              <a:latin typeface="Times New Roman" panose="02020603050405020304" charset="0"/>
              <a:cs typeface="Times New Roman" panose="02020603050405020304" charset="0"/>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500"/>
                                        <p:tgtEl>
                                          <p:spTgt spid="40"/>
                                        </p:tgtEl>
                                      </p:cBhvr>
                                    </p:animEffect>
                                  </p:childTnLst>
                                </p:cTn>
                              </p:par>
                              <p:par>
                                <p:cTn id="13" presetID="14" presetClass="entr" presetSubtype="1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randombar(horizontal)">
                                      <p:cBhvr>
                                        <p:cTn id="1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4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4000" r="-4000"/>
          </a:stretch>
        </a:blipFill>
        <a:effectLst/>
      </p:bgPr>
    </p:bg>
    <p:spTree>
      <p:nvGrpSpPr>
        <p:cNvPr id="1" name=""/>
        <p:cNvGrpSpPr/>
        <p:nvPr/>
      </p:nvGrpSpPr>
      <p:grpSpPr>
        <a:xfrm>
          <a:off x="0" y="0"/>
          <a:ext cx="0" cy="0"/>
          <a:chOff x="0" y="0"/>
          <a:chExt cx="0" cy="0"/>
        </a:xfrm>
      </p:grpSpPr>
      <p:sp>
        <p:nvSpPr>
          <p:cNvPr id="2" name="矩形 1"/>
          <p:cNvSpPr/>
          <p:nvPr/>
        </p:nvSpPr>
        <p:spPr>
          <a:xfrm>
            <a:off x="2499258" y="-25847"/>
            <a:ext cx="969264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矩形 2"/>
          <p:cNvSpPr/>
          <p:nvPr/>
        </p:nvSpPr>
        <p:spPr>
          <a:xfrm>
            <a:off x="2499360" y="619760"/>
            <a:ext cx="9204960" cy="5659120"/>
          </a:xfrm>
          <a:prstGeom prst="rect">
            <a:avLst/>
          </a:prstGeom>
          <a:no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椭圆 4"/>
          <p:cNvSpPr/>
          <p:nvPr/>
        </p:nvSpPr>
        <p:spPr>
          <a:xfrm>
            <a:off x="8652008" y="2095760"/>
            <a:ext cx="2641600" cy="2641600"/>
          </a:xfrm>
          <a:prstGeom prst="ellipse">
            <a:avLst/>
          </a:prstGeom>
          <a:blipFill dpi="0" rotWithShape="1">
            <a:blip r:embed="rId2" cstate="print">
              <a:extLst>
                <a:ext uri="{28A0092B-C50C-407E-A947-70E740481C1C}">
                  <a14:useLocalDpi xmlns:a14="http://schemas.microsoft.com/office/drawing/2010/main" val="0"/>
                </a:ext>
              </a:extLst>
            </a:blip>
            <a:srcRect/>
            <a:stretch>
              <a:fillRect l="-53403" t="-10354" r="-54967" b="-8104"/>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600" dirty="0">
              <a:solidFill>
                <a:schemeClr val="accent2">
                  <a:lumMod val="50000"/>
                </a:schemeClr>
              </a:solidFill>
              <a:cs typeface="+mn-ea"/>
              <a:sym typeface="+mn-lt"/>
            </a:endParaRPr>
          </a:p>
        </p:txBody>
      </p:sp>
      <p:sp>
        <p:nvSpPr>
          <p:cNvPr id="10" name="文本框 9"/>
          <p:cNvSpPr txBox="1"/>
          <p:nvPr/>
        </p:nvSpPr>
        <p:spPr>
          <a:xfrm>
            <a:off x="9692640" y="2679878"/>
            <a:ext cx="830677" cy="1446550"/>
          </a:xfrm>
          <a:prstGeom prst="rect">
            <a:avLst/>
          </a:prstGeom>
          <a:noFill/>
        </p:spPr>
        <p:txBody>
          <a:bodyPr wrap="none" rtlCol="0">
            <a:spAutoFit/>
          </a:bodyPr>
          <a:lstStyle/>
          <a:p>
            <a:r>
              <a:rPr lang="en-US" altLang="zh-CN" sz="8800" dirty="0">
                <a:solidFill>
                  <a:schemeClr val="bg1"/>
                </a:solidFill>
                <a:effectLst>
                  <a:outerShdw blurRad="38100" dist="38100" dir="2700000" algn="tl">
                    <a:srgbClr val="000000">
                      <a:alpha val="43137"/>
                    </a:srgbClr>
                  </a:outerShdw>
                </a:effectLst>
                <a:latin typeface="Algerian" panose="04020705040A02060702" pitchFamily="82" charset="0"/>
                <a:cs typeface="+mn-ea"/>
                <a:sym typeface="+mn-lt"/>
              </a:rPr>
              <a:t>I.</a:t>
            </a:r>
            <a:endParaRPr lang="zh-CN" altLang="en-US" sz="8800" dirty="0">
              <a:solidFill>
                <a:schemeClr val="bg1"/>
              </a:solidFill>
              <a:effectLst>
                <a:outerShdw blurRad="38100" dist="38100" dir="2700000" algn="tl">
                  <a:srgbClr val="000000">
                    <a:alpha val="43137"/>
                  </a:srgbClr>
                </a:outerShdw>
              </a:effectLst>
              <a:latin typeface="Algerian" panose="04020705040A02060702" pitchFamily="82" charset="0"/>
              <a:cs typeface="+mn-ea"/>
              <a:sym typeface="+mn-lt"/>
            </a:endParaRPr>
          </a:p>
        </p:txBody>
      </p:sp>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39315" t="11326" r="44087" b="66379"/>
          <a:stretch>
            <a:fillRect/>
          </a:stretch>
        </p:blipFill>
        <p:spPr>
          <a:xfrm>
            <a:off x="9301291" y="1529047"/>
            <a:ext cx="1834136" cy="1385792"/>
          </a:xfrm>
          <a:prstGeom prst="rect">
            <a:avLst/>
          </a:prstGeom>
        </p:spPr>
      </p:pic>
      <p:sp>
        <p:nvSpPr>
          <p:cNvPr id="4" name="文本框 9"/>
          <p:cNvSpPr txBox="1"/>
          <p:nvPr/>
        </p:nvSpPr>
        <p:spPr>
          <a:xfrm>
            <a:off x="3415461" y="2002769"/>
            <a:ext cx="4624437" cy="4154170"/>
          </a:xfrm>
          <a:prstGeom prst="rect">
            <a:avLst/>
          </a:prstGeom>
          <a:noFill/>
        </p:spPr>
        <p:txBody>
          <a:bodyPr wrap="square" rtlCol="0">
            <a:spAutoFit/>
          </a:bodyPr>
          <a:lstStyle/>
          <a:p>
            <a:pPr algn="ctr"/>
            <a:r>
              <a:rPr lang="en-US" altLang="zh-CN" sz="8800" dirty="0" err="1">
                <a:solidFill>
                  <a:srgbClr val="687C71"/>
                </a:solidFill>
                <a:latin typeface="Times New Roman" panose="02020603050405020304" charset="0"/>
                <a:cs typeface="Times New Roman" panose="02020603050405020304" charset="0"/>
                <a:sym typeface="+mn-lt"/>
              </a:rPr>
              <a:t>Đọc</a:t>
            </a:r>
            <a:r>
              <a:rPr lang="en-US" altLang="zh-CN" sz="8800" dirty="0">
                <a:solidFill>
                  <a:srgbClr val="687C71"/>
                </a:solidFill>
                <a:latin typeface="Times New Roman" panose="02020603050405020304" charset="0"/>
                <a:cs typeface="Times New Roman" panose="02020603050405020304" charset="0"/>
                <a:sym typeface="+mn-lt"/>
              </a:rPr>
              <a:t>, </a:t>
            </a:r>
            <a:r>
              <a:rPr lang="en-US" altLang="zh-CN" sz="8800" dirty="0" err="1">
                <a:solidFill>
                  <a:srgbClr val="687C71"/>
                </a:solidFill>
                <a:latin typeface="Times New Roman" panose="02020603050405020304" charset="0"/>
                <a:cs typeface="Times New Roman" panose="02020603050405020304" charset="0"/>
                <a:sym typeface="+mn-lt"/>
              </a:rPr>
              <a:t>tìm</a:t>
            </a:r>
            <a:r>
              <a:rPr lang="en-US" altLang="zh-CN" sz="8800" dirty="0">
                <a:solidFill>
                  <a:srgbClr val="687C71"/>
                </a:solidFill>
                <a:latin typeface="Times New Roman" panose="02020603050405020304" charset="0"/>
                <a:cs typeface="Times New Roman" panose="02020603050405020304" charset="0"/>
                <a:sym typeface="+mn-lt"/>
              </a:rPr>
              <a:t> </a:t>
            </a:r>
            <a:r>
              <a:rPr lang="en-US" altLang="zh-CN" sz="8800" dirty="0" err="1">
                <a:solidFill>
                  <a:srgbClr val="687C71"/>
                </a:solidFill>
                <a:latin typeface="Times New Roman" panose="02020603050405020304" charset="0"/>
                <a:cs typeface="Times New Roman" panose="02020603050405020304" charset="0"/>
                <a:sym typeface="+mn-lt"/>
              </a:rPr>
              <a:t>hiểu</a:t>
            </a:r>
            <a:r>
              <a:rPr lang="en-US" altLang="zh-CN" sz="8800" dirty="0">
                <a:solidFill>
                  <a:srgbClr val="687C71"/>
                </a:solidFill>
                <a:latin typeface="Times New Roman" panose="02020603050405020304" charset="0"/>
                <a:cs typeface="Times New Roman" panose="02020603050405020304" charset="0"/>
                <a:sym typeface="+mn-lt"/>
              </a:rPr>
              <a:t> </a:t>
            </a:r>
            <a:r>
              <a:rPr lang="en-US" altLang="zh-CN" sz="8800" dirty="0" err="1">
                <a:solidFill>
                  <a:srgbClr val="687C71"/>
                </a:solidFill>
                <a:latin typeface="Times New Roman" panose="02020603050405020304" charset="0"/>
                <a:cs typeface="Times New Roman" panose="02020603050405020304" charset="0"/>
                <a:sym typeface="+mn-lt"/>
              </a:rPr>
              <a:t>chung</a:t>
            </a:r>
            <a:endParaRPr lang="zh-CN" altLang="en-US" sz="8800" dirty="0">
              <a:solidFill>
                <a:srgbClr val="687C71"/>
              </a:solidFill>
              <a:latin typeface="Times New Roman" panose="02020603050405020304" charset="0"/>
              <a:cs typeface="Times New Roman" panose="02020603050405020304" charset="0"/>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par>
                                <p:cTn id="8" presetID="53" presetClass="entr" presetSubtype="16" fill="hold" grpId="0" nodeType="withEffect">
                                  <p:stCondLst>
                                    <p:cond delay="500"/>
                                  </p:stCondLst>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ppt_w</p:attrName>
                                        </p:attrNameLst>
                                      </p:cBhvr>
                                      <p:tavLst>
                                        <p:tav tm="0">
                                          <p:val>
                                            <p:fltVal val="0"/>
                                          </p:val>
                                        </p:tav>
                                        <p:tav tm="100000">
                                          <p:val>
                                            <p:strVal val="#ppt_w"/>
                                          </p:val>
                                        </p:tav>
                                      </p:tavLst>
                                    </p:anim>
                                    <p:anim calcmode="lin" valueType="num">
                                      <p:cBhvr>
                                        <p:cTn id="11" dur="500" fill="hold"/>
                                        <p:tgtEl>
                                          <p:spTgt spid="10"/>
                                        </p:tgtEl>
                                        <p:attrNameLst>
                                          <p:attrName>ppt_h</p:attrName>
                                        </p:attrNameLst>
                                      </p:cBhvr>
                                      <p:tavLst>
                                        <p:tav tm="0">
                                          <p:val>
                                            <p:fltVal val="0"/>
                                          </p:val>
                                        </p:tav>
                                        <p:tav tm="100000">
                                          <p:val>
                                            <p:strVal val="#ppt_h"/>
                                          </p:val>
                                        </p:tav>
                                      </p:tavLst>
                                    </p:anim>
                                    <p:animEffect transition="in" filter="fade">
                                      <p:cBhvr>
                                        <p:cTn id="12" dur="500"/>
                                        <p:tgtEl>
                                          <p:spTgt spid="10"/>
                                        </p:tgtEl>
                                      </p:cBhvr>
                                    </p:animEffect>
                                  </p:childTnLst>
                                </p:cTn>
                              </p:par>
                              <p:par>
                                <p:cTn id="13" presetID="42" presetClass="entr" presetSubtype="0" fill="hold" nodeType="withEffect">
                                  <p:stCondLst>
                                    <p:cond delay="5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p:stCondLst>
                                    <p:cond delay="50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 cstate="print">
            <a:lum bright="70000" contrast="-70000"/>
            <a:extLst>
              <a:ext uri="{28A0092B-C50C-407E-A947-70E740481C1C}">
                <a14:useLocalDpi xmlns:a14="http://schemas.microsoft.com/office/drawing/2010/main" val="0"/>
              </a:ext>
            </a:extLst>
          </a:blip>
          <a:stretch>
            <a:fillRect/>
          </a:stretch>
        </p:blipFill>
        <p:spPr>
          <a:xfrm flipH="1">
            <a:off x="2945522" y="5315709"/>
            <a:ext cx="8747778" cy="1237491"/>
          </a:xfrm>
          <a:prstGeom prst="rect">
            <a:avLst/>
          </a:prstGeom>
        </p:spPr>
      </p:pic>
      <p:sp>
        <p:nvSpPr>
          <p:cNvPr id="9" name="文本框 9"/>
          <p:cNvSpPr txBox="1"/>
          <p:nvPr/>
        </p:nvSpPr>
        <p:spPr>
          <a:xfrm>
            <a:off x="3783781" y="901332"/>
            <a:ext cx="4624437" cy="707886"/>
          </a:xfrm>
          <a:prstGeom prst="rect">
            <a:avLst/>
          </a:prstGeom>
          <a:noFill/>
        </p:spPr>
        <p:txBody>
          <a:bodyPr wrap="square" rtlCol="0">
            <a:spAutoFit/>
          </a:bodyPr>
          <a:lstStyle/>
          <a:p>
            <a:pPr algn="ctr"/>
            <a:r>
              <a:rPr lang="en-US" altLang="zh-CN" sz="4000" dirty="0">
                <a:solidFill>
                  <a:srgbClr val="687C71"/>
                </a:solidFill>
                <a:latin typeface="#9Slide07 IcielBaliho Script" pitchFamily="2" charset="0"/>
                <a:cs typeface="+mn-ea"/>
                <a:sym typeface="+mn-lt"/>
              </a:rPr>
              <a:t>1. </a:t>
            </a:r>
            <a:r>
              <a:rPr lang="en-US" altLang="zh-CN" sz="4000" dirty="0" err="1">
                <a:solidFill>
                  <a:srgbClr val="687C71"/>
                </a:solidFill>
                <a:latin typeface="#9Slide07 IcielBaliho Script" pitchFamily="2" charset="0"/>
                <a:cs typeface="+mn-ea"/>
                <a:sym typeface="+mn-lt"/>
              </a:rPr>
              <a:t>Đọc</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văn</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bản</a:t>
            </a:r>
            <a:endParaRPr lang="zh-CN" altLang="en-US" sz="4000" dirty="0">
              <a:solidFill>
                <a:srgbClr val="687C71"/>
              </a:solidFill>
              <a:latin typeface="#9Slide07 IcielBaliho Script" pitchFamily="2" charset="0"/>
              <a:cs typeface="+mn-ea"/>
              <a:sym typeface="+mn-lt"/>
            </a:endParaRPr>
          </a:p>
        </p:txBody>
      </p:sp>
      <p:sp>
        <p:nvSpPr>
          <p:cNvPr id="15" name="矩形 1"/>
          <p:cNvSpPr/>
          <p:nvPr/>
        </p:nvSpPr>
        <p:spPr>
          <a:xfrm>
            <a:off x="345869" y="373486"/>
            <a:ext cx="11500260" cy="6111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C0306"/>
              </a:solidFill>
              <a:cs typeface="+mn-ea"/>
              <a:sym typeface="+mn-lt"/>
            </a:endParaRPr>
          </a:p>
        </p:txBody>
      </p:sp>
      <p:sp>
        <p:nvSpPr>
          <p:cNvPr id="16" name="矩形 2"/>
          <p:cNvSpPr/>
          <p:nvPr/>
        </p:nvSpPr>
        <p:spPr>
          <a:xfrm>
            <a:off x="609600" y="680605"/>
            <a:ext cx="10972800" cy="5496789"/>
          </a:xfrm>
          <a:prstGeom prst="rect">
            <a:avLst/>
          </a:prstGeom>
          <a:no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 name="文本框 9"/>
          <p:cNvSpPr txBox="1"/>
          <p:nvPr/>
        </p:nvSpPr>
        <p:spPr>
          <a:xfrm>
            <a:off x="3783781" y="854799"/>
            <a:ext cx="4624437" cy="707886"/>
          </a:xfrm>
          <a:prstGeom prst="rect">
            <a:avLst/>
          </a:prstGeom>
          <a:noFill/>
        </p:spPr>
        <p:txBody>
          <a:bodyPr wrap="square" rtlCol="0">
            <a:spAutoFit/>
          </a:bodyPr>
          <a:lstStyle/>
          <a:p>
            <a:pPr algn="ctr"/>
            <a:r>
              <a:rPr lang="en-US" altLang="zh-CN" sz="4000" dirty="0">
                <a:solidFill>
                  <a:srgbClr val="FF0000"/>
                </a:solidFill>
                <a:latin typeface="#9Slide07 IcielBaliho Script" pitchFamily="2" charset="0"/>
                <a:cs typeface="+mn-ea"/>
                <a:sym typeface="+mn-lt"/>
              </a:rPr>
              <a:t>1. </a:t>
            </a:r>
            <a:r>
              <a:rPr lang="en-US" altLang="zh-CN" sz="4000" dirty="0" err="1">
                <a:solidFill>
                  <a:srgbClr val="FF0000"/>
                </a:solidFill>
                <a:latin typeface="#9Slide07 IcielBaliho Script" pitchFamily="2" charset="0"/>
                <a:cs typeface="+mn-ea"/>
                <a:sym typeface="+mn-lt"/>
              </a:rPr>
              <a:t>Đọc</a:t>
            </a:r>
            <a:r>
              <a:rPr lang="en-US" altLang="zh-CN" sz="4000" dirty="0">
                <a:solidFill>
                  <a:srgbClr val="FF0000"/>
                </a:solidFill>
                <a:latin typeface="#9Slide07 IcielBaliho Script" pitchFamily="2" charset="0"/>
                <a:cs typeface="+mn-ea"/>
                <a:sym typeface="+mn-lt"/>
              </a:rPr>
              <a:t>, </a:t>
            </a:r>
            <a:r>
              <a:rPr lang="en-US" altLang="zh-CN" sz="4000" dirty="0" err="1">
                <a:solidFill>
                  <a:srgbClr val="FF0000"/>
                </a:solidFill>
                <a:latin typeface="#9Slide07 IcielBaliho Script" pitchFamily="2" charset="0"/>
                <a:cs typeface="+mn-ea"/>
                <a:sym typeface="+mn-lt"/>
              </a:rPr>
              <a:t>chú</a:t>
            </a:r>
            <a:r>
              <a:rPr lang="en-US" altLang="zh-CN" sz="4000" dirty="0">
                <a:solidFill>
                  <a:srgbClr val="FF0000"/>
                </a:solidFill>
                <a:latin typeface="#9Slide07 IcielBaliho Script" pitchFamily="2" charset="0"/>
                <a:cs typeface="+mn-ea"/>
                <a:sym typeface="+mn-lt"/>
              </a:rPr>
              <a:t> </a:t>
            </a:r>
            <a:r>
              <a:rPr lang="en-US" altLang="zh-CN" sz="4000" dirty="0" err="1">
                <a:solidFill>
                  <a:srgbClr val="FF0000"/>
                </a:solidFill>
                <a:latin typeface="#9Slide07 IcielBaliho Script" pitchFamily="2" charset="0"/>
                <a:cs typeface="+mn-ea"/>
                <a:sym typeface="+mn-lt"/>
              </a:rPr>
              <a:t>thích</a:t>
            </a:r>
            <a:endParaRPr lang="zh-CN" altLang="en-US" sz="4000" dirty="0">
              <a:solidFill>
                <a:srgbClr val="FF0000"/>
              </a:solidFill>
              <a:latin typeface="#9Slide07 IcielBaliho Script" pitchFamily="2" charset="0"/>
              <a:cs typeface="+mn-ea"/>
              <a:sym typeface="+mn-lt"/>
            </a:endParaRPr>
          </a:p>
        </p:txBody>
      </p:sp>
      <p:sp>
        <p:nvSpPr>
          <p:cNvPr id="14" name="任意多边形 3"/>
          <p:cNvSpPr/>
          <p:nvPr/>
        </p:nvSpPr>
        <p:spPr>
          <a:xfrm>
            <a:off x="800100" y="2198986"/>
            <a:ext cx="1937260" cy="954107"/>
          </a:xfrm>
          <a:custGeom>
            <a:avLst/>
            <a:gdLst>
              <a:gd name="connsiteX0" fmla="*/ 263311 w 3278889"/>
              <a:gd name="connsiteY0" fmla="*/ 933095 h 1879959"/>
              <a:gd name="connsiteX1" fmla="*/ 1051102 w 3278889"/>
              <a:gd name="connsiteY1" fmla="*/ 4627 h 1879959"/>
              <a:gd name="connsiteX2" fmla="*/ 1656013 w 3278889"/>
              <a:gd name="connsiteY2" fmla="*/ 567335 h 1879959"/>
              <a:gd name="connsiteX3" fmla="*/ 2232788 w 3278889"/>
              <a:gd name="connsiteY3" fmla="*/ 384455 h 1879959"/>
              <a:gd name="connsiteX4" fmla="*/ 3104985 w 3278889"/>
              <a:gd name="connsiteY4" fmla="*/ 806485 h 1879959"/>
              <a:gd name="connsiteX5" fmla="*/ 2992444 w 3278889"/>
              <a:gd name="connsiteY5" fmla="*/ 1805291 h 1879959"/>
              <a:gd name="connsiteX6" fmla="*/ 221108 w 3278889"/>
              <a:gd name="connsiteY6" fmla="*/ 1706818 h 1879959"/>
              <a:gd name="connsiteX7" fmla="*/ 263311 w 3278889"/>
              <a:gd name="connsiteY7" fmla="*/ 933095 h 187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8889" h="1879959">
                <a:moveTo>
                  <a:pt x="263311" y="933095"/>
                </a:moveTo>
                <a:cubicBezTo>
                  <a:pt x="401643" y="649397"/>
                  <a:pt x="818985" y="65587"/>
                  <a:pt x="1051102" y="4627"/>
                </a:cubicBezTo>
                <a:cubicBezTo>
                  <a:pt x="1283219" y="-56333"/>
                  <a:pt x="1459065" y="504030"/>
                  <a:pt x="1656013" y="567335"/>
                </a:cubicBezTo>
                <a:cubicBezTo>
                  <a:pt x="1852961" y="630640"/>
                  <a:pt x="1991293" y="344597"/>
                  <a:pt x="2232788" y="384455"/>
                </a:cubicBezTo>
                <a:cubicBezTo>
                  <a:pt x="2474283" y="424313"/>
                  <a:pt x="2978376" y="569679"/>
                  <a:pt x="3104985" y="806485"/>
                </a:cubicBezTo>
                <a:cubicBezTo>
                  <a:pt x="3231594" y="1043291"/>
                  <a:pt x="3473090" y="1655236"/>
                  <a:pt x="2992444" y="1805291"/>
                </a:cubicBezTo>
                <a:cubicBezTo>
                  <a:pt x="2511798" y="1955347"/>
                  <a:pt x="671274" y="1856873"/>
                  <a:pt x="221108" y="1706818"/>
                </a:cubicBezTo>
                <a:cubicBezTo>
                  <a:pt x="-229058" y="1556763"/>
                  <a:pt x="124979" y="1216793"/>
                  <a:pt x="263311" y="933095"/>
                </a:cubicBezTo>
                <a:close/>
              </a:path>
            </a:pathLst>
          </a:custGeom>
          <a:gradFill>
            <a:gsLst>
              <a:gs pos="0">
                <a:schemeClr val="accent2"/>
              </a:gs>
              <a:gs pos="64000">
                <a:srgbClr val="FFFFFF">
                  <a:alpha val="0"/>
                </a:srgbClr>
              </a:gs>
              <a:gs pos="100000">
                <a:schemeClr val="bg1">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3" name="任意多边形 4"/>
          <p:cNvSpPr/>
          <p:nvPr/>
        </p:nvSpPr>
        <p:spPr>
          <a:xfrm flipH="1">
            <a:off x="3859001" y="4759248"/>
            <a:ext cx="1252430" cy="676295"/>
          </a:xfrm>
          <a:custGeom>
            <a:avLst/>
            <a:gdLst>
              <a:gd name="connsiteX0" fmla="*/ 263311 w 3278889"/>
              <a:gd name="connsiteY0" fmla="*/ 933095 h 1879959"/>
              <a:gd name="connsiteX1" fmla="*/ 1051102 w 3278889"/>
              <a:gd name="connsiteY1" fmla="*/ 4627 h 1879959"/>
              <a:gd name="connsiteX2" fmla="*/ 1656013 w 3278889"/>
              <a:gd name="connsiteY2" fmla="*/ 567335 h 1879959"/>
              <a:gd name="connsiteX3" fmla="*/ 2232788 w 3278889"/>
              <a:gd name="connsiteY3" fmla="*/ 384455 h 1879959"/>
              <a:gd name="connsiteX4" fmla="*/ 3104985 w 3278889"/>
              <a:gd name="connsiteY4" fmla="*/ 806485 h 1879959"/>
              <a:gd name="connsiteX5" fmla="*/ 2992444 w 3278889"/>
              <a:gd name="connsiteY5" fmla="*/ 1805291 h 1879959"/>
              <a:gd name="connsiteX6" fmla="*/ 221108 w 3278889"/>
              <a:gd name="connsiteY6" fmla="*/ 1706818 h 1879959"/>
              <a:gd name="connsiteX7" fmla="*/ 263311 w 3278889"/>
              <a:gd name="connsiteY7" fmla="*/ 933095 h 187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8889" h="1879959">
                <a:moveTo>
                  <a:pt x="263311" y="933095"/>
                </a:moveTo>
                <a:cubicBezTo>
                  <a:pt x="401643" y="649397"/>
                  <a:pt x="818985" y="65587"/>
                  <a:pt x="1051102" y="4627"/>
                </a:cubicBezTo>
                <a:cubicBezTo>
                  <a:pt x="1283219" y="-56333"/>
                  <a:pt x="1459065" y="504030"/>
                  <a:pt x="1656013" y="567335"/>
                </a:cubicBezTo>
                <a:cubicBezTo>
                  <a:pt x="1852961" y="630640"/>
                  <a:pt x="1991293" y="344597"/>
                  <a:pt x="2232788" y="384455"/>
                </a:cubicBezTo>
                <a:cubicBezTo>
                  <a:pt x="2474283" y="424313"/>
                  <a:pt x="2978376" y="569679"/>
                  <a:pt x="3104985" y="806485"/>
                </a:cubicBezTo>
                <a:cubicBezTo>
                  <a:pt x="3231594" y="1043291"/>
                  <a:pt x="3473090" y="1655236"/>
                  <a:pt x="2992444" y="1805291"/>
                </a:cubicBezTo>
                <a:cubicBezTo>
                  <a:pt x="2511798" y="1955347"/>
                  <a:pt x="671274" y="1856873"/>
                  <a:pt x="221108" y="1706818"/>
                </a:cubicBezTo>
                <a:cubicBezTo>
                  <a:pt x="-229058" y="1556763"/>
                  <a:pt x="124979" y="1216793"/>
                  <a:pt x="263311" y="933095"/>
                </a:cubicBezTo>
                <a:close/>
              </a:path>
            </a:pathLst>
          </a:custGeom>
          <a:gradFill>
            <a:gsLst>
              <a:gs pos="0">
                <a:schemeClr val="accent2"/>
              </a:gs>
              <a:gs pos="64000">
                <a:srgbClr val="FFFFFF">
                  <a:alpha val="0"/>
                </a:srgbClr>
              </a:gs>
              <a:gs pos="100000">
                <a:schemeClr val="bg1">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4" name="图片 16" descr="图片包含 鲜花, 餐桌, 室内, 花瓶&#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3539" y="2313124"/>
            <a:ext cx="2684023" cy="3690077"/>
          </a:xfrm>
          <a:prstGeom prst="rect">
            <a:avLst/>
          </a:prstGeom>
        </p:spPr>
      </p:pic>
      <p:sp>
        <p:nvSpPr>
          <p:cNvPr id="5" name="Rectangle: Rounded Corners 4"/>
          <p:cNvSpPr/>
          <p:nvPr/>
        </p:nvSpPr>
        <p:spPr>
          <a:xfrm>
            <a:off x="5351318" y="2088573"/>
            <a:ext cx="5756564" cy="872836"/>
          </a:xfrm>
          <a:prstGeom prst="roundRect">
            <a:avLst>
              <a:gd name="adj" fmla="val 50000"/>
            </a:avLst>
          </a:prstGeom>
          <a:solidFill>
            <a:schemeClr val="bg1"/>
          </a:solidFill>
          <a:ln w="38100">
            <a:solidFill>
              <a:srgbClr val="687C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anose="02020603050405020304" charset="0"/>
                <a:cs typeface="Times New Roman" panose="02020603050405020304" charset="0"/>
              </a:rPr>
              <a:t>Đ</a:t>
            </a:r>
            <a:r>
              <a:rPr lang="vi-VN" sz="2800" dirty="0">
                <a:solidFill>
                  <a:schemeClr val="tx1"/>
                </a:solidFill>
                <a:latin typeface="Times New Roman" panose="02020603050405020304" charset="0"/>
                <a:cs typeface="Times New Roman" panose="02020603050405020304" charset="0"/>
              </a:rPr>
              <a:t>ọc diễn cảm, thể hiện được tâm trạng, cảm xúc của các nhân vật.</a:t>
            </a:r>
            <a:endParaRPr lang="vi-VN" sz="2800" dirty="0">
              <a:solidFill>
                <a:schemeClr val="tx1"/>
              </a:solidFill>
              <a:latin typeface="Times New Roman" panose="02020603050405020304" charset="0"/>
              <a:cs typeface="Times New Roman" panose="02020603050405020304" charset="0"/>
            </a:endParaRPr>
          </a:p>
        </p:txBody>
      </p:sp>
      <p:sp>
        <p:nvSpPr>
          <p:cNvPr id="6" name="Rectangle: Rounded Corners 5"/>
          <p:cNvSpPr/>
          <p:nvPr/>
        </p:nvSpPr>
        <p:spPr>
          <a:xfrm>
            <a:off x="5351318" y="3442367"/>
            <a:ext cx="5756564" cy="872836"/>
          </a:xfrm>
          <a:prstGeom prst="roundRect">
            <a:avLst>
              <a:gd name="adj" fmla="val 50000"/>
            </a:avLst>
          </a:prstGeom>
          <a:solidFill>
            <a:schemeClr val="bg1"/>
          </a:solidFill>
          <a:ln w="38100">
            <a:solidFill>
              <a:srgbClr val="687C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err="1">
                <a:solidFill>
                  <a:schemeClr val="tx1"/>
                </a:solidFill>
                <a:latin typeface="Times New Roman" panose="02020603050405020304" charset="0"/>
                <a:cs typeface="Times New Roman" panose="02020603050405020304" charset="0"/>
              </a:rPr>
              <a:t>Lưu</a:t>
            </a:r>
            <a:r>
              <a:rPr lang="en-US" sz="2800" dirty="0">
                <a:solidFill>
                  <a:schemeClr val="tx1"/>
                </a:solidFill>
                <a:latin typeface="Times New Roman" panose="02020603050405020304" charset="0"/>
                <a:cs typeface="Times New Roman" panose="02020603050405020304" charset="0"/>
              </a:rPr>
              <a:t> ý </a:t>
            </a:r>
            <a:r>
              <a:rPr lang="en-US" sz="2800" dirty="0" err="1">
                <a:solidFill>
                  <a:schemeClr val="tx1"/>
                </a:solidFill>
                <a:latin typeface="Times New Roman" panose="02020603050405020304" charset="0"/>
                <a:cs typeface="Times New Roman" panose="02020603050405020304" charset="0"/>
              </a:rPr>
              <a:t>phần</a:t>
            </a:r>
            <a:r>
              <a:rPr lang="en-US" sz="2800" dirty="0">
                <a:solidFill>
                  <a:schemeClr val="tx1"/>
                </a:solidFill>
                <a:latin typeface="Times New Roman" panose="02020603050405020304" charset="0"/>
                <a:cs typeface="Times New Roman" panose="02020603050405020304" charset="0"/>
              </a:rPr>
              <a:t> </a:t>
            </a:r>
            <a:r>
              <a:rPr lang="en-US" sz="2800" dirty="0" err="1">
                <a:solidFill>
                  <a:schemeClr val="tx1"/>
                </a:solidFill>
                <a:latin typeface="Times New Roman" panose="02020603050405020304" charset="0"/>
                <a:cs typeface="Times New Roman" panose="02020603050405020304" charset="0"/>
              </a:rPr>
              <a:t>cước</a:t>
            </a:r>
            <a:r>
              <a:rPr lang="en-US" sz="2800" dirty="0">
                <a:solidFill>
                  <a:schemeClr val="tx1"/>
                </a:solidFill>
                <a:latin typeface="Times New Roman" panose="02020603050405020304" charset="0"/>
                <a:cs typeface="Times New Roman" panose="02020603050405020304" charset="0"/>
              </a:rPr>
              <a:t> </a:t>
            </a:r>
            <a:r>
              <a:rPr lang="en-US" sz="2800" dirty="0" err="1">
                <a:solidFill>
                  <a:schemeClr val="tx1"/>
                </a:solidFill>
                <a:latin typeface="Times New Roman" panose="02020603050405020304" charset="0"/>
                <a:cs typeface="Times New Roman" panose="02020603050405020304" charset="0"/>
              </a:rPr>
              <a:t>chú</a:t>
            </a:r>
            <a:r>
              <a:rPr lang="en-US" sz="2800" dirty="0">
                <a:solidFill>
                  <a:schemeClr val="tx1"/>
                </a:solidFill>
                <a:latin typeface="Times New Roman" panose="02020603050405020304" charset="0"/>
                <a:cs typeface="Times New Roman" panose="02020603050405020304" charset="0"/>
              </a:rPr>
              <a:t> </a:t>
            </a:r>
            <a:r>
              <a:rPr lang="en-US" sz="2800" dirty="0" err="1">
                <a:solidFill>
                  <a:schemeClr val="tx1"/>
                </a:solidFill>
                <a:latin typeface="Times New Roman" panose="02020603050405020304" charset="0"/>
                <a:cs typeface="Times New Roman" panose="02020603050405020304" charset="0"/>
              </a:rPr>
              <a:t>để</a:t>
            </a:r>
            <a:r>
              <a:rPr lang="en-US" sz="2800" dirty="0">
                <a:solidFill>
                  <a:schemeClr val="tx1"/>
                </a:solidFill>
                <a:latin typeface="Times New Roman" panose="02020603050405020304" charset="0"/>
                <a:cs typeface="Times New Roman" panose="02020603050405020304" charset="0"/>
              </a:rPr>
              <a:t> </a:t>
            </a:r>
            <a:r>
              <a:rPr lang="vi-VN" sz="2800" dirty="0">
                <a:solidFill>
                  <a:schemeClr val="tx1"/>
                </a:solidFill>
                <a:latin typeface="Times New Roman" panose="02020603050405020304" charset="0"/>
                <a:cs typeface="Times New Roman" panose="02020603050405020304" charset="0"/>
              </a:rPr>
              <a:t>hiểu đúng từ ngữ khó trong </a:t>
            </a:r>
            <a:r>
              <a:rPr lang="en-US" sz="2800" dirty="0" err="1">
                <a:solidFill>
                  <a:schemeClr val="tx1"/>
                </a:solidFill>
                <a:latin typeface="Times New Roman" panose="02020603050405020304" charset="0"/>
                <a:cs typeface="Times New Roman" panose="02020603050405020304" charset="0"/>
              </a:rPr>
              <a:t>văn</a:t>
            </a:r>
            <a:r>
              <a:rPr lang="en-US" sz="2800" dirty="0">
                <a:solidFill>
                  <a:schemeClr val="tx1"/>
                </a:solidFill>
                <a:latin typeface="Times New Roman" panose="02020603050405020304" charset="0"/>
                <a:cs typeface="Times New Roman" panose="02020603050405020304" charset="0"/>
              </a:rPr>
              <a:t> </a:t>
            </a:r>
            <a:r>
              <a:rPr lang="en-US" sz="2800" dirty="0" err="1">
                <a:solidFill>
                  <a:schemeClr val="tx1"/>
                </a:solidFill>
                <a:latin typeface="Times New Roman" panose="02020603050405020304" charset="0"/>
                <a:cs typeface="Times New Roman" panose="02020603050405020304" charset="0"/>
              </a:rPr>
              <a:t>bản</a:t>
            </a:r>
            <a:endParaRPr lang="vi-VN" sz="2800" dirty="0">
              <a:solidFill>
                <a:schemeClr val="tx1"/>
              </a:solidFill>
              <a:latin typeface="Times New Roman" panose="02020603050405020304" charset="0"/>
              <a:cs typeface="Times New Roman" panose="02020603050405020304" charset="0"/>
            </a:endParaRPr>
          </a:p>
        </p:txBody>
      </p:sp>
      <p:sp>
        <p:nvSpPr>
          <p:cNvPr id="7" name="Rectangle: Rounded Corners 6"/>
          <p:cNvSpPr/>
          <p:nvPr/>
        </p:nvSpPr>
        <p:spPr>
          <a:xfrm>
            <a:off x="5351318" y="4796161"/>
            <a:ext cx="5756564" cy="872836"/>
          </a:xfrm>
          <a:prstGeom prst="roundRect">
            <a:avLst>
              <a:gd name="adj" fmla="val 50000"/>
            </a:avLst>
          </a:prstGeom>
          <a:solidFill>
            <a:schemeClr val="bg1"/>
          </a:solidFill>
          <a:ln w="38100">
            <a:solidFill>
              <a:srgbClr val="687C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err="1">
                <a:solidFill>
                  <a:schemeClr val="tx1"/>
                </a:solidFill>
                <a:latin typeface="Times New Roman" panose="02020603050405020304" charset="0"/>
                <a:cs typeface="Times New Roman" panose="02020603050405020304" charset="0"/>
              </a:rPr>
              <a:t>Kết</a:t>
            </a:r>
            <a:r>
              <a:rPr lang="en-US" sz="2800" dirty="0">
                <a:solidFill>
                  <a:schemeClr val="tx1"/>
                </a:solidFill>
                <a:latin typeface="Times New Roman" panose="02020603050405020304" charset="0"/>
                <a:cs typeface="Times New Roman" panose="02020603050405020304" charset="0"/>
              </a:rPr>
              <a:t> </a:t>
            </a:r>
            <a:r>
              <a:rPr lang="en-US" sz="2800" dirty="0" err="1">
                <a:solidFill>
                  <a:schemeClr val="tx1"/>
                </a:solidFill>
                <a:latin typeface="Times New Roman" panose="02020603050405020304" charset="0"/>
                <a:cs typeface="Times New Roman" panose="02020603050405020304" charset="0"/>
              </a:rPr>
              <a:t>hợp</a:t>
            </a:r>
            <a:r>
              <a:rPr lang="en-US" sz="2800" dirty="0">
                <a:solidFill>
                  <a:schemeClr val="tx1"/>
                </a:solidFill>
                <a:latin typeface="Times New Roman" panose="02020603050405020304" charset="0"/>
                <a:cs typeface="Times New Roman" panose="02020603050405020304" charset="0"/>
              </a:rPr>
              <a:t> </a:t>
            </a:r>
            <a:r>
              <a:rPr lang="en-US" sz="2800" dirty="0" err="1">
                <a:solidFill>
                  <a:schemeClr val="tx1"/>
                </a:solidFill>
                <a:latin typeface="Times New Roman" panose="02020603050405020304" charset="0"/>
                <a:cs typeface="Times New Roman" panose="02020603050405020304" charset="0"/>
              </a:rPr>
              <a:t>chiến</a:t>
            </a:r>
            <a:r>
              <a:rPr lang="en-US" sz="2800" dirty="0">
                <a:solidFill>
                  <a:schemeClr val="tx1"/>
                </a:solidFill>
                <a:latin typeface="Times New Roman" panose="02020603050405020304" charset="0"/>
                <a:cs typeface="Times New Roman" panose="02020603050405020304" charset="0"/>
              </a:rPr>
              <a:t> </a:t>
            </a:r>
            <a:r>
              <a:rPr lang="en-US" sz="2800" dirty="0" err="1">
                <a:solidFill>
                  <a:schemeClr val="tx1"/>
                </a:solidFill>
                <a:latin typeface="Times New Roman" panose="02020603050405020304" charset="0"/>
                <a:cs typeface="Times New Roman" panose="02020603050405020304" charset="0"/>
              </a:rPr>
              <a:t>lược</a:t>
            </a:r>
            <a:r>
              <a:rPr lang="en-US" sz="2800" dirty="0">
                <a:solidFill>
                  <a:schemeClr val="tx1"/>
                </a:solidFill>
                <a:latin typeface="Times New Roman" panose="02020603050405020304" charset="0"/>
                <a:cs typeface="Times New Roman" panose="02020603050405020304" charset="0"/>
              </a:rPr>
              <a:t> </a:t>
            </a:r>
            <a:r>
              <a:rPr lang="en-US" sz="2800" dirty="0" err="1">
                <a:solidFill>
                  <a:schemeClr val="tx1"/>
                </a:solidFill>
                <a:latin typeface="Times New Roman" panose="02020603050405020304" charset="0"/>
                <a:cs typeface="Times New Roman" panose="02020603050405020304" charset="0"/>
              </a:rPr>
              <a:t>đọc</a:t>
            </a:r>
            <a:r>
              <a:rPr lang="en-US" sz="2800" dirty="0">
                <a:solidFill>
                  <a:schemeClr val="tx1"/>
                </a:solidFill>
                <a:latin typeface="Times New Roman" panose="02020603050405020304" charset="0"/>
                <a:cs typeface="Times New Roman" panose="02020603050405020304" charset="0"/>
              </a:rPr>
              <a:t> Theo </a:t>
            </a:r>
            <a:r>
              <a:rPr lang="en-US" sz="2800" dirty="0" err="1">
                <a:solidFill>
                  <a:schemeClr val="tx1"/>
                </a:solidFill>
                <a:latin typeface="Times New Roman" panose="02020603050405020304" charset="0"/>
                <a:cs typeface="Times New Roman" panose="02020603050405020304" charset="0"/>
              </a:rPr>
              <a:t>dõi</a:t>
            </a:r>
            <a:r>
              <a:rPr lang="en-US" sz="2800" dirty="0">
                <a:solidFill>
                  <a:schemeClr val="tx1"/>
                </a:solidFill>
                <a:latin typeface="Times New Roman" panose="02020603050405020304" charset="0"/>
                <a:cs typeface="Times New Roman" panose="02020603050405020304" charset="0"/>
              </a:rPr>
              <a:t>, </a:t>
            </a:r>
            <a:r>
              <a:rPr lang="en-US" sz="2800" dirty="0" err="1">
                <a:solidFill>
                  <a:schemeClr val="tx1"/>
                </a:solidFill>
                <a:latin typeface="Times New Roman" panose="02020603050405020304" charset="0"/>
                <a:cs typeface="Times New Roman" panose="02020603050405020304" charset="0"/>
              </a:rPr>
              <a:t>Hình</a:t>
            </a:r>
            <a:r>
              <a:rPr lang="en-US" sz="2800" dirty="0">
                <a:solidFill>
                  <a:schemeClr val="tx1"/>
                </a:solidFill>
                <a:latin typeface="Times New Roman" panose="02020603050405020304" charset="0"/>
                <a:cs typeface="Times New Roman" panose="02020603050405020304" charset="0"/>
              </a:rPr>
              <a:t> dung</a:t>
            </a:r>
            <a:endParaRPr lang="vi-VN" sz="2800" dirty="0">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animBg="1"/>
      <p:bldP spid="3" grpId="0" animBg="1"/>
      <p:bldP spid="5"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 cstate="print">
            <a:lum bright="70000" contrast="-70000"/>
            <a:extLst>
              <a:ext uri="{28A0092B-C50C-407E-A947-70E740481C1C}">
                <a14:useLocalDpi xmlns:a14="http://schemas.microsoft.com/office/drawing/2010/main" val="0"/>
              </a:ext>
            </a:extLst>
          </a:blip>
          <a:stretch>
            <a:fillRect/>
          </a:stretch>
        </p:blipFill>
        <p:spPr>
          <a:xfrm flipH="1">
            <a:off x="2945522" y="5315709"/>
            <a:ext cx="8747778" cy="1237491"/>
          </a:xfrm>
          <a:prstGeom prst="rect">
            <a:avLst/>
          </a:prstGeom>
        </p:spPr>
      </p:pic>
      <p:sp>
        <p:nvSpPr>
          <p:cNvPr id="9" name="文本框 9"/>
          <p:cNvSpPr txBox="1"/>
          <p:nvPr/>
        </p:nvSpPr>
        <p:spPr>
          <a:xfrm>
            <a:off x="3783781" y="901332"/>
            <a:ext cx="4624437" cy="707886"/>
          </a:xfrm>
          <a:prstGeom prst="rect">
            <a:avLst/>
          </a:prstGeom>
          <a:noFill/>
        </p:spPr>
        <p:txBody>
          <a:bodyPr wrap="square" rtlCol="0">
            <a:spAutoFit/>
          </a:bodyPr>
          <a:lstStyle/>
          <a:p>
            <a:pPr algn="ctr"/>
            <a:r>
              <a:rPr lang="en-US" altLang="zh-CN" sz="4000" dirty="0">
                <a:solidFill>
                  <a:srgbClr val="687C71"/>
                </a:solidFill>
                <a:latin typeface="#9Slide07 IcielBaliho Script" pitchFamily="2" charset="0"/>
                <a:cs typeface="+mn-ea"/>
                <a:sym typeface="+mn-lt"/>
              </a:rPr>
              <a:t>1. </a:t>
            </a:r>
            <a:r>
              <a:rPr lang="en-US" altLang="zh-CN" sz="4000" dirty="0" err="1">
                <a:solidFill>
                  <a:srgbClr val="687C71"/>
                </a:solidFill>
                <a:latin typeface="#9Slide07 IcielBaliho Script" pitchFamily="2" charset="0"/>
                <a:cs typeface="+mn-ea"/>
                <a:sym typeface="+mn-lt"/>
              </a:rPr>
              <a:t>Đọc</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văn</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bản</a:t>
            </a:r>
            <a:endParaRPr lang="zh-CN" altLang="en-US" sz="4000" dirty="0">
              <a:solidFill>
                <a:srgbClr val="687C71"/>
              </a:solidFill>
              <a:latin typeface="#9Slide07 IcielBaliho Script" pitchFamily="2" charset="0"/>
              <a:cs typeface="+mn-ea"/>
              <a:sym typeface="+mn-lt"/>
            </a:endParaRPr>
          </a:p>
        </p:txBody>
      </p:sp>
      <p:sp>
        <p:nvSpPr>
          <p:cNvPr id="15" name="矩形 1"/>
          <p:cNvSpPr/>
          <p:nvPr/>
        </p:nvSpPr>
        <p:spPr>
          <a:xfrm>
            <a:off x="345869" y="373486"/>
            <a:ext cx="11500260" cy="6111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C0306"/>
              </a:solidFill>
              <a:cs typeface="+mn-ea"/>
              <a:sym typeface="+mn-lt"/>
            </a:endParaRPr>
          </a:p>
        </p:txBody>
      </p:sp>
      <p:sp>
        <p:nvSpPr>
          <p:cNvPr id="16" name="矩形 2"/>
          <p:cNvSpPr/>
          <p:nvPr/>
        </p:nvSpPr>
        <p:spPr>
          <a:xfrm>
            <a:off x="609600" y="680605"/>
            <a:ext cx="10972800" cy="5496789"/>
          </a:xfrm>
          <a:prstGeom prst="rect">
            <a:avLst/>
          </a:prstGeom>
          <a:no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Title 1"/>
          <p:cNvSpPr txBox="1"/>
          <p:nvPr/>
        </p:nvSpPr>
        <p:spPr>
          <a:xfrm>
            <a:off x="671707" y="985027"/>
            <a:ext cx="5194641" cy="1415135"/>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solidFill>
                  <a:srgbClr val="FF0000"/>
                </a:solidFill>
                <a:latin typeface="#9Slide04 SFU Garamond Bold" panose="00000700000000000000" pitchFamily="2" charset="0"/>
              </a:rPr>
              <a:t>TAKE NOTE</a:t>
            </a:r>
            <a:endParaRPr lang="en-SG" sz="3200" dirty="0">
              <a:solidFill>
                <a:srgbClr val="FF0000"/>
              </a:solidFill>
              <a:latin typeface="#9Slide04 SFU Garamond Bold" panose="00000700000000000000" pitchFamily="2" charset="0"/>
            </a:endParaRPr>
          </a:p>
        </p:txBody>
      </p:sp>
      <p:sp>
        <p:nvSpPr>
          <p:cNvPr id="11" name="TextBox 10"/>
          <p:cNvSpPr txBox="1"/>
          <p:nvPr/>
        </p:nvSpPr>
        <p:spPr>
          <a:xfrm>
            <a:off x="1081041" y="1881112"/>
            <a:ext cx="4624436" cy="3784600"/>
          </a:xfrm>
          <a:prstGeom prst="rect">
            <a:avLst/>
          </a:prstGeom>
          <a:noFill/>
        </p:spPr>
        <p:txBody>
          <a:bodyPr wrap="square">
            <a:spAutoFit/>
          </a:bodyPr>
          <a:lstStyle/>
          <a:p>
            <a:pPr marL="342900" indent="-342900" algn="just">
              <a:buFont typeface="Wingdings" panose="05000000000000000000" pitchFamily="2" charset="2"/>
              <a:buChar char="§"/>
            </a:pPr>
            <a:r>
              <a:rPr lang="en-US" sz="2400" dirty="0" err="1">
                <a:latin typeface="Times New Roman" panose="02020603050405020304" charset="0"/>
                <a:cs typeface="Times New Roman" panose="02020603050405020304" charset="0"/>
              </a:rPr>
              <a:t>Đọc</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thầm</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phần</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cung</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cấp</a:t>
            </a:r>
            <a:r>
              <a:rPr lang="en-US" sz="2400" dirty="0">
                <a:latin typeface="Times New Roman" panose="02020603050405020304" charset="0"/>
                <a:cs typeface="Times New Roman" panose="02020603050405020304" charset="0"/>
              </a:rPr>
              <a:t> tri </a:t>
            </a:r>
            <a:r>
              <a:rPr lang="en-US" sz="2400" dirty="0" err="1">
                <a:latin typeface="Times New Roman" panose="02020603050405020304" charset="0"/>
                <a:cs typeface="Times New Roman" panose="02020603050405020304" charset="0"/>
              </a:rPr>
              <a:t>thức</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về</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tác</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giả</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Nguyễn</a:t>
            </a:r>
            <a:r>
              <a:rPr lang="en-US" sz="2400" dirty="0">
                <a:latin typeface="Times New Roman" panose="02020603050405020304" charset="0"/>
                <a:cs typeface="Times New Roman" panose="02020603050405020304" charset="0"/>
              </a:rPr>
              <a:t> Du </a:t>
            </a:r>
            <a:r>
              <a:rPr lang="en-US" sz="2400" dirty="0" err="1">
                <a:latin typeface="Times New Roman" panose="02020603050405020304" charset="0"/>
                <a:cs typeface="Times New Roman" panose="02020603050405020304" charset="0"/>
              </a:rPr>
              <a:t>và</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tác</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phẩm</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Truyện</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Kiều</a:t>
            </a:r>
            <a:r>
              <a:rPr lang="en-US" sz="2400" dirty="0">
                <a:latin typeface="Times New Roman" panose="02020603050405020304" charset="0"/>
                <a:cs typeface="Times New Roman" panose="02020603050405020304" charset="0"/>
              </a:rPr>
              <a:t>”</a:t>
            </a:r>
            <a:endParaRPr lang="en-US" sz="2400" dirty="0">
              <a:latin typeface="Times New Roman" panose="02020603050405020304" charset="0"/>
              <a:cs typeface="Times New Roman" panose="02020603050405020304" charset="0"/>
            </a:endParaRPr>
          </a:p>
          <a:p>
            <a:pPr marL="342900" indent="-342900" algn="just">
              <a:buFont typeface="Wingdings" panose="05000000000000000000" pitchFamily="2" charset="2"/>
              <a:buChar char="§"/>
            </a:pPr>
            <a:endParaRPr lang="en-US" sz="2400" dirty="0">
              <a:solidFill>
                <a:schemeClr val="tx1"/>
              </a:solidFill>
              <a:latin typeface="Times New Roman" panose="02020603050405020304" charset="0"/>
              <a:cs typeface="Times New Roman" panose="02020603050405020304" charset="0"/>
            </a:endParaRPr>
          </a:p>
          <a:p>
            <a:pPr marL="342900" indent="-342900" algn="just">
              <a:buFont typeface="Wingdings" panose="05000000000000000000" pitchFamily="2" charset="2"/>
              <a:buChar char="§"/>
            </a:pPr>
            <a:r>
              <a:rPr lang="en-US" sz="2400" dirty="0">
                <a:latin typeface="Times New Roman" panose="02020603050405020304" charset="0"/>
                <a:cs typeface="Times New Roman" panose="02020603050405020304" charset="0"/>
              </a:rPr>
              <a:t>Note </a:t>
            </a:r>
            <a:r>
              <a:rPr lang="en-US" sz="2400" dirty="0" err="1">
                <a:latin typeface="Times New Roman" panose="02020603050405020304" charset="0"/>
                <a:cs typeface="Times New Roman" panose="02020603050405020304" charset="0"/>
              </a:rPr>
              <a:t>nhanh</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những</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thông</a:t>
            </a:r>
            <a:r>
              <a:rPr lang="en-US" sz="2400" dirty="0">
                <a:latin typeface="Times New Roman" panose="02020603050405020304" charset="0"/>
                <a:cs typeface="Times New Roman" panose="02020603050405020304" charset="0"/>
              </a:rPr>
              <a:t> tin </a:t>
            </a:r>
            <a:r>
              <a:rPr lang="en-US" sz="2400" dirty="0" err="1">
                <a:latin typeface="Times New Roman" panose="02020603050405020304" charset="0"/>
                <a:cs typeface="Times New Roman" panose="02020603050405020304" charset="0"/>
              </a:rPr>
              <a:t>về</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tác</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giả</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Thời</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đại</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quê</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quán</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cuộc</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đời</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tác</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phẩm</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tiêu</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biểu</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và</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tác</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phẩm</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nguồn</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gốc</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cốt</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truyện</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ngôn</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ngữ</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thể</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loại</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cảm</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hứng</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giá</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trị</a:t>
            </a:r>
            <a:r>
              <a:rPr lang="en-US" sz="2400" dirty="0">
                <a:latin typeface="Times New Roman" panose="02020603050405020304" charset="0"/>
                <a:cs typeface="Times New Roman" panose="02020603050405020304" charset="0"/>
              </a:rPr>
              <a:t>)</a:t>
            </a:r>
            <a:endParaRPr lang="en-US" sz="2400" dirty="0">
              <a:latin typeface="Times New Roman" panose="02020603050405020304" charset="0"/>
              <a:cs typeface="Times New Roman" panose="02020603050405020304" charset="0"/>
            </a:endParaRPr>
          </a:p>
        </p:txBody>
      </p:sp>
      <p:pic>
        <p:nvPicPr>
          <p:cNvPr id="12" name="Picture 11"/>
          <p:cNvPicPr>
            <a:picLocks noChangeAspect="1"/>
          </p:cNvPicPr>
          <p:nvPr/>
        </p:nvPicPr>
        <p:blipFill>
          <a:blip r:embed="rId2"/>
          <a:stretch>
            <a:fillRect/>
          </a:stretch>
        </p:blipFill>
        <p:spPr>
          <a:xfrm>
            <a:off x="6234122" y="1111859"/>
            <a:ext cx="5039930" cy="470120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barn(inVertical)">
                                      <p:cBhvr>
                                        <p:cTn id="15" dur="500"/>
                                        <p:tgtEl>
                                          <p:spTgt spid="11">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20"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 cstate="print">
            <a:lum bright="70000" contrast="-70000"/>
            <a:extLst>
              <a:ext uri="{28A0092B-C50C-407E-A947-70E740481C1C}">
                <a14:useLocalDpi xmlns:a14="http://schemas.microsoft.com/office/drawing/2010/main" val="0"/>
              </a:ext>
            </a:extLst>
          </a:blip>
          <a:stretch>
            <a:fillRect/>
          </a:stretch>
        </p:blipFill>
        <p:spPr>
          <a:xfrm flipH="1">
            <a:off x="2945522" y="5315709"/>
            <a:ext cx="8747778" cy="1237491"/>
          </a:xfrm>
          <a:prstGeom prst="rect">
            <a:avLst/>
          </a:prstGeom>
        </p:spPr>
      </p:pic>
      <p:sp>
        <p:nvSpPr>
          <p:cNvPr id="9" name="文本框 9"/>
          <p:cNvSpPr txBox="1"/>
          <p:nvPr/>
        </p:nvSpPr>
        <p:spPr>
          <a:xfrm>
            <a:off x="3783781" y="901332"/>
            <a:ext cx="4624437" cy="707886"/>
          </a:xfrm>
          <a:prstGeom prst="rect">
            <a:avLst/>
          </a:prstGeom>
          <a:noFill/>
        </p:spPr>
        <p:txBody>
          <a:bodyPr wrap="square" rtlCol="0">
            <a:spAutoFit/>
          </a:bodyPr>
          <a:lstStyle/>
          <a:p>
            <a:pPr algn="ctr"/>
            <a:r>
              <a:rPr lang="en-US" altLang="zh-CN" sz="4000" dirty="0">
                <a:solidFill>
                  <a:srgbClr val="687C71"/>
                </a:solidFill>
                <a:latin typeface="#9Slide07 IcielBaliho Script" pitchFamily="2" charset="0"/>
                <a:cs typeface="+mn-ea"/>
                <a:sym typeface="+mn-lt"/>
              </a:rPr>
              <a:t>1. </a:t>
            </a:r>
            <a:r>
              <a:rPr lang="en-US" altLang="zh-CN" sz="4000" dirty="0" err="1">
                <a:solidFill>
                  <a:srgbClr val="687C71"/>
                </a:solidFill>
                <a:latin typeface="#9Slide07 IcielBaliho Script" pitchFamily="2" charset="0"/>
                <a:cs typeface="+mn-ea"/>
                <a:sym typeface="+mn-lt"/>
              </a:rPr>
              <a:t>Đọc</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văn</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bản</a:t>
            </a:r>
            <a:endParaRPr lang="zh-CN" altLang="en-US" sz="4000" dirty="0">
              <a:solidFill>
                <a:srgbClr val="687C71"/>
              </a:solidFill>
              <a:latin typeface="#9Slide07 IcielBaliho Script" pitchFamily="2" charset="0"/>
              <a:cs typeface="+mn-ea"/>
              <a:sym typeface="+mn-lt"/>
            </a:endParaRPr>
          </a:p>
        </p:txBody>
      </p:sp>
      <p:sp>
        <p:nvSpPr>
          <p:cNvPr id="15" name="矩形 1"/>
          <p:cNvSpPr/>
          <p:nvPr/>
        </p:nvSpPr>
        <p:spPr>
          <a:xfrm>
            <a:off x="345869" y="373486"/>
            <a:ext cx="11500260" cy="6111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C0306"/>
              </a:solidFill>
              <a:cs typeface="+mn-ea"/>
              <a:sym typeface="+mn-lt"/>
            </a:endParaRPr>
          </a:p>
        </p:txBody>
      </p:sp>
      <p:sp>
        <p:nvSpPr>
          <p:cNvPr id="16" name="矩形 2"/>
          <p:cNvSpPr/>
          <p:nvPr/>
        </p:nvSpPr>
        <p:spPr>
          <a:xfrm>
            <a:off x="609600" y="680605"/>
            <a:ext cx="10972800" cy="5496789"/>
          </a:xfrm>
          <a:prstGeom prst="rect">
            <a:avLst/>
          </a:prstGeom>
          <a:no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 name="文本框 9"/>
          <p:cNvSpPr txBox="1"/>
          <p:nvPr/>
        </p:nvSpPr>
        <p:spPr>
          <a:xfrm>
            <a:off x="3783781" y="854799"/>
            <a:ext cx="4624437" cy="707886"/>
          </a:xfrm>
          <a:prstGeom prst="rect">
            <a:avLst/>
          </a:prstGeom>
          <a:noFill/>
        </p:spPr>
        <p:txBody>
          <a:bodyPr wrap="square" rtlCol="0">
            <a:spAutoFit/>
          </a:bodyPr>
          <a:lstStyle/>
          <a:p>
            <a:pPr algn="ctr"/>
            <a:r>
              <a:rPr lang="en-US" altLang="zh-CN" sz="4000" dirty="0">
                <a:solidFill>
                  <a:srgbClr val="FF0000"/>
                </a:solidFill>
                <a:latin typeface="#9Slide07 IcielBaliho Script" pitchFamily="2" charset="0"/>
                <a:cs typeface="+mn-ea"/>
                <a:sym typeface="+mn-lt"/>
              </a:rPr>
              <a:t>2. </a:t>
            </a:r>
            <a:r>
              <a:rPr lang="en-US" altLang="zh-CN" sz="4000" dirty="0" err="1">
                <a:solidFill>
                  <a:srgbClr val="FF0000"/>
                </a:solidFill>
                <a:latin typeface="#9Slide07 IcielBaliho Script" pitchFamily="2" charset="0"/>
                <a:cs typeface="+mn-ea"/>
                <a:sym typeface="+mn-lt"/>
              </a:rPr>
              <a:t>Tác</a:t>
            </a:r>
            <a:r>
              <a:rPr lang="en-US" altLang="zh-CN" sz="4000" dirty="0">
                <a:solidFill>
                  <a:srgbClr val="FF0000"/>
                </a:solidFill>
                <a:latin typeface="#9Slide07 IcielBaliho Script" pitchFamily="2" charset="0"/>
                <a:cs typeface="+mn-ea"/>
                <a:sym typeface="+mn-lt"/>
              </a:rPr>
              <a:t> </a:t>
            </a:r>
            <a:r>
              <a:rPr lang="en-US" altLang="zh-CN" sz="4000" dirty="0" err="1">
                <a:solidFill>
                  <a:srgbClr val="FF0000"/>
                </a:solidFill>
                <a:latin typeface="#9Slide07 IcielBaliho Script" pitchFamily="2" charset="0"/>
                <a:cs typeface="+mn-ea"/>
                <a:sym typeface="+mn-lt"/>
              </a:rPr>
              <a:t>giả</a:t>
            </a:r>
            <a:r>
              <a:rPr lang="en-US" altLang="zh-CN" sz="4000" dirty="0">
                <a:solidFill>
                  <a:srgbClr val="FF0000"/>
                </a:solidFill>
                <a:latin typeface="#9Slide07 IcielBaliho Script" pitchFamily="2" charset="0"/>
                <a:cs typeface="+mn-ea"/>
                <a:sym typeface="+mn-lt"/>
              </a:rPr>
              <a:t> </a:t>
            </a:r>
            <a:r>
              <a:rPr lang="en-US" altLang="zh-CN" sz="4000" dirty="0" err="1">
                <a:solidFill>
                  <a:srgbClr val="FF0000"/>
                </a:solidFill>
                <a:latin typeface="#9Slide07 IcielBaliho Script" pitchFamily="2" charset="0"/>
                <a:cs typeface="+mn-ea"/>
                <a:sym typeface="+mn-lt"/>
              </a:rPr>
              <a:t>Nguyễn</a:t>
            </a:r>
            <a:r>
              <a:rPr lang="en-US" altLang="zh-CN" sz="4000" dirty="0">
                <a:solidFill>
                  <a:srgbClr val="FF0000"/>
                </a:solidFill>
                <a:latin typeface="#9Slide07 IcielBaliho Script" pitchFamily="2" charset="0"/>
                <a:cs typeface="+mn-ea"/>
                <a:sym typeface="+mn-lt"/>
              </a:rPr>
              <a:t> Du</a:t>
            </a:r>
            <a:endParaRPr lang="zh-CN" altLang="en-US" sz="4000" dirty="0">
              <a:solidFill>
                <a:srgbClr val="FF0000"/>
              </a:solidFill>
              <a:latin typeface="#9Slide07 IcielBaliho Script" pitchFamily="2" charset="0"/>
              <a:cs typeface="+mn-ea"/>
              <a:sym typeface="+mn-lt"/>
            </a:endParaRPr>
          </a:p>
        </p:txBody>
      </p:sp>
      <p:sp>
        <p:nvSpPr>
          <p:cNvPr id="5" name="Rectangle: Rounded Corners 4"/>
          <p:cNvSpPr/>
          <p:nvPr/>
        </p:nvSpPr>
        <p:spPr>
          <a:xfrm>
            <a:off x="4434347" y="1969305"/>
            <a:ext cx="6673535" cy="707886"/>
          </a:xfrm>
          <a:prstGeom prst="roundRect">
            <a:avLst>
              <a:gd name="adj" fmla="val 50000"/>
            </a:avLst>
          </a:prstGeom>
          <a:solidFill>
            <a:schemeClr val="bg1"/>
          </a:solidFill>
          <a:ln w="38100">
            <a:solidFill>
              <a:srgbClr val="687C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0070C0"/>
                </a:solidFill>
                <a:latin typeface="#9Slide03 Ample" panose="02000000000000000000" pitchFamily="2" charset="0"/>
              </a:rPr>
              <a:t>Thân thế, thời đại</a:t>
            </a:r>
            <a:endParaRPr lang="vi-VN" sz="2800" dirty="0">
              <a:solidFill>
                <a:srgbClr val="0070C0"/>
              </a:solidFill>
              <a:latin typeface="#9Slide03 Ample" panose="02000000000000000000" pitchFamily="2" charset="0"/>
            </a:endParaRPr>
          </a:p>
        </p:txBody>
      </p:sp>
      <p:pic>
        <p:nvPicPr>
          <p:cNvPr id="2" name="Picture 1"/>
          <p:cNvPicPr>
            <a:picLocks noChangeAspect="1"/>
          </p:cNvPicPr>
          <p:nvPr/>
        </p:nvPicPr>
        <p:blipFill rotWithShape="1">
          <a:blip r:embed="rId2"/>
          <a:srcRect l="14661" r="39027"/>
          <a:stretch>
            <a:fillRect/>
          </a:stretch>
        </p:blipFill>
        <p:spPr>
          <a:xfrm>
            <a:off x="1084117" y="2041007"/>
            <a:ext cx="2710785" cy="3627989"/>
          </a:xfrm>
          <a:prstGeom prst="rect">
            <a:avLst/>
          </a:prstGeom>
          <a:ln>
            <a:noFill/>
          </a:ln>
          <a:effectLst>
            <a:outerShdw blurRad="292100" dist="139700" dir="2700000" algn="tl" rotWithShape="0">
              <a:srgbClr val="333333">
                <a:alpha val="65000"/>
              </a:srgbClr>
            </a:outerShdw>
          </a:effectLst>
        </p:spPr>
      </p:pic>
      <p:sp>
        <p:nvSpPr>
          <p:cNvPr id="3" name="Rectangle: Rounded Corners 2"/>
          <p:cNvSpPr/>
          <p:nvPr/>
        </p:nvSpPr>
        <p:spPr>
          <a:xfrm>
            <a:off x="4434347" y="3050322"/>
            <a:ext cx="3106139" cy="2643594"/>
          </a:xfrm>
          <a:prstGeom prst="roundRect">
            <a:avLst>
              <a:gd name="adj" fmla="val 0"/>
            </a:avLst>
          </a:prstGeom>
          <a:solidFill>
            <a:schemeClr val="bg1"/>
          </a:solidFill>
          <a:ln w="38100">
            <a:solidFill>
              <a:srgbClr val="687C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err="1">
                <a:solidFill>
                  <a:schemeClr val="tx1"/>
                </a:solidFill>
                <a:latin typeface="Times New Roman" panose="02020603050405020304" charset="0"/>
                <a:cs typeface="Times New Roman" panose="02020603050405020304" charset="0"/>
              </a:rPr>
              <a:t>Nguyễn</a:t>
            </a:r>
            <a:r>
              <a:rPr lang="en-US" sz="2800" dirty="0">
                <a:solidFill>
                  <a:schemeClr val="tx1"/>
                </a:solidFill>
                <a:latin typeface="Times New Roman" panose="02020603050405020304" charset="0"/>
                <a:cs typeface="Times New Roman" panose="02020603050405020304" charset="0"/>
              </a:rPr>
              <a:t> Du (</a:t>
            </a:r>
            <a:r>
              <a:rPr lang="vi-VN" sz="2800" dirty="0">
                <a:solidFill>
                  <a:schemeClr val="tx1"/>
                </a:solidFill>
                <a:latin typeface="Times New Roman" panose="02020603050405020304" charset="0"/>
                <a:cs typeface="Times New Roman" panose="02020603050405020304" charset="0"/>
              </a:rPr>
              <a:t>1765</a:t>
            </a:r>
            <a:r>
              <a:rPr lang="en-US" sz="2800" dirty="0">
                <a:solidFill>
                  <a:schemeClr val="tx1"/>
                </a:solidFill>
                <a:latin typeface="Times New Roman" panose="02020603050405020304" charset="0"/>
                <a:cs typeface="Times New Roman" panose="02020603050405020304" charset="0"/>
              </a:rPr>
              <a:t> – </a:t>
            </a:r>
            <a:r>
              <a:rPr lang="vi-VN" sz="2800" dirty="0">
                <a:solidFill>
                  <a:schemeClr val="tx1"/>
                </a:solidFill>
                <a:latin typeface="Times New Roman" panose="02020603050405020304" charset="0"/>
                <a:cs typeface="Times New Roman" panose="02020603050405020304" charset="0"/>
              </a:rPr>
              <a:t>1820</a:t>
            </a:r>
            <a:r>
              <a:rPr lang="en-US" sz="2800" dirty="0">
                <a:solidFill>
                  <a:schemeClr val="tx1"/>
                </a:solidFill>
                <a:latin typeface="Times New Roman" panose="02020603050405020304" charset="0"/>
                <a:cs typeface="Times New Roman" panose="02020603050405020304" charset="0"/>
              </a:rPr>
              <a:t>), </a:t>
            </a:r>
            <a:r>
              <a:rPr lang="en-US" sz="2800" dirty="0" err="1">
                <a:solidFill>
                  <a:schemeClr val="tx1"/>
                </a:solidFill>
                <a:latin typeface="Times New Roman" panose="02020603050405020304" charset="0"/>
                <a:cs typeface="Times New Roman" panose="02020603050405020304" charset="0"/>
              </a:rPr>
              <a:t>quê</a:t>
            </a:r>
            <a:r>
              <a:rPr lang="en-US" sz="2800" dirty="0">
                <a:solidFill>
                  <a:schemeClr val="tx1"/>
                </a:solidFill>
                <a:latin typeface="Times New Roman" panose="02020603050405020304" charset="0"/>
                <a:cs typeface="Times New Roman" panose="02020603050405020304" charset="0"/>
              </a:rPr>
              <a:t> ở </a:t>
            </a:r>
            <a:r>
              <a:rPr lang="en-US" sz="2800" dirty="0" err="1">
                <a:solidFill>
                  <a:schemeClr val="tx1"/>
                </a:solidFill>
                <a:latin typeface="Times New Roman" panose="02020603050405020304" charset="0"/>
                <a:cs typeface="Times New Roman" panose="02020603050405020304" charset="0"/>
              </a:rPr>
              <a:t>làng</a:t>
            </a:r>
            <a:r>
              <a:rPr lang="en-US" sz="2800" dirty="0">
                <a:solidFill>
                  <a:schemeClr val="tx1"/>
                </a:solidFill>
                <a:latin typeface="Times New Roman" panose="02020603050405020304" charset="0"/>
                <a:cs typeface="Times New Roman" panose="02020603050405020304" charset="0"/>
              </a:rPr>
              <a:t> Tiên </a:t>
            </a:r>
            <a:r>
              <a:rPr lang="en-US" sz="2800" dirty="0" err="1">
                <a:solidFill>
                  <a:schemeClr val="tx1"/>
                </a:solidFill>
                <a:latin typeface="Times New Roman" panose="02020603050405020304" charset="0"/>
                <a:cs typeface="Times New Roman" panose="02020603050405020304" charset="0"/>
              </a:rPr>
              <a:t>Điền</a:t>
            </a:r>
            <a:r>
              <a:rPr lang="en-US" sz="2800" dirty="0">
                <a:solidFill>
                  <a:schemeClr val="tx1"/>
                </a:solidFill>
                <a:latin typeface="Times New Roman" panose="02020603050405020304" charset="0"/>
                <a:cs typeface="Times New Roman" panose="02020603050405020304" charset="0"/>
              </a:rPr>
              <a:t> </a:t>
            </a:r>
            <a:r>
              <a:rPr lang="vi-VN" sz="2800" dirty="0">
                <a:solidFill>
                  <a:schemeClr val="tx1"/>
                </a:solidFill>
                <a:latin typeface="Times New Roman" panose="02020603050405020304" charset="0"/>
                <a:cs typeface="Times New Roman" panose="02020603050405020304" charset="0"/>
              </a:rPr>
              <a:t>(nay </a:t>
            </a:r>
            <a:r>
              <a:rPr lang="en-US" sz="2800" dirty="0" err="1">
                <a:solidFill>
                  <a:schemeClr val="tx1"/>
                </a:solidFill>
                <a:latin typeface="Times New Roman" panose="02020603050405020304" charset="0"/>
                <a:cs typeface="Times New Roman" panose="02020603050405020304" charset="0"/>
              </a:rPr>
              <a:t>thuộc</a:t>
            </a:r>
            <a:r>
              <a:rPr lang="en-US" sz="2800" dirty="0">
                <a:solidFill>
                  <a:schemeClr val="tx1"/>
                </a:solidFill>
                <a:latin typeface="Times New Roman" panose="02020603050405020304" charset="0"/>
                <a:cs typeface="Times New Roman" panose="02020603050405020304" charset="0"/>
              </a:rPr>
              <a:t> </a:t>
            </a:r>
            <a:r>
              <a:rPr lang="en-US" sz="2800" dirty="0" err="1">
                <a:solidFill>
                  <a:schemeClr val="tx1"/>
                </a:solidFill>
                <a:latin typeface="Times New Roman" panose="02020603050405020304" charset="0"/>
                <a:cs typeface="Times New Roman" panose="02020603050405020304" charset="0"/>
              </a:rPr>
              <a:t>huyện</a:t>
            </a:r>
            <a:r>
              <a:rPr lang="en-US" sz="2800" dirty="0">
                <a:solidFill>
                  <a:schemeClr val="tx1"/>
                </a:solidFill>
                <a:latin typeface="Times New Roman" panose="02020603050405020304" charset="0"/>
                <a:cs typeface="Times New Roman" panose="02020603050405020304" charset="0"/>
              </a:rPr>
              <a:t> </a:t>
            </a:r>
            <a:r>
              <a:rPr lang="vi-VN" sz="2800" dirty="0">
                <a:solidFill>
                  <a:schemeClr val="tx1"/>
                </a:solidFill>
                <a:latin typeface="Times New Roman" panose="02020603050405020304" charset="0"/>
                <a:cs typeface="Times New Roman" panose="02020603050405020304" charset="0"/>
              </a:rPr>
              <a:t>Nghi Xuân, </a:t>
            </a:r>
            <a:r>
              <a:rPr lang="en-US" sz="2800" dirty="0" err="1">
                <a:solidFill>
                  <a:schemeClr val="tx1"/>
                </a:solidFill>
                <a:latin typeface="Times New Roman" panose="02020603050405020304" charset="0"/>
                <a:cs typeface="Times New Roman" panose="02020603050405020304" charset="0"/>
              </a:rPr>
              <a:t>tỉnh</a:t>
            </a:r>
            <a:r>
              <a:rPr lang="en-US" sz="2800" dirty="0">
                <a:solidFill>
                  <a:schemeClr val="tx1"/>
                </a:solidFill>
                <a:latin typeface="Times New Roman" panose="02020603050405020304" charset="0"/>
                <a:cs typeface="Times New Roman" panose="02020603050405020304" charset="0"/>
              </a:rPr>
              <a:t> </a:t>
            </a:r>
            <a:r>
              <a:rPr lang="vi-VN" sz="2800" dirty="0">
                <a:solidFill>
                  <a:schemeClr val="tx1"/>
                </a:solidFill>
                <a:latin typeface="Times New Roman" panose="02020603050405020304" charset="0"/>
                <a:cs typeface="Times New Roman" panose="02020603050405020304" charset="0"/>
              </a:rPr>
              <a:t>Hà Tĩnh)</a:t>
            </a:r>
            <a:endParaRPr lang="en-US" sz="2800" dirty="0">
              <a:solidFill>
                <a:schemeClr val="tx1"/>
              </a:solidFill>
              <a:latin typeface="Times New Roman" panose="02020603050405020304" charset="0"/>
              <a:cs typeface="Times New Roman" panose="02020603050405020304" charset="0"/>
            </a:endParaRPr>
          </a:p>
        </p:txBody>
      </p:sp>
      <p:sp>
        <p:nvSpPr>
          <p:cNvPr id="4" name="Rectangle: Rounded Corners 3"/>
          <p:cNvSpPr/>
          <p:nvPr/>
        </p:nvSpPr>
        <p:spPr>
          <a:xfrm>
            <a:off x="7898296" y="3052644"/>
            <a:ext cx="3209586" cy="2643594"/>
          </a:xfrm>
          <a:prstGeom prst="roundRect">
            <a:avLst>
              <a:gd name="adj" fmla="val 0"/>
            </a:avLst>
          </a:prstGeom>
          <a:solidFill>
            <a:schemeClr val="bg1"/>
          </a:solidFill>
          <a:ln w="38100">
            <a:solidFill>
              <a:srgbClr val="687C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charset="0"/>
                <a:cs typeface="Times New Roman" panose="02020603050405020304" charset="0"/>
              </a:rPr>
              <a:t>Sinh ra, lớn lên trong thời đại lịch sử nhiều biến động</a:t>
            </a:r>
            <a:r>
              <a:rPr lang="en-US" sz="2800" dirty="0">
                <a:solidFill>
                  <a:schemeClr val="tx1"/>
                </a:solidFill>
                <a:latin typeface="Times New Roman" panose="02020603050405020304" charset="0"/>
                <a:cs typeface="Times New Roman" panose="02020603050405020304" charset="0"/>
              </a:rPr>
              <a:t> </a:t>
            </a:r>
            <a:r>
              <a:rPr lang="en-US" sz="2800" dirty="0">
                <a:solidFill>
                  <a:schemeClr val="tx1"/>
                </a:solidFill>
                <a:latin typeface="Times New Roman" panose="02020603050405020304" charset="0"/>
                <a:cs typeface="Times New Roman" panose="02020603050405020304" charset="0"/>
                <a:sym typeface="Wingdings" panose="05000000000000000000" pitchFamily="2" charset="2"/>
              </a:rPr>
              <a:t> </a:t>
            </a:r>
            <a:r>
              <a:rPr lang="vi-VN" sz="2800" dirty="0">
                <a:solidFill>
                  <a:schemeClr val="tx1"/>
                </a:solidFill>
                <a:latin typeface="Times New Roman" panose="02020603050405020304" charset="0"/>
                <a:cs typeface="Times New Roman" panose="02020603050405020304" charset="0"/>
              </a:rPr>
              <a:t>Cuộc đời nhiều thăng trầm, vốn sống phong phú.</a:t>
            </a:r>
            <a:endParaRPr lang="en-US" sz="2800" dirty="0">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5" grpId="0" animBg="1"/>
      <p:bldP spid="3"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 cstate="print">
            <a:lum bright="70000" contrast="-70000"/>
            <a:extLst>
              <a:ext uri="{28A0092B-C50C-407E-A947-70E740481C1C}">
                <a14:useLocalDpi xmlns:a14="http://schemas.microsoft.com/office/drawing/2010/main" val="0"/>
              </a:ext>
            </a:extLst>
          </a:blip>
          <a:stretch>
            <a:fillRect/>
          </a:stretch>
        </p:blipFill>
        <p:spPr>
          <a:xfrm flipH="1">
            <a:off x="2945522" y="5315709"/>
            <a:ext cx="8747778" cy="1237491"/>
          </a:xfrm>
          <a:prstGeom prst="rect">
            <a:avLst/>
          </a:prstGeom>
        </p:spPr>
      </p:pic>
      <p:sp>
        <p:nvSpPr>
          <p:cNvPr id="9" name="文本框 9"/>
          <p:cNvSpPr txBox="1"/>
          <p:nvPr/>
        </p:nvSpPr>
        <p:spPr>
          <a:xfrm>
            <a:off x="3783781" y="901332"/>
            <a:ext cx="4624437" cy="707886"/>
          </a:xfrm>
          <a:prstGeom prst="rect">
            <a:avLst/>
          </a:prstGeom>
          <a:noFill/>
        </p:spPr>
        <p:txBody>
          <a:bodyPr wrap="square" rtlCol="0">
            <a:spAutoFit/>
          </a:bodyPr>
          <a:lstStyle/>
          <a:p>
            <a:pPr algn="ctr"/>
            <a:r>
              <a:rPr lang="en-US" altLang="zh-CN" sz="4000" dirty="0">
                <a:solidFill>
                  <a:srgbClr val="687C71"/>
                </a:solidFill>
                <a:latin typeface="#9Slide07 IcielBaliho Script" pitchFamily="2" charset="0"/>
                <a:cs typeface="+mn-ea"/>
                <a:sym typeface="+mn-lt"/>
              </a:rPr>
              <a:t>1. </a:t>
            </a:r>
            <a:r>
              <a:rPr lang="en-US" altLang="zh-CN" sz="4000" dirty="0" err="1">
                <a:solidFill>
                  <a:srgbClr val="687C71"/>
                </a:solidFill>
                <a:latin typeface="#9Slide07 IcielBaliho Script" pitchFamily="2" charset="0"/>
                <a:cs typeface="+mn-ea"/>
                <a:sym typeface="+mn-lt"/>
              </a:rPr>
              <a:t>Đọc</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văn</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bản</a:t>
            </a:r>
            <a:endParaRPr lang="zh-CN" altLang="en-US" sz="4000" dirty="0">
              <a:solidFill>
                <a:srgbClr val="687C71"/>
              </a:solidFill>
              <a:latin typeface="#9Slide07 IcielBaliho Script" pitchFamily="2" charset="0"/>
              <a:cs typeface="+mn-ea"/>
              <a:sym typeface="+mn-lt"/>
            </a:endParaRPr>
          </a:p>
        </p:txBody>
      </p:sp>
      <p:sp>
        <p:nvSpPr>
          <p:cNvPr id="15" name="矩形 1"/>
          <p:cNvSpPr/>
          <p:nvPr/>
        </p:nvSpPr>
        <p:spPr>
          <a:xfrm>
            <a:off x="345869" y="373486"/>
            <a:ext cx="11500260" cy="6111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C0306"/>
              </a:solidFill>
              <a:cs typeface="+mn-ea"/>
              <a:sym typeface="+mn-lt"/>
            </a:endParaRPr>
          </a:p>
        </p:txBody>
      </p:sp>
      <p:sp>
        <p:nvSpPr>
          <p:cNvPr id="16" name="矩形 2"/>
          <p:cNvSpPr/>
          <p:nvPr/>
        </p:nvSpPr>
        <p:spPr>
          <a:xfrm>
            <a:off x="609600" y="680605"/>
            <a:ext cx="10972800" cy="5496789"/>
          </a:xfrm>
          <a:prstGeom prst="rect">
            <a:avLst/>
          </a:prstGeom>
          <a:no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 name="文本框 9"/>
          <p:cNvSpPr txBox="1"/>
          <p:nvPr/>
        </p:nvSpPr>
        <p:spPr>
          <a:xfrm>
            <a:off x="3783781" y="854799"/>
            <a:ext cx="4624437" cy="707886"/>
          </a:xfrm>
          <a:prstGeom prst="rect">
            <a:avLst/>
          </a:prstGeom>
          <a:noFill/>
        </p:spPr>
        <p:txBody>
          <a:bodyPr wrap="square" rtlCol="0">
            <a:spAutoFit/>
          </a:bodyPr>
          <a:lstStyle/>
          <a:p>
            <a:pPr algn="ctr"/>
            <a:r>
              <a:rPr lang="en-US" altLang="zh-CN" sz="4000" dirty="0">
                <a:solidFill>
                  <a:srgbClr val="FF0000"/>
                </a:solidFill>
                <a:latin typeface="#9Slide07 IcielBaliho Script" pitchFamily="2" charset="0"/>
                <a:cs typeface="+mn-ea"/>
                <a:sym typeface="+mn-lt"/>
              </a:rPr>
              <a:t>2. </a:t>
            </a:r>
            <a:r>
              <a:rPr lang="en-US" altLang="zh-CN" sz="4000" dirty="0" err="1">
                <a:solidFill>
                  <a:srgbClr val="FF0000"/>
                </a:solidFill>
                <a:latin typeface="#9Slide07 IcielBaliho Script" pitchFamily="2" charset="0"/>
                <a:cs typeface="+mn-ea"/>
                <a:sym typeface="+mn-lt"/>
              </a:rPr>
              <a:t>Tác</a:t>
            </a:r>
            <a:r>
              <a:rPr lang="en-US" altLang="zh-CN" sz="4000" dirty="0">
                <a:solidFill>
                  <a:srgbClr val="FF0000"/>
                </a:solidFill>
                <a:latin typeface="#9Slide07 IcielBaliho Script" pitchFamily="2" charset="0"/>
                <a:cs typeface="+mn-ea"/>
                <a:sym typeface="+mn-lt"/>
              </a:rPr>
              <a:t> </a:t>
            </a:r>
            <a:r>
              <a:rPr lang="en-US" altLang="zh-CN" sz="4000" dirty="0" err="1">
                <a:solidFill>
                  <a:srgbClr val="FF0000"/>
                </a:solidFill>
                <a:latin typeface="#9Slide07 IcielBaliho Script" pitchFamily="2" charset="0"/>
                <a:cs typeface="+mn-ea"/>
                <a:sym typeface="+mn-lt"/>
              </a:rPr>
              <a:t>giả</a:t>
            </a:r>
            <a:r>
              <a:rPr lang="en-US" altLang="zh-CN" sz="4000" dirty="0">
                <a:solidFill>
                  <a:srgbClr val="FF0000"/>
                </a:solidFill>
                <a:latin typeface="#9Slide07 IcielBaliho Script" pitchFamily="2" charset="0"/>
                <a:cs typeface="+mn-ea"/>
                <a:sym typeface="+mn-lt"/>
              </a:rPr>
              <a:t> </a:t>
            </a:r>
            <a:r>
              <a:rPr lang="en-US" altLang="zh-CN" sz="4000" dirty="0" err="1">
                <a:solidFill>
                  <a:srgbClr val="FF0000"/>
                </a:solidFill>
                <a:latin typeface="#9Slide07 IcielBaliho Script" pitchFamily="2" charset="0"/>
                <a:cs typeface="+mn-ea"/>
                <a:sym typeface="+mn-lt"/>
              </a:rPr>
              <a:t>Nguyễn</a:t>
            </a:r>
            <a:r>
              <a:rPr lang="en-US" altLang="zh-CN" sz="4000" dirty="0">
                <a:solidFill>
                  <a:srgbClr val="FF0000"/>
                </a:solidFill>
                <a:latin typeface="#9Slide07 IcielBaliho Script" pitchFamily="2" charset="0"/>
                <a:cs typeface="+mn-ea"/>
                <a:sym typeface="+mn-lt"/>
              </a:rPr>
              <a:t> Du</a:t>
            </a:r>
            <a:endParaRPr lang="zh-CN" altLang="en-US" sz="4000" dirty="0">
              <a:solidFill>
                <a:srgbClr val="FF0000"/>
              </a:solidFill>
              <a:latin typeface="#9Slide07 IcielBaliho Script" pitchFamily="2" charset="0"/>
              <a:cs typeface="+mn-ea"/>
              <a:sym typeface="+mn-lt"/>
            </a:endParaRPr>
          </a:p>
        </p:txBody>
      </p:sp>
      <p:sp>
        <p:nvSpPr>
          <p:cNvPr id="5" name="Rectangle: Rounded Corners 4"/>
          <p:cNvSpPr/>
          <p:nvPr/>
        </p:nvSpPr>
        <p:spPr>
          <a:xfrm>
            <a:off x="1068295" y="1969305"/>
            <a:ext cx="7055288" cy="707886"/>
          </a:xfrm>
          <a:prstGeom prst="roundRect">
            <a:avLst>
              <a:gd name="adj" fmla="val 50000"/>
            </a:avLst>
          </a:prstGeom>
          <a:solidFill>
            <a:schemeClr val="bg1"/>
          </a:solidFill>
          <a:ln w="38100">
            <a:solidFill>
              <a:srgbClr val="687C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70C0"/>
                </a:solidFill>
                <a:latin typeface="#9Slide03 Ample" panose="02000000000000000000" pitchFamily="2" charset="0"/>
              </a:rPr>
              <a:t>Sự</a:t>
            </a:r>
            <a:r>
              <a:rPr lang="en-US" sz="2800" dirty="0">
                <a:solidFill>
                  <a:srgbClr val="0070C0"/>
                </a:solidFill>
                <a:latin typeface="#9Slide03 Ample" panose="02000000000000000000" pitchFamily="2" charset="0"/>
              </a:rPr>
              <a:t> </a:t>
            </a:r>
            <a:r>
              <a:rPr lang="en-US" sz="2800" dirty="0" err="1">
                <a:solidFill>
                  <a:srgbClr val="0070C0"/>
                </a:solidFill>
                <a:latin typeface="#9Slide03 Ample" panose="02000000000000000000" pitchFamily="2" charset="0"/>
              </a:rPr>
              <a:t>nghiệp</a:t>
            </a:r>
            <a:r>
              <a:rPr lang="en-US" sz="2800" dirty="0">
                <a:solidFill>
                  <a:srgbClr val="0070C0"/>
                </a:solidFill>
                <a:latin typeface="#9Slide03 Ample" panose="02000000000000000000" pitchFamily="2" charset="0"/>
              </a:rPr>
              <a:t> </a:t>
            </a:r>
            <a:r>
              <a:rPr lang="en-US" sz="2800" dirty="0" err="1">
                <a:solidFill>
                  <a:srgbClr val="0070C0"/>
                </a:solidFill>
                <a:latin typeface="#9Slide03 Ample" panose="02000000000000000000" pitchFamily="2" charset="0"/>
              </a:rPr>
              <a:t>văn</a:t>
            </a:r>
            <a:r>
              <a:rPr lang="en-US" sz="2800" dirty="0">
                <a:solidFill>
                  <a:srgbClr val="0070C0"/>
                </a:solidFill>
                <a:latin typeface="#9Slide03 Ample" panose="02000000000000000000" pitchFamily="2" charset="0"/>
              </a:rPr>
              <a:t> </a:t>
            </a:r>
            <a:r>
              <a:rPr lang="en-US" sz="2800" dirty="0" err="1">
                <a:solidFill>
                  <a:srgbClr val="0070C0"/>
                </a:solidFill>
                <a:latin typeface="#9Slide03 Ample" panose="02000000000000000000" pitchFamily="2" charset="0"/>
              </a:rPr>
              <a:t>học</a:t>
            </a:r>
            <a:endParaRPr lang="vi-VN" sz="2800" dirty="0">
              <a:solidFill>
                <a:srgbClr val="0070C0"/>
              </a:solidFill>
              <a:latin typeface="#9Slide03 Ample" panose="02000000000000000000" pitchFamily="2" charset="0"/>
            </a:endParaRPr>
          </a:p>
        </p:txBody>
      </p:sp>
      <p:sp>
        <p:nvSpPr>
          <p:cNvPr id="3" name="Rectangle: Rounded Corners 2"/>
          <p:cNvSpPr/>
          <p:nvPr/>
        </p:nvSpPr>
        <p:spPr>
          <a:xfrm>
            <a:off x="1068295" y="3050322"/>
            <a:ext cx="3507220" cy="2032065"/>
          </a:xfrm>
          <a:prstGeom prst="roundRect">
            <a:avLst>
              <a:gd name="adj" fmla="val 0"/>
            </a:avLst>
          </a:prstGeom>
          <a:solidFill>
            <a:schemeClr val="bg1"/>
          </a:solidFill>
          <a:ln w="38100">
            <a:solidFill>
              <a:srgbClr val="687C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12000"/>
              </a:lnSpc>
              <a:buClr>
                <a:srgbClr val="231F20"/>
              </a:buClr>
              <a:buSzPts val="1200"/>
              <a:tabLst>
                <a:tab pos="3088640" algn="l"/>
              </a:tabLst>
            </a:pPr>
            <a:r>
              <a:rPr lang="vi-VN" sz="2800" dirty="0">
                <a:solidFill>
                  <a:schemeClr val="tx1"/>
                </a:solidFill>
                <a:latin typeface="Times New Roman" panose="02020603050405020304" charset="0"/>
                <a:cs typeface="Times New Roman" panose="02020603050405020304" charset="0"/>
              </a:rPr>
              <a:t>Tác phẩm chữ Hán: </a:t>
            </a:r>
            <a:r>
              <a:rPr lang="vi-VN" sz="2800" i="1" dirty="0">
                <a:solidFill>
                  <a:schemeClr val="tx1"/>
                </a:solidFill>
                <a:latin typeface="Times New Roman" panose="02020603050405020304" charset="0"/>
                <a:cs typeface="Times New Roman" panose="02020603050405020304" charset="0"/>
              </a:rPr>
              <a:t>Thanh Hiên thi tập; Nam trung tạp ngâm; Bắc hành tạp lục</a:t>
            </a:r>
            <a:endParaRPr lang="en-US" sz="2800" i="1" dirty="0">
              <a:solidFill>
                <a:schemeClr val="tx1"/>
              </a:solidFill>
              <a:latin typeface="Times New Roman" panose="02020603050405020304" charset="0"/>
              <a:cs typeface="Times New Roman" panose="02020603050405020304" charset="0"/>
            </a:endParaRPr>
          </a:p>
        </p:txBody>
      </p:sp>
      <p:sp>
        <p:nvSpPr>
          <p:cNvPr id="4" name="Rectangle: Rounded Corners 3"/>
          <p:cNvSpPr/>
          <p:nvPr/>
        </p:nvSpPr>
        <p:spPr>
          <a:xfrm>
            <a:off x="5014882" y="3033332"/>
            <a:ext cx="3108701" cy="2049055"/>
          </a:xfrm>
          <a:prstGeom prst="roundRect">
            <a:avLst>
              <a:gd name="adj" fmla="val 0"/>
            </a:avLst>
          </a:prstGeom>
          <a:solidFill>
            <a:schemeClr val="bg1"/>
          </a:solidFill>
          <a:ln w="38100">
            <a:solidFill>
              <a:srgbClr val="687C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charset="0"/>
                <a:cs typeface="Times New Roman" panose="02020603050405020304" charset="0"/>
              </a:rPr>
              <a:t>Tác phẩm chữ Nôm tiêu biểu: </a:t>
            </a:r>
            <a:r>
              <a:rPr lang="vi-VN" sz="2800" i="1" dirty="0">
                <a:solidFill>
                  <a:schemeClr val="tx1"/>
                </a:solidFill>
                <a:latin typeface="Times New Roman" panose="02020603050405020304" charset="0"/>
                <a:cs typeface="Times New Roman" panose="02020603050405020304" charset="0"/>
              </a:rPr>
              <a:t>Truyện Kiều, Văn tế thập loại chúng sinh</a:t>
            </a:r>
            <a:endParaRPr lang="en-US" sz="2800" i="1" dirty="0">
              <a:solidFill>
                <a:schemeClr val="tx1"/>
              </a:solidFill>
              <a:latin typeface="Times New Roman" panose="02020603050405020304" charset="0"/>
              <a:cs typeface="Times New Roman" panose="02020603050405020304" charset="0"/>
            </a:endParaRPr>
          </a:p>
        </p:txBody>
      </p:sp>
      <p:pic>
        <p:nvPicPr>
          <p:cNvPr id="6" name="Picture 5"/>
          <p:cNvPicPr>
            <a:picLocks noChangeAspect="1"/>
          </p:cNvPicPr>
          <p:nvPr/>
        </p:nvPicPr>
        <p:blipFill>
          <a:blip r:embed="rId2"/>
          <a:stretch>
            <a:fillRect/>
          </a:stretch>
        </p:blipFill>
        <p:spPr>
          <a:xfrm>
            <a:off x="8671949" y="1378226"/>
            <a:ext cx="2774216" cy="3698954"/>
          </a:xfrm>
          <a:prstGeom prst="rect">
            <a:avLst/>
          </a:prstGeom>
        </p:spPr>
      </p:pic>
      <p:sp>
        <p:nvSpPr>
          <p:cNvPr id="8" name="TextBox 7"/>
          <p:cNvSpPr txBox="1"/>
          <p:nvPr/>
        </p:nvSpPr>
        <p:spPr>
          <a:xfrm>
            <a:off x="1020694" y="5415645"/>
            <a:ext cx="10480171" cy="521970"/>
          </a:xfrm>
          <a:prstGeom prst="rect">
            <a:avLst/>
          </a:prstGeom>
          <a:noFill/>
        </p:spPr>
        <p:txBody>
          <a:bodyPr wrap="square">
            <a:spAutoFit/>
          </a:bodyPr>
          <a:lstStyle/>
          <a:p>
            <a:r>
              <a:rPr lang="en-US" sz="2800" dirty="0">
                <a:latin typeface="Times New Roman" panose="02020603050405020304" charset="0"/>
                <a:cs typeface="Times New Roman" panose="02020603050405020304" charset="0"/>
                <a:sym typeface="Wingdings" panose="05000000000000000000" pitchFamily="2" charset="2"/>
              </a:rPr>
              <a:t> Đ</a:t>
            </a:r>
            <a:r>
              <a:rPr lang="vi-VN" sz="2800" dirty="0">
                <a:latin typeface="Times New Roman" panose="02020603050405020304" charset="0"/>
                <a:cs typeface="Times New Roman" panose="02020603050405020304" charset="0"/>
              </a:rPr>
              <a:t>ược suy tôn là đại thi hào của dân tộc, được UNESCO vinh danh</a:t>
            </a:r>
            <a:endParaRPr lang="en-US" sz="2800" dirty="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4" grpId="0" animBg="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 cstate="print">
            <a:lum bright="70000" contrast="-70000"/>
            <a:extLst>
              <a:ext uri="{28A0092B-C50C-407E-A947-70E740481C1C}">
                <a14:useLocalDpi xmlns:a14="http://schemas.microsoft.com/office/drawing/2010/main" val="0"/>
              </a:ext>
            </a:extLst>
          </a:blip>
          <a:stretch>
            <a:fillRect/>
          </a:stretch>
        </p:blipFill>
        <p:spPr>
          <a:xfrm flipH="1">
            <a:off x="2945522" y="5315709"/>
            <a:ext cx="8747778" cy="1237491"/>
          </a:xfrm>
          <a:prstGeom prst="rect">
            <a:avLst/>
          </a:prstGeom>
        </p:spPr>
      </p:pic>
      <p:sp>
        <p:nvSpPr>
          <p:cNvPr id="9" name="文本框 9"/>
          <p:cNvSpPr txBox="1"/>
          <p:nvPr/>
        </p:nvSpPr>
        <p:spPr>
          <a:xfrm>
            <a:off x="3783781" y="901332"/>
            <a:ext cx="4624437" cy="707886"/>
          </a:xfrm>
          <a:prstGeom prst="rect">
            <a:avLst/>
          </a:prstGeom>
          <a:noFill/>
        </p:spPr>
        <p:txBody>
          <a:bodyPr wrap="square" rtlCol="0">
            <a:spAutoFit/>
          </a:bodyPr>
          <a:lstStyle/>
          <a:p>
            <a:pPr algn="ctr"/>
            <a:r>
              <a:rPr lang="en-US" altLang="zh-CN" sz="4000" dirty="0">
                <a:solidFill>
                  <a:srgbClr val="687C71"/>
                </a:solidFill>
                <a:latin typeface="#9Slide07 IcielBaliho Script" pitchFamily="2" charset="0"/>
                <a:cs typeface="+mn-ea"/>
                <a:sym typeface="+mn-lt"/>
              </a:rPr>
              <a:t>1. </a:t>
            </a:r>
            <a:r>
              <a:rPr lang="en-US" altLang="zh-CN" sz="4000" dirty="0" err="1">
                <a:solidFill>
                  <a:srgbClr val="687C71"/>
                </a:solidFill>
                <a:latin typeface="#9Slide07 IcielBaliho Script" pitchFamily="2" charset="0"/>
                <a:cs typeface="+mn-ea"/>
                <a:sym typeface="+mn-lt"/>
              </a:rPr>
              <a:t>Đọc</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văn</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bản</a:t>
            </a:r>
            <a:endParaRPr lang="zh-CN" altLang="en-US" sz="4000" dirty="0">
              <a:solidFill>
                <a:srgbClr val="687C71"/>
              </a:solidFill>
              <a:latin typeface="#9Slide07 IcielBaliho Script" pitchFamily="2" charset="0"/>
              <a:cs typeface="+mn-ea"/>
              <a:sym typeface="+mn-lt"/>
            </a:endParaRPr>
          </a:p>
        </p:txBody>
      </p:sp>
      <p:sp>
        <p:nvSpPr>
          <p:cNvPr id="15" name="矩形 1"/>
          <p:cNvSpPr/>
          <p:nvPr/>
        </p:nvSpPr>
        <p:spPr>
          <a:xfrm>
            <a:off x="345869" y="373486"/>
            <a:ext cx="11500260" cy="6111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C0306"/>
              </a:solidFill>
              <a:cs typeface="+mn-ea"/>
              <a:sym typeface="+mn-lt"/>
            </a:endParaRPr>
          </a:p>
        </p:txBody>
      </p:sp>
      <p:sp>
        <p:nvSpPr>
          <p:cNvPr id="16" name="矩形 2"/>
          <p:cNvSpPr/>
          <p:nvPr/>
        </p:nvSpPr>
        <p:spPr>
          <a:xfrm>
            <a:off x="609600" y="680605"/>
            <a:ext cx="10972800" cy="5496789"/>
          </a:xfrm>
          <a:prstGeom prst="rect">
            <a:avLst/>
          </a:prstGeom>
          <a:no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 name="文本框 9"/>
          <p:cNvSpPr txBox="1"/>
          <p:nvPr/>
        </p:nvSpPr>
        <p:spPr>
          <a:xfrm>
            <a:off x="3578472" y="880434"/>
            <a:ext cx="5372919" cy="646331"/>
          </a:xfrm>
          <a:prstGeom prst="rect">
            <a:avLst/>
          </a:prstGeom>
          <a:noFill/>
        </p:spPr>
        <p:txBody>
          <a:bodyPr wrap="square" rtlCol="0">
            <a:spAutoFit/>
          </a:bodyPr>
          <a:lstStyle/>
          <a:p>
            <a:pPr algn="ctr"/>
            <a:r>
              <a:rPr lang="en-US" altLang="zh-CN" sz="3600" dirty="0">
                <a:solidFill>
                  <a:srgbClr val="FF0000"/>
                </a:solidFill>
                <a:latin typeface="#9Slide07 IcielBaliho Script" pitchFamily="2" charset="0"/>
                <a:cs typeface="+mn-ea"/>
                <a:sym typeface="+mn-lt"/>
              </a:rPr>
              <a:t>3. </a:t>
            </a:r>
            <a:r>
              <a:rPr lang="en-US" altLang="zh-CN" sz="3600" dirty="0" err="1">
                <a:solidFill>
                  <a:srgbClr val="FF0000"/>
                </a:solidFill>
                <a:latin typeface="#9Slide07 IcielBaliho Script" pitchFamily="2" charset="0"/>
                <a:cs typeface="+mn-ea"/>
                <a:sym typeface="+mn-lt"/>
              </a:rPr>
              <a:t>Tác</a:t>
            </a:r>
            <a:r>
              <a:rPr lang="en-US" altLang="zh-CN" sz="3600" dirty="0">
                <a:solidFill>
                  <a:srgbClr val="FF0000"/>
                </a:solidFill>
                <a:latin typeface="#9Slide07 IcielBaliho Script" pitchFamily="2" charset="0"/>
                <a:cs typeface="+mn-ea"/>
                <a:sym typeface="+mn-lt"/>
              </a:rPr>
              <a:t> </a:t>
            </a:r>
            <a:r>
              <a:rPr lang="en-US" altLang="zh-CN" sz="3600" dirty="0" err="1">
                <a:solidFill>
                  <a:srgbClr val="FF0000"/>
                </a:solidFill>
                <a:latin typeface="#9Slide07 IcielBaliho Script" pitchFamily="2" charset="0"/>
                <a:cs typeface="+mn-ea"/>
                <a:sym typeface="+mn-lt"/>
              </a:rPr>
              <a:t>phẩm</a:t>
            </a:r>
            <a:r>
              <a:rPr lang="en-US" altLang="zh-CN" sz="3600" dirty="0">
                <a:solidFill>
                  <a:srgbClr val="FF0000"/>
                </a:solidFill>
                <a:latin typeface="#9Slide07 IcielBaliho Script" pitchFamily="2" charset="0"/>
                <a:cs typeface="+mn-ea"/>
                <a:sym typeface="+mn-lt"/>
              </a:rPr>
              <a:t> </a:t>
            </a:r>
            <a:r>
              <a:rPr lang="en-US" altLang="zh-CN" sz="3600" dirty="0" err="1">
                <a:solidFill>
                  <a:srgbClr val="FF0000"/>
                </a:solidFill>
                <a:latin typeface="#9Slide07 IcielBaliho Script" pitchFamily="2" charset="0"/>
                <a:cs typeface="+mn-ea"/>
                <a:sym typeface="+mn-lt"/>
              </a:rPr>
              <a:t>Truyện</a:t>
            </a:r>
            <a:r>
              <a:rPr lang="en-US" altLang="zh-CN" sz="3600" dirty="0">
                <a:solidFill>
                  <a:srgbClr val="FF0000"/>
                </a:solidFill>
                <a:latin typeface="#9Slide07 IcielBaliho Script" pitchFamily="2" charset="0"/>
                <a:cs typeface="+mn-ea"/>
                <a:sym typeface="+mn-lt"/>
              </a:rPr>
              <a:t> </a:t>
            </a:r>
            <a:r>
              <a:rPr lang="en-US" altLang="zh-CN" sz="3600" dirty="0" err="1">
                <a:solidFill>
                  <a:srgbClr val="FF0000"/>
                </a:solidFill>
                <a:latin typeface="#9Slide07 IcielBaliho Script" pitchFamily="2" charset="0"/>
                <a:cs typeface="+mn-ea"/>
                <a:sym typeface="+mn-lt"/>
              </a:rPr>
              <a:t>Kiều</a:t>
            </a:r>
            <a:endParaRPr lang="zh-CN" altLang="en-US" sz="3600" dirty="0">
              <a:solidFill>
                <a:srgbClr val="FF0000"/>
              </a:solidFill>
              <a:latin typeface="#9Slide07 IcielBaliho Script" pitchFamily="2" charset="0"/>
              <a:cs typeface="+mn-ea"/>
              <a:sym typeface="+mn-lt"/>
            </a:endParaRPr>
          </a:p>
        </p:txBody>
      </p:sp>
      <p:sp>
        <p:nvSpPr>
          <p:cNvPr id="5" name="Rectangle: Rounded Corners 4"/>
          <p:cNvSpPr/>
          <p:nvPr/>
        </p:nvSpPr>
        <p:spPr>
          <a:xfrm>
            <a:off x="4147931" y="1889833"/>
            <a:ext cx="7090347" cy="999141"/>
          </a:xfrm>
          <a:prstGeom prst="roundRect">
            <a:avLst>
              <a:gd name="adj" fmla="val 19835"/>
            </a:avLst>
          </a:prstGeom>
          <a:solidFill>
            <a:schemeClr val="bg1"/>
          </a:solidFill>
          <a:ln w="38100">
            <a:solidFill>
              <a:srgbClr val="687C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buClr>
                <a:srgbClr val="231F20"/>
              </a:buClr>
              <a:buSzPts val="1200"/>
              <a:tabLst>
                <a:tab pos="3088640" algn="l"/>
              </a:tabLst>
            </a:pPr>
            <a:r>
              <a:rPr lang="en-US" sz="2600" dirty="0">
                <a:solidFill>
                  <a:srgbClr val="0070C0"/>
                </a:solidFill>
                <a:latin typeface="Times New Roman" panose="02020603050405020304" charset="0"/>
                <a:cs typeface="Times New Roman" panose="02020603050405020304" charset="0"/>
              </a:rPr>
              <a:t>C</a:t>
            </a:r>
            <a:r>
              <a:rPr lang="vi-VN" sz="2600" dirty="0">
                <a:solidFill>
                  <a:srgbClr val="0070C0"/>
                </a:solidFill>
                <a:latin typeface="Times New Roman" panose="02020603050405020304" charset="0"/>
                <a:cs typeface="Times New Roman" panose="02020603050405020304" charset="0"/>
              </a:rPr>
              <a:t>ốt truyện: </a:t>
            </a:r>
            <a:r>
              <a:rPr lang="en-US" sz="2600" dirty="0">
                <a:solidFill>
                  <a:schemeClr val="tx1"/>
                </a:solidFill>
                <a:latin typeface="Times New Roman" panose="02020603050405020304" charset="0"/>
                <a:cs typeface="Times New Roman" panose="02020603050405020304" charset="0"/>
              </a:rPr>
              <a:t>S</a:t>
            </a:r>
            <a:r>
              <a:rPr lang="vi-VN" sz="2600" dirty="0">
                <a:solidFill>
                  <a:schemeClr val="tx1"/>
                </a:solidFill>
                <a:latin typeface="Times New Roman" panose="02020603050405020304" charset="0"/>
                <a:cs typeface="Times New Roman" panose="02020603050405020304" charset="0"/>
              </a:rPr>
              <a:t>áng tạo dựa trên tiểu thuyết </a:t>
            </a:r>
            <a:r>
              <a:rPr lang="vi-VN" sz="2600" i="1" dirty="0">
                <a:solidFill>
                  <a:schemeClr val="tx1"/>
                </a:solidFill>
                <a:latin typeface="Times New Roman" panose="02020603050405020304" charset="0"/>
                <a:cs typeface="Times New Roman" panose="02020603050405020304" charset="0"/>
              </a:rPr>
              <a:t>Kim Vân Kiều truyện </a:t>
            </a:r>
            <a:r>
              <a:rPr lang="vi-VN" sz="2600" dirty="0">
                <a:solidFill>
                  <a:schemeClr val="tx1"/>
                </a:solidFill>
                <a:latin typeface="Times New Roman" panose="02020603050405020304" charset="0"/>
                <a:cs typeface="Times New Roman" panose="02020603050405020304" charset="0"/>
              </a:rPr>
              <a:t>của Thanh Tâm Tài Nhân.</a:t>
            </a:r>
            <a:endParaRPr lang="en-US" sz="2600" dirty="0">
              <a:solidFill>
                <a:schemeClr val="tx1"/>
              </a:solidFill>
              <a:latin typeface="Times New Roman" panose="02020603050405020304" charset="0"/>
              <a:cs typeface="Times New Roman" panose="02020603050405020304" charset="0"/>
            </a:endParaRPr>
          </a:p>
        </p:txBody>
      </p:sp>
      <p:sp>
        <p:nvSpPr>
          <p:cNvPr id="6" name="Rectangle: Rounded Corners 5"/>
          <p:cNvSpPr/>
          <p:nvPr/>
        </p:nvSpPr>
        <p:spPr>
          <a:xfrm>
            <a:off x="4147932" y="3136741"/>
            <a:ext cx="7090348" cy="766692"/>
          </a:xfrm>
          <a:prstGeom prst="roundRect">
            <a:avLst>
              <a:gd name="adj" fmla="val 24189"/>
            </a:avLst>
          </a:prstGeom>
          <a:solidFill>
            <a:schemeClr val="bg1"/>
          </a:solidFill>
          <a:ln w="38100">
            <a:solidFill>
              <a:srgbClr val="687C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buClr>
                <a:srgbClr val="231F20"/>
              </a:buClr>
              <a:buSzPts val="1200"/>
              <a:tabLst>
                <a:tab pos="3086100" algn="l"/>
              </a:tabLst>
            </a:pPr>
            <a:r>
              <a:rPr lang="en-US" sz="2600" dirty="0">
                <a:solidFill>
                  <a:srgbClr val="0070C0"/>
                </a:solidFill>
                <a:latin typeface="Times New Roman" panose="02020603050405020304" charset="0"/>
                <a:cs typeface="Times New Roman" panose="02020603050405020304" charset="0"/>
              </a:rPr>
              <a:t>T</a:t>
            </a:r>
            <a:r>
              <a:rPr lang="vi-VN" sz="2600" dirty="0">
                <a:solidFill>
                  <a:srgbClr val="0070C0"/>
                </a:solidFill>
                <a:latin typeface="Times New Roman" panose="02020603050405020304" charset="0"/>
                <a:cs typeface="Times New Roman" panose="02020603050405020304" charset="0"/>
              </a:rPr>
              <a:t>hể loại: </a:t>
            </a:r>
            <a:r>
              <a:rPr lang="en-US" sz="2600" dirty="0">
                <a:solidFill>
                  <a:schemeClr val="tx1"/>
                </a:solidFill>
                <a:latin typeface="Times New Roman" panose="02020603050405020304" charset="0"/>
                <a:cs typeface="Times New Roman" panose="02020603050405020304" charset="0"/>
              </a:rPr>
              <a:t>T</a:t>
            </a:r>
            <a:r>
              <a:rPr lang="vi-VN" sz="2600" dirty="0">
                <a:solidFill>
                  <a:schemeClr val="tx1"/>
                </a:solidFill>
                <a:latin typeface="Times New Roman" panose="02020603050405020304" charset="0"/>
                <a:cs typeface="Times New Roman" panose="02020603050405020304" charset="0"/>
              </a:rPr>
              <a:t>ruyện thơ Nôm.</a:t>
            </a:r>
            <a:endParaRPr lang="en-US" sz="2600" dirty="0">
              <a:solidFill>
                <a:schemeClr val="tx1"/>
              </a:solidFill>
              <a:latin typeface="Times New Roman" panose="02020603050405020304" charset="0"/>
              <a:cs typeface="Times New Roman" panose="02020603050405020304" charset="0"/>
            </a:endParaRPr>
          </a:p>
        </p:txBody>
      </p:sp>
      <p:pic>
        <p:nvPicPr>
          <p:cNvPr id="3" name="Picture 2"/>
          <p:cNvPicPr>
            <a:picLocks noChangeAspect="1"/>
          </p:cNvPicPr>
          <p:nvPr/>
        </p:nvPicPr>
        <p:blipFill rotWithShape="1">
          <a:blip r:embed="rId2"/>
          <a:srcRect l="17475" t="4171" r="16284" b="4618"/>
          <a:stretch>
            <a:fillRect/>
          </a:stretch>
        </p:blipFill>
        <p:spPr>
          <a:xfrm>
            <a:off x="894238" y="1916337"/>
            <a:ext cx="2889543" cy="3978806"/>
          </a:xfrm>
          <a:prstGeom prst="rect">
            <a:avLst/>
          </a:prstGeom>
        </p:spPr>
      </p:pic>
      <p:sp>
        <p:nvSpPr>
          <p:cNvPr id="4" name="Rectangle: Rounded Corners 3"/>
          <p:cNvSpPr/>
          <p:nvPr/>
        </p:nvSpPr>
        <p:spPr>
          <a:xfrm>
            <a:off x="4147931" y="4204208"/>
            <a:ext cx="7090348" cy="1690935"/>
          </a:xfrm>
          <a:prstGeom prst="roundRect">
            <a:avLst>
              <a:gd name="adj" fmla="val 12100"/>
            </a:avLst>
          </a:prstGeom>
          <a:solidFill>
            <a:schemeClr val="bg1"/>
          </a:solidFill>
          <a:ln w="38100">
            <a:solidFill>
              <a:srgbClr val="687C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buClr>
                <a:srgbClr val="231F20"/>
              </a:buClr>
              <a:buSzPts val="1200"/>
              <a:tabLst>
                <a:tab pos="3088640" algn="l"/>
              </a:tabLst>
            </a:pPr>
            <a:r>
              <a:rPr lang="vi-VN" sz="2600" dirty="0">
                <a:solidFill>
                  <a:srgbClr val="0070C0"/>
                </a:solidFill>
                <a:latin typeface="Times New Roman" panose="02020603050405020304" charset="0"/>
                <a:cs typeface="Times New Roman" panose="02020603050405020304" charset="0"/>
              </a:rPr>
              <a:t>Cảm hứng: </a:t>
            </a:r>
            <a:r>
              <a:rPr lang="en-US" sz="2600" dirty="0">
                <a:solidFill>
                  <a:schemeClr val="tx1"/>
                </a:solidFill>
                <a:latin typeface="Times New Roman" panose="02020603050405020304" charset="0"/>
                <a:cs typeface="Times New Roman" panose="02020603050405020304" charset="0"/>
              </a:rPr>
              <a:t>X</a:t>
            </a:r>
            <a:r>
              <a:rPr lang="vi-VN" sz="2600" dirty="0">
                <a:solidFill>
                  <a:schemeClr val="tx1"/>
                </a:solidFill>
                <a:latin typeface="Times New Roman" panose="02020603050405020304" charset="0"/>
                <a:cs typeface="Times New Roman" panose="02020603050405020304" charset="0"/>
              </a:rPr>
              <a:t>ót thương cho số phận bi kịch của người phụ nữ</a:t>
            </a:r>
            <a:r>
              <a:rPr lang="en-US" sz="2600" dirty="0">
                <a:solidFill>
                  <a:schemeClr val="tx1"/>
                </a:solidFill>
                <a:latin typeface="Times New Roman" panose="02020603050405020304" charset="0"/>
                <a:cs typeface="Times New Roman" panose="02020603050405020304" charset="0"/>
              </a:rPr>
              <a:t>;</a:t>
            </a:r>
            <a:r>
              <a:rPr lang="vi-VN" sz="2600" dirty="0">
                <a:solidFill>
                  <a:schemeClr val="tx1"/>
                </a:solidFill>
                <a:latin typeface="Times New Roman" panose="02020603050405020304" charset="0"/>
                <a:cs typeface="Times New Roman" panose="02020603050405020304" charset="0"/>
              </a:rPr>
              <a:t> khẳng định vẻ đẹp</a:t>
            </a:r>
            <a:r>
              <a:rPr lang="en-US" sz="2600" dirty="0">
                <a:solidFill>
                  <a:schemeClr val="tx1"/>
                </a:solidFill>
                <a:latin typeface="Times New Roman" panose="02020603050405020304" charset="0"/>
                <a:cs typeface="Times New Roman" panose="02020603050405020304" charset="0"/>
              </a:rPr>
              <a:t>,</a:t>
            </a:r>
            <a:r>
              <a:rPr lang="vi-VN" sz="2600" dirty="0">
                <a:solidFill>
                  <a:schemeClr val="tx1"/>
                </a:solidFill>
                <a:latin typeface="Times New Roman" panose="02020603050405020304" charset="0"/>
                <a:cs typeface="Times New Roman" panose="02020603050405020304" charset="0"/>
              </a:rPr>
              <a:t> giá trị của con người</a:t>
            </a:r>
            <a:r>
              <a:rPr lang="en-US" sz="2600" dirty="0">
                <a:solidFill>
                  <a:schemeClr val="tx1"/>
                </a:solidFill>
                <a:latin typeface="Times New Roman" panose="02020603050405020304" charset="0"/>
                <a:cs typeface="Times New Roman" panose="02020603050405020304" charset="0"/>
              </a:rPr>
              <a:t>,</a:t>
            </a:r>
            <a:r>
              <a:rPr lang="vi-VN" sz="2600" dirty="0">
                <a:solidFill>
                  <a:schemeClr val="tx1"/>
                </a:solidFill>
                <a:latin typeface="Times New Roman" panose="02020603050405020304" charset="0"/>
                <a:cs typeface="Times New Roman" panose="02020603050405020304" charset="0"/>
              </a:rPr>
              <a:t> trân trọng khát vọng chính đáng của họ</a:t>
            </a:r>
            <a:r>
              <a:rPr lang="en-US" sz="2600" dirty="0">
                <a:solidFill>
                  <a:schemeClr val="tx1"/>
                </a:solidFill>
                <a:latin typeface="Times New Roman" panose="02020603050405020304" charset="0"/>
                <a:cs typeface="Times New Roman" panose="02020603050405020304" charset="0"/>
              </a:rPr>
              <a:t>;</a:t>
            </a:r>
            <a:r>
              <a:rPr lang="vi-VN" sz="2600" dirty="0">
                <a:solidFill>
                  <a:schemeClr val="tx1"/>
                </a:solidFill>
                <a:latin typeface="Times New Roman" panose="02020603050405020304" charset="0"/>
                <a:cs typeface="Times New Roman" panose="02020603050405020304" charset="0"/>
              </a:rPr>
              <a:t> tố cáo thực trạng xã hội bất công, ngang trái.</a:t>
            </a:r>
            <a:endParaRPr lang="en-US" sz="2600" dirty="0">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5" grpId="0" animBg="1"/>
      <p:bldP spid="6"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 cstate="print">
            <a:lum bright="70000" contrast="-70000"/>
            <a:extLst>
              <a:ext uri="{28A0092B-C50C-407E-A947-70E740481C1C}">
                <a14:useLocalDpi xmlns:a14="http://schemas.microsoft.com/office/drawing/2010/main" val="0"/>
              </a:ext>
            </a:extLst>
          </a:blip>
          <a:stretch>
            <a:fillRect/>
          </a:stretch>
        </p:blipFill>
        <p:spPr>
          <a:xfrm flipH="1">
            <a:off x="2945522" y="5315709"/>
            <a:ext cx="8747778" cy="1237491"/>
          </a:xfrm>
          <a:prstGeom prst="rect">
            <a:avLst/>
          </a:prstGeom>
        </p:spPr>
      </p:pic>
      <p:sp>
        <p:nvSpPr>
          <p:cNvPr id="9" name="文本框 9"/>
          <p:cNvSpPr txBox="1"/>
          <p:nvPr/>
        </p:nvSpPr>
        <p:spPr>
          <a:xfrm>
            <a:off x="3783781" y="901332"/>
            <a:ext cx="4624437" cy="707886"/>
          </a:xfrm>
          <a:prstGeom prst="rect">
            <a:avLst/>
          </a:prstGeom>
          <a:noFill/>
        </p:spPr>
        <p:txBody>
          <a:bodyPr wrap="square" rtlCol="0">
            <a:spAutoFit/>
          </a:bodyPr>
          <a:lstStyle/>
          <a:p>
            <a:pPr algn="ctr"/>
            <a:r>
              <a:rPr lang="en-US" altLang="zh-CN" sz="4000" dirty="0">
                <a:solidFill>
                  <a:srgbClr val="687C71"/>
                </a:solidFill>
                <a:latin typeface="#9Slide07 IcielBaliho Script" pitchFamily="2" charset="0"/>
                <a:cs typeface="+mn-ea"/>
                <a:sym typeface="+mn-lt"/>
              </a:rPr>
              <a:t>1. </a:t>
            </a:r>
            <a:r>
              <a:rPr lang="en-US" altLang="zh-CN" sz="4000" dirty="0" err="1">
                <a:solidFill>
                  <a:srgbClr val="687C71"/>
                </a:solidFill>
                <a:latin typeface="#9Slide07 IcielBaliho Script" pitchFamily="2" charset="0"/>
                <a:cs typeface="+mn-ea"/>
                <a:sym typeface="+mn-lt"/>
              </a:rPr>
              <a:t>Đọc</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văn</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bản</a:t>
            </a:r>
            <a:endParaRPr lang="zh-CN" altLang="en-US" sz="4000" dirty="0">
              <a:solidFill>
                <a:srgbClr val="687C71"/>
              </a:solidFill>
              <a:latin typeface="#9Slide07 IcielBaliho Script" pitchFamily="2" charset="0"/>
              <a:cs typeface="+mn-ea"/>
              <a:sym typeface="+mn-lt"/>
            </a:endParaRPr>
          </a:p>
        </p:txBody>
      </p:sp>
      <p:sp>
        <p:nvSpPr>
          <p:cNvPr id="15" name="矩形 1"/>
          <p:cNvSpPr/>
          <p:nvPr/>
        </p:nvSpPr>
        <p:spPr>
          <a:xfrm>
            <a:off x="345869" y="373486"/>
            <a:ext cx="11500260" cy="6111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C0306"/>
              </a:solidFill>
              <a:cs typeface="+mn-ea"/>
              <a:sym typeface="+mn-lt"/>
            </a:endParaRPr>
          </a:p>
        </p:txBody>
      </p:sp>
      <p:sp>
        <p:nvSpPr>
          <p:cNvPr id="16" name="矩形 2"/>
          <p:cNvSpPr/>
          <p:nvPr/>
        </p:nvSpPr>
        <p:spPr>
          <a:xfrm>
            <a:off x="609600" y="680605"/>
            <a:ext cx="10972800" cy="5496789"/>
          </a:xfrm>
          <a:prstGeom prst="rect">
            <a:avLst/>
          </a:prstGeom>
          <a:no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 name="文本框 9"/>
          <p:cNvSpPr txBox="1"/>
          <p:nvPr/>
        </p:nvSpPr>
        <p:spPr>
          <a:xfrm>
            <a:off x="3578472" y="880434"/>
            <a:ext cx="5372919" cy="1322070"/>
          </a:xfrm>
          <a:prstGeom prst="rect">
            <a:avLst/>
          </a:prstGeom>
          <a:noFill/>
        </p:spPr>
        <p:txBody>
          <a:bodyPr wrap="square" rtlCol="0">
            <a:spAutoFit/>
          </a:bodyPr>
          <a:lstStyle/>
          <a:p>
            <a:pPr algn="ctr"/>
            <a:r>
              <a:rPr lang="en-US" altLang="zh-CN" sz="4000" dirty="0">
                <a:solidFill>
                  <a:srgbClr val="FF0000"/>
                </a:solidFill>
                <a:latin typeface="Times New Roman" panose="02020603050405020304" charset="0"/>
                <a:cs typeface="Times New Roman" panose="02020603050405020304" charset="0"/>
                <a:sym typeface="+mn-lt"/>
              </a:rPr>
              <a:t>3. </a:t>
            </a:r>
            <a:r>
              <a:rPr lang="en-US" altLang="zh-CN" sz="4000" dirty="0" err="1">
                <a:solidFill>
                  <a:srgbClr val="FF0000"/>
                </a:solidFill>
                <a:latin typeface="Times New Roman" panose="02020603050405020304" charset="0"/>
                <a:cs typeface="Times New Roman" panose="02020603050405020304" charset="0"/>
                <a:sym typeface="+mn-lt"/>
              </a:rPr>
              <a:t>Tác</a:t>
            </a:r>
            <a:r>
              <a:rPr lang="en-US" altLang="zh-CN" sz="4000" dirty="0">
                <a:solidFill>
                  <a:srgbClr val="FF0000"/>
                </a:solidFill>
                <a:latin typeface="Times New Roman" panose="02020603050405020304" charset="0"/>
                <a:cs typeface="Times New Roman" panose="02020603050405020304" charset="0"/>
                <a:sym typeface="+mn-lt"/>
              </a:rPr>
              <a:t> </a:t>
            </a:r>
            <a:r>
              <a:rPr lang="en-US" altLang="zh-CN" sz="4000" dirty="0" err="1">
                <a:solidFill>
                  <a:srgbClr val="FF0000"/>
                </a:solidFill>
                <a:latin typeface="Times New Roman" panose="02020603050405020304" charset="0"/>
                <a:cs typeface="Times New Roman" panose="02020603050405020304" charset="0"/>
                <a:sym typeface="+mn-lt"/>
              </a:rPr>
              <a:t>phẩm</a:t>
            </a:r>
            <a:r>
              <a:rPr lang="en-US" altLang="zh-CN" sz="4000" dirty="0">
                <a:solidFill>
                  <a:srgbClr val="FF0000"/>
                </a:solidFill>
                <a:latin typeface="Times New Roman" panose="02020603050405020304" charset="0"/>
                <a:cs typeface="Times New Roman" panose="02020603050405020304" charset="0"/>
                <a:sym typeface="+mn-lt"/>
              </a:rPr>
              <a:t> </a:t>
            </a:r>
            <a:r>
              <a:rPr lang="en-US" altLang="zh-CN" sz="4000" dirty="0" err="1">
                <a:solidFill>
                  <a:srgbClr val="FF0000"/>
                </a:solidFill>
                <a:latin typeface="Times New Roman" panose="02020603050405020304" charset="0"/>
                <a:cs typeface="Times New Roman" panose="02020603050405020304" charset="0"/>
                <a:sym typeface="+mn-lt"/>
              </a:rPr>
              <a:t>Truyện</a:t>
            </a:r>
            <a:r>
              <a:rPr lang="en-US" altLang="zh-CN" sz="4000" dirty="0">
                <a:solidFill>
                  <a:srgbClr val="FF0000"/>
                </a:solidFill>
                <a:latin typeface="Times New Roman" panose="02020603050405020304" charset="0"/>
                <a:cs typeface="Times New Roman" panose="02020603050405020304" charset="0"/>
                <a:sym typeface="+mn-lt"/>
              </a:rPr>
              <a:t> </a:t>
            </a:r>
            <a:r>
              <a:rPr lang="en-US" altLang="zh-CN" sz="4000" dirty="0" err="1">
                <a:solidFill>
                  <a:srgbClr val="FF0000"/>
                </a:solidFill>
                <a:latin typeface="Times New Roman" panose="02020603050405020304" charset="0"/>
                <a:cs typeface="Times New Roman" panose="02020603050405020304" charset="0"/>
                <a:sym typeface="+mn-lt"/>
              </a:rPr>
              <a:t>Kiều</a:t>
            </a:r>
            <a:endParaRPr lang="zh-CN" altLang="en-US" sz="4000" dirty="0">
              <a:solidFill>
                <a:srgbClr val="FF0000"/>
              </a:solidFill>
              <a:latin typeface="Times New Roman" panose="02020603050405020304" charset="0"/>
              <a:cs typeface="Times New Roman" panose="02020603050405020304" charset="0"/>
              <a:sym typeface="+mn-lt"/>
            </a:endParaRPr>
          </a:p>
        </p:txBody>
      </p:sp>
      <p:sp>
        <p:nvSpPr>
          <p:cNvPr id="7" name="Rectangle: Rounded Corners 6"/>
          <p:cNvSpPr/>
          <p:nvPr/>
        </p:nvSpPr>
        <p:spPr>
          <a:xfrm>
            <a:off x="1007335" y="2086393"/>
            <a:ext cx="6237480" cy="714345"/>
          </a:xfrm>
          <a:prstGeom prst="roundRect">
            <a:avLst>
              <a:gd name="adj" fmla="val 50000"/>
            </a:avLst>
          </a:prstGeom>
          <a:solidFill>
            <a:schemeClr val="bg1"/>
          </a:solidFill>
          <a:ln w="38100">
            <a:solidFill>
              <a:srgbClr val="687C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12000"/>
              </a:lnSpc>
              <a:buClr>
                <a:srgbClr val="231F20"/>
              </a:buClr>
              <a:buSzPts val="1200"/>
              <a:tabLst>
                <a:tab pos="3088640" algn="l"/>
              </a:tabLst>
            </a:pPr>
            <a:r>
              <a:rPr lang="vi-VN" sz="2800" dirty="0">
                <a:solidFill>
                  <a:srgbClr val="0070C0"/>
                </a:solidFill>
                <a:latin typeface="Times New Roman" panose="02020603050405020304" charset="0"/>
                <a:cs typeface="Times New Roman" panose="02020603050405020304" charset="0"/>
              </a:rPr>
              <a:t>Giá trị</a:t>
            </a:r>
            <a:endParaRPr lang="en-US" sz="2800" dirty="0">
              <a:solidFill>
                <a:srgbClr val="0070C0"/>
              </a:solidFill>
              <a:latin typeface="Times New Roman" panose="02020603050405020304" charset="0"/>
              <a:cs typeface="Times New Roman" panose="02020603050405020304" charset="0"/>
            </a:endParaRPr>
          </a:p>
        </p:txBody>
      </p:sp>
      <p:sp>
        <p:nvSpPr>
          <p:cNvPr id="4" name="Rectangle: Rounded Corners 3"/>
          <p:cNvSpPr/>
          <p:nvPr/>
        </p:nvSpPr>
        <p:spPr>
          <a:xfrm>
            <a:off x="1007336" y="3167270"/>
            <a:ext cx="2141285" cy="2643594"/>
          </a:xfrm>
          <a:prstGeom prst="roundRect">
            <a:avLst>
              <a:gd name="adj" fmla="val 0"/>
            </a:avLst>
          </a:prstGeom>
          <a:solidFill>
            <a:schemeClr val="bg1"/>
          </a:solidFill>
          <a:ln w="38100">
            <a:solidFill>
              <a:srgbClr val="687C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anose="02020603050405020304" charset="0"/>
                <a:cs typeface="Times New Roman" panose="02020603050405020304" charset="0"/>
              </a:rPr>
              <a:t>N</a:t>
            </a:r>
            <a:r>
              <a:rPr lang="vi-VN" sz="2800" dirty="0">
                <a:solidFill>
                  <a:schemeClr val="tx1"/>
                </a:solidFill>
                <a:latin typeface="Times New Roman" panose="02020603050405020304" charset="0"/>
                <a:cs typeface="Times New Roman" panose="02020603050405020304" charset="0"/>
              </a:rPr>
              <a:t>ổi bật về nội dung là giá trị nhân đạo và giá trị hiện thực</a:t>
            </a:r>
            <a:endParaRPr lang="en-US" sz="2800" dirty="0">
              <a:solidFill>
                <a:schemeClr val="tx1"/>
              </a:solidFill>
              <a:latin typeface="Times New Roman" panose="02020603050405020304" charset="0"/>
              <a:cs typeface="Times New Roman" panose="02020603050405020304" charset="0"/>
            </a:endParaRPr>
          </a:p>
        </p:txBody>
      </p:sp>
      <p:sp>
        <p:nvSpPr>
          <p:cNvPr id="8" name="Rectangle: Rounded Corners 7"/>
          <p:cNvSpPr/>
          <p:nvPr/>
        </p:nvSpPr>
        <p:spPr>
          <a:xfrm>
            <a:off x="3591723" y="3167270"/>
            <a:ext cx="3653092" cy="2643594"/>
          </a:xfrm>
          <a:prstGeom prst="roundRect">
            <a:avLst>
              <a:gd name="adj" fmla="val 0"/>
            </a:avLst>
          </a:prstGeom>
          <a:solidFill>
            <a:schemeClr val="bg1"/>
          </a:solidFill>
          <a:ln w="38100">
            <a:solidFill>
              <a:srgbClr val="687C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anose="02020603050405020304" charset="0"/>
                <a:cs typeface="Times New Roman" panose="02020603050405020304" charset="0"/>
              </a:rPr>
              <a:t>N</a:t>
            </a:r>
            <a:r>
              <a:rPr lang="vi-VN" sz="2800" dirty="0">
                <a:solidFill>
                  <a:schemeClr val="tx1"/>
                </a:solidFill>
                <a:latin typeface="Times New Roman" panose="02020603050405020304" charset="0"/>
                <a:cs typeface="Times New Roman" panose="02020603050405020304" charset="0"/>
              </a:rPr>
              <a:t>ổi bật về hình thức là nghệ thuật xây dựng nhân vật, sử dụng ngôn ngữ và thể thơ, tổ chức cốt truyện,...</a:t>
            </a:r>
            <a:endParaRPr lang="en-US" sz="2800" dirty="0">
              <a:solidFill>
                <a:schemeClr val="tx1"/>
              </a:solidFill>
              <a:latin typeface="Times New Roman" panose="02020603050405020304" charset="0"/>
              <a:cs typeface="Times New Roman" panose="02020603050405020304" charset="0"/>
            </a:endParaRPr>
          </a:p>
        </p:txBody>
      </p:sp>
      <p:pic>
        <p:nvPicPr>
          <p:cNvPr id="10" name="Picture 9"/>
          <p:cNvPicPr>
            <a:picLocks noChangeAspect="1"/>
          </p:cNvPicPr>
          <p:nvPr/>
        </p:nvPicPr>
        <p:blipFill rotWithShape="1">
          <a:blip r:embed="rId2"/>
          <a:srcRect l="20505" t="4713" r="12435" b="-12"/>
          <a:stretch>
            <a:fillRect/>
          </a:stretch>
        </p:blipFill>
        <p:spPr>
          <a:xfrm>
            <a:off x="7833142" y="1897551"/>
            <a:ext cx="3319954" cy="40800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499258" y="-25847"/>
            <a:ext cx="969264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矩形 2"/>
          <p:cNvSpPr/>
          <p:nvPr/>
        </p:nvSpPr>
        <p:spPr>
          <a:xfrm>
            <a:off x="2499360" y="619760"/>
            <a:ext cx="9204960" cy="5659120"/>
          </a:xfrm>
          <a:prstGeom prst="rect">
            <a:avLst/>
          </a:prstGeom>
          <a:no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椭圆 4"/>
          <p:cNvSpPr/>
          <p:nvPr/>
        </p:nvSpPr>
        <p:spPr>
          <a:xfrm>
            <a:off x="8652008" y="2095760"/>
            <a:ext cx="2641600" cy="2641600"/>
          </a:xfrm>
          <a:prstGeom prst="ellipse">
            <a:avLst/>
          </a:prstGeom>
          <a:blipFill dpi="0" rotWithShape="1">
            <a:blip r:embed="rId1" cstate="print">
              <a:extLst>
                <a:ext uri="{28A0092B-C50C-407E-A947-70E740481C1C}">
                  <a14:useLocalDpi xmlns:a14="http://schemas.microsoft.com/office/drawing/2010/main" val="0"/>
                </a:ext>
              </a:extLst>
            </a:blip>
            <a:srcRect/>
            <a:stretch>
              <a:fillRect l="-53403" t="-10354" r="-54967" b="-8104"/>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600" dirty="0">
              <a:solidFill>
                <a:schemeClr val="accent2">
                  <a:lumMod val="50000"/>
                </a:schemeClr>
              </a:solidFill>
              <a:cs typeface="+mn-ea"/>
              <a:sym typeface="+mn-lt"/>
            </a:endParaRPr>
          </a:p>
        </p:txBody>
      </p:sp>
      <p:sp>
        <p:nvSpPr>
          <p:cNvPr id="10" name="文本框 9"/>
          <p:cNvSpPr txBox="1"/>
          <p:nvPr/>
        </p:nvSpPr>
        <p:spPr>
          <a:xfrm>
            <a:off x="9577800" y="2726045"/>
            <a:ext cx="1175322" cy="1446550"/>
          </a:xfrm>
          <a:prstGeom prst="rect">
            <a:avLst/>
          </a:prstGeom>
          <a:noFill/>
        </p:spPr>
        <p:txBody>
          <a:bodyPr wrap="none" rtlCol="0">
            <a:spAutoFit/>
          </a:bodyPr>
          <a:lstStyle/>
          <a:p>
            <a:r>
              <a:rPr lang="en-US" altLang="zh-CN" sz="8800" dirty="0">
                <a:solidFill>
                  <a:schemeClr val="bg1"/>
                </a:solidFill>
                <a:effectLst>
                  <a:outerShdw blurRad="38100" dist="38100" dir="2700000" algn="tl">
                    <a:srgbClr val="000000">
                      <a:alpha val="43137"/>
                    </a:srgbClr>
                  </a:outerShdw>
                </a:effectLst>
                <a:latin typeface="Algerian" panose="04020705040A02060702" pitchFamily="82" charset="0"/>
                <a:cs typeface="+mn-ea"/>
                <a:sym typeface="+mn-lt"/>
              </a:rPr>
              <a:t>II.</a:t>
            </a:r>
            <a:endParaRPr lang="zh-CN" altLang="en-US" sz="8800" dirty="0">
              <a:solidFill>
                <a:schemeClr val="bg1"/>
              </a:solidFill>
              <a:effectLst>
                <a:outerShdw blurRad="38100" dist="38100" dir="2700000" algn="tl">
                  <a:srgbClr val="000000">
                    <a:alpha val="43137"/>
                  </a:srgbClr>
                </a:outerShdw>
              </a:effectLst>
              <a:latin typeface="Algerian" panose="04020705040A02060702" pitchFamily="82" charset="0"/>
              <a:cs typeface="+mn-ea"/>
              <a:sym typeface="+mn-lt"/>
            </a:endParaRPr>
          </a:p>
        </p:txBody>
      </p:sp>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39315" t="11326" r="44087" b="66379"/>
          <a:stretch>
            <a:fillRect/>
          </a:stretch>
        </p:blipFill>
        <p:spPr>
          <a:xfrm>
            <a:off x="9301291" y="1529047"/>
            <a:ext cx="1834136" cy="1385792"/>
          </a:xfrm>
          <a:prstGeom prst="rect">
            <a:avLst/>
          </a:prstGeom>
        </p:spPr>
      </p:pic>
      <p:sp>
        <p:nvSpPr>
          <p:cNvPr id="4" name="文本框 9"/>
          <p:cNvSpPr txBox="1"/>
          <p:nvPr/>
        </p:nvSpPr>
        <p:spPr>
          <a:xfrm>
            <a:off x="3415461" y="2002769"/>
            <a:ext cx="4624437" cy="2800767"/>
          </a:xfrm>
          <a:prstGeom prst="rect">
            <a:avLst/>
          </a:prstGeom>
          <a:noFill/>
        </p:spPr>
        <p:txBody>
          <a:bodyPr wrap="square" rtlCol="0">
            <a:spAutoFit/>
          </a:bodyPr>
          <a:lstStyle/>
          <a:p>
            <a:pPr algn="ctr"/>
            <a:r>
              <a:rPr lang="en-US" altLang="zh-CN" sz="8800" dirty="0" err="1">
                <a:solidFill>
                  <a:srgbClr val="687C71"/>
                </a:solidFill>
                <a:latin typeface="#9Slide07 IcielBaliho Script" pitchFamily="2" charset="0"/>
                <a:cs typeface="+mn-ea"/>
                <a:sym typeface="+mn-lt"/>
              </a:rPr>
              <a:t>Khám</a:t>
            </a:r>
            <a:r>
              <a:rPr lang="en-US" altLang="zh-CN" sz="8800" dirty="0">
                <a:solidFill>
                  <a:srgbClr val="687C71"/>
                </a:solidFill>
                <a:latin typeface="#9Slide07 IcielBaliho Script" pitchFamily="2" charset="0"/>
                <a:cs typeface="+mn-ea"/>
                <a:sym typeface="+mn-lt"/>
              </a:rPr>
              <a:t> </a:t>
            </a:r>
            <a:r>
              <a:rPr lang="en-US" altLang="zh-CN" sz="8800" dirty="0" err="1">
                <a:solidFill>
                  <a:srgbClr val="687C71"/>
                </a:solidFill>
                <a:latin typeface="#9Slide07 IcielBaliho Script" pitchFamily="2" charset="0"/>
                <a:cs typeface="+mn-ea"/>
                <a:sym typeface="+mn-lt"/>
              </a:rPr>
              <a:t>phá</a:t>
            </a:r>
            <a:r>
              <a:rPr lang="en-US" altLang="zh-CN" sz="8800" dirty="0">
                <a:solidFill>
                  <a:srgbClr val="687C71"/>
                </a:solidFill>
                <a:latin typeface="#9Slide07 IcielBaliho Script" pitchFamily="2" charset="0"/>
                <a:cs typeface="+mn-ea"/>
                <a:sym typeface="+mn-lt"/>
              </a:rPr>
              <a:t> </a:t>
            </a:r>
            <a:r>
              <a:rPr lang="en-US" altLang="zh-CN" sz="8800" dirty="0" err="1">
                <a:solidFill>
                  <a:srgbClr val="687C71"/>
                </a:solidFill>
                <a:latin typeface="#9Slide07 IcielBaliho Script" pitchFamily="2" charset="0"/>
                <a:cs typeface="+mn-ea"/>
                <a:sym typeface="+mn-lt"/>
              </a:rPr>
              <a:t>văn</a:t>
            </a:r>
            <a:r>
              <a:rPr lang="en-US" altLang="zh-CN" sz="8800" dirty="0">
                <a:solidFill>
                  <a:srgbClr val="687C71"/>
                </a:solidFill>
                <a:latin typeface="#9Slide07 IcielBaliho Script" pitchFamily="2" charset="0"/>
                <a:cs typeface="+mn-ea"/>
                <a:sym typeface="+mn-lt"/>
              </a:rPr>
              <a:t> </a:t>
            </a:r>
            <a:r>
              <a:rPr lang="en-US" altLang="zh-CN" sz="8800" dirty="0" err="1">
                <a:solidFill>
                  <a:srgbClr val="687C71"/>
                </a:solidFill>
                <a:latin typeface="#9Slide07 IcielBaliho Script" pitchFamily="2" charset="0"/>
                <a:cs typeface="+mn-ea"/>
                <a:sym typeface="+mn-lt"/>
              </a:rPr>
              <a:t>bản</a:t>
            </a:r>
            <a:endParaRPr lang="zh-CN" altLang="en-US" sz="8800" dirty="0">
              <a:solidFill>
                <a:srgbClr val="687C71"/>
              </a:solidFill>
              <a:latin typeface="#9Slide07 IcielBaliho Script" pitchFamily="2" charset="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par>
                                <p:cTn id="8" presetID="53" presetClass="entr" presetSubtype="16" fill="hold" grpId="0" nodeType="withEffect">
                                  <p:stCondLst>
                                    <p:cond delay="500"/>
                                  </p:stCondLst>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ppt_w</p:attrName>
                                        </p:attrNameLst>
                                      </p:cBhvr>
                                      <p:tavLst>
                                        <p:tav tm="0">
                                          <p:val>
                                            <p:fltVal val="0"/>
                                          </p:val>
                                        </p:tav>
                                        <p:tav tm="100000">
                                          <p:val>
                                            <p:strVal val="#ppt_w"/>
                                          </p:val>
                                        </p:tav>
                                      </p:tavLst>
                                    </p:anim>
                                    <p:anim calcmode="lin" valueType="num">
                                      <p:cBhvr>
                                        <p:cTn id="11" dur="500" fill="hold"/>
                                        <p:tgtEl>
                                          <p:spTgt spid="10"/>
                                        </p:tgtEl>
                                        <p:attrNameLst>
                                          <p:attrName>ppt_h</p:attrName>
                                        </p:attrNameLst>
                                      </p:cBhvr>
                                      <p:tavLst>
                                        <p:tav tm="0">
                                          <p:val>
                                            <p:fltVal val="0"/>
                                          </p:val>
                                        </p:tav>
                                        <p:tav tm="100000">
                                          <p:val>
                                            <p:strVal val="#ppt_h"/>
                                          </p:val>
                                        </p:tav>
                                      </p:tavLst>
                                    </p:anim>
                                    <p:animEffect transition="in" filter="fade">
                                      <p:cBhvr>
                                        <p:cTn id="12" dur="500"/>
                                        <p:tgtEl>
                                          <p:spTgt spid="10"/>
                                        </p:tgtEl>
                                      </p:cBhvr>
                                    </p:animEffect>
                                  </p:childTnLst>
                                </p:cTn>
                              </p:par>
                              <p:par>
                                <p:cTn id="13" presetID="42" presetClass="entr" presetSubtype="0" fill="hold" nodeType="withEffect">
                                  <p:stCondLst>
                                    <p:cond delay="5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p:stCondLst>
                                    <p:cond delay="50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 cstate="print">
            <a:lum bright="70000" contrast="-70000"/>
            <a:extLst>
              <a:ext uri="{28A0092B-C50C-407E-A947-70E740481C1C}">
                <a14:useLocalDpi xmlns:a14="http://schemas.microsoft.com/office/drawing/2010/main" val="0"/>
              </a:ext>
            </a:extLst>
          </a:blip>
          <a:stretch>
            <a:fillRect/>
          </a:stretch>
        </p:blipFill>
        <p:spPr>
          <a:xfrm flipH="1">
            <a:off x="2945522" y="5315709"/>
            <a:ext cx="8747778" cy="1237491"/>
          </a:xfrm>
          <a:prstGeom prst="rect">
            <a:avLst/>
          </a:prstGeom>
        </p:spPr>
      </p:pic>
      <p:sp>
        <p:nvSpPr>
          <p:cNvPr id="9" name="文本框 9"/>
          <p:cNvSpPr txBox="1"/>
          <p:nvPr/>
        </p:nvSpPr>
        <p:spPr>
          <a:xfrm>
            <a:off x="3783781" y="901332"/>
            <a:ext cx="4624437" cy="707886"/>
          </a:xfrm>
          <a:prstGeom prst="rect">
            <a:avLst/>
          </a:prstGeom>
          <a:noFill/>
        </p:spPr>
        <p:txBody>
          <a:bodyPr wrap="square" rtlCol="0">
            <a:spAutoFit/>
          </a:bodyPr>
          <a:lstStyle/>
          <a:p>
            <a:pPr algn="ctr"/>
            <a:r>
              <a:rPr lang="en-US" altLang="zh-CN" sz="4000" dirty="0">
                <a:solidFill>
                  <a:srgbClr val="687C71"/>
                </a:solidFill>
                <a:latin typeface="#9Slide07 IcielBaliho Script" pitchFamily="2" charset="0"/>
                <a:cs typeface="+mn-ea"/>
                <a:sym typeface="+mn-lt"/>
              </a:rPr>
              <a:t>1. </a:t>
            </a:r>
            <a:r>
              <a:rPr lang="en-US" altLang="zh-CN" sz="4000" dirty="0" err="1">
                <a:solidFill>
                  <a:srgbClr val="687C71"/>
                </a:solidFill>
                <a:latin typeface="#9Slide07 IcielBaliho Script" pitchFamily="2" charset="0"/>
                <a:cs typeface="+mn-ea"/>
                <a:sym typeface="+mn-lt"/>
              </a:rPr>
              <a:t>Đọc</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văn</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bản</a:t>
            </a:r>
            <a:endParaRPr lang="zh-CN" altLang="en-US" sz="4000" dirty="0">
              <a:solidFill>
                <a:srgbClr val="687C71"/>
              </a:solidFill>
              <a:latin typeface="#9Slide07 IcielBaliho Script" pitchFamily="2" charset="0"/>
              <a:cs typeface="+mn-ea"/>
              <a:sym typeface="+mn-lt"/>
            </a:endParaRPr>
          </a:p>
        </p:txBody>
      </p:sp>
      <p:sp>
        <p:nvSpPr>
          <p:cNvPr id="15" name="矩形 1"/>
          <p:cNvSpPr/>
          <p:nvPr/>
        </p:nvSpPr>
        <p:spPr>
          <a:xfrm>
            <a:off x="345869" y="373486"/>
            <a:ext cx="11500260" cy="6111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C0306"/>
              </a:solidFill>
              <a:cs typeface="+mn-ea"/>
              <a:sym typeface="+mn-lt"/>
            </a:endParaRPr>
          </a:p>
        </p:txBody>
      </p:sp>
      <p:sp>
        <p:nvSpPr>
          <p:cNvPr id="16" name="矩形 2"/>
          <p:cNvSpPr/>
          <p:nvPr/>
        </p:nvSpPr>
        <p:spPr>
          <a:xfrm>
            <a:off x="609600" y="680605"/>
            <a:ext cx="10972800" cy="5496789"/>
          </a:xfrm>
          <a:prstGeom prst="rect">
            <a:avLst/>
          </a:prstGeom>
          <a:no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6" name="图片 7" descr="920d2a7ea743b721e3ab78c8e690368e"/>
          <p:cNvPicPr>
            <a:picLocks noChangeAspect="1"/>
          </p:cNvPicPr>
          <p:nvPr/>
        </p:nvPicPr>
        <p:blipFill>
          <a:blip r:embed="rId2"/>
          <a:stretch>
            <a:fillRect/>
          </a:stretch>
        </p:blipFill>
        <p:spPr>
          <a:xfrm>
            <a:off x="728868" y="1351946"/>
            <a:ext cx="3424379" cy="4838700"/>
          </a:xfrm>
          <a:prstGeom prst="rect">
            <a:avLst/>
          </a:prstGeom>
        </p:spPr>
      </p:pic>
      <p:pic>
        <p:nvPicPr>
          <p:cNvPr id="7" name="图片 9" descr="920d2a7ea743b721e3ab78c8e690368e"/>
          <p:cNvPicPr>
            <a:picLocks noChangeAspect="1"/>
          </p:cNvPicPr>
          <p:nvPr/>
        </p:nvPicPr>
        <p:blipFill>
          <a:blip r:embed="rId2"/>
          <a:stretch>
            <a:fillRect/>
          </a:stretch>
        </p:blipFill>
        <p:spPr>
          <a:xfrm>
            <a:off x="4478177" y="1351946"/>
            <a:ext cx="3424379" cy="4838700"/>
          </a:xfrm>
          <a:prstGeom prst="rect">
            <a:avLst/>
          </a:prstGeom>
        </p:spPr>
      </p:pic>
      <p:pic>
        <p:nvPicPr>
          <p:cNvPr id="8" name="图片 10" descr="920d2a7ea743b721e3ab78c8e690368e"/>
          <p:cNvPicPr>
            <a:picLocks noChangeAspect="1"/>
          </p:cNvPicPr>
          <p:nvPr/>
        </p:nvPicPr>
        <p:blipFill>
          <a:blip r:embed="rId2"/>
          <a:stretch>
            <a:fillRect/>
          </a:stretch>
        </p:blipFill>
        <p:spPr>
          <a:xfrm>
            <a:off x="8280653" y="1351946"/>
            <a:ext cx="3224531" cy="4838700"/>
          </a:xfrm>
          <a:prstGeom prst="rect">
            <a:avLst/>
          </a:prstGeom>
        </p:spPr>
      </p:pic>
      <p:sp>
        <p:nvSpPr>
          <p:cNvPr id="10" name="文本框 15"/>
          <p:cNvSpPr txBox="1"/>
          <p:nvPr/>
        </p:nvSpPr>
        <p:spPr>
          <a:xfrm>
            <a:off x="1224485" y="1996968"/>
            <a:ext cx="2371709" cy="3538220"/>
          </a:xfrm>
          <a:prstGeom prst="rect">
            <a:avLst/>
          </a:prstGeom>
          <a:noFill/>
        </p:spPr>
        <p:txBody>
          <a:bodyPr wrap="square" rtlCol="0">
            <a:spAutoFit/>
          </a:bodyPr>
          <a:lstStyle/>
          <a:p>
            <a:pPr algn="just">
              <a:spcAft>
                <a:spcPts val="3200"/>
              </a:spcAft>
            </a:pPr>
            <a:r>
              <a:rPr lang="en-US" sz="2800" dirty="0">
                <a:latin typeface="Times New Roman" panose="02020603050405020304" charset="0"/>
                <a:cs typeface="Times New Roman" panose="02020603050405020304" charset="0"/>
              </a:rPr>
              <a:t>X</a:t>
            </a:r>
            <a:r>
              <a:rPr lang="vi-VN" sz="2800" dirty="0">
                <a:latin typeface="Times New Roman" panose="02020603050405020304" charset="0"/>
                <a:cs typeface="Times New Roman" panose="02020603050405020304" charset="0"/>
              </a:rPr>
              <a:t>ác định vị trí của đoạn trích trong tác phẩm, bố cục của đoạn trích, hệ thống nhân vật, sự việc được kể</a:t>
            </a:r>
            <a:endParaRPr lang="en-US" sz="2800" dirty="0">
              <a:latin typeface="Times New Roman" panose="02020603050405020304" charset="0"/>
              <a:cs typeface="Times New Roman" panose="02020603050405020304" charset="0"/>
            </a:endParaRPr>
          </a:p>
        </p:txBody>
      </p:sp>
      <p:sp>
        <p:nvSpPr>
          <p:cNvPr id="11" name="文本框 18"/>
          <p:cNvSpPr txBox="1"/>
          <p:nvPr/>
        </p:nvSpPr>
        <p:spPr>
          <a:xfrm>
            <a:off x="4952852" y="2036539"/>
            <a:ext cx="2475028" cy="3107690"/>
          </a:xfrm>
          <a:prstGeom prst="rect">
            <a:avLst/>
          </a:prstGeom>
          <a:noFill/>
        </p:spPr>
        <p:txBody>
          <a:bodyPr wrap="square" rtlCol="0">
            <a:spAutoFit/>
          </a:bodyPr>
          <a:lstStyle/>
          <a:p>
            <a:pPr algn="just"/>
            <a:r>
              <a:rPr lang="en-US" sz="2800" dirty="0">
                <a:latin typeface="Times New Roman" panose="02020603050405020304" charset="0"/>
                <a:cs typeface="Times New Roman" panose="02020603050405020304" charset="0"/>
              </a:rPr>
              <a:t>T</a:t>
            </a:r>
            <a:r>
              <a:rPr lang="vi-VN" sz="2800" dirty="0">
                <a:latin typeface="Times New Roman" panose="02020603050405020304" charset="0"/>
                <a:cs typeface="Times New Roman" panose="02020603050405020304" charset="0"/>
              </a:rPr>
              <a:t>ìm hiểu đặc điểm nhân vật, nghệ thuật xây dựng nhân vật và sử dụng ngôn ngữ của nhà văn</a:t>
            </a:r>
            <a:endParaRPr lang="en-US" sz="2800" dirty="0">
              <a:latin typeface="Times New Roman" panose="02020603050405020304" charset="0"/>
              <a:cs typeface="Times New Roman" panose="02020603050405020304" charset="0"/>
            </a:endParaRPr>
          </a:p>
        </p:txBody>
      </p:sp>
      <p:sp>
        <p:nvSpPr>
          <p:cNvPr id="12" name="文本框 19"/>
          <p:cNvSpPr txBox="1"/>
          <p:nvPr/>
        </p:nvSpPr>
        <p:spPr>
          <a:xfrm>
            <a:off x="8776270" y="2127352"/>
            <a:ext cx="2233295" cy="953135"/>
          </a:xfrm>
          <a:prstGeom prst="rect">
            <a:avLst/>
          </a:prstGeom>
          <a:noFill/>
        </p:spPr>
        <p:txBody>
          <a:bodyPr wrap="square" rtlCol="0">
            <a:spAutoFit/>
          </a:bodyPr>
          <a:lstStyle/>
          <a:p>
            <a:pPr algn="ctr"/>
            <a:r>
              <a:rPr lang="en-US" sz="2800" dirty="0">
                <a:latin typeface="Times New Roman" panose="02020603050405020304" charset="0"/>
                <a:cs typeface="Times New Roman" panose="02020603050405020304" charset="0"/>
              </a:rPr>
              <a:t>C</a:t>
            </a:r>
            <a:r>
              <a:rPr lang="vi-VN" sz="2800" dirty="0">
                <a:latin typeface="Times New Roman" panose="02020603050405020304" charset="0"/>
                <a:cs typeface="Times New Roman" panose="02020603050405020304" charset="0"/>
              </a:rPr>
              <a:t>hỉ ra chủ đề của </a:t>
            </a:r>
            <a:r>
              <a:rPr lang="en-US" sz="2800" dirty="0" err="1">
                <a:latin typeface="Times New Roman" panose="02020603050405020304" charset="0"/>
                <a:cs typeface="Times New Roman" panose="02020603050405020304" charset="0"/>
              </a:rPr>
              <a:t>văn</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bản</a:t>
            </a:r>
            <a:endParaRPr lang="en-US" sz="2800" dirty="0">
              <a:latin typeface="Times New Roman" panose="02020603050405020304" charset="0"/>
              <a:cs typeface="Times New Roman" panose="02020603050405020304" charset="0"/>
            </a:endParaRPr>
          </a:p>
        </p:txBody>
      </p:sp>
      <p:sp>
        <p:nvSpPr>
          <p:cNvPr id="13" name="TextBox 12"/>
          <p:cNvSpPr txBox="1"/>
          <p:nvPr/>
        </p:nvSpPr>
        <p:spPr>
          <a:xfrm>
            <a:off x="1050850" y="848158"/>
            <a:ext cx="10090297" cy="583565"/>
          </a:xfrm>
          <a:prstGeom prst="rect">
            <a:avLst/>
          </a:prstGeom>
          <a:noFill/>
        </p:spPr>
        <p:txBody>
          <a:bodyPr wrap="square">
            <a:spAutoFit/>
          </a:bodyPr>
          <a:lstStyle/>
          <a:p>
            <a:pPr algn="ctr"/>
            <a:r>
              <a:rPr lang="en-US" sz="3200" dirty="0">
                <a:solidFill>
                  <a:srgbClr val="0070C0"/>
                </a:solidFill>
                <a:latin typeface="Times New Roman" panose="02020603050405020304" charset="0"/>
                <a:cs typeface="Times New Roman" panose="02020603050405020304" charset="0"/>
              </a:rPr>
              <a:t>C</a:t>
            </a:r>
            <a:r>
              <a:rPr lang="en-GB" sz="3200" dirty="0">
                <a:solidFill>
                  <a:srgbClr val="0070C0"/>
                </a:solidFill>
                <a:latin typeface="Times New Roman" panose="02020603050405020304" charset="0"/>
                <a:cs typeface="Times New Roman" panose="02020603050405020304" charset="0"/>
              </a:rPr>
              <a:t>ách đọc hiểu đoạn trích trong truyện thơ Nôm</a:t>
            </a:r>
            <a:endParaRPr lang="en-US" sz="3200" dirty="0">
              <a:latin typeface="Times New Roman" panose="02020603050405020304" charset="0"/>
              <a:cs typeface="Times New Roman" panose="02020603050405020304" charset="0"/>
            </a:endParaRPr>
          </a:p>
        </p:txBody>
      </p:sp>
      <p:pic>
        <p:nvPicPr>
          <p:cNvPr id="14" name="Picture 13"/>
          <p:cNvPicPr>
            <a:picLocks noChangeAspect="1"/>
          </p:cNvPicPr>
          <p:nvPr/>
        </p:nvPicPr>
        <p:blipFill>
          <a:blip r:embed="rId3"/>
          <a:stretch>
            <a:fillRect/>
          </a:stretch>
        </p:blipFill>
        <p:spPr>
          <a:xfrm>
            <a:off x="9470806" y="3624755"/>
            <a:ext cx="994198" cy="124954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16" presetClass="entr" presetSubtype="21"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 cstate="print">
            <a:lum bright="70000" contrast="-70000"/>
            <a:extLst>
              <a:ext uri="{28A0092B-C50C-407E-A947-70E740481C1C}">
                <a14:useLocalDpi xmlns:a14="http://schemas.microsoft.com/office/drawing/2010/main" val="0"/>
              </a:ext>
            </a:extLst>
          </a:blip>
          <a:stretch>
            <a:fillRect/>
          </a:stretch>
        </p:blipFill>
        <p:spPr>
          <a:xfrm flipH="1">
            <a:off x="2945522" y="5315709"/>
            <a:ext cx="8747778" cy="1237491"/>
          </a:xfrm>
          <a:prstGeom prst="rect">
            <a:avLst/>
          </a:prstGeom>
        </p:spPr>
      </p:pic>
      <p:sp>
        <p:nvSpPr>
          <p:cNvPr id="9" name="文本框 9"/>
          <p:cNvSpPr txBox="1"/>
          <p:nvPr/>
        </p:nvSpPr>
        <p:spPr>
          <a:xfrm>
            <a:off x="3783781" y="901332"/>
            <a:ext cx="4624437" cy="707886"/>
          </a:xfrm>
          <a:prstGeom prst="rect">
            <a:avLst/>
          </a:prstGeom>
          <a:noFill/>
        </p:spPr>
        <p:txBody>
          <a:bodyPr wrap="square" rtlCol="0">
            <a:spAutoFit/>
          </a:bodyPr>
          <a:lstStyle/>
          <a:p>
            <a:pPr algn="ctr"/>
            <a:r>
              <a:rPr lang="en-US" altLang="zh-CN" sz="4000" dirty="0">
                <a:solidFill>
                  <a:srgbClr val="687C71"/>
                </a:solidFill>
                <a:latin typeface="#9Slide07 IcielBaliho Script" pitchFamily="2" charset="0"/>
                <a:cs typeface="+mn-ea"/>
                <a:sym typeface="+mn-lt"/>
              </a:rPr>
              <a:t>1. </a:t>
            </a:r>
            <a:r>
              <a:rPr lang="en-US" altLang="zh-CN" sz="4000" dirty="0" err="1">
                <a:solidFill>
                  <a:srgbClr val="687C71"/>
                </a:solidFill>
                <a:latin typeface="#9Slide07 IcielBaliho Script" pitchFamily="2" charset="0"/>
                <a:cs typeface="+mn-ea"/>
                <a:sym typeface="+mn-lt"/>
              </a:rPr>
              <a:t>Đọc</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văn</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bản</a:t>
            </a:r>
            <a:endParaRPr lang="zh-CN" altLang="en-US" sz="4000" dirty="0">
              <a:solidFill>
                <a:srgbClr val="687C71"/>
              </a:solidFill>
              <a:latin typeface="#9Slide07 IcielBaliho Script" pitchFamily="2" charset="0"/>
              <a:cs typeface="+mn-ea"/>
              <a:sym typeface="+mn-lt"/>
            </a:endParaRPr>
          </a:p>
        </p:txBody>
      </p:sp>
      <p:sp>
        <p:nvSpPr>
          <p:cNvPr id="15" name="矩形 1"/>
          <p:cNvSpPr/>
          <p:nvPr/>
        </p:nvSpPr>
        <p:spPr>
          <a:xfrm>
            <a:off x="345869" y="373486"/>
            <a:ext cx="11500260" cy="6111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C0306"/>
              </a:solidFill>
              <a:cs typeface="+mn-ea"/>
              <a:sym typeface="+mn-lt"/>
            </a:endParaRPr>
          </a:p>
        </p:txBody>
      </p:sp>
      <p:sp>
        <p:nvSpPr>
          <p:cNvPr id="16" name="矩形 2"/>
          <p:cNvSpPr/>
          <p:nvPr/>
        </p:nvSpPr>
        <p:spPr>
          <a:xfrm>
            <a:off x="609600" y="680605"/>
            <a:ext cx="10972800" cy="5496789"/>
          </a:xfrm>
          <a:prstGeom prst="rect">
            <a:avLst/>
          </a:prstGeom>
          <a:no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 name="Rectangle 1"/>
          <p:cNvSpPr>
            <a:spLocks noChangeArrowheads="1"/>
          </p:cNvSpPr>
          <p:nvPr/>
        </p:nvSpPr>
        <p:spPr bwMode="auto">
          <a:xfrm>
            <a:off x="1188454" y="571071"/>
            <a:ext cx="9815090" cy="126047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tabLst>
                <a:tab pos="225425" algn="l"/>
              </a:tabLst>
              <a:defRPr>
                <a:solidFill>
                  <a:schemeClr val="tx1"/>
                </a:solidFill>
                <a:latin typeface="Arial" panose="020B0604020202020204" pitchFamily="34" charset="0"/>
              </a:defRPr>
            </a:lvl1pPr>
            <a:lvl2pPr eaLnBrk="0" fontAlgn="base" hangingPunct="0">
              <a:spcBef>
                <a:spcPct val="0"/>
              </a:spcBef>
              <a:spcAft>
                <a:spcPct val="0"/>
              </a:spcAft>
              <a:tabLst>
                <a:tab pos="225425" algn="l"/>
              </a:tabLst>
              <a:defRPr>
                <a:solidFill>
                  <a:schemeClr val="tx1"/>
                </a:solidFill>
                <a:latin typeface="Arial" panose="020B0604020202020204" pitchFamily="34" charset="0"/>
              </a:defRPr>
            </a:lvl2pPr>
            <a:lvl3pPr eaLnBrk="0" fontAlgn="base" hangingPunct="0">
              <a:spcBef>
                <a:spcPct val="0"/>
              </a:spcBef>
              <a:spcAft>
                <a:spcPct val="0"/>
              </a:spcAft>
              <a:tabLst>
                <a:tab pos="225425" algn="l"/>
              </a:tabLst>
              <a:defRPr>
                <a:solidFill>
                  <a:schemeClr val="tx1"/>
                </a:solidFill>
                <a:latin typeface="Arial" panose="020B0604020202020204" pitchFamily="34" charset="0"/>
              </a:defRPr>
            </a:lvl3pPr>
            <a:lvl4pPr eaLnBrk="0" fontAlgn="base" hangingPunct="0">
              <a:spcBef>
                <a:spcPct val="0"/>
              </a:spcBef>
              <a:spcAft>
                <a:spcPct val="0"/>
              </a:spcAft>
              <a:tabLst>
                <a:tab pos="225425" algn="l"/>
              </a:tabLst>
              <a:defRPr>
                <a:solidFill>
                  <a:schemeClr val="tx1"/>
                </a:solidFill>
                <a:latin typeface="Arial" panose="020B0604020202020204" pitchFamily="34" charset="0"/>
              </a:defRPr>
            </a:lvl4pPr>
            <a:lvl5pPr eaLnBrk="0" fontAlgn="base" hangingPunct="0">
              <a:spcBef>
                <a:spcPct val="0"/>
              </a:spcBef>
              <a:spcAft>
                <a:spcPct val="0"/>
              </a:spcAft>
              <a:tabLst>
                <a:tab pos="225425" algn="l"/>
              </a:tabLst>
              <a:defRPr>
                <a:solidFill>
                  <a:schemeClr val="tx1"/>
                </a:solidFill>
                <a:latin typeface="Arial" panose="020B0604020202020204" pitchFamily="34" charset="0"/>
              </a:defRPr>
            </a:lvl5pPr>
            <a:lvl6pPr eaLnBrk="0" fontAlgn="base" hangingPunct="0">
              <a:spcBef>
                <a:spcPct val="0"/>
              </a:spcBef>
              <a:spcAft>
                <a:spcPct val="0"/>
              </a:spcAft>
              <a:tabLst>
                <a:tab pos="225425" algn="l"/>
              </a:tabLst>
              <a:defRPr>
                <a:solidFill>
                  <a:schemeClr val="tx1"/>
                </a:solidFill>
                <a:latin typeface="Arial" panose="020B0604020202020204" pitchFamily="34" charset="0"/>
              </a:defRPr>
            </a:lvl6pPr>
            <a:lvl7pPr eaLnBrk="0" fontAlgn="base" hangingPunct="0">
              <a:spcBef>
                <a:spcPct val="0"/>
              </a:spcBef>
              <a:spcAft>
                <a:spcPct val="0"/>
              </a:spcAft>
              <a:tabLst>
                <a:tab pos="225425" algn="l"/>
              </a:tabLst>
              <a:defRPr>
                <a:solidFill>
                  <a:schemeClr val="tx1"/>
                </a:solidFill>
                <a:latin typeface="Arial" panose="020B0604020202020204" pitchFamily="34" charset="0"/>
              </a:defRPr>
            </a:lvl7pPr>
            <a:lvl8pPr eaLnBrk="0" fontAlgn="base" hangingPunct="0">
              <a:spcBef>
                <a:spcPct val="0"/>
              </a:spcBef>
              <a:spcAft>
                <a:spcPct val="0"/>
              </a:spcAft>
              <a:tabLst>
                <a:tab pos="225425" algn="l"/>
              </a:tabLst>
              <a:defRPr>
                <a:solidFill>
                  <a:schemeClr val="tx1"/>
                </a:solidFill>
                <a:latin typeface="Arial" panose="020B0604020202020204" pitchFamily="34" charset="0"/>
              </a:defRPr>
            </a:lvl8pPr>
            <a:lvl9pPr eaLnBrk="0" fontAlgn="base" hangingPunct="0">
              <a:spcBef>
                <a:spcPct val="0"/>
              </a:spcBef>
              <a:spcAft>
                <a:spcPct val="0"/>
              </a:spcAft>
              <a:tabLst>
                <a:tab pos="225425" algn="l"/>
              </a:tabLst>
              <a:defRPr>
                <a:solidFill>
                  <a:schemeClr val="tx1"/>
                </a:solidFill>
                <a:latin typeface="Arial" panose="020B0604020202020204" pitchFamily="34" charset="0"/>
              </a:defRPr>
            </a:lvl9pPr>
          </a:lstStyle>
          <a:p>
            <a:pPr marR="0" lvl="0" algn="ctr" defTabSz="914400" rtl="0" eaLnBrk="0" fontAlgn="base" latinLnBrk="0" hangingPunct="0">
              <a:lnSpc>
                <a:spcPct val="100000"/>
              </a:lnSpc>
              <a:spcBef>
                <a:spcPct val="0"/>
              </a:spcBef>
              <a:spcAft>
                <a:spcPct val="0"/>
              </a:spcAft>
              <a:buClrTx/>
              <a:buSzTx/>
              <a:tabLst>
                <a:tab pos="225425" algn="l"/>
              </a:tabLst>
            </a:pPr>
            <a:r>
              <a:rPr lang="en-US" altLang="en-US" sz="3800" dirty="0">
                <a:solidFill>
                  <a:srgbClr val="FF0000"/>
                </a:solidFill>
                <a:latin typeface="Times New Roman" panose="02020603050405020304" charset="0"/>
                <a:cs typeface="Times New Roman" panose="02020603050405020304" charset="0"/>
              </a:rPr>
              <a:t> 1. V</a:t>
            </a:r>
            <a:r>
              <a:rPr lang="vi-VN" altLang="en-US" sz="3800" dirty="0">
                <a:solidFill>
                  <a:srgbClr val="FF0000"/>
                </a:solidFill>
                <a:latin typeface="Times New Roman" panose="02020603050405020304" charset="0"/>
                <a:cs typeface="Times New Roman" panose="02020603050405020304" charset="0"/>
              </a:rPr>
              <a:t>ị trí, bố cục</a:t>
            </a:r>
            <a:r>
              <a:rPr lang="en-US" altLang="en-US" sz="3800" dirty="0">
                <a:solidFill>
                  <a:srgbClr val="FF0000"/>
                </a:solidFill>
                <a:latin typeface="Times New Roman" panose="02020603050405020304" charset="0"/>
                <a:cs typeface="Times New Roman" panose="02020603050405020304" charset="0"/>
              </a:rPr>
              <a:t>, </a:t>
            </a:r>
            <a:r>
              <a:rPr lang="vi-VN" altLang="en-US" sz="3800" dirty="0">
                <a:solidFill>
                  <a:srgbClr val="FF0000"/>
                </a:solidFill>
                <a:latin typeface="Times New Roman" panose="02020603050405020304" charset="0"/>
                <a:cs typeface="Times New Roman" panose="02020603050405020304" charset="0"/>
              </a:rPr>
              <a:t>hệ thống nhân vật</a:t>
            </a:r>
            <a:r>
              <a:rPr lang="en-US" altLang="en-US" sz="3800" dirty="0">
                <a:solidFill>
                  <a:srgbClr val="FF0000"/>
                </a:solidFill>
                <a:latin typeface="Times New Roman" panose="02020603050405020304" charset="0"/>
                <a:cs typeface="Times New Roman" panose="02020603050405020304" charset="0"/>
              </a:rPr>
              <a:t> </a:t>
            </a:r>
            <a:r>
              <a:rPr lang="en-US" altLang="en-US" sz="3800" dirty="0" err="1">
                <a:solidFill>
                  <a:srgbClr val="FF0000"/>
                </a:solidFill>
                <a:latin typeface="Times New Roman" panose="02020603050405020304" charset="0"/>
                <a:cs typeface="Times New Roman" panose="02020603050405020304" charset="0"/>
              </a:rPr>
              <a:t>và</a:t>
            </a:r>
            <a:r>
              <a:rPr lang="vi-VN" altLang="en-US" sz="3800" dirty="0">
                <a:solidFill>
                  <a:srgbClr val="FF0000"/>
                </a:solidFill>
                <a:latin typeface="Times New Roman" panose="02020603050405020304" charset="0"/>
                <a:cs typeface="Times New Roman" panose="02020603050405020304" charset="0"/>
              </a:rPr>
              <a:t> sự việc được kể</a:t>
            </a:r>
            <a:endParaRPr lang="en-US" altLang="en-US" sz="3800" dirty="0">
              <a:solidFill>
                <a:srgbClr val="FF0000"/>
              </a:solidFill>
              <a:latin typeface="Times New Roman" panose="02020603050405020304" charset="0"/>
              <a:cs typeface="Times New Roman" panose="02020603050405020304" charset="0"/>
            </a:endParaRPr>
          </a:p>
        </p:txBody>
      </p:sp>
      <p:sp>
        <p:nvSpPr>
          <p:cNvPr id="3" name="Rectangle 2"/>
          <p:cNvSpPr>
            <a:spLocks noChangeArrowheads="1"/>
          </p:cNvSpPr>
          <p:nvPr/>
        </p:nvSpPr>
        <p:spPr bwMode="auto">
          <a:xfrm>
            <a:off x="4540070" y="1841323"/>
            <a:ext cx="6741296" cy="52197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tabLst>
                <a:tab pos="225425" algn="l"/>
              </a:tabLst>
              <a:defRPr>
                <a:solidFill>
                  <a:schemeClr val="tx1"/>
                </a:solidFill>
                <a:latin typeface="Arial" panose="020B0604020202020204" pitchFamily="34" charset="0"/>
              </a:defRPr>
            </a:lvl1pPr>
            <a:lvl2pPr eaLnBrk="0" fontAlgn="base" hangingPunct="0">
              <a:spcBef>
                <a:spcPct val="0"/>
              </a:spcBef>
              <a:spcAft>
                <a:spcPct val="0"/>
              </a:spcAft>
              <a:tabLst>
                <a:tab pos="225425" algn="l"/>
              </a:tabLst>
              <a:defRPr>
                <a:solidFill>
                  <a:schemeClr val="tx1"/>
                </a:solidFill>
                <a:latin typeface="Arial" panose="020B0604020202020204" pitchFamily="34" charset="0"/>
              </a:defRPr>
            </a:lvl2pPr>
            <a:lvl3pPr eaLnBrk="0" fontAlgn="base" hangingPunct="0">
              <a:spcBef>
                <a:spcPct val="0"/>
              </a:spcBef>
              <a:spcAft>
                <a:spcPct val="0"/>
              </a:spcAft>
              <a:tabLst>
                <a:tab pos="225425" algn="l"/>
              </a:tabLst>
              <a:defRPr>
                <a:solidFill>
                  <a:schemeClr val="tx1"/>
                </a:solidFill>
                <a:latin typeface="Arial" panose="020B0604020202020204" pitchFamily="34" charset="0"/>
              </a:defRPr>
            </a:lvl3pPr>
            <a:lvl4pPr eaLnBrk="0" fontAlgn="base" hangingPunct="0">
              <a:spcBef>
                <a:spcPct val="0"/>
              </a:spcBef>
              <a:spcAft>
                <a:spcPct val="0"/>
              </a:spcAft>
              <a:tabLst>
                <a:tab pos="225425" algn="l"/>
              </a:tabLst>
              <a:defRPr>
                <a:solidFill>
                  <a:schemeClr val="tx1"/>
                </a:solidFill>
                <a:latin typeface="Arial" panose="020B0604020202020204" pitchFamily="34" charset="0"/>
              </a:defRPr>
            </a:lvl4pPr>
            <a:lvl5pPr eaLnBrk="0" fontAlgn="base" hangingPunct="0">
              <a:spcBef>
                <a:spcPct val="0"/>
              </a:spcBef>
              <a:spcAft>
                <a:spcPct val="0"/>
              </a:spcAft>
              <a:tabLst>
                <a:tab pos="225425" algn="l"/>
              </a:tabLst>
              <a:defRPr>
                <a:solidFill>
                  <a:schemeClr val="tx1"/>
                </a:solidFill>
                <a:latin typeface="Arial" panose="020B0604020202020204" pitchFamily="34" charset="0"/>
              </a:defRPr>
            </a:lvl5pPr>
            <a:lvl6pPr eaLnBrk="0" fontAlgn="base" hangingPunct="0">
              <a:spcBef>
                <a:spcPct val="0"/>
              </a:spcBef>
              <a:spcAft>
                <a:spcPct val="0"/>
              </a:spcAft>
              <a:tabLst>
                <a:tab pos="225425" algn="l"/>
              </a:tabLst>
              <a:defRPr>
                <a:solidFill>
                  <a:schemeClr val="tx1"/>
                </a:solidFill>
                <a:latin typeface="Arial" panose="020B0604020202020204" pitchFamily="34" charset="0"/>
              </a:defRPr>
            </a:lvl6pPr>
            <a:lvl7pPr eaLnBrk="0" fontAlgn="base" hangingPunct="0">
              <a:spcBef>
                <a:spcPct val="0"/>
              </a:spcBef>
              <a:spcAft>
                <a:spcPct val="0"/>
              </a:spcAft>
              <a:tabLst>
                <a:tab pos="225425" algn="l"/>
              </a:tabLst>
              <a:defRPr>
                <a:solidFill>
                  <a:schemeClr val="tx1"/>
                </a:solidFill>
                <a:latin typeface="Arial" panose="020B0604020202020204" pitchFamily="34" charset="0"/>
              </a:defRPr>
            </a:lvl7pPr>
            <a:lvl8pPr eaLnBrk="0" fontAlgn="base" hangingPunct="0">
              <a:spcBef>
                <a:spcPct val="0"/>
              </a:spcBef>
              <a:spcAft>
                <a:spcPct val="0"/>
              </a:spcAft>
              <a:tabLst>
                <a:tab pos="225425" algn="l"/>
              </a:tabLst>
              <a:defRPr>
                <a:solidFill>
                  <a:schemeClr val="tx1"/>
                </a:solidFill>
                <a:latin typeface="Arial" panose="020B0604020202020204" pitchFamily="34" charset="0"/>
              </a:defRPr>
            </a:lvl8pPr>
            <a:lvl9pPr eaLnBrk="0" fontAlgn="base" hangingPunct="0">
              <a:spcBef>
                <a:spcPct val="0"/>
              </a:spcBef>
              <a:spcAft>
                <a:spcPct val="0"/>
              </a:spcAft>
              <a:tabLst>
                <a:tab pos="225425" algn="l"/>
              </a:tabLst>
              <a:defRPr>
                <a:solidFill>
                  <a:schemeClr val="tx1"/>
                </a:solidFill>
                <a:latin typeface="Arial" panose="020B0604020202020204" pitchFamily="34" charset="0"/>
              </a:defRPr>
            </a:lvl9pPr>
          </a:lstStyle>
          <a:p>
            <a:pPr marR="0" lvl="0" algn="l" defTabSz="914400" rtl="0" eaLnBrk="0" fontAlgn="base" latinLnBrk="0" hangingPunct="0">
              <a:lnSpc>
                <a:spcPct val="100000"/>
              </a:lnSpc>
              <a:spcBef>
                <a:spcPct val="0"/>
              </a:spcBef>
              <a:spcAft>
                <a:spcPct val="0"/>
              </a:spcAft>
              <a:buClrTx/>
              <a:buSzTx/>
              <a:tabLst>
                <a:tab pos="225425" algn="l"/>
              </a:tabLst>
            </a:pPr>
            <a:r>
              <a:rPr lang="en-US" altLang="en-US" sz="2800" dirty="0">
                <a:solidFill>
                  <a:srgbClr val="0070C0"/>
                </a:solidFill>
                <a:latin typeface="Times New Roman" panose="02020603050405020304" charset="0"/>
                <a:cs typeface="Times New Roman" panose="02020603050405020304" charset="0"/>
              </a:rPr>
              <a:t>a/ </a:t>
            </a:r>
            <a:r>
              <a:rPr lang="vi-VN" altLang="en-US" sz="2800" dirty="0">
                <a:solidFill>
                  <a:srgbClr val="0070C0"/>
                </a:solidFill>
                <a:latin typeface="Times New Roman" panose="02020603050405020304" charset="0"/>
                <a:cs typeface="Times New Roman" panose="02020603050405020304" charset="0"/>
              </a:rPr>
              <a:t>Vị trí đoạn trích</a:t>
            </a:r>
            <a:endParaRPr lang="en-US" altLang="en-US" sz="2800" dirty="0">
              <a:solidFill>
                <a:srgbClr val="0070C0"/>
              </a:solidFill>
              <a:latin typeface="Times New Roman" panose="02020603050405020304" charset="0"/>
              <a:cs typeface="Times New Roman" panose="02020603050405020304" charset="0"/>
            </a:endParaRPr>
          </a:p>
        </p:txBody>
      </p:sp>
      <p:sp>
        <p:nvSpPr>
          <p:cNvPr id="5" name="Rectangle 4"/>
          <p:cNvSpPr>
            <a:spLocks noChangeArrowheads="1"/>
          </p:cNvSpPr>
          <p:nvPr/>
        </p:nvSpPr>
        <p:spPr bwMode="auto">
          <a:xfrm>
            <a:off x="4661499" y="2577463"/>
            <a:ext cx="6495399" cy="297815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tabLst>
                <a:tab pos="225425" algn="l"/>
              </a:tabLst>
              <a:defRPr>
                <a:solidFill>
                  <a:schemeClr val="tx1"/>
                </a:solidFill>
                <a:latin typeface="Arial" panose="020B0604020202020204" pitchFamily="34" charset="0"/>
              </a:defRPr>
            </a:lvl1pPr>
            <a:lvl2pPr eaLnBrk="0" fontAlgn="base" hangingPunct="0">
              <a:spcBef>
                <a:spcPct val="0"/>
              </a:spcBef>
              <a:spcAft>
                <a:spcPct val="0"/>
              </a:spcAft>
              <a:tabLst>
                <a:tab pos="225425" algn="l"/>
              </a:tabLst>
              <a:defRPr>
                <a:solidFill>
                  <a:schemeClr val="tx1"/>
                </a:solidFill>
                <a:latin typeface="Arial" panose="020B0604020202020204" pitchFamily="34" charset="0"/>
              </a:defRPr>
            </a:lvl2pPr>
            <a:lvl3pPr eaLnBrk="0" fontAlgn="base" hangingPunct="0">
              <a:spcBef>
                <a:spcPct val="0"/>
              </a:spcBef>
              <a:spcAft>
                <a:spcPct val="0"/>
              </a:spcAft>
              <a:tabLst>
                <a:tab pos="225425" algn="l"/>
              </a:tabLst>
              <a:defRPr>
                <a:solidFill>
                  <a:schemeClr val="tx1"/>
                </a:solidFill>
                <a:latin typeface="Arial" panose="020B0604020202020204" pitchFamily="34" charset="0"/>
              </a:defRPr>
            </a:lvl3pPr>
            <a:lvl4pPr eaLnBrk="0" fontAlgn="base" hangingPunct="0">
              <a:spcBef>
                <a:spcPct val="0"/>
              </a:spcBef>
              <a:spcAft>
                <a:spcPct val="0"/>
              </a:spcAft>
              <a:tabLst>
                <a:tab pos="225425" algn="l"/>
              </a:tabLst>
              <a:defRPr>
                <a:solidFill>
                  <a:schemeClr val="tx1"/>
                </a:solidFill>
                <a:latin typeface="Arial" panose="020B0604020202020204" pitchFamily="34" charset="0"/>
              </a:defRPr>
            </a:lvl4pPr>
            <a:lvl5pPr eaLnBrk="0" fontAlgn="base" hangingPunct="0">
              <a:spcBef>
                <a:spcPct val="0"/>
              </a:spcBef>
              <a:spcAft>
                <a:spcPct val="0"/>
              </a:spcAft>
              <a:tabLst>
                <a:tab pos="225425" algn="l"/>
              </a:tabLst>
              <a:defRPr>
                <a:solidFill>
                  <a:schemeClr val="tx1"/>
                </a:solidFill>
                <a:latin typeface="Arial" panose="020B0604020202020204" pitchFamily="34" charset="0"/>
              </a:defRPr>
            </a:lvl5pPr>
            <a:lvl6pPr eaLnBrk="0" fontAlgn="base" hangingPunct="0">
              <a:spcBef>
                <a:spcPct val="0"/>
              </a:spcBef>
              <a:spcAft>
                <a:spcPct val="0"/>
              </a:spcAft>
              <a:tabLst>
                <a:tab pos="225425" algn="l"/>
              </a:tabLst>
              <a:defRPr>
                <a:solidFill>
                  <a:schemeClr val="tx1"/>
                </a:solidFill>
                <a:latin typeface="Arial" panose="020B0604020202020204" pitchFamily="34" charset="0"/>
              </a:defRPr>
            </a:lvl6pPr>
            <a:lvl7pPr eaLnBrk="0" fontAlgn="base" hangingPunct="0">
              <a:spcBef>
                <a:spcPct val="0"/>
              </a:spcBef>
              <a:spcAft>
                <a:spcPct val="0"/>
              </a:spcAft>
              <a:tabLst>
                <a:tab pos="225425" algn="l"/>
              </a:tabLst>
              <a:defRPr>
                <a:solidFill>
                  <a:schemeClr val="tx1"/>
                </a:solidFill>
                <a:latin typeface="Arial" panose="020B0604020202020204" pitchFamily="34" charset="0"/>
              </a:defRPr>
            </a:lvl7pPr>
            <a:lvl8pPr eaLnBrk="0" fontAlgn="base" hangingPunct="0">
              <a:spcBef>
                <a:spcPct val="0"/>
              </a:spcBef>
              <a:spcAft>
                <a:spcPct val="0"/>
              </a:spcAft>
              <a:tabLst>
                <a:tab pos="225425" algn="l"/>
              </a:tabLst>
              <a:defRPr>
                <a:solidFill>
                  <a:schemeClr val="tx1"/>
                </a:solidFill>
                <a:latin typeface="Arial" panose="020B0604020202020204" pitchFamily="34" charset="0"/>
              </a:defRPr>
            </a:lvl8pPr>
            <a:lvl9pPr eaLnBrk="0" fontAlgn="base" hangingPunct="0">
              <a:spcBef>
                <a:spcPct val="0"/>
              </a:spcBef>
              <a:spcAft>
                <a:spcPct val="0"/>
              </a:spcAft>
              <a:tabLst>
                <a:tab pos="225425" algn="l"/>
              </a:tabLst>
              <a:defRPr>
                <a:solidFill>
                  <a:schemeClr val="tx1"/>
                </a:solidFill>
                <a:latin typeface="Arial" panose="020B0604020202020204" pitchFamily="34" charset="0"/>
              </a:defRPr>
            </a:lvl9pPr>
          </a:lstStyle>
          <a:p>
            <a:pPr marL="338455" lvl="0" indent="-338455" algn="just">
              <a:lnSpc>
                <a:spcPct val="120000"/>
              </a:lnSpc>
              <a:buClr>
                <a:srgbClr val="231F20"/>
              </a:buClr>
              <a:buSzPts val="1200"/>
              <a:buFont typeface="Wingdings" panose="05000000000000000000" pitchFamily="2" charset="2"/>
              <a:buChar char="v"/>
              <a:tabLst>
                <a:tab pos="130810" algn="l"/>
              </a:tabLst>
            </a:pPr>
            <a:r>
              <a:rPr lang="vi-VN" sz="2800" dirty="0">
                <a:latin typeface="Times New Roman" panose="02020603050405020304" charset="0"/>
                <a:cs typeface="Times New Roman" panose="02020603050405020304" charset="0"/>
              </a:rPr>
              <a:t>Đoạn trích gồm 36 câu</a:t>
            </a:r>
            <a:r>
              <a:rPr lang="en-US" sz="2800" dirty="0">
                <a:latin typeface="Times New Roman" panose="02020603050405020304" charset="0"/>
                <a:cs typeface="Times New Roman" panose="02020603050405020304" charset="0"/>
              </a:rPr>
              <a:t> (c</a:t>
            </a:r>
            <a:r>
              <a:rPr lang="vi-VN" sz="2800" dirty="0">
                <a:latin typeface="Times New Roman" panose="02020603050405020304" charset="0"/>
                <a:cs typeface="Times New Roman" panose="02020603050405020304" charset="0"/>
              </a:rPr>
              <a:t>âu 141 </a:t>
            </a:r>
            <a:r>
              <a:rPr lang="en-US" sz="2800" dirty="0">
                <a:latin typeface="Times New Roman" panose="02020603050405020304" charset="0"/>
                <a:cs typeface="Times New Roman" panose="02020603050405020304" charset="0"/>
                <a:sym typeface="Wingdings" panose="05000000000000000000" pitchFamily="2" charset="2"/>
              </a:rPr>
              <a:t> </a:t>
            </a:r>
            <a:r>
              <a:rPr lang="en-US" sz="2800" dirty="0" err="1">
                <a:latin typeface="Times New Roman" panose="02020603050405020304" charset="0"/>
                <a:cs typeface="Times New Roman" panose="02020603050405020304" charset="0"/>
                <a:sym typeface="Wingdings" panose="05000000000000000000" pitchFamily="2" charset="2"/>
              </a:rPr>
              <a:t>câu</a:t>
            </a:r>
            <a:r>
              <a:rPr lang="en-US" sz="2800" dirty="0">
                <a:latin typeface="Times New Roman" panose="02020603050405020304" charset="0"/>
                <a:cs typeface="Times New Roman" panose="02020603050405020304" charset="0"/>
                <a:sym typeface="Wingdings" panose="05000000000000000000" pitchFamily="2" charset="2"/>
              </a:rPr>
              <a:t> </a:t>
            </a:r>
            <a:r>
              <a:rPr lang="vi-VN" sz="2800" dirty="0">
                <a:latin typeface="Times New Roman" panose="02020603050405020304" charset="0"/>
                <a:cs typeface="Times New Roman" panose="02020603050405020304" charset="0"/>
              </a:rPr>
              <a:t>184 trong </a:t>
            </a:r>
            <a:r>
              <a:rPr lang="vi-VN" sz="2800" i="1" dirty="0">
                <a:latin typeface="Times New Roman" panose="02020603050405020304" charset="0"/>
                <a:cs typeface="Times New Roman" panose="02020603050405020304" charset="0"/>
              </a:rPr>
              <a:t>Truyện Kiều</a:t>
            </a:r>
            <a:r>
              <a:rPr lang="en-US" sz="2800" dirty="0">
                <a:latin typeface="Times New Roman" panose="02020603050405020304" charset="0"/>
                <a:cs typeface="Times New Roman" panose="02020603050405020304" charset="0"/>
              </a:rPr>
              <a:t>, </a:t>
            </a:r>
            <a:r>
              <a:rPr lang="vi-VN" sz="2800" dirty="0">
                <a:latin typeface="Times New Roman" panose="02020603050405020304" charset="0"/>
                <a:cs typeface="Times New Roman" panose="02020603050405020304" charset="0"/>
              </a:rPr>
              <a:t>có lược </a:t>
            </a:r>
            <a:r>
              <a:rPr lang="en-US" sz="2800" dirty="0">
                <a:latin typeface="Times New Roman" panose="02020603050405020304" charset="0"/>
                <a:cs typeface="Times New Roman" panose="02020603050405020304" charset="0"/>
              </a:rPr>
              <a:t>1</a:t>
            </a:r>
            <a:r>
              <a:rPr lang="vi-VN" sz="2800" dirty="0">
                <a:latin typeface="Times New Roman" panose="02020603050405020304" charset="0"/>
                <a:cs typeface="Times New Roman" panose="02020603050405020304" charset="0"/>
              </a:rPr>
              <a:t> số câu).</a:t>
            </a:r>
            <a:endParaRPr lang="en-US" sz="2800" dirty="0">
              <a:latin typeface="Times New Roman" panose="02020603050405020304" charset="0"/>
              <a:cs typeface="Times New Roman" panose="02020603050405020304" charset="0"/>
            </a:endParaRPr>
          </a:p>
          <a:p>
            <a:pPr lvl="0" algn="just">
              <a:lnSpc>
                <a:spcPct val="120000"/>
              </a:lnSpc>
              <a:spcAft>
                <a:spcPts val="200"/>
              </a:spcAft>
              <a:buClr>
                <a:srgbClr val="231F20"/>
              </a:buClr>
              <a:buSzPts val="1200"/>
              <a:tabLst>
                <a:tab pos="143510" algn="l"/>
              </a:tabLst>
            </a:pPr>
            <a:endParaRPr lang="en-US" sz="1500" dirty="0">
              <a:latin typeface="Times New Roman" panose="02020603050405020304" charset="0"/>
              <a:cs typeface="Times New Roman" panose="02020603050405020304" charset="0"/>
            </a:endParaRPr>
          </a:p>
          <a:p>
            <a:pPr marL="338455" lvl="0" indent="-338455" algn="just">
              <a:lnSpc>
                <a:spcPct val="120000"/>
              </a:lnSpc>
              <a:spcAft>
                <a:spcPts val="200"/>
              </a:spcAft>
              <a:buClr>
                <a:srgbClr val="231F20"/>
              </a:buClr>
              <a:buSzPts val="1200"/>
              <a:buFont typeface="Wingdings" panose="05000000000000000000" pitchFamily="2" charset="2"/>
              <a:buChar char="v"/>
              <a:tabLst>
                <a:tab pos="143510" algn="l"/>
              </a:tabLst>
            </a:pPr>
            <a:r>
              <a:rPr lang="vi-VN" sz="2800" dirty="0">
                <a:latin typeface="Times New Roman" panose="02020603050405020304" charset="0"/>
                <a:cs typeface="Times New Roman" panose="02020603050405020304" charset="0"/>
              </a:rPr>
              <a:t>Đoạn trích nằm ở phần </a:t>
            </a:r>
            <a:r>
              <a:rPr lang="vi-VN" sz="2800" i="1" dirty="0">
                <a:latin typeface="Times New Roman" panose="02020603050405020304" charset="0"/>
                <a:cs typeface="Times New Roman" panose="02020603050405020304" charset="0"/>
              </a:rPr>
              <a:t>Gặp gỡ </a:t>
            </a:r>
            <a:r>
              <a:rPr lang="vi-VN" sz="2800" dirty="0">
                <a:latin typeface="Times New Roman" panose="02020603050405020304" charset="0"/>
                <a:cs typeface="Times New Roman" panose="02020603050405020304" charset="0"/>
              </a:rPr>
              <a:t>trong mô hình kết cấu thường gặp</a:t>
            </a:r>
            <a:r>
              <a:rPr lang="en-US" sz="2800" dirty="0">
                <a:latin typeface="Times New Roman" panose="02020603050405020304" charset="0"/>
                <a:cs typeface="Times New Roman" panose="02020603050405020304" charset="0"/>
              </a:rPr>
              <a:t>:</a:t>
            </a:r>
            <a:r>
              <a:rPr lang="vi-VN" sz="2800" dirty="0">
                <a:latin typeface="Times New Roman" panose="02020603050405020304" charset="0"/>
                <a:cs typeface="Times New Roman" panose="02020603050405020304" charset="0"/>
              </a:rPr>
              <a:t> Gặp gỡ - Chia li - Đoàn tụ của truyện thơ Nôm.</a:t>
            </a:r>
            <a:endParaRPr lang="en-US" sz="2800" dirty="0">
              <a:latin typeface="Times New Roman" panose="02020603050405020304" charset="0"/>
              <a:cs typeface="Times New Roman" panose="02020603050405020304" charset="0"/>
            </a:endParaRPr>
          </a:p>
        </p:txBody>
      </p:sp>
      <p:pic>
        <p:nvPicPr>
          <p:cNvPr id="8" name="Picture 7"/>
          <p:cNvPicPr>
            <a:picLocks noChangeAspect="1"/>
          </p:cNvPicPr>
          <p:nvPr/>
        </p:nvPicPr>
        <p:blipFill rotWithShape="1">
          <a:blip r:embed="rId2"/>
          <a:srcRect t="-1" b="26923"/>
          <a:stretch>
            <a:fillRect/>
          </a:stretch>
        </p:blipFill>
        <p:spPr>
          <a:xfrm>
            <a:off x="910635" y="1904696"/>
            <a:ext cx="3325362" cy="3907864"/>
          </a:xfrm>
          <a:prstGeom prst="rect">
            <a:avLst/>
          </a:prstGeom>
          <a:ln>
            <a:noFill/>
          </a:ln>
          <a:effectLst>
            <a:softEdge rad="112500"/>
          </a:effectLst>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barn(inVertical)">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barn(inVertical)">
                                      <p:cBhvr>
                                        <p:cTn id="25"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 cstate="print">
            <a:lum bright="70000" contrast="-70000"/>
            <a:extLst>
              <a:ext uri="{28A0092B-C50C-407E-A947-70E740481C1C}">
                <a14:useLocalDpi xmlns:a14="http://schemas.microsoft.com/office/drawing/2010/main" val="0"/>
              </a:ext>
            </a:extLst>
          </a:blip>
          <a:stretch>
            <a:fillRect/>
          </a:stretch>
        </p:blipFill>
        <p:spPr>
          <a:xfrm flipH="1">
            <a:off x="2945522" y="5315709"/>
            <a:ext cx="8747778" cy="1237491"/>
          </a:xfrm>
          <a:prstGeom prst="rect">
            <a:avLst/>
          </a:prstGeom>
        </p:spPr>
      </p:pic>
      <p:sp>
        <p:nvSpPr>
          <p:cNvPr id="9" name="文本框 9"/>
          <p:cNvSpPr txBox="1"/>
          <p:nvPr/>
        </p:nvSpPr>
        <p:spPr>
          <a:xfrm>
            <a:off x="3783781" y="901332"/>
            <a:ext cx="4624437" cy="707886"/>
          </a:xfrm>
          <a:prstGeom prst="rect">
            <a:avLst/>
          </a:prstGeom>
          <a:noFill/>
        </p:spPr>
        <p:txBody>
          <a:bodyPr wrap="square" rtlCol="0">
            <a:spAutoFit/>
          </a:bodyPr>
          <a:lstStyle/>
          <a:p>
            <a:pPr algn="ctr"/>
            <a:r>
              <a:rPr lang="en-US" altLang="zh-CN" sz="4000" dirty="0">
                <a:solidFill>
                  <a:srgbClr val="687C71"/>
                </a:solidFill>
                <a:latin typeface="#9Slide07 IcielBaliho Script" pitchFamily="2" charset="0"/>
                <a:cs typeface="+mn-ea"/>
                <a:sym typeface="+mn-lt"/>
              </a:rPr>
              <a:t>1. </a:t>
            </a:r>
            <a:r>
              <a:rPr lang="en-US" altLang="zh-CN" sz="4000" dirty="0" err="1">
                <a:solidFill>
                  <a:srgbClr val="687C71"/>
                </a:solidFill>
                <a:latin typeface="#9Slide07 IcielBaliho Script" pitchFamily="2" charset="0"/>
                <a:cs typeface="+mn-ea"/>
                <a:sym typeface="+mn-lt"/>
              </a:rPr>
              <a:t>Đọc</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văn</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bản</a:t>
            </a:r>
            <a:endParaRPr lang="zh-CN" altLang="en-US" sz="4000" dirty="0">
              <a:solidFill>
                <a:srgbClr val="687C71"/>
              </a:solidFill>
              <a:latin typeface="#9Slide07 IcielBaliho Script" pitchFamily="2" charset="0"/>
              <a:cs typeface="+mn-ea"/>
              <a:sym typeface="+mn-lt"/>
            </a:endParaRPr>
          </a:p>
        </p:txBody>
      </p:sp>
      <p:sp>
        <p:nvSpPr>
          <p:cNvPr id="15" name="矩形 1"/>
          <p:cNvSpPr/>
          <p:nvPr/>
        </p:nvSpPr>
        <p:spPr>
          <a:xfrm>
            <a:off x="345869" y="373486"/>
            <a:ext cx="11500260" cy="6111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C0306"/>
              </a:solidFill>
              <a:cs typeface="+mn-ea"/>
              <a:sym typeface="+mn-lt"/>
            </a:endParaRPr>
          </a:p>
        </p:txBody>
      </p:sp>
      <p:sp>
        <p:nvSpPr>
          <p:cNvPr id="16" name="矩形 2"/>
          <p:cNvSpPr/>
          <p:nvPr/>
        </p:nvSpPr>
        <p:spPr>
          <a:xfrm>
            <a:off x="609600" y="680605"/>
            <a:ext cx="10972800" cy="5496789"/>
          </a:xfrm>
          <a:prstGeom prst="rect">
            <a:avLst/>
          </a:prstGeom>
          <a:no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 name="文本框 9"/>
          <p:cNvSpPr txBox="1"/>
          <p:nvPr/>
        </p:nvSpPr>
        <p:spPr>
          <a:xfrm>
            <a:off x="3783781" y="798124"/>
            <a:ext cx="4624437" cy="707886"/>
          </a:xfrm>
          <a:prstGeom prst="rect">
            <a:avLst/>
          </a:prstGeom>
          <a:noFill/>
        </p:spPr>
        <p:txBody>
          <a:bodyPr wrap="square" rtlCol="0">
            <a:spAutoFit/>
          </a:bodyPr>
          <a:lstStyle/>
          <a:p>
            <a:pPr algn="ctr"/>
            <a:r>
              <a:rPr lang="en-US" altLang="zh-CN" sz="4000" dirty="0" err="1">
                <a:solidFill>
                  <a:srgbClr val="FF0000"/>
                </a:solidFill>
                <a:latin typeface="#9Slide07 IcielBaliho Script" pitchFamily="2" charset="0"/>
                <a:cs typeface="+mn-ea"/>
                <a:sym typeface="+mn-lt"/>
              </a:rPr>
              <a:t>Nồi</a:t>
            </a:r>
            <a:r>
              <a:rPr lang="en-US" altLang="zh-CN" sz="4000" dirty="0">
                <a:solidFill>
                  <a:srgbClr val="FF0000"/>
                </a:solidFill>
                <a:latin typeface="#9Slide07 IcielBaliho Script" pitchFamily="2" charset="0"/>
                <a:cs typeface="+mn-ea"/>
                <a:sym typeface="+mn-lt"/>
              </a:rPr>
              <a:t> </a:t>
            </a:r>
            <a:r>
              <a:rPr lang="en-US" altLang="zh-CN" sz="4000" dirty="0" err="1">
                <a:solidFill>
                  <a:srgbClr val="FF0000"/>
                </a:solidFill>
                <a:latin typeface="#9Slide07 IcielBaliho Script" pitchFamily="2" charset="0"/>
                <a:cs typeface="+mn-ea"/>
                <a:sym typeface="+mn-lt"/>
              </a:rPr>
              <a:t>nào</a:t>
            </a:r>
            <a:r>
              <a:rPr lang="en-US" altLang="zh-CN" sz="4000" dirty="0">
                <a:solidFill>
                  <a:srgbClr val="FF0000"/>
                </a:solidFill>
                <a:latin typeface="#9Slide07 IcielBaliho Script" pitchFamily="2" charset="0"/>
                <a:cs typeface="+mn-ea"/>
                <a:sym typeface="+mn-lt"/>
              </a:rPr>
              <a:t> </a:t>
            </a:r>
            <a:r>
              <a:rPr lang="en-US" altLang="zh-CN" sz="4000" dirty="0" err="1">
                <a:solidFill>
                  <a:srgbClr val="FF0000"/>
                </a:solidFill>
                <a:latin typeface="#9Slide07 IcielBaliho Script" pitchFamily="2" charset="0"/>
                <a:cs typeface="+mn-ea"/>
                <a:sym typeface="+mn-lt"/>
              </a:rPr>
              <a:t>úp</a:t>
            </a:r>
            <a:r>
              <a:rPr lang="en-US" altLang="zh-CN" sz="4000" dirty="0">
                <a:solidFill>
                  <a:srgbClr val="FF0000"/>
                </a:solidFill>
                <a:latin typeface="#9Slide07 IcielBaliho Script" pitchFamily="2" charset="0"/>
                <a:cs typeface="+mn-ea"/>
                <a:sym typeface="+mn-lt"/>
              </a:rPr>
              <a:t> </a:t>
            </a:r>
            <a:r>
              <a:rPr lang="en-US" altLang="zh-CN" sz="4000" dirty="0" err="1">
                <a:solidFill>
                  <a:srgbClr val="FF0000"/>
                </a:solidFill>
                <a:latin typeface="#9Slide07 IcielBaliho Script" pitchFamily="2" charset="0"/>
                <a:cs typeface="+mn-ea"/>
                <a:sym typeface="+mn-lt"/>
              </a:rPr>
              <a:t>vung</a:t>
            </a:r>
            <a:r>
              <a:rPr lang="en-US" altLang="zh-CN" sz="4000" dirty="0">
                <a:solidFill>
                  <a:srgbClr val="FF0000"/>
                </a:solidFill>
                <a:latin typeface="#9Slide07 IcielBaliho Script" pitchFamily="2" charset="0"/>
                <a:cs typeface="+mn-ea"/>
                <a:sym typeface="+mn-lt"/>
              </a:rPr>
              <a:t> </a:t>
            </a:r>
            <a:r>
              <a:rPr lang="en-US" altLang="zh-CN" sz="4000" dirty="0" err="1">
                <a:solidFill>
                  <a:srgbClr val="FF0000"/>
                </a:solidFill>
                <a:latin typeface="#9Slide07 IcielBaliho Script" pitchFamily="2" charset="0"/>
                <a:cs typeface="+mn-ea"/>
                <a:sym typeface="+mn-lt"/>
              </a:rPr>
              <a:t>nấy</a:t>
            </a:r>
            <a:endParaRPr lang="zh-CN" altLang="en-US" sz="4000" dirty="0">
              <a:solidFill>
                <a:srgbClr val="FF0000"/>
              </a:solidFill>
              <a:latin typeface="#9Slide07 IcielBaliho Script" pitchFamily="2" charset="0"/>
              <a:cs typeface="+mn-ea"/>
              <a:sym typeface="+mn-lt"/>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1566" t="32901" r="20707" b="41212"/>
          <a:stretch>
            <a:fillRect/>
          </a:stretch>
        </p:blipFill>
        <p:spPr>
          <a:xfrm>
            <a:off x="921799" y="4582391"/>
            <a:ext cx="2484918" cy="1114330"/>
          </a:xfrm>
          <a:prstGeom prst="rect">
            <a:avLst/>
          </a:prstGeom>
        </p:spPr>
      </p:pic>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1566" t="32901" r="20707" b="41212"/>
          <a:stretch>
            <a:fillRect/>
          </a:stretch>
        </p:blipFill>
        <p:spPr>
          <a:xfrm>
            <a:off x="3517617" y="4582391"/>
            <a:ext cx="2484918" cy="1114330"/>
          </a:xfrm>
          <a:prstGeom prst="rect">
            <a:avLst/>
          </a:prstGeom>
        </p:spPr>
      </p:pic>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21566" t="32901" r="20707" b="41212"/>
          <a:stretch>
            <a:fillRect/>
          </a:stretch>
        </p:blipFill>
        <p:spPr>
          <a:xfrm>
            <a:off x="6155364" y="4582391"/>
            <a:ext cx="2484918" cy="1114331"/>
          </a:xfrm>
          <a:prstGeom prst="rect">
            <a:avLst/>
          </a:prstGeom>
        </p:spPr>
      </p:pic>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21566" t="32901" r="20707" b="41212"/>
          <a:stretch>
            <a:fillRect/>
          </a:stretch>
        </p:blipFill>
        <p:spPr>
          <a:xfrm>
            <a:off x="8751182" y="4582391"/>
            <a:ext cx="2484918" cy="1114331"/>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1566" t="11538" r="20707" b="66491"/>
          <a:stretch>
            <a:fillRect/>
          </a:stretch>
        </p:blipFill>
        <p:spPr>
          <a:xfrm>
            <a:off x="921799" y="1678301"/>
            <a:ext cx="2484918" cy="1470144"/>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21566" t="11538" r="20707" b="66491"/>
          <a:stretch>
            <a:fillRect/>
          </a:stretch>
        </p:blipFill>
        <p:spPr>
          <a:xfrm>
            <a:off x="3517617" y="1678301"/>
            <a:ext cx="2484918" cy="1470144"/>
          </a:xfrm>
          <a:prstGeom prst="rect">
            <a:avLst/>
          </a:prstGeom>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21566" t="11538" r="20707" b="66491"/>
          <a:stretch>
            <a:fillRect/>
          </a:stretch>
        </p:blipFill>
        <p:spPr>
          <a:xfrm>
            <a:off x="6155364" y="1678302"/>
            <a:ext cx="2484918" cy="1470143"/>
          </a:xfrm>
          <a:prstGeom prst="rect">
            <a:avLst/>
          </a:prstGeom>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21566" t="11538" r="20707" b="66491"/>
          <a:stretch>
            <a:fillRect/>
          </a:stretch>
        </p:blipFill>
        <p:spPr>
          <a:xfrm>
            <a:off x="8751182" y="1678302"/>
            <a:ext cx="2484918" cy="1470143"/>
          </a:xfrm>
          <a:prstGeom prst="rect">
            <a:avLst/>
          </a:prstGeom>
        </p:spPr>
      </p:pic>
      <p:sp>
        <p:nvSpPr>
          <p:cNvPr id="12" name="TextBox 11"/>
          <p:cNvSpPr txBox="1"/>
          <p:nvPr/>
        </p:nvSpPr>
        <p:spPr>
          <a:xfrm>
            <a:off x="1487458" y="4995033"/>
            <a:ext cx="1336675" cy="368300"/>
          </a:xfrm>
          <a:prstGeom prst="rect">
            <a:avLst/>
          </a:prstGeom>
          <a:noFill/>
        </p:spPr>
        <p:txBody>
          <a:bodyPr wrap="none" rtlCol="0">
            <a:spAutoFit/>
          </a:bodyPr>
          <a:lstStyle/>
          <a:p>
            <a:r>
              <a:rPr lang="en-US">
                <a:solidFill>
                  <a:schemeClr val="bg1"/>
                </a:solidFill>
                <a:latin typeface="Times New Roman" panose="02020603050405020304" charset="0"/>
                <a:cs typeface="Times New Roman" panose="02020603050405020304" charset="0"/>
              </a:rPr>
              <a:t>Truyện Kiều</a:t>
            </a:r>
            <a:endParaRPr lang="en-US" dirty="0">
              <a:solidFill>
                <a:schemeClr val="bg1"/>
              </a:solidFill>
              <a:latin typeface="Times New Roman" panose="02020603050405020304" charset="0"/>
              <a:cs typeface="Times New Roman" panose="02020603050405020304" charset="0"/>
            </a:endParaRPr>
          </a:p>
        </p:txBody>
      </p:sp>
      <p:sp>
        <p:nvSpPr>
          <p:cNvPr id="13" name="TextBox 12"/>
          <p:cNvSpPr txBox="1"/>
          <p:nvPr/>
        </p:nvSpPr>
        <p:spPr>
          <a:xfrm>
            <a:off x="4058204" y="4995033"/>
            <a:ext cx="1435735" cy="368300"/>
          </a:xfrm>
          <a:prstGeom prst="rect">
            <a:avLst/>
          </a:prstGeom>
          <a:noFill/>
        </p:spPr>
        <p:txBody>
          <a:bodyPr wrap="none" rtlCol="0">
            <a:spAutoFit/>
          </a:bodyPr>
          <a:lstStyle/>
          <a:p>
            <a:r>
              <a:rPr lang="en-US" dirty="0" err="1">
                <a:solidFill>
                  <a:schemeClr val="bg1"/>
                </a:solidFill>
                <a:latin typeface="Times New Roman" panose="02020603050405020304" charset="0"/>
                <a:cs typeface="Times New Roman" panose="02020603050405020304" charset="0"/>
              </a:rPr>
              <a:t>Lục</a:t>
            </a:r>
            <a:r>
              <a:rPr lang="en-US" dirty="0">
                <a:solidFill>
                  <a:schemeClr val="bg1"/>
                </a:solidFill>
                <a:latin typeface="Times New Roman" panose="02020603050405020304" charset="0"/>
                <a:cs typeface="Times New Roman" panose="02020603050405020304" charset="0"/>
              </a:rPr>
              <a:t> Vân Tiên</a:t>
            </a:r>
            <a:endParaRPr lang="en-US" dirty="0">
              <a:solidFill>
                <a:schemeClr val="bg1"/>
              </a:solidFill>
              <a:latin typeface="Times New Roman" panose="02020603050405020304" charset="0"/>
              <a:cs typeface="Times New Roman" panose="02020603050405020304" charset="0"/>
            </a:endParaRPr>
          </a:p>
        </p:txBody>
      </p:sp>
      <p:sp>
        <p:nvSpPr>
          <p:cNvPr id="14" name="TextBox 13"/>
          <p:cNvSpPr txBox="1"/>
          <p:nvPr/>
        </p:nvSpPr>
        <p:spPr>
          <a:xfrm>
            <a:off x="6669051" y="4816390"/>
            <a:ext cx="1402064" cy="645160"/>
          </a:xfrm>
          <a:prstGeom prst="rect">
            <a:avLst/>
          </a:prstGeom>
          <a:noFill/>
        </p:spPr>
        <p:txBody>
          <a:bodyPr wrap="square" rtlCol="0">
            <a:spAutoFit/>
          </a:bodyPr>
          <a:lstStyle/>
          <a:p>
            <a:pPr algn="ctr"/>
            <a:r>
              <a:rPr lang="en-US" dirty="0">
                <a:solidFill>
                  <a:schemeClr val="bg1"/>
                </a:solidFill>
                <a:latin typeface="Times New Roman" panose="02020603050405020304" charset="0"/>
                <a:cs typeface="Times New Roman" panose="02020603050405020304" charset="0"/>
              </a:rPr>
              <a:t>Quan </a:t>
            </a:r>
            <a:r>
              <a:rPr lang="en-US" dirty="0" err="1">
                <a:solidFill>
                  <a:schemeClr val="bg1"/>
                </a:solidFill>
                <a:latin typeface="Times New Roman" panose="02020603050405020304" charset="0"/>
                <a:cs typeface="Times New Roman" panose="02020603050405020304" charset="0"/>
              </a:rPr>
              <a:t>Âm</a:t>
            </a:r>
            <a:r>
              <a:rPr lang="en-US" dirty="0">
                <a:solidFill>
                  <a:schemeClr val="bg1"/>
                </a:solidFill>
                <a:latin typeface="Times New Roman" panose="02020603050405020304" charset="0"/>
                <a:cs typeface="Times New Roman" panose="02020603050405020304" charset="0"/>
              </a:rPr>
              <a:t> </a:t>
            </a:r>
            <a:r>
              <a:rPr lang="en-US" dirty="0" err="1">
                <a:solidFill>
                  <a:schemeClr val="bg1"/>
                </a:solidFill>
                <a:latin typeface="Times New Roman" panose="02020603050405020304" charset="0"/>
                <a:cs typeface="Times New Roman" panose="02020603050405020304" charset="0"/>
              </a:rPr>
              <a:t>Thị</a:t>
            </a:r>
            <a:r>
              <a:rPr lang="en-US" dirty="0">
                <a:solidFill>
                  <a:schemeClr val="bg1"/>
                </a:solidFill>
                <a:latin typeface="Times New Roman" panose="02020603050405020304" charset="0"/>
                <a:cs typeface="Times New Roman" panose="02020603050405020304" charset="0"/>
              </a:rPr>
              <a:t> </a:t>
            </a:r>
            <a:r>
              <a:rPr lang="en-US" dirty="0" err="1">
                <a:solidFill>
                  <a:schemeClr val="bg1"/>
                </a:solidFill>
                <a:latin typeface="Times New Roman" panose="02020603050405020304" charset="0"/>
                <a:cs typeface="Times New Roman" panose="02020603050405020304" charset="0"/>
              </a:rPr>
              <a:t>Kính</a:t>
            </a:r>
            <a:endParaRPr lang="en-US" dirty="0">
              <a:solidFill>
                <a:schemeClr val="bg1"/>
              </a:solidFill>
              <a:latin typeface="Times New Roman" panose="02020603050405020304" charset="0"/>
              <a:cs typeface="Times New Roman" panose="02020603050405020304" charset="0"/>
            </a:endParaRPr>
          </a:p>
        </p:txBody>
      </p:sp>
      <p:sp>
        <p:nvSpPr>
          <p:cNvPr id="19" name="TextBox 18"/>
          <p:cNvSpPr txBox="1"/>
          <p:nvPr/>
        </p:nvSpPr>
        <p:spPr>
          <a:xfrm>
            <a:off x="9482122" y="4916407"/>
            <a:ext cx="963930" cy="368300"/>
          </a:xfrm>
          <a:prstGeom prst="rect">
            <a:avLst/>
          </a:prstGeom>
          <a:noFill/>
        </p:spPr>
        <p:txBody>
          <a:bodyPr wrap="none" rtlCol="0">
            <a:spAutoFit/>
          </a:bodyPr>
          <a:lstStyle/>
          <a:p>
            <a:r>
              <a:rPr lang="en-US" dirty="0">
                <a:solidFill>
                  <a:schemeClr val="bg1"/>
                </a:solidFill>
                <a:latin typeface="Times New Roman" panose="02020603050405020304" charset="0"/>
                <a:cs typeface="Times New Roman" panose="02020603050405020304" charset="0"/>
              </a:rPr>
              <a:t>Hoa </a:t>
            </a:r>
            <a:r>
              <a:rPr lang="en-US" dirty="0" err="1">
                <a:solidFill>
                  <a:schemeClr val="bg1"/>
                </a:solidFill>
                <a:latin typeface="Times New Roman" panose="02020603050405020304" charset="0"/>
                <a:cs typeface="Times New Roman" panose="02020603050405020304" charset="0"/>
              </a:rPr>
              <a:t>tiên</a:t>
            </a:r>
            <a:endParaRPr lang="en-US" dirty="0">
              <a:solidFill>
                <a:schemeClr val="bg1"/>
              </a:solidFill>
              <a:latin typeface="Times New Roman" panose="02020603050405020304" charset="0"/>
              <a:cs typeface="Times New Roman" panose="02020603050405020304" charset="0"/>
            </a:endParaRPr>
          </a:p>
        </p:txBody>
      </p:sp>
      <p:sp>
        <p:nvSpPr>
          <p:cNvPr id="20" name="TextBox 19"/>
          <p:cNvSpPr txBox="1"/>
          <p:nvPr/>
        </p:nvSpPr>
        <p:spPr>
          <a:xfrm>
            <a:off x="1491579" y="2519731"/>
            <a:ext cx="1252855" cy="368300"/>
          </a:xfrm>
          <a:prstGeom prst="rect">
            <a:avLst/>
          </a:prstGeom>
          <a:noFill/>
        </p:spPr>
        <p:txBody>
          <a:bodyPr wrap="none" rtlCol="0">
            <a:spAutoFit/>
          </a:bodyPr>
          <a:lstStyle/>
          <a:p>
            <a:r>
              <a:rPr lang="en-US" dirty="0" err="1">
                <a:latin typeface="Times New Roman" panose="02020603050405020304" charset="0"/>
                <a:cs typeface="Times New Roman" panose="02020603050405020304" charset="0"/>
              </a:rPr>
              <a:t>Nguyễn</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Dữ</a:t>
            </a:r>
            <a:endParaRPr lang="en-US" dirty="0">
              <a:latin typeface="Times New Roman" panose="02020603050405020304" charset="0"/>
              <a:cs typeface="Times New Roman" panose="02020603050405020304" charset="0"/>
            </a:endParaRPr>
          </a:p>
        </p:txBody>
      </p:sp>
      <p:sp>
        <p:nvSpPr>
          <p:cNvPr id="21" name="TextBox 20"/>
          <p:cNvSpPr txBox="1"/>
          <p:nvPr/>
        </p:nvSpPr>
        <p:spPr>
          <a:xfrm>
            <a:off x="4125700" y="2519731"/>
            <a:ext cx="1243330" cy="368300"/>
          </a:xfrm>
          <a:prstGeom prst="rect">
            <a:avLst/>
          </a:prstGeom>
          <a:noFill/>
        </p:spPr>
        <p:txBody>
          <a:bodyPr wrap="none" rtlCol="0">
            <a:spAutoFit/>
          </a:bodyPr>
          <a:lstStyle/>
          <a:p>
            <a:r>
              <a:rPr lang="en-US" dirty="0" err="1">
                <a:latin typeface="Times New Roman" panose="02020603050405020304" charset="0"/>
                <a:cs typeface="Times New Roman" panose="02020603050405020304" charset="0"/>
              </a:rPr>
              <a:t>Nguyễn</a:t>
            </a:r>
            <a:r>
              <a:rPr lang="en-US" dirty="0">
                <a:latin typeface="Times New Roman" panose="02020603050405020304" charset="0"/>
                <a:cs typeface="Times New Roman" panose="02020603050405020304" charset="0"/>
              </a:rPr>
              <a:t> Du</a:t>
            </a:r>
            <a:endParaRPr lang="en-US" dirty="0">
              <a:latin typeface="Times New Roman" panose="02020603050405020304" charset="0"/>
              <a:cs typeface="Times New Roman" panose="02020603050405020304" charset="0"/>
            </a:endParaRPr>
          </a:p>
        </p:txBody>
      </p:sp>
      <p:sp>
        <p:nvSpPr>
          <p:cNvPr id="22" name="TextBox 21"/>
          <p:cNvSpPr txBox="1"/>
          <p:nvPr/>
        </p:nvSpPr>
        <p:spPr>
          <a:xfrm>
            <a:off x="6733475" y="2502784"/>
            <a:ext cx="1402064" cy="368300"/>
          </a:xfrm>
          <a:prstGeom prst="rect">
            <a:avLst/>
          </a:prstGeom>
          <a:noFill/>
        </p:spPr>
        <p:txBody>
          <a:bodyPr wrap="square" rtlCol="0">
            <a:spAutoFit/>
          </a:bodyPr>
          <a:lstStyle/>
          <a:p>
            <a:r>
              <a:rPr lang="en-US" dirty="0">
                <a:latin typeface="Times New Roman" panose="02020603050405020304" charset="0"/>
                <a:cs typeface="Times New Roman" panose="02020603050405020304" charset="0"/>
              </a:rPr>
              <a:t>Ng. Huy </a:t>
            </a:r>
            <a:r>
              <a:rPr lang="en-US" dirty="0" err="1">
                <a:latin typeface="Times New Roman" panose="02020603050405020304" charset="0"/>
                <a:cs typeface="Times New Roman" panose="02020603050405020304" charset="0"/>
              </a:rPr>
              <a:t>Tự</a:t>
            </a:r>
            <a:endParaRPr lang="en-US" dirty="0">
              <a:latin typeface="Times New Roman" panose="02020603050405020304" charset="0"/>
              <a:cs typeface="Times New Roman" panose="02020603050405020304" charset="0"/>
            </a:endParaRPr>
          </a:p>
        </p:txBody>
      </p:sp>
      <p:sp>
        <p:nvSpPr>
          <p:cNvPr id="23" name="TextBox 22"/>
          <p:cNvSpPr txBox="1"/>
          <p:nvPr/>
        </p:nvSpPr>
        <p:spPr>
          <a:xfrm>
            <a:off x="9331253" y="2539220"/>
            <a:ext cx="1332230" cy="368300"/>
          </a:xfrm>
          <a:prstGeom prst="rect">
            <a:avLst/>
          </a:prstGeom>
          <a:noFill/>
        </p:spPr>
        <p:txBody>
          <a:bodyPr wrap="none" rtlCol="0">
            <a:spAutoFit/>
          </a:bodyPr>
          <a:lstStyle/>
          <a:p>
            <a:r>
              <a:rPr lang="en-US" dirty="0" err="1">
                <a:latin typeface="Times New Roman" panose="02020603050405020304" charset="0"/>
                <a:cs typeface="Times New Roman" panose="02020603050405020304" charset="0"/>
              </a:rPr>
              <a:t>Nguyễn</a:t>
            </a:r>
            <a:r>
              <a:rPr lang="en-US" dirty="0">
                <a:latin typeface="Times New Roman" panose="02020603050405020304" charset="0"/>
                <a:cs typeface="Times New Roman" panose="02020603050405020304" charset="0"/>
              </a:rPr>
              <a:t> </a:t>
            </a:r>
            <a:r>
              <a:rPr lang="en-US" dirty="0" err="1">
                <a:latin typeface="Times New Roman" panose="02020603050405020304" charset="0"/>
                <a:cs typeface="Times New Roman" panose="02020603050405020304" charset="0"/>
              </a:rPr>
              <a:t>Cấp</a:t>
            </a:r>
            <a:endParaRPr lang="en-US" dirty="0">
              <a:latin typeface="Times New Roman" panose="02020603050405020304" charset="0"/>
              <a:cs typeface="Times New Roman" panose="02020603050405020304" charset="0"/>
            </a:endParaRPr>
          </a:p>
        </p:txBody>
      </p:sp>
      <p:cxnSp>
        <p:nvCxnSpPr>
          <p:cNvPr id="25" name="Straight Arrow Connector 24"/>
          <p:cNvCxnSpPr/>
          <p:nvPr/>
        </p:nvCxnSpPr>
        <p:spPr>
          <a:xfrm>
            <a:off x="2122970" y="3283527"/>
            <a:ext cx="2634121" cy="118456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1962273" y="3319119"/>
            <a:ext cx="2778652" cy="117894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7411653" y="3247935"/>
            <a:ext cx="2634121" cy="118456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7250956" y="3283527"/>
            <a:ext cx="2778652" cy="117894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arn(inVertical)">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barn(inVertical)">
                                      <p:cBhvr>
                                        <p:cTn id="2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 cstate="print">
            <a:lum bright="70000" contrast="-70000"/>
            <a:extLst>
              <a:ext uri="{28A0092B-C50C-407E-A947-70E740481C1C}">
                <a14:useLocalDpi xmlns:a14="http://schemas.microsoft.com/office/drawing/2010/main" val="0"/>
              </a:ext>
            </a:extLst>
          </a:blip>
          <a:stretch>
            <a:fillRect/>
          </a:stretch>
        </p:blipFill>
        <p:spPr>
          <a:xfrm flipH="1">
            <a:off x="2945522" y="5315709"/>
            <a:ext cx="8747778" cy="1237491"/>
          </a:xfrm>
          <a:prstGeom prst="rect">
            <a:avLst/>
          </a:prstGeom>
        </p:spPr>
      </p:pic>
      <p:sp>
        <p:nvSpPr>
          <p:cNvPr id="9" name="文本框 9"/>
          <p:cNvSpPr txBox="1"/>
          <p:nvPr/>
        </p:nvSpPr>
        <p:spPr>
          <a:xfrm>
            <a:off x="3783781" y="901332"/>
            <a:ext cx="4624437" cy="707886"/>
          </a:xfrm>
          <a:prstGeom prst="rect">
            <a:avLst/>
          </a:prstGeom>
          <a:noFill/>
        </p:spPr>
        <p:txBody>
          <a:bodyPr wrap="square" rtlCol="0">
            <a:spAutoFit/>
          </a:bodyPr>
          <a:lstStyle/>
          <a:p>
            <a:pPr algn="ctr"/>
            <a:r>
              <a:rPr lang="en-US" altLang="zh-CN" sz="4000" dirty="0">
                <a:solidFill>
                  <a:srgbClr val="687C71"/>
                </a:solidFill>
                <a:latin typeface="#9Slide07 IcielBaliho Script" pitchFamily="2" charset="0"/>
                <a:cs typeface="+mn-ea"/>
                <a:sym typeface="+mn-lt"/>
              </a:rPr>
              <a:t>1. </a:t>
            </a:r>
            <a:r>
              <a:rPr lang="en-US" altLang="zh-CN" sz="4000" dirty="0" err="1">
                <a:solidFill>
                  <a:srgbClr val="687C71"/>
                </a:solidFill>
                <a:latin typeface="#9Slide07 IcielBaliho Script" pitchFamily="2" charset="0"/>
                <a:cs typeface="+mn-ea"/>
                <a:sym typeface="+mn-lt"/>
              </a:rPr>
              <a:t>Đọc</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văn</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bản</a:t>
            </a:r>
            <a:endParaRPr lang="zh-CN" altLang="en-US" sz="4000" dirty="0">
              <a:solidFill>
                <a:srgbClr val="687C71"/>
              </a:solidFill>
              <a:latin typeface="#9Slide07 IcielBaliho Script" pitchFamily="2" charset="0"/>
              <a:cs typeface="+mn-ea"/>
              <a:sym typeface="+mn-lt"/>
            </a:endParaRPr>
          </a:p>
        </p:txBody>
      </p:sp>
      <p:sp>
        <p:nvSpPr>
          <p:cNvPr id="15" name="矩形 1"/>
          <p:cNvSpPr/>
          <p:nvPr/>
        </p:nvSpPr>
        <p:spPr>
          <a:xfrm>
            <a:off x="345869" y="373486"/>
            <a:ext cx="11500260" cy="6111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C0306"/>
              </a:solidFill>
              <a:cs typeface="+mn-ea"/>
              <a:sym typeface="+mn-lt"/>
            </a:endParaRPr>
          </a:p>
        </p:txBody>
      </p:sp>
      <p:sp>
        <p:nvSpPr>
          <p:cNvPr id="16" name="矩形 2"/>
          <p:cNvSpPr/>
          <p:nvPr/>
        </p:nvSpPr>
        <p:spPr>
          <a:xfrm>
            <a:off x="609600" y="680605"/>
            <a:ext cx="10972800" cy="5496789"/>
          </a:xfrm>
          <a:prstGeom prst="rect">
            <a:avLst/>
          </a:prstGeom>
          <a:no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 name="Rectangle 1"/>
          <p:cNvSpPr>
            <a:spLocks noChangeArrowheads="1"/>
          </p:cNvSpPr>
          <p:nvPr/>
        </p:nvSpPr>
        <p:spPr bwMode="auto">
          <a:xfrm>
            <a:off x="1188454" y="571071"/>
            <a:ext cx="9815090" cy="126047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tabLst>
                <a:tab pos="225425" algn="l"/>
              </a:tabLst>
              <a:defRPr>
                <a:solidFill>
                  <a:schemeClr val="tx1"/>
                </a:solidFill>
                <a:latin typeface="Arial" panose="020B0604020202020204" pitchFamily="34" charset="0"/>
              </a:defRPr>
            </a:lvl1pPr>
            <a:lvl2pPr eaLnBrk="0" fontAlgn="base" hangingPunct="0">
              <a:spcBef>
                <a:spcPct val="0"/>
              </a:spcBef>
              <a:spcAft>
                <a:spcPct val="0"/>
              </a:spcAft>
              <a:tabLst>
                <a:tab pos="225425" algn="l"/>
              </a:tabLst>
              <a:defRPr>
                <a:solidFill>
                  <a:schemeClr val="tx1"/>
                </a:solidFill>
                <a:latin typeface="Arial" panose="020B0604020202020204" pitchFamily="34" charset="0"/>
              </a:defRPr>
            </a:lvl2pPr>
            <a:lvl3pPr eaLnBrk="0" fontAlgn="base" hangingPunct="0">
              <a:spcBef>
                <a:spcPct val="0"/>
              </a:spcBef>
              <a:spcAft>
                <a:spcPct val="0"/>
              </a:spcAft>
              <a:tabLst>
                <a:tab pos="225425" algn="l"/>
              </a:tabLst>
              <a:defRPr>
                <a:solidFill>
                  <a:schemeClr val="tx1"/>
                </a:solidFill>
                <a:latin typeface="Arial" panose="020B0604020202020204" pitchFamily="34" charset="0"/>
              </a:defRPr>
            </a:lvl3pPr>
            <a:lvl4pPr eaLnBrk="0" fontAlgn="base" hangingPunct="0">
              <a:spcBef>
                <a:spcPct val="0"/>
              </a:spcBef>
              <a:spcAft>
                <a:spcPct val="0"/>
              </a:spcAft>
              <a:tabLst>
                <a:tab pos="225425" algn="l"/>
              </a:tabLst>
              <a:defRPr>
                <a:solidFill>
                  <a:schemeClr val="tx1"/>
                </a:solidFill>
                <a:latin typeface="Arial" panose="020B0604020202020204" pitchFamily="34" charset="0"/>
              </a:defRPr>
            </a:lvl4pPr>
            <a:lvl5pPr eaLnBrk="0" fontAlgn="base" hangingPunct="0">
              <a:spcBef>
                <a:spcPct val="0"/>
              </a:spcBef>
              <a:spcAft>
                <a:spcPct val="0"/>
              </a:spcAft>
              <a:tabLst>
                <a:tab pos="225425" algn="l"/>
              </a:tabLst>
              <a:defRPr>
                <a:solidFill>
                  <a:schemeClr val="tx1"/>
                </a:solidFill>
                <a:latin typeface="Arial" panose="020B0604020202020204" pitchFamily="34" charset="0"/>
              </a:defRPr>
            </a:lvl5pPr>
            <a:lvl6pPr eaLnBrk="0" fontAlgn="base" hangingPunct="0">
              <a:spcBef>
                <a:spcPct val="0"/>
              </a:spcBef>
              <a:spcAft>
                <a:spcPct val="0"/>
              </a:spcAft>
              <a:tabLst>
                <a:tab pos="225425" algn="l"/>
              </a:tabLst>
              <a:defRPr>
                <a:solidFill>
                  <a:schemeClr val="tx1"/>
                </a:solidFill>
                <a:latin typeface="Arial" panose="020B0604020202020204" pitchFamily="34" charset="0"/>
              </a:defRPr>
            </a:lvl6pPr>
            <a:lvl7pPr eaLnBrk="0" fontAlgn="base" hangingPunct="0">
              <a:spcBef>
                <a:spcPct val="0"/>
              </a:spcBef>
              <a:spcAft>
                <a:spcPct val="0"/>
              </a:spcAft>
              <a:tabLst>
                <a:tab pos="225425" algn="l"/>
              </a:tabLst>
              <a:defRPr>
                <a:solidFill>
                  <a:schemeClr val="tx1"/>
                </a:solidFill>
                <a:latin typeface="Arial" panose="020B0604020202020204" pitchFamily="34" charset="0"/>
              </a:defRPr>
            </a:lvl7pPr>
            <a:lvl8pPr eaLnBrk="0" fontAlgn="base" hangingPunct="0">
              <a:spcBef>
                <a:spcPct val="0"/>
              </a:spcBef>
              <a:spcAft>
                <a:spcPct val="0"/>
              </a:spcAft>
              <a:tabLst>
                <a:tab pos="225425" algn="l"/>
              </a:tabLst>
              <a:defRPr>
                <a:solidFill>
                  <a:schemeClr val="tx1"/>
                </a:solidFill>
                <a:latin typeface="Arial" panose="020B0604020202020204" pitchFamily="34" charset="0"/>
              </a:defRPr>
            </a:lvl8pPr>
            <a:lvl9pPr eaLnBrk="0" fontAlgn="base" hangingPunct="0">
              <a:spcBef>
                <a:spcPct val="0"/>
              </a:spcBef>
              <a:spcAft>
                <a:spcPct val="0"/>
              </a:spcAft>
              <a:tabLst>
                <a:tab pos="225425" algn="l"/>
              </a:tabLst>
              <a:defRPr>
                <a:solidFill>
                  <a:schemeClr val="tx1"/>
                </a:solidFill>
                <a:latin typeface="Arial" panose="020B0604020202020204" pitchFamily="34" charset="0"/>
              </a:defRPr>
            </a:lvl9pPr>
          </a:lstStyle>
          <a:p>
            <a:pPr marR="0" lvl="0" algn="ctr" defTabSz="914400" rtl="0" eaLnBrk="0" fontAlgn="base" latinLnBrk="0" hangingPunct="0">
              <a:lnSpc>
                <a:spcPct val="100000"/>
              </a:lnSpc>
              <a:spcBef>
                <a:spcPct val="0"/>
              </a:spcBef>
              <a:spcAft>
                <a:spcPct val="0"/>
              </a:spcAft>
              <a:buClrTx/>
              <a:buSzTx/>
              <a:tabLst>
                <a:tab pos="225425" algn="l"/>
              </a:tabLst>
            </a:pPr>
            <a:r>
              <a:rPr lang="en-US" altLang="en-US" sz="3800" dirty="0">
                <a:solidFill>
                  <a:srgbClr val="FF0000"/>
                </a:solidFill>
                <a:latin typeface="Times New Roman" panose="02020603050405020304" charset="0"/>
                <a:cs typeface="Times New Roman" panose="02020603050405020304" charset="0"/>
              </a:rPr>
              <a:t> 1. V</a:t>
            </a:r>
            <a:r>
              <a:rPr lang="vi-VN" altLang="en-US" sz="3800" dirty="0">
                <a:solidFill>
                  <a:srgbClr val="FF0000"/>
                </a:solidFill>
                <a:latin typeface="Times New Roman" panose="02020603050405020304" charset="0"/>
                <a:cs typeface="Times New Roman" panose="02020603050405020304" charset="0"/>
              </a:rPr>
              <a:t>ị trí, bố cục</a:t>
            </a:r>
            <a:r>
              <a:rPr lang="en-US" altLang="en-US" sz="3800" dirty="0">
                <a:solidFill>
                  <a:srgbClr val="FF0000"/>
                </a:solidFill>
                <a:latin typeface="Times New Roman" panose="02020603050405020304" charset="0"/>
                <a:cs typeface="Times New Roman" panose="02020603050405020304" charset="0"/>
              </a:rPr>
              <a:t>, </a:t>
            </a:r>
            <a:r>
              <a:rPr lang="vi-VN" altLang="en-US" sz="3800" dirty="0">
                <a:solidFill>
                  <a:srgbClr val="FF0000"/>
                </a:solidFill>
                <a:latin typeface="Times New Roman" panose="02020603050405020304" charset="0"/>
                <a:cs typeface="Times New Roman" panose="02020603050405020304" charset="0"/>
              </a:rPr>
              <a:t>hệ thống nhân vật</a:t>
            </a:r>
            <a:r>
              <a:rPr lang="en-US" altLang="en-US" sz="3800" dirty="0">
                <a:solidFill>
                  <a:srgbClr val="FF0000"/>
                </a:solidFill>
                <a:latin typeface="Times New Roman" panose="02020603050405020304" charset="0"/>
                <a:cs typeface="Times New Roman" panose="02020603050405020304" charset="0"/>
              </a:rPr>
              <a:t> </a:t>
            </a:r>
            <a:r>
              <a:rPr lang="en-US" altLang="en-US" sz="3800" dirty="0" err="1">
                <a:solidFill>
                  <a:srgbClr val="FF0000"/>
                </a:solidFill>
                <a:latin typeface="Times New Roman" panose="02020603050405020304" charset="0"/>
                <a:cs typeface="Times New Roman" panose="02020603050405020304" charset="0"/>
              </a:rPr>
              <a:t>và</a:t>
            </a:r>
            <a:r>
              <a:rPr lang="vi-VN" altLang="en-US" sz="3800" dirty="0">
                <a:solidFill>
                  <a:srgbClr val="FF0000"/>
                </a:solidFill>
                <a:latin typeface="Times New Roman" panose="02020603050405020304" charset="0"/>
                <a:cs typeface="Times New Roman" panose="02020603050405020304" charset="0"/>
              </a:rPr>
              <a:t> sự việc được kể</a:t>
            </a:r>
            <a:endParaRPr lang="en-US" altLang="en-US" sz="3800" dirty="0">
              <a:solidFill>
                <a:srgbClr val="FF0000"/>
              </a:solidFill>
              <a:latin typeface="Times New Roman" panose="02020603050405020304" charset="0"/>
              <a:cs typeface="Times New Roman" panose="02020603050405020304" charset="0"/>
            </a:endParaRPr>
          </a:p>
        </p:txBody>
      </p:sp>
      <p:sp>
        <p:nvSpPr>
          <p:cNvPr id="3" name="Rectangle 2"/>
          <p:cNvSpPr>
            <a:spLocks noChangeArrowheads="1"/>
          </p:cNvSpPr>
          <p:nvPr/>
        </p:nvSpPr>
        <p:spPr bwMode="auto">
          <a:xfrm>
            <a:off x="869944" y="1803603"/>
            <a:ext cx="6741296" cy="52322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tabLst>
                <a:tab pos="225425" algn="l"/>
              </a:tabLst>
              <a:defRPr>
                <a:solidFill>
                  <a:schemeClr val="tx1"/>
                </a:solidFill>
                <a:latin typeface="Arial" panose="020B0604020202020204" pitchFamily="34" charset="0"/>
              </a:defRPr>
            </a:lvl1pPr>
            <a:lvl2pPr eaLnBrk="0" fontAlgn="base" hangingPunct="0">
              <a:spcBef>
                <a:spcPct val="0"/>
              </a:spcBef>
              <a:spcAft>
                <a:spcPct val="0"/>
              </a:spcAft>
              <a:tabLst>
                <a:tab pos="225425" algn="l"/>
              </a:tabLst>
              <a:defRPr>
                <a:solidFill>
                  <a:schemeClr val="tx1"/>
                </a:solidFill>
                <a:latin typeface="Arial" panose="020B0604020202020204" pitchFamily="34" charset="0"/>
              </a:defRPr>
            </a:lvl2pPr>
            <a:lvl3pPr eaLnBrk="0" fontAlgn="base" hangingPunct="0">
              <a:spcBef>
                <a:spcPct val="0"/>
              </a:spcBef>
              <a:spcAft>
                <a:spcPct val="0"/>
              </a:spcAft>
              <a:tabLst>
                <a:tab pos="225425" algn="l"/>
              </a:tabLst>
              <a:defRPr>
                <a:solidFill>
                  <a:schemeClr val="tx1"/>
                </a:solidFill>
                <a:latin typeface="Arial" panose="020B0604020202020204" pitchFamily="34" charset="0"/>
              </a:defRPr>
            </a:lvl3pPr>
            <a:lvl4pPr eaLnBrk="0" fontAlgn="base" hangingPunct="0">
              <a:spcBef>
                <a:spcPct val="0"/>
              </a:spcBef>
              <a:spcAft>
                <a:spcPct val="0"/>
              </a:spcAft>
              <a:tabLst>
                <a:tab pos="225425" algn="l"/>
              </a:tabLst>
              <a:defRPr>
                <a:solidFill>
                  <a:schemeClr val="tx1"/>
                </a:solidFill>
                <a:latin typeface="Arial" panose="020B0604020202020204" pitchFamily="34" charset="0"/>
              </a:defRPr>
            </a:lvl4pPr>
            <a:lvl5pPr eaLnBrk="0" fontAlgn="base" hangingPunct="0">
              <a:spcBef>
                <a:spcPct val="0"/>
              </a:spcBef>
              <a:spcAft>
                <a:spcPct val="0"/>
              </a:spcAft>
              <a:tabLst>
                <a:tab pos="225425" algn="l"/>
              </a:tabLst>
              <a:defRPr>
                <a:solidFill>
                  <a:schemeClr val="tx1"/>
                </a:solidFill>
                <a:latin typeface="Arial" panose="020B0604020202020204" pitchFamily="34" charset="0"/>
              </a:defRPr>
            </a:lvl5pPr>
            <a:lvl6pPr eaLnBrk="0" fontAlgn="base" hangingPunct="0">
              <a:spcBef>
                <a:spcPct val="0"/>
              </a:spcBef>
              <a:spcAft>
                <a:spcPct val="0"/>
              </a:spcAft>
              <a:tabLst>
                <a:tab pos="225425" algn="l"/>
              </a:tabLst>
              <a:defRPr>
                <a:solidFill>
                  <a:schemeClr val="tx1"/>
                </a:solidFill>
                <a:latin typeface="Arial" panose="020B0604020202020204" pitchFamily="34" charset="0"/>
              </a:defRPr>
            </a:lvl6pPr>
            <a:lvl7pPr eaLnBrk="0" fontAlgn="base" hangingPunct="0">
              <a:spcBef>
                <a:spcPct val="0"/>
              </a:spcBef>
              <a:spcAft>
                <a:spcPct val="0"/>
              </a:spcAft>
              <a:tabLst>
                <a:tab pos="225425" algn="l"/>
              </a:tabLst>
              <a:defRPr>
                <a:solidFill>
                  <a:schemeClr val="tx1"/>
                </a:solidFill>
                <a:latin typeface="Arial" panose="020B0604020202020204" pitchFamily="34" charset="0"/>
              </a:defRPr>
            </a:lvl7pPr>
            <a:lvl8pPr eaLnBrk="0" fontAlgn="base" hangingPunct="0">
              <a:spcBef>
                <a:spcPct val="0"/>
              </a:spcBef>
              <a:spcAft>
                <a:spcPct val="0"/>
              </a:spcAft>
              <a:tabLst>
                <a:tab pos="225425" algn="l"/>
              </a:tabLst>
              <a:defRPr>
                <a:solidFill>
                  <a:schemeClr val="tx1"/>
                </a:solidFill>
                <a:latin typeface="Arial" panose="020B0604020202020204" pitchFamily="34" charset="0"/>
              </a:defRPr>
            </a:lvl8pPr>
            <a:lvl9pPr eaLnBrk="0" fontAlgn="base" hangingPunct="0">
              <a:spcBef>
                <a:spcPct val="0"/>
              </a:spcBef>
              <a:spcAft>
                <a:spcPct val="0"/>
              </a:spcAft>
              <a:tabLst>
                <a:tab pos="225425" algn="l"/>
              </a:tabLst>
              <a:defRPr>
                <a:solidFill>
                  <a:schemeClr val="tx1"/>
                </a:solidFill>
                <a:latin typeface="Arial" panose="020B0604020202020204" pitchFamily="34" charset="0"/>
              </a:defRPr>
            </a:lvl9pPr>
          </a:lstStyle>
          <a:p>
            <a:pPr marR="0" lvl="0" algn="l" defTabSz="914400" rtl="0" eaLnBrk="0" fontAlgn="base" latinLnBrk="0" hangingPunct="0">
              <a:lnSpc>
                <a:spcPct val="100000"/>
              </a:lnSpc>
              <a:spcBef>
                <a:spcPct val="0"/>
              </a:spcBef>
              <a:spcAft>
                <a:spcPct val="0"/>
              </a:spcAft>
              <a:buClrTx/>
              <a:buSzTx/>
              <a:tabLst>
                <a:tab pos="225425" algn="l"/>
              </a:tabLst>
            </a:pPr>
            <a:r>
              <a:rPr lang="en-US" altLang="en-US" sz="2800" dirty="0">
                <a:solidFill>
                  <a:srgbClr val="0070C0"/>
                </a:solidFill>
                <a:latin typeface="#9Slide03 Ample" panose="02000000000000000000" pitchFamily="2" charset="0"/>
              </a:rPr>
              <a:t>b/ </a:t>
            </a:r>
            <a:r>
              <a:rPr lang="en-US" altLang="en-US" sz="2800" dirty="0" err="1">
                <a:solidFill>
                  <a:srgbClr val="0070C0"/>
                </a:solidFill>
                <a:latin typeface="#9Slide03 Ample" panose="02000000000000000000" pitchFamily="2" charset="0"/>
              </a:rPr>
              <a:t>Bố</a:t>
            </a:r>
            <a:r>
              <a:rPr lang="en-US" altLang="en-US" sz="2800" dirty="0">
                <a:solidFill>
                  <a:srgbClr val="0070C0"/>
                </a:solidFill>
                <a:latin typeface="#9Slide03 Ample" panose="02000000000000000000" pitchFamily="2" charset="0"/>
              </a:rPr>
              <a:t> </a:t>
            </a:r>
            <a:r>
              <a:rPr lang="en-US" altLang="en-US" sz="2800" dirty="0" err="1">
                <a:solidFill>
                  <a:srgbClr val="0070C0"/>
                </a:solidFill>
                <a:latin typeface="#9Slide03 Ample" panose="02000000000000000000" pitchFamily="2" charset="0"/>
              </a:rPr>
              <a:t>cục</a:t>
            </a:r>
            <a:r>
              <a:rPr lang="en-US" altLang="en-US" sz="2800" dirty="0">
                <a:solidFill>
                  <a:srgbClr val="0070C0"/>
                </a:solidFill>
                <a:latin typeface="#9Slide03 Ample" panose="02000000000000000000" pitchFamily="2" charset="0"/>
              </a:rPr>
              <a:t>:</a:t>
            </a:r>
            <a:endParaRPr lang="en-US" altLang="en-US" sz="2800" dirty="0">
              <a:solidFill>
                <a:srgbClr val="0070C0"/>
              </a:solidFill>
              <a:latin typeface="#9Slide03 Ample" panose="02000000000000000000" pitchFamily="2" charset="0"/>
            </a:endParaRPr>
          </a:p>
        </p:txBody>
      </p:sp>
      <p:sp>
        <p:nvSpPr>
          <p:cNvPr id="5" name="Rectangle 4"/>
          <p:cNvSpPr>
            <a:spLocks noChangeArrowheads="1"/>
          </p:cNvSpPr>
          <p:nvPr/>
        </p:nvSpPr>
        <p:spPr bwMode="auto">
          <a:xfrm>
            <a:off x="1115841" y="2475345"/>
            <a:ext cx="6495399" cy="341503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tabLst>
                <a:tab pos="225425" algn="l"/>
              </a:tabLst>
              <a:defRPr>
                <a:solidFill>
                  <a:schemeClr val="tx1"/>
                </a:solidFill>
                <a:latin typeface="Arial" panose="020B0604020202020204" pitchFamily="34" charset="0"/>
              </a:defRPr>
            </a:lvl1pPr>
            <a:lvl2pPr eaLnBrk="0" fontAlgn="base" hangingPunct="0">
              <a:spcBef>
                <a:spcPct val="0"/>
              </a:spcBef>
              <a:spcAft>
                <a:spcPct val="0"/>
              </a:spcAft>
              <a:tabLst>
                <a:tab pos="225425" algn="l"/>
              </a:tabLst>
              <a:defRPr>
                <a:solidFill>
                  <a:schemeClr val="tx1"/>
                </a:solidFill>
                <a:latin typeface="Arial" panose="020B0604020202020204" pitchFamily="34" charset="0"/>
              </a:defRPr>
            </a:lvl2pPr>
            <a:lvl3pPr eaLnBrk="0" fontAlgn="base" hangingPunct="0">
              <a:spcBef>
                <a:spcPct val="0"/>
              </a:spcBef>
              <a:spcAft>
                <a:spcPct val="0"/>
              </a:spcAft>
              <a:tabLst>
                <a:tab pos="225425" algn="l"/>
              </a:tabLst>
              <a:defRPr>
                <a:solidFill>
                  <a:schemeClr val="tx1"/>
                </a:solidFill>
                <a:latin typeface="Arial" panose="020B0604020202020204" pitchFamily="34" charset="0"/>
              </a:defRPr>
            </a:lvl3pPr>
            <a:lvl4pPr eaLnBrk="0" fontAlgn="base" hangingPunct="0">
              <a:spcBef>
                <a:spcPct val="0"/>
              </a:spcBef>
              <a:spcAft>
                <a:spcPct val="0"/>
              </a:spcAft>
              <a:tabLst>
                <a:tab pos="225425" algn="l"/>
              </a:tabLst>
              <a:defRPr>
                <a:solidFill>
                  <a:schemeClr val="tx1"/>
                </a:solidFill>
                <a:latin typeface="Arial" panose="020B0604020202020204" pitchFamily="34" charset="0"/>
              </a:defRPr>
            </a:lvl4pPr>
            <a:lvl5pPr eaLnBrk="0" fontAlgn="base" hangingPunct="0">
              <a:spcBef>
                <a:spcPct val="0"/>
              </a:spcBef>
              <a:spcAft>
                <a:spcPct val="0"/>
              </a:spcAft>
              <a:tabLst>
                <a:tab pos="225425" algn="l"/>
              </a:tabLst>
              <a:defRPr>
                <a:solidFill>
                  <a:schemeClr val="tx1"/>
                </a:solidFill>
                <a:latin typeface="Arial" panose="020B0604020202020204" pitchFamily="34" charset="0"/>
              </a:defRPr>
            </a:lvl5pPr>
            <a:lvl6pPr eaLnBrk="0" fontAlgn="base" hangingPunct="0">
              <a:spcBef>
                <a:spcPct val="0"/>
              </a:spcBef>
              <a:spcAft>
                <a:spcPct val="0"/>
              </a:spcAft>
              <a:tabLst>
                <a:tab pos="225425" algn="l"/>
              </a:tabLst>
              <a:defRPr>
                <a:solidFill>
                  <a:schemeClr val="tx1"/>
                </a:solidFill>
                <a:latin typeface="Arial" panose="020B0604020202020204" pitchFamily="34" charset="0"/>
              </a:defRPr>
            </a:lvl6pPr>
            <a:lvl7pPr eaLnBrk="0" fontAlgn="base" hangingPunct="0">
              <a:spcBef>
                <a:spcPct val="0"/>
              </a:spcBef>
              <a:spcAft>
                <a:spcPct val="0"/>
              </a:spcAft>
              <a:tabLst>
                <a:tab pos="225425" algn="l"/>
              </a:tabLst>
              <a:defRPr>
                <a:solidFill>
                  <a:schemeClr val="tx1"/>
                </a:solidFill>
                <a:latin typeface="Arial" panose="020B0604020202020204" pitchFamily="34" charset="0"/>
              </a:defRPr>
            </a:lvl7pPr>
            <a:lvl8pPr eaLnBrk="0" fontAlgn="base" hangingPunct="0">
              <a:spcBef>
                <a:spcPct val="0"/>
              </a:spcBef>
              <a:spcAft>
                <a:spcPct val="0"/>
              </a:spcAft>
              <a:tabLst>
                <a:tab pos="225425" algn="l"/>
              </a:tabLst>
              <a:defRPr>
                <a:solidFill>
                  <a:schemeClr val="tx1"/>
                </a:solidFill>
                <a:latin typeface="Arial" panose="020B0604020202020204" pitchFamily="34" charset="0"/>
              </a:defRPr>
            </a:lvl8pPr>
            <a:lvl9pPr eaLnBrk="0" fontAlgn="base" hangingPunct="0">
              <a:spcBef>
                <a:spcPct val="0"/>
              </a:spcBef>
              <a:spcAft>
                <a:spcPct val="0"/>
              </a:spcAft>
              <a:tabLst>
                <a:tab pos="225425" algn="l"/>
              </a:tabLst>
              <a:defRPr>
                <a:solidFill>
                  <a:schemeClr val="tx1"/>
                </a:solidFill>
                <a:latin typeface="Arial" panose="020B0604020202020204" pitchFamily="34" charset="0"/>
              </a:defRPr>
            </a:lvl9pPr>
          </a:lstStyle>
          <a:p>
            <a:pPr marL="457200" lvl="0" indent="-457200" algn="just">
              <a:buClr>
                <a:srgbClr val="231F20"/>
              </a:buClr>
              <a:buSzPts val="1200"/>
              <a:buFont typeface="Wingdings" panose="05000000000000000000" pitchFamily="2" charset="2"/>
              <a:buChar char="v"/>
              <a:tabLst>
                <a:tab pos="128270" algn="l"/>
              </a:tabLst>
            </a:pPr>
            <a:r>
              <a:rPr lang="vi-VN" sz="2800" dirty="0">
                <a:latin typeface="Times New Roman" panose="02020603050405020304" charset="0"/>
                <a:cs typeface="Times New Roman" panose="02020603050405020304" charset="0"/>
              </a:rPr>
              <a:t>12 câu đầu: </a:t>
            </a:r>
            <a:r>
              <a:rPr lang="en-US" sz="2800" dirty="0">
                <a:latin typeface="Times New Roman" panose="02020603050405020304" charset="0"/>
                <a:cs typeface="Times New Roman" panose="02020603050405020304" charset="0"/>
              </a:rPr>
              <a:t>G</a:t>
            </a:r>
            <a:r>
              <a:rPr lang="vi-VN" sz="2800" dirty="0">
                <a:latin typeface="Times New Roman" panose="02020603050405020304" charset="0"/>
                <a:cs typeface="Times New Roman" panose="02020603050405020304" charset="0"/>
              </a:rPr>
              <a:t>iới thiệu sự xuất hiện và đặc điểm của Kim Trọng.</a:t>
            </a:r>
            <a:endParaRPr lang="en-US" sz="2800" dirty="0">
              <a:latin typeface="Times New Roman" panose="02020603050405020304" charset="0"/>
              <a:cs typeface="Times New Roman" panose="02020603050405020304" charset="0"/>
            </a:endParaRPr>
          </a:p>
          <a:p>
            <a:pPr lvl="0" algn="just">
              <a:buClr>
                <a:srgbClr val="231F20"/>
              </a:buClr>
              <a:buSzPts val="1200"/>
              <a:tabLst>
                <a:tab pos="121920" algn="l"/>
              </a:tabLst>
            </a:pPr>
            <a:endParaRPr lang="en-US" sz="1000" dirty="0">
              <a:latin typeface="Times New Roman" panose="02020603050405020304" charset="0"/>
              <a:cs typeface="Times New Roman" panose="02020603050405020304" charset="0"/>
            </a:endParaRPr>
          </a:p>
          <a:p>
            <a:pPr marL="457200" lvl="0" indent="-457200" algn="just">
              <a:buClr>
                <a:srgbClr val="231F20"/>
              </a:buClr>
              <a:buSzPts val="1200"/>
              <a:buFont typeface="Wingdings" panose="05000000000000000000" pitchFamily="2" charset="2"/>
              <a:buChar char="v"/>
              <a:tabLst>
                <a:tab pos="121920" algn="l"/>
              </a:tabLst>
            </a:pPr>
            <a:r>
              <a:rPr lang="vi-VN" sz="2800" dirty="0">
                <a:latin typeface="Times New Roman" panose="02020603050405020304" charset="0"/>
                <a:cs typeface="Times New Roman" panose="02020603050405020304" charset="0"/>
              </a:rPr>
              <a:t>10 câu tiếp: </a:t>
            </a:r>
            <a:r>
              <a:rPr lang="en-US" sz="2800" dirty="0">
                <a:latin typeface="Times New Roman" panose="02020603050405020304" charset="0"/>
                <a:cs typeface="Times New Roman" panose="02020603050405020304" charset="0"/>
              </a:rPr>
              <a:t>M</a:t>
            </a:r>
            <a:r>
              <a:rPr lang="vi-VN" sz="2800" dirty="0">
                <a:latin typeface="Times New Roman" panose="02020603050405020304" charset="0"/>
                <a:cs typeface="Times New Roman" panose="02020603050405020304" charset="0"/>
              </a:rPr>
              <a:t>iêu tả tâm trạng, cảm xúc của Thuý Kiều và Kim Trọng trong buổi đầu gặp gỡ.</a:t>
            </a:r>
            <a:endParaRPr lang="en-US" sz="2800" dirty="0">
              <a:latin typeface="Times New Roman" panose="02020603050405020304" charset="0"/>
              <a:cs typeface="Times New Roman" panose="02020603050405020304" charset="0"/>
            </a:endParaRPr>
          </a:p>
          <a:p>
            <a:pPr lvl="0" algn="just">
              <a:buClr>
                <a:srgbClr val="231F20"/>
              </a:buClr>
              <a:buSzPts val="1200"/>
              <a:tabLst>
                <a:tab pos="115570" algn="l"/>
              </a:tabLst>
            </a:pPr>
            <a:endParaRPr lang="en-US" sz="1000" dirty="0">
              <a:latin typeface="Times New Roman" panose="02020603050405020304" charset="0"/>
              <a:cs typeface="Times New Roman" panose="02020603050405020304" charset="0"/>
            </a:endParaRPr>
          </a:p>
          <a:p>
            <a:pPr marL="457200" lvl="0" indent="-457200" algn="just">
              <a:buClr>
                <a:srgbClr val="231F20"/>
              </a:buClr>
              <a:buSzPts val="1200"/>
              <a:buFont typeface="Wingdings" panose="05000000000000000000" pitchFamily="2" charset="2"/>
              <a:buChar char="v"/>
              <a:tabLst>
                <a:tab pos="115570" algn="l"/>
              </a:tabLst>
            </a:pPr>
            <a:r>
              <a:rPr lang="vi-VN" sz="2800" dirty="0">
                <a:latin typeface="Times New Roman" panose="02020603050405020304" charset="0"/>
                <a:cs typeface="Times New Roman" panose="02020603050405020304" charset="0"/>
              </a:rPr>
              <a:t>14 câu cuối: </a:t>
            </a:r>
            <a:r>
              <a:rPr lang="en-US" sz="2800" dirty="0">
                <a:latin typeface="Times New Roman" panose="02020603050405020304" charset="0"/>
                <a:cs typeface="Times New Roman" panose="02020603050405020304" charset="0"/>
              </a:rPr>
              <a:t>T</a:t>
            </a:r>
            <a:r>
              <a:rPr lang="vi-VN" sz="2800" dirty="0">
                <a:latin typeface="Times New Roman" panose="02020603050405020304" charset="0"/>
                <a:cs typeface="Times New Roman" panose="02020603050405020304" charset="0"/>
              </a:rPr>
              <a:t>âm trạng, cảm xúc của Thuý Kiều khi trở về nhà.</a:t>
            </a:r>
            <a:endParaRPr lang="en-US" sz="2800" dirty="0">
              <a:latin typeface="Times New Roman" panose="02020603050405020304" charset="0"/>
              <a:cs typeface="Times New Roman" panose="02020603050405020304" charset="0"/>
            </a:endParaRPr>
          </a:p>
        </p:txBody>
      </p:sp>
      <p:pic>
        <p:nvPicPr>
          <p:cNvPr id="4" name="Picture 3"/>
          <p:cNvPicPr>
            <a:picLocks noChangeAspect="1"/>
          </p:cNvPicPr>
          <p:nvPr/>
        </p:nvPicPr>
        <p:blipFill rotWithShape="1">
          <a:blip r:embed="rId2"/>
          <a:srcRect b="6785"/>
          <a:stretch>
            <a:fillRect/>
          </a:stretch>
        </p:blipFill>
        <p:spPr>
          <a:xfrm>
            <a:off x="7997968" y="1722011"/>
            <a:ext cx="3197704" cy="4091520"/>
          </a:xfrm>
          <a:prstGeom prst="rect">
            <a:avLst/>
          </a:prstGeom>
          <a:ln>
            <a:noFill/>
          </a:ln>
          <a:effectLst>
            <a:softEdge rad="112500"/>
          </a:effectLst>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barn(inVertical)">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barn(inVertical)">
                                      <p:cBhvr>
                                        <p:cTn id="20" dur="500"/>
                                        <p:tgtEl>
                                          <p:spTgt spid="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barn(inVertical)">
                                      <p:cBhvr>
                                        <p:cTn id="25"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 cstate="print">
            <a:lum bright="70000" contrast="-70000"/>
            <a:extLst>
              <a:ext uri="{28A0092B-C50C-407E-A947-70E740481C1C}">
                <a14:useLocalDpi xmlns:a14="http://schemas.microsoft.com/office/drawing/2010/main" val="0"/>
              </a:ext>
            </a:extLst>
          </a:blip>
          <a:stretch>
            <a:fillRect/>
          </a:stretch>
        </p:blipFill>
        <p:spPr>
          <a:xfrm flipH="1">
            <a:off x="2945522" y="5315709"/>
            <a:ext cx="8747778" cy="1237491"/>
          </a:xfrm>
          <a:prstGeom prst="rect">
            <a:avLst/>
          </a:prstGeom>
        </p:spPr>
      </p:pic>
      <p:sp>
        <p:nvSpPr>
          <p:cNvPr id="9" name="文本框 9"/>
          <p:cNvSpPr txBox="1"/>
          <p:nvPr/>
        </p:nvSpPr>
        <p:spPr>
          <a:xfrm>
            <a:off x="3783781" y="901332"/>
            <a:ext cx="4624437" cy="707886"/>
          </a:xfrm>
          <a:prstGeom prst="rect">
            <a:avLst/>
          </a:prstGeom>
          <a:noFill/>
        </p:spPr>
        <p:txBody>
          <a:bodyPr wrap="square" rtlCol="0">
            <a:spAutoFit/>
          </a:bodyPr>
          <a:lstStyle/>
          <a:p>
            <a:pPr algn="ctr"/>
            <a:r>
              <a:rPr lang="en-US" altLang="zh-CN" sz="4000" dirty="0">
                <a:solidFill>
                  <a:srgbClr val="687C71"/>
                </a:solidFill>
                <a:latin typeface="#9Slide07 IcielBaliho Script" pitchFamily="2" charset="0"/>
                <a:cs typeface="+mn-ea"/>
                <a:sym typeface="+mn-lt"/>
              </a:rPr>
              <a:t>1. </a:t>
            </a:r>
            <a:r>
              <a:rPr lang="en-US" altLang="zh-CN" sz="4000" dirty="0" err="1">
                <a:solidFill>
                  <a:srgbClr val="687C71"/>
                </a:solidFill>
                <a:latin typeface="#9Slide07 IcielBaliho Script" pitchFamily="2" charset="0"/>
                <a:cs typeface="+mn-ea"/>
                <a:sym typeface="+mn-lt"/>
              </a:rPr>
              <a:t>Đọc</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văn</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bản</a:t>
            </a:r>
            <a:endParaRPr lang="zh-CN" altLang="en-US" sz="4000" dirty="0">
              <a:solidFill>
                <a:srgbClr val="687C71"/>
              </a:solidFill>
              <a:latin typeface="#9Slide07 IcielBaliho Script" pitchFamily="2" charset="0"/>
              <a:cs typeface="+mn-ea"/>
              <a:sym typeface="+mn-lt"/>
            </a:endParaRPr>
          </a:p>
        </p:txBody>
      </p:sp>
      <p:sp>
        <p:nvSpPr>
          <p:cNvPr id="15" name="矩形 1"/>
          <p:cNvSpPr/>
          <p:nvPr/>
        </p:nvSpPr>
        <p:spPr>
          <a:xfrm>
            <a:off x="345869" y="373486"/>
            <a:ext cx="11500260" cy="6111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C0306"/>
              </a:solidFill>
              <a:cs typeface="+mn-ea"/>
              <a:sym typeface="+mn-lt"/>
            </a:endParaRPr>
          </a:p>
        </p:txBody>
      </p:sp>
      <p:sp>
        <p:nvSpPr>
          <p:cNvPr id="16" name="矩形 2"/>
          <p:cNvSpPr/>
          <p:nvPr/>
        </p:nvSpPr>
        <p:spPr>
          <a:xfrm>
            <a:off x="609600" y="680605"/>
            <a:ext cx="10972800" cy="5496789"/>
          </a:xfrm>
          <a:prstGeom prst="rect">
            <a:avLst/>
          </a:prstGeom>
          <a:no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 name="Rectangle 1"/>
          <p:cNvSpPr>
            <a:spLocks noChangeArrowheads="1"/>
          </p:cNvSpPr>
          <p:nvPr/>
        </p:nvSpPr>
        <p:spPr bwMode="auto">
          <a:xfrm>
            <a:off x="1188454" y="571071"/>
            <a:ext cx="9815090" cy="126047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tabLst>
                <a:tab pos="225425" algn="l"/>
              </a:tabLst>
              <a:defRPr>
                <a:solidFill>
                  <a:schemeClr val="tx1"/>
                </a:solidFill>
                <a:latin typeface="Arial" panose="020B0604020202020204" pitchFamily="34" charset="0"/>
              </a:defRPr>
            </a:lvl1pPr>
            <a:lvl2pPr eaLnBrk="0" fontAlgn="base" hangingPunct="0">
              <a:spcBef>
                <a:spcPct val="0"/>
              </a:spcBef>
              <a:spcAft>
                <a:spcPct val="0"/>
              </a:spcAft>
              <a:tabLst>
                <a:tab pos="225425" algn="l"/>
              </a:tabLst>
              <a:defRPr>
                <a:solidFill>
                  <a:schemeClr val="tx1"/>
                </a:solidFill>
                <a:latin typeface="Arial" panose="020B0604020202020204" pitchFamily="34" charset="0"/>
              </a:defRPr>
            </a:lvl2pPr>
            <a:lvl3pPr eaLnBrk="0" fontAlgn="base" hangingPunct="0">
              <a:spcBef>
                <a:spcPct val="0"/>
              </a:spcBef>
              <a:spcAft>
                <a:spcPct val="0"/>
              </a:spcAft>
              <a:tabLst>
                <a:tab pos="225425" algn="l"/>
              </a:tabLst>
              <a:defRPr>
                <a:solidFill>
                  <a:schemeClr val="tx1"/>
                </a:solidFill>
                <a:latin typeface="Arial" panose="020B0604020202020204" pitchFamily="34" charset="0"/>
              </a:defRPr>
            </a:lvl3pPr>
            <a:lvl4pPr eaLnBrk="0" fontAlgn="base" hangingPunct="0">
              <a:spcBef>
                <a:spcPct val="0"/>
              </a:spcBef>
              <a:spcAft>
                <a:spcPct val="0"/>
              </a:spcAft>
              <a:tabLst>
                <a:tab pos="225425" algn="l"/>
              </a:tabLst>
              <a:defRPr>
                <a:solidFill>
                  <a:schemeClr val="tx1"/>
                </a:solidFill>
                <a:latin typeface="Arial" panose="020B0604020202020204" pitchFamily="34" charset="0"/>
              </a:defRPr>
            </a:lvl4pPr>
            <a:lvl5pPr eaLnBrk="0" fontAlgn="base" hangingPunct="0">
              <a:spcBef>
                <a:spcPct val="0"/>
              </a:spcBef>
              <a:spcAft>
                <a:spcPct val="0"/>
              </a:spcAft>
              <a:tabLst>
                <a:tab pos="225425" algn="l"/>
              </a:tabLst>
              <a:defRPr>
                <a:solidFill>
                  <a:schemeClr val="tx1"/>
                </a:solidFill>
                <a:latin typeface="Arial" panose="020B0604020202020204" pitchFamily="34" charset="0"/>
              </a:defRPr>
            </a:lvl5pPr>
            <a:lvl6pPr eaLnBrk="0" fontAlgn="base" hangingPunct="0">
              <a:spcBef>
                <a:spcPct val="0"/>
              </a:spcBef>
              <a:spcAft>
                <a:spcPct val="0"/>
              </a:spcAft>
              <a:tabLst>
                <a:tab pos="225425" algn="l"/>
              </a:tabLst>
              <a:defRPr>
                <a:solidFill>
                  <a:schemeClr val="tx1"/>
                </a:solidFill>
                <a:latin typeface="Arial" panose="020B0604020202020204" pitchFamily="34" charset="0"/>
              </a:defRPr>
            </a:lvl6pPr>
            <a:lvl7pPr eaLnBrk="0" fontAlgn="base" hangingPunct="0">
              <a:spcBef>
                <a:spcPct val="0"/>
              </a:spcBef>
              <a:spcAft>
                <a:spcPct val="0"/>
              </a:spcAft>
              <a:tabLst>
                <a:tab pos="225425" algn="l"/>
              </a:tabLst>
              <a:defRPr>
                <a:solidFill>
                  <a:schemeClr val="tx1"/>
                </a:solidFill>
                <a:latin typeface="Arial" panose="020B0604020202020204" pitchFamily="34" charset="0"/>
              </a:defRPr>
            </a:lvl7pPr>
            <a:lvl8pPr eaLnBrk="0" fontAlgn="base" hangingPunct="0">
              <a:spcBef>
                <a:spcPct val="0"/>
              </a:spcBef>
              <a:spcAft>
                <a:spcPct val="0"/>
              </a:spcAft>
              <a:tabLst>
                <a:tab pos="225425" algn="l"/>
              </a:tabLst>
              <a:defRPr>
                <a:solidFill>
                  <a:schemeClr val="tx1"/>
                </a:solidFill>
                <a:latin typeface="Arial" panose="020B0604020202020204" pitchFamily="34" charset="0"/>
              </a:defRPr>
            </a:lvl8pPr>
            <a:lvl9pPr eaLnBrk="0" fontAlgn="base" hangingPunct="0">
              <a:spcBef>
                <a:spcPct val="0"/>
              </a:spcBef>
              <a:spcAft>
                <a:spcPct val="0"/>
              </a:spcAft>
              <a:tabLst>
                <a:tab pos="225425" algn="l"/>
              </a:tabLst>
              <a:defRPr>
                <a:solidFill>
                  <a:schemeClr val="tx1"/>
                </a:solidFill>
                <a:latin typeface="Arial" panose="020B0604020202020204" pitchFamily="34" charset="0"/>
              </a:defRPr>
            </a:lvl9pPr>
          </a:lstStyle>
          <a:p>
            <a:pPr marR="0" lvl="0" algn="ctr" defTabSz="914400" rtl="0" eaLnBrk="0" fontAlgn="base" latinLnBrk="0" hangingPunct="0">
              <a:lnSpc>
                <a:spcPct val="100000"/>
              </a:lnSpc>
              <a:spcBef>
                <a:spcPct val="0"/>
              </a:spcBef>
              <a:spcAft>
                <a:spcPct val="0"/>
              </a:spcAft>
              <a:buClrTx/>
              <a:buSzTx/>
              <a:tabLst>
                <a:tab pos="225425" algn="l"/>
              </a:tabLst>
            </a:pPr>
            <a:r>
              <a:rPr lang="en-US" altLang="en-US" sz="3800" dirty="0">
                <a:solidFill>
                  <a:srgbClr val="FF0000"/>
                </a:solidFill>
                <a:latin typeface="Times New Roman" panose="02020603050405020304" charset="0"/>
                <a:cs typeface="Times New Roman" panose="02020603050405020304" charset="0"/>
              </a:rPr>
              <a:t> 1. V</a:t>
            </a:r>
            <a:r>
              <a:rPr lang="vi-VN" altLang="en-US" sz="3800" dirty="0">
                <a:solidFill>
                  <a:srgbClr val="FF0000"/>
                </a:solidFill>
                <a:latin typeface="Times New Roman" panose="02020603050405020304" charset="0"/>
                <a:cs typeface="Times New Roman" panose="02020603050405020304" charset="0"/>
              </a:rPr>
              <a:t>ị trí, bố cục</a:t>
            </a:r>
            <a:r>
              <a:rPr lang="en-US" altLang="en-US" sz="3800" dirty="0">
                <a:solidFill>
                  <a:srgbClr val="FF0000"/>
                </a:solidFill>
                <a:latin typeface="Times New Roman" panose="02020603050405020304" charset="0"/>
                <a:cs typeface="Times New Roman" panose="02020603050405020304" charset="0"/>
              </a:rPr>
              <a:t>, </a:t>
            </a:r>
            <a:r>
              <a:rPr lang="vi-VN" altLang="en-US" sz="3800" dirty="0">
                <a:solidFill>
                  <a:srgbClr val="FF0000"/>
                </a:solidFill>
                <a:latin typeface="Times New Roman" panose="02020603050405020304" charset="0"/>
                <a:cs typeface="Times New Roman" panose="02020603050405020304" charset="0"/>
              </a:rPr>
              <a:t>hệ thống nhân vật</a:t>
            </a:r>
            <a:r>
              <a:rPr lang="en-US" altLang="en-US" sz="3800" dirty="0">
                <a:solidFill>
                  <a:srgbClr val="FF0000"/>
                </a:solidFill>
                <a:latin typeface="Times New Roman" panose="02020603050405020304" charset="0"/>
                <a:cs typeface="Times New Roman" panose="02020603050405020304" charset="0"/>
              </a:rPr>
              <a:t> </a:t>
            </a:r>
            <a:r>
              <a:rPr lang="en-US" altLang="en-US" sz="3800" dirty="0" err="1">
                <a:solidFill>
                  <a:srgbClr val="FF0000"/>
                </a:solidFill>
                <a:latin typeface="Times New Roman" panose="02020603050405020304" charset="0"/>
                <a:cs typeface="Times New Roman" panose="02020603050405020304" charset="0"/>
              </a:rPr>
              <a:t>và</a:t>
            </a:r>
            <a:r>
              <a:rPr lang="vi-VN" altLang="en-US" sz="3800" dirty="0">
                <a:solidFill>
                  <a:srgbClr val="FF0000"/>
                </a:solidFill>
                <a:latin typeface="Times New Roman" panose="02020603050405020304" charset="0"/>
                <a:cs typeface="Times New Roman" panose="02020603050405020304" charset="0"/>
              </a:rPr>
              <a:t> sự việc được kể</a:t>
            </a:r>
            <a:endParaRPr lang="en-US" altLang="en-US" sz="3800" dirty="0">
              <a:solidFill>
                <a:srgbClr val="FF0000"/>
              </a:solidFill>
              <a:latin typeface="Times New Roman" panose="02020603050405020304" charset="0"/>
              <a:cs typeface="Times New Roman" panose="02020603050405020304" charset="0"/>
            </a:endParaRPr>
          </a:p>
        </p:txBody>
      </p:sp>
      <p:sp>
        <p:nvSpPr>
          <p:cNvPr id="3" name="Rectangle 2"/>
          <p:cNvSpPr>
            <a:spLocks noChangeArrowheads="1"/>
          </p:cNvSpPr>
          <p:nvPr/>
        </p:nvSpPr>
        <p:spPr bwMode="auto">
          <a:xfrm>
            <a:off x="4540070" y="1800684"/>
            <a:ext cx="6741296" cy="60325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tabLst>
                <a:tab pos="225425" algn="l"/>
              </a:tabLst>
              <a:defRPr>
                <a:solidFill>
                  <a:schemeClr val="tx1"/>
                </a:solidFill>
                <a:latin typeface="Arial" panose="020B0604020202020204" pitchFamily="34" charset="0"/>
              </a:defRPr>
            </a:lvl1pPr>
            <a:lvl2pPr eaLnBrk="0" fontAlgn="base" hangingPunct="0">
              <a:spcBef>
                <a:spcPct val="0"/>
              </a:spcBef>
              <a:spcAft>
                <a:spcPct val="0"/>
              </a:spcAft>
              <a:tabLst>
                <a:tab pos="225425" algn="l"/>
              </a:tabLst>
              <a:defRPr>
                <a:solidFill>
                  <a:schemeClr val="tx1"/>
                </a:solidFill>
                <a:latin typeface="Arial" panose="020B0604020202020204" pitchFamily="34" charset="0"/>
              </a:defRPr>
            </a:lvl2pPr>
            <a:lvl3pPr eaLnBrk="0" fontAlgn="base" hangingPunct="0">
              <a:spcBef>
                <a:spcPct val="0"/>
              </a:spcBef>
              <a:spcAft>
                <a:spcPct val="0"/>
              </a:spcAft>
              <a:tabLst>
                <a:tab pos="225425" algn="l"/>
              </a:tabLst>
              <a:defRPr>
                <a:solidFill>
                  <a:schemeClr val="tx1"/>
                </a:solidFill>
                <a:latin typeface="Arial" panose="020B0604020202020204" pitchFamily="34" charset="0"/>
              </a:defRPr>
            </a:lvl3pPr>
            <a:lvl4pPr eaLnBrk="0" fontAlgn="base" hangingPunct="0">
              <a:spcBef>
                <a:spcPct val="0"/>
              </a:spcBef>
              <a:spcAft>
                <a:spcPct val="0"/>
              </a:spcAft>
              <a:tabLst>
                <a:tab pos="225425" algn="l"/>
              </a:tabLst>
              <a:defRPr>
                <a:solidFill>
                  <a:schemeClr val="tx1"/>
                </a:solidFill>
                <a:latin typeface="Arial" panose="020B0604020202020204" pitchFamily="34" charset="0"/>
              </a:defRPr>
            </a:lvl4pPr>
            <a:lvl5pPr eaLnBrk="0" fontAlgn="base" hangingPunct="0">
              <a:spcBef>
                <a:spcPct val="0"/>
              </a:spcBef>
              <a:spcAft>
                <a:spcPct val="0"/>
              </a:spcAft>
              <a:tabLst>
                <a:tab pos="225425" algn="l"/>
              </a:tabLst>
              <a:defRPr>
                <a:solidFill>
                  <a:schemeClr val="tx1"/>
                </a:solidFill>
                <a:latin typeface="Arial" panose="020B0604020202020204" pitchFamily="34" charset="0"/>
              </a:defRPr>
            </a:lvl5pPr>
            <a:lvl6pPr eaLnBrk="0" fontAlgn="base" hangingPunct="0">
              <a:spcBef>
                <a:spcPct val="0"/>
              </a:spcBef>
              <a:spcAft>
                <a:spcPct val="0"/>
              </a:spcAft>
              <a:tabLst>
                <a:tab pos="225425" algn="l"/>
              </a:tabLst>
              <a:defRPr>
                <a:solidFill>
                  <a:schemeClr val="tx1"/>
                </a:solidFill>
                <a:latin typeface="Arial" panose="020B0604020202020204" pitchFamily="34" charset="0"/>
              </a:defRPr>
            </a:lvl6pPr>
            <a:lvl7pPr eaLnBrk="0" fontAlgn="base" hangingPunct="0">
              <a:spcBef>
                <a:spcPct val="0"/>
              </a:spcBef>
              <a:spcAft>
                <a:spcPct val="0"/>
              </a:spcAft>
              <a:tabLst>
                <a:tab pos="225425" algn="l"/>
              </a:tabLst>
              <a:defRPr>
                <a:solidFill>
                  <a:schemeClr val="tx1"/>
                </a:solidFill>
                <a:latin typeface="Arial" panose="020B0604020202020204" pitchFamily="34" charset="0"/>
              </a:defRPr>
            </a:lvl7pPr>
            <a:lvl8pPr eaLnBrk="0" fontAlgn="base" hangingPunct="0">
              <a:spcBef>
                <a:spcPct val="0"/>
              </a:spcBef>
              <a:spcAft>
                <a:spcPct val="0"/>
              </a:spcAft>
              <a:tabLst>
                <a:tab pos="225425" algn="l"/>
              </a:tabLst>
              <a:defRPr>
                <a:solidFill>
                  <a:schemeClr val="tx1"/>
                </a:solidFill>
                <a:latin typeface="Arial" panose="020B0604020202020204" pitchFamily="34" charset="0"/>
              </a:defRPr>
            </a:lvl8pPr>
            <a:lvl9pPr eaLnBrk="0" fontAlgn="base" hangingPunct="0">
              <a:spcBef>
                <a:spcPct val="0"/>
              </a:spcBef>
              <a:spcAft>
                <a:spcPct val="0"/>
              </a:spcAft>
              <a:tabLst>
                <a:tab pos="225425" algn="l"/>
              </a:tabLst>
              <a:defRPr>
                <a:solidFill>
                  <a:schemeClr val="tx1"/>
                </a:solidFill>
                <a:latin typeface="Arial" panose="020B0604020202020204" pitchFamily="34" charset="0"/>
              </a:defRPr>
            </a:lvl9pPr>
          </a:lstStyle>
          <a:p>
            <a:pPr algn="just">
              <a:lnSpc>
                <a:spcPct val="119000"/>
              </a:lnSpc>
            </a:pPr>
            <a:r>
              <a:rPr lang="vi-VN" sz="2800" dirty="0">
                <a:solidFill>
                  <a:srgbClr val="0070C0"/>
                </a:solidFill>
                <a:latin typeface="Times New Roman" panose="02020603050405020304" charset="0"/>
                <a:cs typeface="Times New Roman" panose="02020603050405020304" charset="0"/>
              </a:rPr>
              <a:t>c</a:t>
            </a:r>
            <a:r>
              <a:rPr lang="en-US" sz="2800" dirty="0">
                <a:solidFill>
                  <a:srgbClr val="0070C0"/>
                </a:solidFill>
                <a:latin typeface="Times New Roman" panose="02020603050405020304" charset="0"/>
                <a:cs typeface="Times New Roman" panose="02020603050405020304" charset="0"/>
              </a:rPr>
              <a:t>/</a:t>
            </a:r>
            <a:r>
              <a:rPr lang="vi-VN" sz="2800" dirty="0">
                <a:solidFill>
                  <a:srgbClr val="0070C0"/>
                </a:solidFill>
                <a:latin typeface="Times New Roman" panose="02020603050405020304" charset="0"/>
                <a:cs typeface="Times New Roman" panose="02020603050405020304" charset="0"/>
              </a:rPr>
              <a:t> Hệ thống nhân vật </a:t>
            </a:r>
            <a:endParaRPr lang="en-US" sz="2800" dirty="0">
              <a:solidFill>
                <a:srgbClr val="0070C0"/>
              </a:solidFill>
              <a:latin typeface="Times New Roman" panose="02020603050405020304" charset="0"/>
              <a:cs typeface="Times New Roman" panose="02020603050405020304" charset="0"/>
            </a:endParaRPr>
          </a:p>
        </p:txBody>
      </p:sp>
      <p:sp>
        <p:nvSpPr>
          <p:cNvPr id="5" name="Rectangle 4"/>
          <p:cNvSpPr>
            <a:spLocks noChangeArrowheads="1"/>
          </p:cNvSpPr>
          <p:nvPr/>
        </p:nvSpPr>
        <p:spPr bwMode="auto">
          <a:xfrm>
            <a:off x="4881570" y="2446672"/>
            <a:ext cx="6198651" cy="111569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tabLst>
                <a:tab pos="225425" algn="l"/>
              </a:tabLst>
              <a:defRPr>
                <a:solidFill>
                  <a:schemeClr val="tx1"/>
                </a:solidFill>
                <a:latin typeface="Arial" panose="020B0604020202020204" pitchFamily="34" charset="0"/>
              </a:defRPr>
            </a:lvl1pPr>
            <a:lvl2pPr eaLnBrk="0" fontAlgn="base" hangingPunct="0">
              <a:spcBef>
                <a:spcPct val="0"/>
              </a:spcBef>
              <a:spcAft>
                <a:spcPct val="0"/>
              </a:spcAft>
              <a:tabLst>
                <a:tab pos="225425" algn="l"/>
              </a:tabLst>
              <a:defRPr>
                <a:solidFill>
                  <a:schemeClr val="tx1"/>
                </a:solidFill>
                <a:latin typeface="Arial" panose="020B0604020202020204" pitchFamily="34" charset="0"/>
              </a:defRPr>
            </a:lvl2pPr>
            <a:lvl3pPr eaLnBrk="0" fontAlgn="base" hangingPunct="0">
              <a:spcBef>
                <a:spcPct val="0"/>
              </a:spcBef>
              <a:spcAft>
                <a:spcPct val="0"/>
              </a:spcAft>
              <a:tabLst>
                <a:tab pos="225425" algn="l"/>
              </a:tabLst>
              <a:defRPr>
                <a:solidFill>
                  <a:schemeClr val="tx1"/>
                </a:solidFill>
                <a:latin typeface="Arial" panose="020B0604020202020204" pitchFamily="34" charset="0"/>
              </a:defRPr>
            </a:lvl3pPr>
            <a:lvl4pPr eaLnBrk="0" fontAlgn="base" hangingPunct="0">
              <a:spcBef>
                <a:spcPct val="0"/>
              </a:spcBef>
              <a:spcAft>
                <a:spcPct val="0"/>
              </a:spcAft>
              <a:tabLst>
                <a:tab pos="225425" algn="l"/>
              </a:tabLst>
              <a:defRPr>
                <a:solidFill>
                  <a:schemeClr val="tx1"/>
                </a:solidFill>
                <a:latin typeface="Arial" panose="020B0604020202020204" pitchFamily="34" charset="0"/>
              </a:defRPr>
            </a:lvl4pPr>
            <a:lvl5pPr eaLnBrk="0" fontAlgn="base" hangingPunct="0">
              <a:spcBef>
                <a:spcPct val="0"/>
              </a:spcBef>
              <a:spcAft>
                <a:spcPct val="0"/>
              </a:spcAft>
              <a:tabLst>
                <a:tab pos="225425" algn="l"/>
              </a:tabLst>
              <a:defRPr>
                <a:solidFill>
                  <a:schemeClr val="tx1"/>
                </a:solidFill>
                <a:latin typeface="Arial" panose="020B0604020202020204" pitchFamily="34" charset="0"/>
              </a:defRPr>
            </a:lvl5pPr>
            <a:lvl6pPr eaLnBrk="0" fontAlgn="base" hangingPunct="0">
              <a:spcBef>
                <a:spcPct val="0"/>
              </a:spcBef>
              <a:spcAft>
                <a:spcPct val="0"/>
              </a:spcAft>
              <a:tabLst>
                <a:tab pos="225425" algn="l"/>
              </a:tabLst>
              <a:defRPr>
                <a:solidFill>
                  <a:schemeClr val="tx1"/>
                </a:solidFill>
                <a:latin typeface="Arial" panose="020B0604020202020204" pitchFamily="34" charset="0"/>
              </a:defRPr>
            </a:lvl6pPr>
            <a:lvl7pPr eaLnBrk="0" fontAlgn="base" hangingPunct="0">
              <a:spcBef>
                <a:spcPct val="0"/>
              </a:spcBef>
              <a:spcAft>
                <a:spcPct val="0"/>
              </a:spcAft>
              <a:tabLst>
                <a:tab pos="225425" algn="l"/>
              </a:tabLst>
              <a:defRPr>
                <a:solidFill>
                  <a:schemeClr val="tx1"/>
                </a:solidFill>
                <a:latin typeface="Arial" panose="020B0604020202020204" pitchFamily="34" charset="0"/>
              </a:defRPr>
            </a:lvl7pPr>
            <a:lvl8pPr eaLnBrk="0" fontAlgn="base" hangingPunct="0">
              <a:spcBef>
                <a:spcPct val="0"/>
              </a:spcBef>
              <a:spcAft>
                <a:spcPct val="0"/>
              </a:spcAft>
              <a:tabLst>
                <a:tab pos="225425" algn="l"/>
              </a:tabLst>
              <a:defRPr>
                <a:solidFill>
                  <a:schemeClr val="tx1"/>
                </a:solidFill>
                <a:latin typeface="Arial" panose="020B0604020202020204" pitchFamily="34" charset="0"/>
              </a:defRPr>
            </a:lvl8pPr>
            <a:lvl9pPr eaLnBrk="0" fontAlgn="base" hangingPunct="0">
              <a:spcBef>
                <a:spcPct val="0"/>
              </a:spcBef>
              <a:spcAft>
                <a:spcPct val="0"/>
              </a:spcAft>
              <a:tabLst>
                <a:tab pos="225425" algn="l"/>
              </a:tabLst>
              <a:defRPr>
                <a:solidFill>
                  <a:schemeClr val="tx1"/>
                </a:solidFill>
                <a:latin typeface="Arial" panose="020B0604020202020204" pitchFamily="34" charset="0"/>
              </a:defRPr>
            </a:lvl9pPr>
          </a:lstStyle>
          <a:p>
            <a:pPr algn="just">
              <a:lnSpc>
                <a:spcPct val="119000"/>
              </a:lnSpc>
            </a:pPr>
            <a:r>
              <a:rPr lang="vi-VN" sz="2800" dirty="0">
                <a:effectLst>
                  <a:outerShdw blurRad="38100" dist="38100" dir="2700000" algn="tl">
                    <a:srgbClr val="000000">
                      <a:alpha val="43137"/>
                    </a:srgbClr>
                  </a:outerShdw>
                </a:effectLst>
                <a:latin typeface="Times New Roman" panose="02020603050405020304" charset="0"/>
                <a:cs typeface="Times New Roman" panose="02020603050405020304" charset="0"/>
              </a:rPr>
              <a:t>Thuý Kiều</a:t>
            </a:r>
            <a:r>
              <a:rPr lang="vi-VN" sz="2800" dirty="0">
                <a:latin typeface="Times New Roman" panose="02020603050405020304" charset="0"/>
                <a:cs typeface="Times New Roman" panose="02020603050405020304" charset="0"/>
              </a:rPr>
              <a:t>, Thuý Vân, Vương Quan và </a:t>
            </a:r>
            <a:r>
              <a:rPr lang="vi-VN" sz="2800" dirty="0">
                <a:effectLst>
                  <a:outerShdw blurRad="38100" dist="38100" dir="2700000" algn="tl">
                    <a:srgbClr val="000000">
                      <a:alpha val="43137"/>
                    </a:srgbClr>
                  </a:outerShdw>
                </a:effectLst>
                <a:latin typeface="Times New Roman" panose="02020603050405020304" charset="0"/>
                <a:cs typeface="Times New Roman" panose="02020603050405020304" charset="0"/>
              </a:rPr>
              <a:t>Kim Trọng </a:t>
            </a:r>
            <a:r>
              <a:rPr lang="vi-VN" sz="2800" dirty="0">
                <a:latin typeface="Times New Roman" panose="02020603050405020304" charset="0"/>
                <a:cs typeface="Times New Roman" panose="02020603050405020304" charset="0"/>
              </a:rPr>
              <a:t>- người bạn của Vương Quan</a:t>
            </a:r>
            <a:endParaRPr lang="en-US" sz="2800" dirty="0">
              <a:latin typeface="Times New Roman" panose="02020603050405020304" charset="0"/>
              <a:cs typeface="Times New Roman" panose="02020603050405020304" charset="0"/>
            </a:endParaRPr>
          </a:p>
        </p:txBody>
      </p:sp>
      <p:pic>
        <p:nvPicPr>
          <p:cNvPr id="4" name="Picture 3"/>
          <p:cNvPicPr>
            <a:picLocks noChangeAspect="1"/>
          </p:cNvPicPr>
          <p:nvPr/>
        </p:nvPicPr>
        <p:blipFill rotWithShape="1">
          <a:blip r:embed="rId2"/>
          <a:srcRect l="15897" r="38075"/>
          <a:stretch>
            <a:fillRect/>
          </a:stretch>
        </p:blipFill>
        <p:spPr>
          <a:xfrm>
            <a:off x="1035102" y="1971274"/>
            <a:ext cx="3344289" cy="3803225"/>
          </a:xfrm>
          <a:prstGeom prst="rect">
            <a:avLst/>
          </a:prstGeom>
          <a:ln>
            <a:noFill/>
          </a:ln>
          <a:effectLst>
            <a:softEdge rad="112500"/>
          </a:effectLst>
        </p:spPr>
      </p:pic>
      <p:sp>
        <p:nvSpPr>
          <p:cNvPr id="6" name="Rectangle 5"/>
          <p:cNvSpPr>
            <a:spLocks noChangeArrowheads="1"/>
          </p:cNvSpPr>
          <p:nvPr/>
        </p:nvSpPr>
        <p:spPr bwMode="auto">
          <a:xfrm>
            <a:off x="4540070" y="3674211"/>
            <a:ext cx="6741296" cy="60325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tabLst>
                <a:tab pos="225425" algn="l"/>
              </a:tabLst>
              <a:defRPr>
                <a:solidFill>
                  <a:schemeClr val="tx1"/>
                </a:solidFill>
                <a:latin typeface="Arial" panose="020B0604020202020204" pitchFamily="34" charset="0"/>
              </a:defRPr>
            </a:lvl1pPr>
            <a:lvl2pPr eaLnBrk="0" fontAlgn="base" hangingPunct="0">
              <a:spcBef>
                <a:spcPct val="0"/>
              </a:spcBef>
              <a:spcAft>
                <a:spcPct val="0"/>
              </a:spcAft>
              <a:tabLst>
                <a:tab pos="225425" algn="l"/>
              </a:tabLst>
              <a:defRPr>
                <a:solidFill>
                  <a:schemeClr val="tx1"/>
                </a:solidFill>
                <a:latin typeface="Arial" panose="020B0604020202020204" pitchFamily="34" charset="0"/>
              </a:defRPr>
            </a:lvl2pPr>
            <a:lvl3pPr eaLnBrk="0" fontAlgn="base" hangingPunct="0">
              <a:spcBef>
                <a:spcPct val="0"/>
              </a:spcBef>
              <a:spcAft>
                <a:spcPct val="0"/>
              </a:spcAft>
              <a:tabLst>
                <a:tab pos="225425" algn="l"/>
              </a:tabLst>
              <a:defRPr>
                <a:solidFill>
                  <a:schemeClr val="tx1"/>
                </a:solidFill>
                <a:latin typeface="Arial" panose="020B0604020202020204" pitchFamily="34" charset="0"/>
              </a:defRPr>
            </a:lvl3pPr>
            <a:lvl4pPr eaLnBrk="0" fontAlgn="base" hangingPunct="0">
              <a:spcBef>
                <a:spcPct val="0"/>
              </a:spcBef>
              <a:spcAft>
                <a:spcPct val="0"/>
              </a:spcAft>
              <a:tabLst>
                <a:tab pos="225425" algn="l"/>
              </a:tabLst>
              <a:defRPr>
                <a:solidFill>
                  <a:schemeClr val="tx1"/>
                </a:solidFill>
                <a:latin typeface="Arial" panose="020B0604020202020204" pitchFamily="34" charset="0"/>
              </a:defRPr>
            </a:lvl4pPr>
            <a:lvl5pPr eaLnBrk="0" fontAlgn="base" hangingPunct="0">
              <a:spcBef>
                <a:spcPct val="0"/>
              </a:spcBef>
              <a:spcAft>
                <a:spcPct val="0"/>
              </a:spcAft>
              <a:tabLst>
                <a:tab pos="225425" algn="l"/>
              </a:tabLst>
              <a:defRPr>
                <a:solidFill>
                  <a:schemeClr val="tx1"/>
                </a:solidFill>
                <a:latin typeface="Arial" panose="020B0604020202020204" pitchFamily="34" charset="0"/>
              </a:defRPr>
            </a:lvl5pPr>
            <a:lvl6pPr eaLnBrk="0" fontAlgn="base" hangingPunct="0">
              <a:spcBef>
                <a:spcPct val="0"/>
              </a:spcBef>
              <a:spcAft>
                <a:spcPct val="0"/>
              </a:spcAft>
              <a:tabLst>
                <a:tab pos="225425" algn="l"/>
              </a:tabLst>
              <a:defRPr>
                <a:solidFill>
                  <a:schemeClr val="tx1"/>
                </a:solidFill>
                <a:latin typeface="Arial" panose="020B0604020202020204" pitchFamily="34" charset="0"/>
              </a:defRPr>
            </a:lvl6pPr>
            <a:lvl7pPr eaLnBrk="0" fontAlgn="base" hangingPunct="0">
              <a:spcBef>
                <a:spcPct val="0"/>
              </a:spcBef>
              <a:spcAft>
                <a:spcPct val="0"/>
              </a:spcAft>
              <a:tabLst>
                <a:tab pos="225425" algn="l"/>
              </a:tabLst>
              <a:defRPr>
                <a:solidFill>
                  <a:schemeClr val="tx1"/>
                </a:solidFill>
                <a:latin typeface="Arial" panose="020B0604020202020204" pitchFamily="34" charset="0"/>
              </a:defRPr>
            </a:lvl7pPr>
            <a:lvl8pPr eaLnBrk="0" fontAlgn="base" hangingPunct="0">
              <a:spcBef>
                <a:spcPct val="0"/>
              </a:spcBef>
              <a:spcAft>
                <a:spcPct val="0"/>
              </a:spcAft>
              <a:tabLst>
                <a:tab pos="225425" algn="l"/>
              </a:tabLst>
              <a:defRPr>
                <a:solidFill>
                  <a:schemeClr val="tx1"/>
                </a:solidFill>
                <a:latin typeface="Arial" panose="020B0604020202020204" pitchFamily="34" charset="0"/>
              </a:defRPr>
            </a:lvl8pPr>
            <a:lvl9pPr eaLnBrk="0" fontAlgn="base" hangingPunct="0">
              <a:spcBef>
                <a:spcPct val="0"/>
              </a:spcBef>
              <a:spcAft>
                <a:spcPct val="0"/>
              </a:spcAft>
              <a:tabLst>
                <a:tab pos="225425" algn="l"/>
              </a:tabLst>
              <a:defRPr>
                <a:solidFill>
                  <a:schemeClr val="tx1"/>
                </a:solidFill>
                <a:latin typeface="Arial" panose="020B0604020202020204" pitchFamily="34" charset="0"/>
              </a:defRPr>
            </a:lvl9pPr>
          </a:lstStyle>
          <a:p>
            <a:pPr algn="just">
              <a:lnSpc>
                <a:spcPct val="119000"/>
              </a:lnSpc>
            </a:pPr>
            <a:r>
              <a:rPr lang="en-US" sz="2800" dirty="0">
                <a:solidFill>
                  <a:srgbClr val="0070C0"/>
                </a:solidFill>
                <a:latin typeface="Times New Roman" panose="02020603050405020304" charset="0"/>
                <a:cs typeface="Times New Roman" panose="02020603050405020304" charset="0"/>
              </a:rPr>
              <a:t>d/ </a:t>
            </a:r>
            <a:r>
              <a:rPr lang="en-US" sz="2800" dirty="0" err="1">
                <a:solidFill>
                  <a:srgbClr val="0070C0"/>
                </a:solidFill>
                <a:latin typeface="Times New Roman" panose="02020603050405020304" charset="0"/>
                <a:cs typeface="Times New Roman" panose="02020603050405020304" charset="0"/>
              </a:rPr>
              <a:t>Sự</a:t>
            </a:r>
            <a:r>
              <a:rPr lang="en-US" sz="2800" dirty="0">
                <a:solidFill>
                  <a:srgbClr val="0070C0"/>
                </a:solidFill>
                <a:latin typeface="Times New Roman" panose="02020603050405020304" charset="0"/>
                <a:cs typeface="Times New Roman" panose="02020603050405020304" charset="0"/>
              </a:rPr>
              <a:t> </a:t>
            </a:r>
            <a:r>
              <a:rPr lang="en-US" sz="2800" dirty="0" err="1">
                <a:solidFill>
                  <a:srgbClr val="0070C0"/>
                </a:solidFill>
                <a:latin typeface="Times New Roman" panose="02020603050405020304" charset="0"/>
                <a:cs typeface="Times New Roman" panose="02020603050405020304" charset="0"/>
              </a:rPr>
              <a:t>việc</a:t>
            </a:r>
            <a:r>
              <a:rPr lang="en-US" sz="2800" dirty="0">
                <a:solidFill>
                  <a:srgbClr val="0070C0"/>
                </a:solidFill>
                <a:latin typeface="Times New Roman" panose="02020603050405020304" charset="0"/>
                <a:cs typeface="Times New Roman" panose="02020603050405020304" charset="0"/>
              </a:rPr>
              <a:t> </a:t>
            </a:r>
            <a:r>
              <a:rPr lang="en-US" sz="2800" dirty="0" err="1">
                <a:solidFill>
                  <a:srgbClr val="0070C0"/>
                </a:solidFill>
                <a:latin typeface="Times New Roman" panose="02020603050405020304" charset="0"/>
                <a:cs typeface="Times New Roman" panose="02020603050405020304" charset="0"/>
              </a:rPr>
              <a:t>được</a:t>
            </a:r>
            <a:r>
              <a:rPr lang="en-US" sz="2800" dirty="0">
                <a:solidFill>
                  <a:srgbClr val="0070C0"/>
                </a:solidFill>
                <a:latin typeface="Times New Roman" panose="02020603050405020304" charset="0"/>
                <a:cs typeface="Times New Roman" panose="02020603050405020304" charset="0"/>
              </a:rPr>
              <a:t> </a:t>
            </a:r>
            <a:r>
              <a:rPr lang="en-US" sz="2800" dirty="0" err="1">
                <a:solidFill>
                  <a:srgbClr val="0070C0"/>
                </a:solidFill>
                <a:latin typeface="Times New Roman" panose="02020603050405020304" charset="0"/>
                <a:cs typeface="Times New Roman" panose="02020603050405020304" charset="0"/>
              </a:rPr>
              <a:t>kể</a:t>
            </a:r>
            <a:endParaRPr lang="en-US" sz="2800" dirty="0">
              <a:solidFill>
                <a:srgbClr val="0070C0"/>
              </a:solidFill>
              <a:latin typeface="Times New Roman" panose="02020603050405020304" charset="0"/>
              <a:cs typeface="Times New Roman" panose="02020603050405020304" charset="0"/>
            </a:endParaRPr>
          </a:p>
        </p:txBody>
      </p:sp>
      <p:sp>
        <p:nvSpPr>
          <p:cNvPr id="7" name="Rectangle 6"/>
          <p:cNvSpPr>
            <a:spLocks noChangeArrowheads="1"/>
          </p:cNvSpPr>
          <p:nvPr/>
        </p:nvSpPr>
        <p:spPr bwMode="auto">
          <a:xfrm>
            <a:off x="4881570" y="4390169"/>
            <a:ext cx="6198651" cy="138366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tabLst>
                <a:tab pos="225425" algn="l"/>
              </a:tabLst>
              <a:defRPr>
                <a:solidFill>
                  <a:schemeClr val="tx1"/>
                </a:solidFill>
                <a:latin typeface="Arial" panose="020B0604020202020204" pitchFamily="34" charset="0"/>
              </a:defRPr>
            </a:lvl1pPr>
            <a:lvl2pPr eaLnBrk="0" fontAlgn="base" hangingPunct="0">
              <a:spcBef>
                <a:spcPct val="0"/>
              </a:spcBef>
              <a:spcAft>
                <a:spcPct val="0"/>
              </a:spcAft>
              <a:tabLst>
                <a:tab pos="225425" algn="l"/>
              </a:tabLst>
              <a:defRPr>
                <a:solidFill>
                  <a:schemeClr val="tx1"/>
                </a:solidFill>
                <a:latin typeface="Arial" panose="020B0604020202020204" pitchFamily="34" charset="0"/>
              </a:defRPr>
            </a:lvl2pPr>
            <a:lvl3pPr eaLnBrk="0" fontAlgn="base" hangingPunct="0">
              <a:spcBef>
                <a:spcPct val="0"/>
              </a:spcBef>
              <a:spcAft>
                <a:spcPct val="0"/>
              </a:spcAft>
              <a:tabLst>
                <a:tab pos="225425" algn="l"/>
              </a:tabLst>
              <a:defRPr>
                <a:solidFill>
                  <a:schemeClr val="tx1"/>
                </a:solidFill>
                <a:latin typeface="Arial" panose="020B0604020202020204" pitchFamily="34" charset="0"/>
              </a:defRPr>
            </a:lvl3pPr>
            <a:lvl4pPr eaLnBrk="0" fontAlgn="base" hangingPunct="0">
              <a:spcBef>
                <a:spcPct val="0"/>
              </a:spcBef>
              <a:spcAft>
                <a:spcPct val="0"/>
              </a:spcAft>
              <a:tabLst>
                <a:tab pos="225425" algn="l"/>
              </a:tabLst>
              <a:defRPr>
                <a:solidFill>
                  <a:schemeClr val="tx1"/>
                </a:solidFill>
                <a:latin typeface="Arial" panose="020B0604020202020204" pitchFamily="34" charset="0"/>
              </a:defRPr>
            </a:lvl4pPr>
            <a:lvl5pPr eaLnBrk="0" fontAlgn="base" hangingPunct="0">
              <a:spcBef>
                <a:spcPct val="0"/>
              </a:spcBef>
              <a:spcAft>
                <a:spcPct val="0"/>
              </a:spcAft>
              <a:tabLst>
                <a:tab pos="225425" algn="l"/>
              </a:tabLst>
              <a:defRPr>
                <a:solidFill>
                  <a:schemeClr val="tx1"/>
                </a:solidFill>
                <a:latin typeface="Arial" panose="020B0604020202020204" pitchFamily="34" charset="0"/>
              </a:defRPr>
            </a:lvl5pPr>
            <a:lvl6pPr eaLnBrk="0" fontAlgn="base" hangingPunct="0">
              <a:spcBef>
                <a:spcPct val="0"/>
              </a:spcBef>
              <a:spcAft>
                <a:spcPct val="0"/>
              </a:spcAft>
              <a:tabLst>
                <a:tab pos="225425" algn="l"/>
              </a:tabLst>
              <a:defRPr>
                <a:solidFill>
                  <a:schemeClr val="tx1"/>
                </a:solidFill>
                <a:latin typeface="Arial" panose="020B0604020202020204" pitchFamily="34" charset="0"/>
              </a:defRPr>
            </a:lvl6pPr>
            <a:lvl7pPr eaLnBrk="0" fontAlgn="base" hangingPunct="0">
              <a:spcBef>
                <a:spcPct val="0"/>
              </a:spcBef>
              <a:spcAft>
                <a:spcPct val="0"/>
              </a:spcAft>
              <a:tabLst>
                <a:tab pos="225425" algn="l"/>
              </a:tabLst>
              <a:defRPr>
                <a:solidFill>
                  <a:schemeClr val="tx1"/>
                </a:solidFill>
                <a:latin typeface="Arial" panose="020B0604020202020204" pitchFamily="34" charset="0"/>
              </a:defRPr>
            </a:lvl7pPr>
            <a:lvl8pPr eaLnBrk="0" fontAlgn="base" hangingPunct="0">
              <a:spcBef>
                <a:spcPct val="0"/>
              </a:spcBef>
              <a:spcAft>
                <a:spcPct val="0"/>
              </a:spcAft>
              <a:tabLst>
                <a:tab pos="225425" algn="l"/>
              </a:tabLst>
              <a:defRPr>
                <a:solidFill>
                  <a:schemeClr val="tx1"/>
                </a:solidFill>
                <a:latin typeface="Arial" panose="020B0604020202020204" pitchFamily="34" charset="0"/>
              </a:defRPr>
            </a:lvl8pPr>
            <a:lvl9pPr eaLnBrk="0" fontAlgn="base" hangingPunct="0">
              <a:spcBef>
                <a:spcPct val="0"/>
              </a:spcBef>
              <a:spcAft>
                <a:spcPct val="0"/>
              </a:spcAft>
              <a:tabLst>
                <a:tab pos="225425" algn="l"/>
              </a:tabLst>
              <a:defRPr>
                <a:solidFill>
                  <a:schemeClr val="tx1"/>
                </a:solidFill>
                <a:latin typeface="Arial" panose="020B0604020202020204" pitchFamily="34" charset="0"/>
              </a:defRPr>
            </a:lvl9pPr>
          </a:lstStyle>
          <a:p>
            <a:pPr algn="just"/>
            <a:r>
              <a:rPr lang="en-US" sz="2800" dirty="0">
                <a:latin typeface="Times New Roman" panose="02020603050405020304" charset="0"/>
                <a:cs typeface="Times New Roman" panose="02020603050405020304" charset="0"/>
              </a:rPr>
              <a:t>M</a:t>
            </a:r>
            <a:r>
              <a:rPr lang="vi-VN" sz="2800" dirty="0">
                <a:latin typeface="Times New Roman" panose="02020603050405020304" charset="0"/>
                <a:cs typeface="Times New Roman" panose="02020603050405020304" charset="0"/>
              </a:rPr>
              <a:t>iêu tả cuộc gặp gỡ giữa Thuý Kiều, Kim Trọng cùng diễn biến tâm lí của các nhân vật trong và sau cuộc gặp gỡ. </a:t>
            </a:r>
            <a:endParaRPr lang="en-US" sz="2800" dirty="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barn(inVertical)">
                                      <p:cBhvr>
                                        <p:cTn id="2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6"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 cstate="print">
            <a:lum bright="70000" contrast="-70000"/>
            <a:extLst>
              <a:ext uri="{28A0092B-C50C-407E-A947-70E740481C1C}">
                <a14:useLocalDpi xmlns:a14="http://schemas.microsoft.com/office/drawing/2010/main" val="0"/>
              </a:ext>
            </a:extLst>
          </a:blip>
          <a:stretch>
            <a:fillRect/>
          </a:stretch>
        </p:blipFill>
        <p:spPr>
          <a:xfrm flipH="1">
            <a:off x="2945522" y="5315709"/>
            <a:ext cx="8747778" cy="1237491"/>
          </a:xfrm>
          <a:prstGeom prst="rect">
            <a:avLst/>
          </a:prstGeom>
        </p:spPr>
      </p:pic>
      <p:sp>
        <p:nvSpPr>
          <p:cNvPr id="9" name="文本框 9"/>
          <p:cNvSpPr txBox="1"/>
          <p:nvPr/>
        </p:nvSpPr>
        <p:spPr>
          <a:xfrm>
            <a:off x="3783781" y="901332"/>
            <a:ext cx="4624437" cy="707886"/>
          </a:xfrm>
          <a:prstGeom prst="rect">
            <a:avLst/>
          </a:prstGeom>
          <a:noFill/>
        </p:spPr>
        <p:txBody>
          <a:bodyPr wrap="square" rtlCol="0">
            <a:spAutoFit/>
          </a:bodyPr>
          <a:lstStyle/>
          <a:p>
            <a:pPr algn="ctr"/>
            <a:r>
              <a:rPr lang="en-US" altLang="zh-CN" sz="4000" dirty="0">
                <a:solidFill>
                  <a:srgbClr val="687C71"/>
                </a:solidFill>
                <a:latin typeface="#9Slide07 IcielBaliho Script" pitchFamily="2" charset="0"/>
                <a:cs typeface="+mn-ea"/>
                <a:sym typeface="+mn-lt"/>
              </a:rPr>
              <a:t>1. </a:t>
            </a:r>
            <a:r>
              <a:rPr lang="en-US" altLang="zh-CN" sz="4000" dirty="0" err="1">
                <a:solidFill>
                  <a:srgbClr val="687C71"/>
                </a:solidFill>
                <a:latin typeface="#9Slide07 IcielBaliho Script" pitchFamily="2" charset="0"/>
                <a:cs typeface="+mn-ea"/>
                <a:sym typeface="+mn-lt"/>
              </a:rPr>
              <a:t>Đọc</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văn</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bản</a:t>
            </a:r>
            <a:endParaRPr lang="zh-CN" altLang="en-US" sz="4000" dirty="0">
              <a:solidFill>
                <a:srgbClr val="687C71"/>
              </a:solidFill>
              <a:latin typeface="#9Slide07 IcielBaliho Script" pitchFamily="2" charset="0"/>
              <a:cs typeface="+mn-ea"/>
              <a:sym typeface="+mn-lt"/>
            </a:endParaRPr>
          </a:p>
        </p:txBody>
      </p:sp>
      <p:sp>
        <p:nvSpPr>
          <p:cNvPr id="15" name="矩形 1"/>
          <p:cNvSpPr/>
          <p:nvPr/>
        </p:nvSpPr>
        <p:spPr>
          <a:xfrm>
            <a:off x="345869" y="373486"/>
            <a:ext cx="11500260" cy="6111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C0306"/>
              </a:solidFill>
              <a:cs typeface="+mn-ea"/>
              <a:sym typeface="+mn-lt"/>
            </a:endParaRPr>
          </a:p>
        </p:txBody>
      </p:sp>
      <p:sp>
        <p:nvSpPr>
          <p:cNvPr id="16" name="矩形 2"/>
          <p:cNvSpPr/>
          <p:nvPr/>
        </p:nvSpPr>
        <p:spPr>
          <a:xfrm>
            <a:off x="609600" y="680605"/>
            <a:ext cx="10972800" cy="5496789"/>
          </a:xfrm>
          <a:prstGeom prst="rect">
            <a:avLst/>
          </a:prstGeom>
          <a:no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Google Shape;1538;p53"/>
          <p:cNvSpPr/>
          <p:nvPr/>
        </p:nvSpPr>
        <p:spPr>
          <a:xfrm>
            <a:off x="1026806" y="1100837"/>
            <a:ext cx="5292149" cy="815500"/>
          </a:xfrm>
          <a:prstGeom prst="roundRect">
            <a:avLst>
              <a:gd name="adj" fmla="val 16667"/>
            </a:avLst>
          </a:prstGeom>
          <a:solidFill>
            <a:srgbClr val="FBE6C9"/>
          </a:solidFill>
          <a:ln w="952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algn="ctr"/>
            <a:r>
              <a:rPr lang="en-US" altLang="zh-CN" sz="2400" dirty="0" err="1">
                <a:solidFill>
                  <a:srgbClr val="FF0000"/>
                </a:solidFill>
                <a:latin typeface="Times New Roman" panose="02020603050405020304" charset="0"/>
                <a:cs typeface="Times New Roman" panose="02020603050405020304" charset="0"/>
                <a:sym typeface="+mn-lt"/>
              </a:rPr>
              <a:t>Đọc</a:t>
            </a:r>
            <a:r>
              <a:rPr lang="en-US" altLang="zh-CN" sz="2400" dirty="0">
                <a:solidFill>
                  <a:srgbClr val="FF0000"/>
                </a:solidFill>
                <a:latin typeface="Times New Roman" panose="02020603050405020304" charset="0"/>
                <a:cs typeface="Times New Roman" panose="02020603050405020304" charset="0"/>
                <a:sym typeface="+mn-lt"/>
              </a:rPr>
              <a:t> 2 </a:t>
            </a:r>
            <a:r>
              <a:rPr lang="en-US" altLang="zh-CN" sz="2400" dirty="0" err="1">
                <a:solidFill>
                  <a:srgbClr val="FF0000"/>
                </a:solidFill>
                <a:latin typeface="Times New Roman" panose="02020603050405020304" charset="0"/>
                <a:cs typeface="Times New Roman" panose="02020603050405020304" charset="0"/>
                <a:sym typeface="+mn-lt"/>
              </a:rPr>
              <a:t>câu</a:t>
            </a:r>
            <a:r>
              <a:rPr lang="en-US" altLang="zh-CN" sz="2400" dirty="0">
                <a:solidFill>
                  <a:srgbClr val="FF0000"/>
                </a:solidFill>
                <a:latin typeface="Times New Roman" panose="02020603050405020304" charset="0"/>
                <a:cs typeface="Times New Roman" panose="02020603050405020304" charset="0"/>
                <a:sym typeface="+mn-lt"/>
              </a:rPr>
              <a:t> </a:t>
            </a:r>
            <a:r>
              <a:rPr lang="en-US" altLang="zh-CN" sz="2400" dirty="0" err="1">
                <a:solidFill>
                  <a:srgbClr val="FF0000"/>
                </a:solidFill>
                <a:latin typeface="Times New Roman" panose="02020603050405020304" charset="0"/>
                <a:cs typeface="Times New Roman" panose="02020603050405020304" charset="0"/>
                <a:sym typeface="+mn-lt"/>
              </a:rPr>
              <a:t>thơ</a:t>
            </a:r>
            <a:r>
              <a:rPr lang="en-US" altLang="zh-CN" sz="2400" dirty="0">
                <a:solidFill>
                  <a:srgbClr val="FF0000"/>
                </a:solidFill>
                <a:latin typeface="Times New Roman" panose="02020603050405020304" charset="0"/>
                <a:cs typeface="Times New Roman" panose="02020603050405020304" charset="0"/>
                <a:sym typeface="+mn-lt"/>
              </a:rPr>
              <a:t> </a:t>
            </a:r>
            <a:r>
              <a:rPr lang="en-US" altLang="zh-CN" sz="2400" dirty="0" err="1">
                <a:solidFill>
                  <a:srgbClr val="FF0000"/>
                </a:solidFill>
                <a:latin typeface="Times New Roman" panose="02020603050405020304" charset="0"/>
                <a:cs typeface="Times New Roman" panose="02020603050405020304" charset="0"/>
                <a:sym typeface="+mn-lt"/>
              </a:rPr>
              <a:t>đầu</a:t>
            </a:r>
            <a:r>
              <a:rPr lang="en-US" altLang="zh-CN" sz="2400" dirty="0">
                <a:solidFill>
                  <a:srgbClr val="FF0000"/>
                </a:solidFill>
                <a:latin typeface="Times New Roman" panose="02020603050405020304" charset="0"/>
                <a:cs typeface="Times New Roman" panose="02020603050405020304" charset="0"/>
                <a:sym typeface="+mn-lt"/>
              </a:rPr>
              <a:t> </a:t>
            </a:r>
            <a:r>
              <a:rPr lang="en-US" altLang="zh-CN" sz="2400" dirty="0" err="1">
                <a:solidFill>
                  <a:srgbClr val="FF0000"/>
                </a:solidFill>
                <a:latin typeface="Times New Roman" panose="02020603050405020304" charset="0"/>
                <a:cs typeface="Times New Roman" panose="02020603050405020304" charset="0"/>
                <a:sym typeface="+mn-lt"/>
              </a:rPr>
              <a:t>đoạn</a:t>
            </a:r>
            <a:r>
              <a:rPr lang="en-US" altLang="zh-CN" sz="2400" dirty="0">
                <a:solidFill>
                  <a:srgbClr val="FF0000"/>
                </a:solidFill>
                <a:latin typeface="Times New Roman" panose="02020603050405020304" charset="0"/>
                <a:cs typeface="Times New Roman" panose="02020603050405020304" charset="0"/>
                <a:sym typeface="+mn-lt"/>
              </a:rPr>
              <a:t> </a:t>
            </a:r>
            <a:r>
              <a:rPr lang="en-US" altLang="zh-CN" sz="2400" dirty="0" err="1">
                <a:solidFill>
                  <a:srgbClr val="FF0000"/>
                </a:solidFill>
                <a:latin typeface="Times New Roman" panose="02020603050405020304" charset="0"/>
                <a:cs typeface="Times New Roman" panose="02020603050405020304" charset="0"/>
                <a:sym typeface="+mn-lt"/>
              </a:rPr>
              <a:t>trích</a:t>
            </a:r>
            <a:endParaRPr lang="zh-CN" altLang="en-US" sz="2400" dirty="0">
              <a:solidFill>
                <a:srgbClr val="FF0000"/>
              </a:solidFill>
              <a:latin typeface="Times New Roman" panose="02020603050405020304" charset="0"/>
              <a:cs typeface="Times New Roman" panose="02020603050405020304" charset="0"/>
              <a:sym typeface="+mn-lt"/>
            </a:endParaRPr>
          </a:p>
        </p:txBody>
      </p:sp>
      <p:sp>
        <p:nvSpPr>
          <p:cNvPr id="5" name="Google Shape;1538;p53"/>
          <p:cNvSpPr/>
          <p:nvPr/>
        </p:nvSpPr>
        <p:spPr>
          <a:xfrm>
            <a:off x="1026806" y="3021249"/>
            <a:ext cx="5292149" cy="815500"/>
          </a:xfrm>
          <a:prstGeom prst="roundRect">
            <a:avLst>
              <a:gd name="adj" fmla="val 16667"/>
            </a:avLst>
          </a:prstGeom>
          <a:solidFill>
            <a:srgbClr val="FBE6C9"/>
          </a:solidFill>
          <a:ln w="952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algn="ctr"/>
            <a:r>
              <a:rPr lang="en-US" altLang="zh-CN" sz="2400" dirty="0">
                <a:solidFill>
                  <a:srgbClr val="FF0000"/>
                </a:solidFill>
                <a:latin typeface="Times New Roman" panose="02020603050405020304" charset="0"/>
                <a:cs typeface="Times New Roman" panose="02020603050405020304" charset="0"/>
                <a:sym typeface="+mn-lt"/>
              </a:rPr>
              <a:t>Hoàn </a:t>
            </a:r>
            <a:r>
              <a:rPr lang="en-US" altLang="zh-CN" sz="2400" dirty="0" err="1">
                <a:solidFill>
                  <a:srgbClr val="FF0000"/>
                </a:solidFill>
                <a:latin typeface="Times New Roman" panose="02020603050405020304" charset="0"/>
                <a:cs typeface="Times New Roman" panose="02020603050405020304" charset="0"/>
                <a:sym typeface="+mn-lt"/>
              </a:rPr>
              <a:t>thiện</a:t>
            </a:r>
            <a:r>
              <a:rPr lang="en-US" altLang="zh-CN" sz="2400" dirty="0">
                <a:solidFill>
                  <a:srgbClr val="FF0000"/>
                </a:solidFill>
                <a:latin typeface="Times New Roman" panose="02020603050405020304" charset="0"/>
                <a:cs typeface="Times New Roman" panose="02020603050405020304" charset="0"/>
                <a:sym typeface="+mn-lt"/>
              </a:rPr>
              <a:t> PHT “</a:t>
            </a:r>
            <a:r>
              <a:rPr lang="en-US" altLang="zh-CN" sz="2400" dirty="0" err="1">
                <a:solidFill>
                  <a:srgbClr val="FF0000"/>
                </a:solidFill>
                <a:latin typeface="Times New Roman" panose="02020603050405020304" charset="0"/>
                <a:cs typeface="Times New Roman" panose="02020603050405020304" charset="0"/>
                <a:sym typeface="+mn-lt"/>
              </a:rPr>
              <a:t>Chân</a:t>
            </a:r>
            <a:r>
              <a:rPr lang="en-US" altLang="zh-CN" sz="2400" dirty="0">
                <a:solidFill>
                  <a:srgbClr val="FF0000"/>
                </a:solidFill>
                <a:latin typeface="Times New Roman" panose="02020603050405020304" charset="0"/>
                <a:cs typeface="Times New Roman" panose="02020603050405020304" charset="0"/>
                <a:sym typeface="+mn-lt"/>
              </a:rPr>
              <a:t> dung Kim </a:t>
            </a:r>
            <a:r>
              <a:rPr lang="en-US" altLang="zh-CN" sz="2400" dirty="0" err="1">
                <a:solidFill>
                  <a:srgbClr val="FF0000"/>
                </a:solidFill>
                <a:latin typeface="Times New Roman" panose="02020603050405020304" charset="0"/>
                <a:cs typeface="Times New Roman" panose="02020603050405020304" charset="0"/>
                <a:sym typeface="+mn-lt"/>
              </a:rPr>
              <a:t>Trọng</a:t>
            </a:r>
            <a:r>
              <a:rPr lang="en-US" altLang="zh-CN" sz="2400" dirty="0">
                <a:solidFill>
                  <a:srgbClr val="FF0000"/>
                </a:solidFill>
                <a:latin typeface="Times New Roman" panose="02020603050405020304" charset="0"/>
                <a:cs typeface="Times New Roman" panose="02020603050405020304" charset="0"/>
                <a:sym typeface="+mn-lt"/>
              </a:rPr>
              <a:t>” </a:t>
            </a:r>
            <a:endParaRPr lang="zh-CN" altLang="en-US" sz="2400" dirty="0">
              <a:solidFill>
                <a:srgbClr val="FF0000"/>
              </a:solidFill>
              <a:latin typeface="Times New Roman" panose="02020603050405020304" charset="0"/>
              <a:cs typeface="Times New Roman" panose="02020603050405020304" charset="0"/>
              <a:sym typeface="+mn-lt"/>
            </a:endParaRPr>
          </a:p>
        </p:txBody>
      </p:sp>
      <p:sp>
        <p:nvSpPr>
          <p:cNvPr id="6" name="Google Shape;1538;p53"/>
          <p:cNvSpPr/>
          <p:nvPr/>
        </p:nvSpPr>
        <p:spPr>
          <a:xfrm>
            <a:off x="1026806" y="4941661"/>
            <a:ext cx="5292149" cy="815500"/>
          </a:xfrm>
          <a:prstGeom prst="roundRect">
            <a:avLst>
              <a:gd name="adj" fmla="val 16667"/>
            </a:avLst>
          </a:prstGeom>
          <a:solidFill>
            <a:srgbClr val="FBE6C9"/>
          </a:solidFill>
          <a:ln w="952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algn="ctr"/>
            <a:r>
              <a:rPr lang="en-US" altLang="zh-CN" sz="2400" dirty="0">
                <a:solidFill>
                  <a:srgbClr val="FF0000"/>
                </a:solidFill>
                <a:latin typeface="Times New Roman" panose="02020603050405020304" charset="0"/>
                <a:cs typeface="Times New Roman" panose="02020603050405020304" charset="0"/>
                <a:sym typeface="+mn-lt"/>
              </a:rPr>
              <a:t>Chia </a:t>
            </a:r>
            <a:r>
              <a:rPr lang="en-US" altLang="zh-CN" sz="2400" dirty="0" err="1">
                <a:solidFill>
                  <a:srgbClr val="FF0000"/>
                </a:solidFill>
                <a:latin typeface="Times New Roman" panose="02020603050405020304" charset="0"/>
                <a:cs typeface="Times New Roman" panose="02020603050405020304" charset="0"/>
                <a:sym typeface="+mn-lt"/>
              </a:rPr>
              <a:t>sẻ</a:t>
            </a:r>
            <a:r>
              <a:rPr lang="en-US" altLang="zh-CN" sz="2400" dirty="0">
                <a:solidFill>
                  <a:srgbClr val="FF0000"/>
                </a:solidFill>
                <a:latin typeface="Times New Roman" panose="02020603050405020304" charset="0"/>
                <a:cs typeface="Times New Roman" panose="02020603050405020304" charset="0"/>
                <a:sym typeface="+mn-lt"/>
              </a:rPr>
              <a:t> </a:t>
            </a:r>
            <a:r>
              <a:rPr lang="en-US" altLang="zh-CN" sz="2400" dirty="0" err="1">
                <a:solidFill>
                  <a:srgbClr val="FF0000"/>
                </a:solidFill>
                <a:latin typeface="Times New Roman" panose="02020603050405020304" charset="0"/>
                <a:cs typeface="Times New Roman" panose="02020603050405020304" charset="0"/>
                <a:sym typeface="+mn-lt"/>
              </a:rPr>
              <a:t>đáp</a:t>
            </a:r>
            <a:r>
              <a:rPr lang="en-US" altLang="zh-CN" sz="2400" dirty="0">
                <a:solidFill>
                  <a:srgbClr val="FF0000"/>
                </a:solidFill>
                <a:latin typeface="Times New Roman" panose="02020603050405020304" charset="0"/>
                <a:cs typeface="Times New Roman" panose="02020603050405020304" charset="0"/>
                <a:sym typeface="+mn-lt"/>
              </a:rPr>
              <a:t> </a:t>
            </a:r>
            <a:r>
              <a:rPr lang="en-US" altLang="zh-CN" sz="2400" dirty="0" err="1">
                <a:solidFill>
                  <a:srgbClr val="FF0000"/>
                </a:solidFill>
                <a:latin typeface="Times New Roman" panose="02020603050405020304" charset="0"/>
                <a:cs typeface="Times New Roman" panose="02020603050405020304" charset="0"/>
                <a:sym typeface="+mn-lt"/>
              </a:rPr>
              <a:t>án</a:t>
            </a:r>
            <a:r>
              <a:rPr lang="en-US" altLang="zh-CN" sz="2400" dirty="0">
                <a:solidFill>
                  <a:srgbClr val="FF0000"/>
                </a:solidFill>
                <a:latin typeface="Times New Roman" panose="02020603050405020304" charset="0"/>
                <a:cs typeface="Times New Roman" panose="02020603050405020304" charset="0"/>
                <a:sym typeface="+mn-lt"/>
              </a:rPr>
              <a:t> </a:t>
            </a:r>
            <a:r>
              <a:rPr lang="en-US" altLang="zh-CN" sz="2400" dirty="0" err="1">
                <a:solidFill>
                  <a:srgbClr val="FF0000"/>
                </a:solidFill>
                <a:latin typeface="Times New Roman" panose="02020603050405020304" charset="0"/>
                <a:cs typeface="Times New Roman" panose="02020603050405020304" charset="0"/>
                <a:sym typeface="+mn-lt"/>
              </a:rPr>
              <a:t>với</a:t>
            </a:r>
            <a:r>
              <a:rPr lang="en-US" altLang="zh-CN" sz="2400" dirty="0">
                <a:solidFill>
                  <a:srgbClr val="FF0000"/>
                </a:solidFill>
                <a:latin typeface="Times New Roman" panose="02020603050405020304" charset="0"/>
                <a:cs typeface="Times New Roman" panose="02020603050405020304" charset="0"/>
                <a:sym typeface="+mn-lt"/>
              </a:rPr>
              <a:t> </a:t>
            </a:r>
            <a:r>
              <a:rPr lang="en-US" altLang="zh-CN" sz="2400" dirty="0" err="1">
                <a:solidFill>
                  <a:srgbClr val="FF0000"/>
                </a:solidFill>
                <a:latin typeface="Times New Roman" panose="02020603050405020304" charset="0"/>
                <a:cs typeface="Times New Roman" panose="02020603050405020304" charset="0"/>
                <a:sym typeface="+mn-lt"/>
              </a:rPr>
              <a:t>cả</a:t>
            </a:r>
            <a:r>
              <a:rPr lang="en-US" altLang="zh-CN" sz="2400" dirty="0">
                <a:solidFill>
                  <a:srgbClr val="FF0000"/>
                </a:solidFill>
                <a:latin typeface="Times New Roman" panose="02020603050405020304" charset="0"/>
                <a:cs typeface="Times New Roman" panose="02020603050405020304" charset="0"/>
                <a:sym typeface="+mn-lt"/>
              </a:rPr>
              <a:t> </a:t>
            </a:r>
            <a:r>
              <a:rPr lang="en-US" altLang="zh-CN" sz="2400" dirty="0" err="1">
                <a:solidFill>
                  <a:srgbClr val="FF0000"/>
                </a:solidFill>
                <a:latin typeface="Times New Roman" panose="02020603050405020304" charset="0"/>
                <a:cs typeface="Times New Roman" panose="02020603050405020304" charset="0"/>
                <a:sym typeface="+mn-lt"/>
              </a:rPr>
              <a:t>lớp</a:t>
            </a:r>
            <a:endParaRPr lang="zh-CN" altLang="en-US" sz="2400" dirty="0">
              <a:solidFill>
                <a:srgbClr val="FF0000"/>
              </a:solidFill>
              <a:latin typeface="Times New Roman" panose="02020603050405020304" charset="0"/>
              <a:cs typeface="Times New Roman" panose="02020603050405020304" charset="0"/>
              <a:sym typeface="+mn-lt"/>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2485839">
            <a:off x="3265130" y="2038673"/>
            <a:ext cx="815500" cy="815500"/>
          </a:xfrm>
          <a:prstGeom prst="rect">
            <a:avLst/>
          </a:prstGeom>
        </p:spPr>
      </p:pic>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2485839">
            <a:off x="3265131" y="4006910"/>
            <a:ext cx="815500" cy="815500"/>
          </a:xfrm>
          <a:prstGeom prst="rect">
            <a:avLst/>
          </a:prstGeom>
        </p:spPr>
      </p:pic>
      <p:pic>
        <p:nvPicPr>
          <p:cNvPr id="2" name="Picture 1"/>
          <p:cNvPicPr>
            <a:picLocks noChangeAspect="1"/>
          </p:cNvPicPr>
          <p:nvPr/>
        </p:nvPicPr>
        <p:blipFill>
          <a:blip r:embed="rId3"/>
          <a:stretch>
            <a:fillRect/>
          </a:stretch>
        </p:blipFill>
        <p:spPr>
          <a:xfrm>
            <a:off x="7288283" y="827919"/>
            <a:ext cx="3634791" cy="5153665"/>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 cstate="print">
            <a:lum bright="70000" contrast="-70000"/>
            <a:extLst>
              <a:ext uri="{28A0092B-C50C-407E-A947-70E740481C1C}">
                <a14:useLocalDpi xmlns:a14="http://schemas.microsoft.com/office/drawing/2010/main" val="0"/>
              </a:ext>
            </a:extLst>
          </a:blip>
          <a:stretch>
            <a:fillRect/>
          </a:stretch>
        </p:blipFill>
        <p:spPr>
          <a:xfrm flipH="1">
            <a:off x="2945522" y="5315709"/>
            <a:ext cx="8747778" cy="1237491"/>
          </a:xfrm>
          <a:prstGeom prst="rect">
            <a:avLst/>
          </a:prstGeom>
        </p:spPr>
      </p:pic>
      <p:sp>
        <p:nvSpPr>
          <p:cNvPr id="9" name="文本框 9"/>
          <p:cNvSpPr txBox="1"/>
          <p:nvPr/>
        </p:nvSpPr>
        <p:spPr>
          <a:xfrm>
            <a:off x="3783781" y="901332"/>
            <a:ext cx="4624437" cy="707886"/>
          </a:xfrm>
          <a:prstGeom prst="rect">
            <a:avLst/>
          </a:prstGeom>
          <a:noFill/>
        </p:spPr>
        <p:txBody>
          <a:bodyPr wrap="square" rtlCol="0">
            <a:spAutoFit/>
          </a:bodyPr>
          <a:lstStyle/>
          <a:p>
            <a:pPr algn="ctr"/>
            <a:r>
              <a:rPr lang="en-US" altLang="zh-CN" sz="4000" dirty="0">
                <a:solidFill>
                  <a:srgbClr val="687C71"/>
                </a:solidFill>
                <a:latin typeface="#9Slide07 IcielBaliho Script" pitchFamily="2" charset="0"/>
                <a:cs typeface="+mn-ea"/>
                <a:sym typeface="+mn-lt"/>
              </a:rPr>
              <a:t>1. </a:t>
            </a:r>
            <a:r>
              <a:rPr lang="en-US" altLang="zh-CN" sz="4000" dirty="0" err="1">
                <a:solidFill>
                  <a:srgbClr val="687C71"/>
                </a:solidFill>
                <a:latin typeface="#9Slide07 IcielBaliho Script" pitchFamily="2" charset="0"/>
                <a:cs typeface="+mn-ea"/>
                <a:sym typeface="+mn-lt"/>
              </a:rPr>
              <a:t>Đọc</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văn</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bản</a:t>
            </a:r>
            <a:endParaRPr lang="zh-CN" altLang="en-US" sz="4000" dirty="0">
              <a:solidFill>
                <a:srgbClr val="687C71"/>
              </a:solidFill>
              <a:latin typeface="#9Slide07 IcielBaliho Script" pitchFamily="2" charset="0"/>
              <a:cs typeface="+mn-ea"/>
              <a:sym typeface="+mn-lt"/>
            </a:endParaRPr>
          </a:p>
        </p:txBody>
      </p:sp>
      <p:sp>
        <p:nvSpPr>
          <p:cNvPr id="15" name="矩形 1"/>
          <p:cNvSpPr/>
          <p:nvPr/>
        </p:nvSpPr>
        <p:spPr>
          <a:xfrm>
            <a:off x="345869" y="373486"/>
            <a:ext cx="11500260" cy="6111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C0306"/>
              </a:solidFill>
              <a:cs typeface="+mn-ea"/>
              <a:sym typeface="+mn-lt"/>
            </a:endParaRPr>
          </a:p>
        </p:txBody>
      </p:sp>
      <p:sp>
        <p:nvSpPr>
          <p:cNvPr id="16" name="矩形 2"/>
          <p:cNvSpPr/>
          <p:nvPr/>
        </p:nvSpPr>
        <p:spPr>
          <a:xfrm>
            <a:off x="609600" y="680605"/>
            <a:ext cx="10972800" cy="5496789"/>
          </a:xfrm>
          <a:prstGeom prst="rect">
            <a:avLst/>
          </a:prstGeom>
          <a:no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 name="Rectangle 1"/>
          <p:cNvSpPr>
            <a:spLocks noChangeArrowheads="1"/>
          </p:cNvSpPr>
          <p:nvPr/>
        </p:nvSpPr>
        <p:spPr bwMode="auto">
          <a:xfrm>
            <a:off x="1188454" y="863488"/>
            <a:ext cx="9815090" cy="67564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tabLst>
                <a:tab pos="225425" algn="l"/>
              </a:tabLst>
              <a:defRPr>
                <a:solidFill>
                  <a:schemeClr val="tx1"/>
                </a:solidFill>
                <a:latin typeface="Arial" panose="020B0604020202020204" pitchFamily="34" charset="0"/>
              </a:defRPr>
            </a:lvl1pPr>
            <a:lvl2pPr eaLnBrk="0" fontAlgn="base" hangingPunct="0">
              <a:spcBef>
                <a:spcPct val="0"/>
              </a:spcBef>
              <a:spcAft>
                <a:spcPct val="0"/>
              </a:spcAft>
              <a:tabLst>
                <a:tab pos="225425" algn="l"/>
              </a:tabLst>
              <a:defRPr>
                <a:solidFill>
                  <a:schemeClr val="tx1"/>
                </a:solidFill>
                <a:latin typeface="Arial" panose="020B0604020202020204" pitchFamily="34" charset="0"/>
              </a:defRPr>
            </a:lvl2pPr>
            <a:lvl3pPr eaLnBrk="0" fontAlgn="base" hangingPunct="0">
              <a:spcBef>
                <a:spcPct val="0"/>
              </a:spcBef>
              <a:spcAft>
                <a:spcPct val="0"/>
              </a:spcAft>
              <a:tabLst>
                <a:tab pos="225425" algn="l"/>
              </a:tabLst>
              <a:defRPr>
                <a:solidFill>
                  <a:schemeClr val="tx1"/>
                </a:solidFill>
                <a:latin typeface="Arial" panose="020B0604020202020204" pitchFamily="34" charset="0"/>
              </a:defRPr>
            </a:lvl3pPr>
            <a:lvl4pPr eaLnBrk="0" fontAlgn="base" hangingPunct="0">
              <a:spcBef>
                <a:spcPct val="0"/>
              </a:spcBef>
              <a:spcAft>
                <a:spcPct val="0"/>
              </a:spcAft>
              <a:tabLst>
                <a:tab pos="225425" algn="l"/>
              </a:tabLst>
              <a:defRPr>
                <a:solidFill>
                  <a:schemeClr val="tx1"/>
                </a:solidFill>
                <a:latin typeface="Arial" panose="020B0604020202020204" pitchFamily="34" charset="0"/>
              </a:defRPr>
            </a:lvl4pPr>
            <a:lvl5pPr eaLnBrk="0" fontAlgn="base" hangingPunct="0">
              <a:spcBef>
                <a:spcPct val="0"/>
              </a:spcBef>
              <a:spcAft>
                <a:spcPct val="0"/>
              </a:spcAft>
              <a:tabLst>
                <a:tab pos="225425" algn="l"/>
              </a:tabLst>
              <a:defRPr>
                <a:solidFill>
                  <a:schemeClr val="tx1"/>
                </a:solidFill>
                <a:latin typeface="Arial" panose="020B0604020202020204" pitchFamily="34" charset="0"/>
              </a:defRPr>
            </a:lvl5pPr>
            <a:lvl6pPr eaLnBrk="0" fontAlgn="base" hangingPunct="0">
              <a:spcBef>
                <a:spcPct val="0"/>
              </a:spcBef>
              <a:spcAft>
                <a:spcPct val="0"/>
              </a:spcAft>
              <a:tabLst>
                <a:tab pos="225425" algn="l"/>
              </a:tabLst>
              <a:defRPr>
                <a:solidFill>
                  <a:schemeClr val="tx1"/>
                </a:solidFill>
                <a:latin typeface="Arial" panose="020B0604020202020204" pitchFamily="34" charset="0"/>
              </a:defRPr>
            </a:lvl6pPr>
            <a:lvl7pPr eaLnBrk="0" fontAlgn="base" hangingPunct="0">
              <a:spcBef>
                <a:spcPct val="0"/>
              </a:spcBef>
              <a:spcAft>
                <a:spcPct val="0"/>
              </a:spcAft>
              <a:tabLst>
                <a:tab pos="225425" algn="l"/>
              </a:tabLst>
              <a:defRPr>
                <a:solidFill>
                  <a:schemeClr val="tx1"/>
                </a:solidFill>
                <a:latin typeface="Arial" panose="020B0604020202020204" pitchFamily="34" charset="0"/>
              </a:defRPr>
            </a:lvl7pPr>
            <a:lvl8pPr eaLnBrk="0" fontAlgn="base" hangingPunct="0">
              <a:spcBef>
                <a:spcPct val="0"/>
              </a:spcBef>
              <a:spcAft>
                <a:spcPct val="0"/>
              </a:spcAft>
              <a:tabLst>
                <a:tab pos="225425" algn="l"/>
              </a:tabLst>
              <a:defRPr>
                <a:solidFill>
                  <a:schemeClr val="tx1"/>
                </a:solidFill>
                <a:latin typeface="Arial" panose="020B0604020202020204" pitchFamily="34" charset="0"/>
              </a:defRPr>
            </a:lvl8pPr>
            <a:lvl9pPr eaLnBrk="0" fontAlgn="base" hangingPunct="0">
              <a:spcBef>
                <a:spcPct val="0"/>
              </a:spcBef>
              <a:spcAft>
                <a:spcPct val="0"/>
              </a:spcAft>
              <a:tabLst>
                <a:tab pos="225425" algn="l"/>
              </a:tabLst>
              <a:defRPr>
                <a:solidFill>
                  <a:schemeClr val="tx1"/>
                </a:solidFill>
                <a:latin typeface="Arial" panose="020B0604020202020204" pitchFamily="34" charset="0"/>
              </a:defRPr>
            </a:lvl9pPr>
          </a:lstStyle>
          <a:p>
            <a:pPr marR="0" lvl="0" algn="ctr" defTabSz="914400" rtl="0" eaLnBrk="0" fontAlgn="base" latinLnBrk="0" hangingPunct="0">
              <a:lnSpc>
                <a:spcPct val="100000"/>
              </a:lnSpc>
              <a:spcBef>
                <a:spcPct val="0"/>
              </a:spcBef>
              <a:spcAft>
                <a:spcPct val="0"/>
              </a:spcAft>
              <a:buClrTx/>
              <a:buSzTx/>
              <a:tabLst>
                <a:tab pos="225425" algn="l"/>
              </a:tabLst>
            </a:pPr>
            <a:r>
              <a:rPr lang="en-US" altLang="en-US" sz="3800" dirty="0">
                <a:solidFill>
                  <a:srgbClr val="FF0000"/>
                </a:solidFill>
                <a:latin typeface="Times New Roman" panose="02020603050405020304" charset="0"/>
                <a:cs typeface="Times New Roman" panose="02020603050405020304" charset="0"/>
              </a:rPr>
              <a:t>2. </a:t>
            </a:r>
            <a:r>
              <a:rPr lang="en-US" altLang="en-US" sz="3800" dirty="0" err="1">
                <a:solidFill>
                  <a:srgbClr val="FF0000"/>
                </a:solidFill>
                <a:latin typeface="Times New Roman" panose="02020603050405020304" charset="0"/>
                <a:cs typeface="Times New Roman" panose="02020603050405020304" charset="0"/>
              </a:rPr>
              <a:t>Nhân</a:t>
            </a:r>
            <a:r>
              <a:rPr lang="en-US" altLang="en-US" sz="3800" dirty="0">
                <a:solidFill>
                  <a:srgbClr val="FF0000"/>
                </a:solidFill>
                <a:latin typeface="Times New Roman" panose="02020603050405020304" charset="0"/>
                <a:cs typeface="Times New Roman" panose="02020603050405020304" charset="0"/>
              </a:rPr>
              <a:t> </a:t>
            </a:r>
            <a:r>
              <a:rPr lang="en-US" altLang="en-US" sz="3800" dirty="0" err="1">
                <a:solidFill>
                  <a:srgbClr val="FF0000"/>
                </a:solidFill>
                <a:latin typeface="Times New Roman" panose="02020603050405020304" charset="0"/>
                <a:cs typeface="Times New Roman" panose="02020603050405020304" charset="0"/>
              </a:rPr>
              <a:t>vật</a:t>
            </a:r>
            <a:r>
              <a:rPr lang="en-US" altLang="en-US" sz="3800" dirty="0">
                <a:solidFill>
                  <a:srgbClr val="FF0000"/>
                </a:solidFill>
                <a:latin typeface="Times New Roman" panose="02020603050405020304" charset="0"/>
                <a:cs typeface="Times New Roman" panose="02020603050405020304" charset="0"/>
              </a:rPr>
              <a:t> Kim </a:t>
            </a:r>
            <a:r>
              <a:rPr lang="en-US" altLang="en-US" sz="3800" dirty="0" err="1">
                <a:solidFill>
                  <a:srgbClr val="FF0000"/>
                </a:solidFill>
                <a:latin typeface="Times New Roman" panose="02020603050405020304" charset="0"/>
                <a:cs typeface="Times New Roman" panose="02020603050405020304" charset="0"/>
              </a:rPr>
              <a:t>Trọng</a:t>
            </a:r>
            <a:endParaRPr lang="en-US" altLang="en-US" sz="3800" dirty="0">
              <a:solidFill>
                <a:srgbClr val="FF0000"/>
              </a:solidFill>
              <a:latin typeface="Times New Roman" panose="02020603050405020304" charset="0"/>
              <a:cs typeface="Times New Roman" panose="02020603050405020304" charset="0"/>
            </a:endParaRPr>
          </a:p>
        </p:txBody>
      </p:sp>
      <p:pic>
        <p:nvPicPr>
          <p:cNvPr id="5" name="Picture 4"/>
          <p:cNvPicPr>
            <a:picLocks noChangeAspect="1"/>
          </p:cNvPicPr>
          <p:nvPr/>
        </p:nvPicPr>
        <p:blipFill rotWithShape="1">
          <a:blip r:embed="rId2"/>
          <a:srcRect l="11765" r="50000"/>
          <a:stretch>
            <a:fillRect/>
          </a:stretch>
        </p:blipFill>
        <p:spPr>
          <a:xfrm>
            <a:off x="1022554" y="1846981"/>
            <a:ext cx="2898974" cy="3983548"/>
          </a:xfrm>
          <a:prstGeom prst="rect">
            <a:avLst/>
          </a:prstGeom>
        </p:spPr>
      </p:pic>
      <p:sp>
        <p:nvSpPr>
          <p:cNvPr id="7" name="Rectangle: Rounded Corners 6"/>
          <p:cNvSpPr/>
          <p:nvPr/>
        </p:nvSpPr>
        <p:spPr>
          <a:xfrm>
            <a:off x="4379042" y="1846981"/>
            <a:ext cx="6790404" cy="1787840"/>
          </a:xfrm>
          <a:prstGeom prst="roundRect">
            <a:avLst>
              <a:gd name="adj" fmla="val 14820"/>
            </a:avLst>
          </a:prstGeom>
          <a:solidFill>
            <a:schemeClr val="bg1"/>
          </a:solidFill>
          <a:ln w="38100">
            <a:solidFill>
              <a:srgbClr val="687C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charset="0"/>
                <a:cs typeface="Times New Roman" panose="02020603050405020304" charset="0"/>
              </a:rPr>
              <a:t>Kim Trọng xuất hiện trong </a:t>
            </a:r>
            <a:r>
              <a:rPr lang="vi-VN" sz="2800" dirty="0">
                <a:solidFill>
                  <a:srgbClr val="0070C0"/>
                </a:solidFill>
                <a:latin typeface="Times New Roman" panose="02020603050405020304" charset="0"/>
                <a:cs typeface="Times New Roman" panose="02020603050405020304" charset="0"/>
              </a:rPr>
              <a:t>khung cảnh thiên nhiên trong sáng, tươi đẹp</a:t>
            </a:r>
            <a:r>
              <a:rPr lang="vi-VN" sz="2800" dirty="0">
                <a:solidFill>
                  <a:schemeClr val="tx1"/>
                </a:solidFill>
                <a:latin typeface="Times New Roman" panose="02020603050405020304" charset="0"/>
                <a:cs typeface="Times New Roman" panose="02020603050405020304" charset="0"/>
              </a:rPr>
              <a:t>. Dung mạo, cử chỉ, phong thái của chàng làm </a:t>
            </a:r>
            <a:r>
              <a:rPr lang="vi-VN" sz="2800" dirty="0">
                <a:solidFill>
                  <a:srgbClr val="0070C0"/>
                </a:solidFill>
                <a:latin typeface="Times New Roman" panose="02020603050405020304" charset="0"/>
                <a:cs typeface="Times New Roman" panose="02020603050405020304" charset="0"/>
              </a:rPr>
              <a:t>bừng sáng cả không gian</a:t>
            </a:r>
            <a:endParaRPr lang="vi-VN" sz="2800" dirty="0">
              <a:solidFill>
                <a:srgbClr val="0070C0"/>
              </a:solidFill>
              <a:latin typeface="Times New Roman" panose="02020603050405020304" charset="0"/>
              <a:cs typeface="Times New Roman" panose="02020603050405020304" charset="0"/>
            </a:endParaRPr>
          </a:p>
        </p:txBody>
      </p:sp>
      <p:sp>
        <p:nvSpPr>
          <p:cNvPr id="8" name="Rectangle: Rounded Corners 7"/>
          <p:cNvSpPr/>
          <p:nvPr/>
        </p:nvSpPr>
        <p:spPr>
          <a:xfrm>
            <a:off x="4379042" y="3942735"/>
            <a:ext cx="6790404" cy="1787840"/>
          </a:xfrm>
          <a:prstGeom prst="roundRect">
            <a:avLst>
              <a:gd name="adj" fmla="val 15475"/>
            </a:avLst>
          </a:prstGeom>
          <a:solidFill>
            <a:schemeClr val="bg1"/>
          </a:solidFill>
          <a:ln w="38100">
            <a:solidFill>
              <a:srgbClr val="687C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err="1">
                <a:solidFill>
                  <a:srgbClr val="0070C0"/>
                </a:solidFill>
                <a:latin typeface="Times New Roman" panose="02020603050405020304" charset="0"/>
                <a:cs typeface="Times New Roman" panose="02020603050405020304" charset="0"/>
              </a:rPr>
              <a:t>Phương</a:t>
            </a:r>
            <a:r>
              <a:rPr lang="en-US" sz="2800" dirty="0">
                <a:solidFill>
                  <a:srgbClr val="0070C0"/>
                </a:solidFill>
                <a:latin typeface="Times New Roman" panose="02020603050405020304" charset="0"/>
                <a:cs typeface="Times New Roman" panose="02020603050405020304" charset="0"/>
              </a:rPr>
              <a:t> </a:t>
            </a:r>
            <a:r>
              <a:rPr lang="en-US" sz="2800" dirty="0" err="1">
                <a:solidFill>
                  <a:srgbClr val="0070C0"/>
                </a:solidFill>
                <a:latin typeface="Times New Roman" panose="02020603050405020304" charset="0"/>
                <a:cs typeface="Times New Roman" panose="02020603050405020304" charset="0"/>
              </a:rPr>
              <a:t>tiện</a:t>
            </a:r>
            <a:r>
              <a:rPr lang="en-US" sz="2800" dirty="0">
                <a:solidFill>
                  <a:srgbClr val="0070C0"/>
                </a:solidFill>
                <a:latin typeface="Times New Roman" panose="02020603050405020304" charset="0"/>
                <a:cs typeface="Times New Roman" panose="02020603050405020304" charset="0"/>
              </a:rPr>
              <a:t> </a:t>
            </a:r>
            <a:r>
              <a:rPr lang="en-US" sz="2800" dirty="0" err="1">
                <a:solidFill>
                  <a:srgbClr val="0070C0"/>
                </a:solidFill>
                <a:latin typeface="Times New Roman" panose="02020603050405020304" charset="0"/>
                <a:cs typeface="Times New Roman" panose="02020603050405020304" charset="0"/>
              </a:rPr>
              <a:t>khắc</a:t>
            </a:r>
            <a:r>
              <a:rPr lang="en-US" sz="2800" dirty="0">
                <a:solidFill>
                  <a:srgbClr val="0070C0"/>
                </a:solidFill>
                <a:latin typeface="Times New Roman" panose="02020603050405020304" charset="0"/>
                <a:cs typeface="Times New Roman" panose="02020603050405020304" charset="0"/>
              </a:rPr>
              <a:t> </a:t>
            </a:r>
            <a:r>
              <a:rPr lang="en-US" sz="2800" dirty="0" err="1">
                <a:solidFill>
                  <a:srgbClr val="0070C0"/>
                </a:solidFill>
                <a:latin typeface="Times New Roman" panose="02020603050405020304" charset="0"/>
                <a:cs typeface="Times New Roman" panose="02020603050405020304" charset="0"/>
              </a:rPr>
              <a:t>họa</a:t>
            </a:r>
            <a:r>
              <a:rPr lang="en-US" sz="2800" dirty="0">
                <a:solidFill>
                  <a:srgbClr val="0070C0"/>
                </a:solidFill>
                <a:latin typeface="Times New Roman" panose="02020603050405020304" charset="0"/>
                <a:cs typeface="Times New Roman" panose="02020603050405020304" charset="0"/>
              </a:rPr>
              <a:t>: </a:t>
            </a:r>
            <a:r>
              <a:rPr lang="en-US" sz="2800" dirty="0">
                <a:solidFill>
                  <a:schemeClr val="tx1"/>
                </a:solidFill>
                <a:latin typeface="Times New Roman" panose="02020603050405020304" charset="0"/>
                <a:cs typeface="Times New Roman" panose="02020603050405020304" charset="0"/>
              </a:rPr>
              <a:t>L</a:t>
            </a:r>
            <a:r>
              <a:rPr lang="vi-VN" altLang="en-US" sz="2800" dirty="0">
                <a:solidFill>
                  <a:schemeClr val="tx1"/>
                </a:solidFill>
                <a:latin typeface="Times New Roman" panose="02020603050405020304" charset="0"/>
                <a:cs typeface="Times New Roman" panose="02020603050405020304" charset="0"/>
              </a:rPr>
              <a:t>ời kể, miêu tả của người kể chuyện</a:t>
            </a:r>
            <a:r>
              <a:rPr lang="en-US" altLang="en-US" sz="2800" dirty="0">
                <a:solidFill>
                  <a:schemeClr val="tx1"/>
                </a:solidFill>
                <a:latin typeface="Times New Roman" panose="02020603050405020304" charset="0"/>
                <a:cs typeface="Times New Roman" panose="02020603050405020304" charset="0"/>
              </a:rPr>
              <a:t>, </a:t>
            </a:r>
            <a:r>
              <a:rPr lang="en-US" altLang="en-US" sz="2800" dirty="0" err="1">
                <a:solidFill>
                  <a:schemeClr val="tx1"/>
                </a:solidFill>
                <a:latin typeface="Times New Roman" panose="02020603050405020304" charset="0"/>
                <a:cs typeface="Times New Roman" panose="02020603050405020304" charset="0"/>
              </a:rPr>
              <a:t>Nguyễn</a:t>
            </a:r>
            <a:r>
              <a:rPr lang="en-US" altLang="en-US" sz="2800" dirty="0">
                <a:solidFill>
                  <a:schemeClr val="tx1"/>
                </a:solidFill>
                <a:latin typeface="Times New Roman" panose="02020603050405020304" charset="0"/>
                <a:cs typeface="Times New Roman" panose="02020603050405020304" charset="0"/>
              </a:rPr>
              <a:t> Du </a:t>
            </a:r>
            <a:r>
              <a:rPr lang="en-US" altLang="en-US" sz="2800" dirty="0" err="1">
                <a:solidFill>
                  <a:schemeClr val="tx1"/>
                </a:solidFill>
                <a:latin typeface="Times New Roman" panose="02020603050405020304" charset="0"/>
                <a:cs typeface="Times New Roman" panose="02020603050405020304" charset="0"/>
              </a:rPr>
              <a:t>dẫn</a:t>
            </a:r>
            <a:r>
              <a:rPr lang="en-US" altLang="en-US" sz="2800" dirty="0">
                <a:solidFill>
                  <a:schemeClr val="tx1"/>
                </a:solidFill>
                <a:latin typeface="Times New Roman" panose="02020603050405020304" charset="0"/>
                <a:cs typeface="Times New Roman" panose="02020603050405020304" charset="0"/>
              </a:rPr>
              <a:t> </a:t>
            </a:r>
            <a:r>
              <a:rPr lang="en-US" altLang="en-US" sz="2800" dirty="0" err="1">
                <a:solidFill>
                  <a:schemeClr val="tx1"/>
                </a:solidFill>
                <a:latin typeface="Times New Roman" panose="02020603050405020304" charset="0"/>
                <a:cs typeface="Times New Roman" panose="02020603050405020304" charset="0"/>
              </a:rPr>
              <a:t>dắt</a:t>
            </a:r>
            <a:r>
              <a:rPr lang="en-US" altLang="en-US" sz="2800" dirty="0">
                <a:solidFill>
                  <a:schemeClr val="tx1"/>
                </a:solidFill>
                <a:latin typeface="Times New Roman" panose="02020603050405020304" charset="0"/>
                <a:cs typeface="Times New Roman" panose="02020603050405020304" charset="0"/>
              </a:rPr>
              <a:t> </a:t>
            </a:r>
            <a:r>
              <a:rPr lang="en-US" altLang="en-US" sz="2800" dirty="0" err="1">
                <a:solidFill>
                  <a:schemeClr val="tx1"/>
                </a:solidFill>
                <a:latin typeface="Times New Roman" panose="02020603050405020304" charset="0"/>
                <a:cs typeface="Times New Roman" panose="02020603050405020304" charset="0"/>
              </a:rPr>
              <a:t>người</a:t>
            </a:r>
            <a:r>
              <a:rPr lang="en-US" altLang="en-US" sz="2800" dirty="0">
                <a:solidFill>
                  <a:schemeClr val="tx1"/>
                </a:solidFill>
                <a:latin typeface="Times New Roman" panose="02020603050405020304" charset="0"/>
                <a:cs typeface="Times New Roman" panose="02020603050405020304" charset="0"/>
              </a:rPr>
              <a:t> </a:t>
            </a:r>
            <a:r>
              <a:rPr lang="en-US" altLang="en-US" sz="2800" dirty="0" err="1">
                <a:solidFill>
                  <a:schemeClr val="tx1"/>
                </a:solidFill>
                <a:latin typeface="Times New Roman" panose="02020603050405020304" charset="0"/>
                <a:cs typeface="Times New Roman" panose="02020603050405020304" charset="0"/>
              </a:rPr>
              <a:t>đọc</a:t>
            </a:r>
            <a:r>
              <a:rPr lang="en-US" altLang="en-US" sz="2800" dirty="0">
                <a:solidFill>
                  <a:schemeClr val="tx1"/>
                </a:solidFill>
                <a:latin typeface="Times New Roman" panose="02020603050405020304" charset="0"/>
                <a:cs typeface="Times New Roman" panose="02020603050405020304" charset="0"/>
              </a:rPr>
              <a:t> </a:t>
            </a:r>
            <a:r>
              <a:rPr lang="en-US" altLang="en-US" sz="2800" dirty="0" err="1">
                <a:solidFill>
                  <a:schemeClr val="tx1"/>
                </a:solidFill>
                <a:latin typeface="Times New Roman" panose="02020603050405020304" charset="0"/>
                <a:cs typeface="Times New Roman" panose="02020603050405020304" charset="0"/>
              </a:rPr>
              <a:t>đi</a:t>
            </a:r>
            <a:r>
              <a:rPr lang="vi-VN" altLang="en-US" sz="2800" dirty="0">
                <a:solidFill>
                  <a:schemeClr val="tx1"/>
                </a:solidFill>
                <a:latin typeface="Times New Roman" panose="02020603050405020304" charset="0"/>
                <a:cs typeface="Times New Roman" panose="02020603050405020304" charset="0"/>
              </a:rPr>
              <a:t> </a:t>
            </a:r>
            <a:r>
              <a:rPr lang="en-US" altLang="en-US" sz="2800" dirty="0" err="1">
                <a:solidFill>
                  <a:schemeClr val="tx1"/>
                </a:solidFill>
                <a:latin typeface="Times New Roman" panose="02020603050405020304" charset="0"/>
                <a:cs typeface="Times New Roman" panose="02020603050405020304" charset="0"/>
              </a:rPr>
              <a:t>từ</a:t>
            </a:r>
            <a:r>
              <a:rPr lang="en-US" altLang="en-US" sz="2800" dirty="0">
                <a:solidFill>
                  <a:schemeClr val="tx1"/>
                </a:solidFill>
                <a:latin typeface="Times New Roman" panose="02020603050405020304" charset="0"/>
                <a:cs typeface="Times New Roman" panose="02020603050405020304" charset="0"/>
              </a:rPr>
              <a:t> </a:t>
            </a:r>
            <a:r>
              <a:rPr lang="vi-VN" sz="2800" dirty="0">
                <a:solidFill>
                  <a:schemeClr val="tx1"/>
                </a:solidFill>
                <a:latin typeface="Times New Roman" panose="02020603050405020304" charset="0"/>
                <a:cs typeface="Times New Roman" panose="02020603050405020304" charset="0"/>
              </a:rPr>
              <a:t>vẻ đẹp ngoại hình đến vẻ đẹp của phẩm cách và tâm hồn </a:t>
            </a:r>
            <a:r>
              <a:rPr lang="en-US" sz="2800" dirty="0" err="1">
                <a:solidFill>
                  <a:schemeClr val="tx1"/>
                </a:solidFill>
                <a:latin typeface="Times New Roman" panose="02020603050405020304" charset="0"/>
                <a:cs typeface="Times New Roman" panose="02020603050405020304" charset="0"/>
              </a:rPr>
              <a:t>nhân</a:t>
            </a:r>
            <a:r>
              <a:rPr lang="en-US" sz="2800" dirty="0">
                <a:solidFill>
                  <a:schemeClr val="tx1"/>
                </a:solidFill>
                <a:latin typeface="Times New Roman" panose="02020603050405020304" charset="0"/>
                <a:cs typeface="Times New Roman" panose="02020603050405020304" charset="0"/>
              </a:rPr>
              <a:t> </a:t>
            </a:r>
            <a:r>
              <a:rPr lang="en-US" sz="2800" dirty="0" err="1">
                <a:solidFill>
                  <a:schemeClr val="tx1"/>
                </a:solidFill>
                <a:latin typeface="Times New Roman" panose="02020603050405020304" charset="0"/>
                <a:cs typeface="Times New Roman" panose="02020603050405020304" charset="0"/>
              </a:rPr>
              <a:t>vật</a:t>
            </a:r>
            <a:endParaRPr lang="en-US" altLang="en-US" sz="2800" dirty="0">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 cstate="print">
            <a:lum bright="70000" contrast="-70000"/>
            <a:extLst>
              <a:ext uri="{28A0092B-C50C-407E-A947-70E740481C1C}">
                <a14:useLocalDpi xmlns:a14="http://schemas.microsoft.com/office/drawing/2010/main" val="0"/>
              </a:ext>
            </a:extLst>
          </a:blip>
          <a:stretch>
            <a:fillRect/>
          </a:stretch>
        </p:blipFill>
        <p:spPr>
          <a:xfrm flipH="1">
            <a:off x="2945522" y="5315709"/>
            <a:ext cx="8747778" cy="1237491"/>
          </a:xfrm>
          <a:prstGeom prst="rect">
            <a:avLst/>
          </a:prstGeom>
        </p:spPr>
      </p:pic>
      <p:sp>
        <p:nvSpPr>
          <p:cNvPr id="9" name="文本框 9"/>
          <p:cNvSpPr txBox="1"/>
          <p:nvPr/>
        </p:nvSpPr>
        <p:spPr>
          <a:xfrm>
            <a:off x="3783781" y="901332"/>
            <a:ext cx="4624437" cy="707886"/>
          </a:xfrm>
          <a:prstGeom prst="rect">
            <a:avLst/>
          </a:prstGeom>
          <a:noFill/>
        </p:spPr>
        <p:txBody>
          <a:bodyPr wrap="square" rtlCol="0">
            <a:spAutoFit/>
          </a:bodyPr>
          <a:lstStyle/>
          <a:p>
            <a:pPr algn="ctr"/>
            <a:r>
              <a:rPr lang="en-US" altLang="zh-CN" sz="4000" dirty="0">
                <a:solidFill>
                  <a:srgbClr val="687C71"/>
                </a:solidFill>
                <a:latin typeface="#9Slide07 IcielBaliho Script" pitchFamily="2" charset="0"/>
                <a:cs typeface="+mn-ea"/>
                <a:sym typeface="+mn-lt"/>
              </a:rPr>
              <a:t>1. </a:t>
            </a:r>
            <a:r>
              <a:rPr lang="en-US" altLang="zh-CN" sz="4000" dirty="0" err="1">
                <a:solidFill>
                  <a:srgbClr val="687C71"/>
                </a:solidFill>
                <a:latin typeface="#9Slide07 IcielBaliho Script" pitchFamily="2" charset="0"/>
                <a:cs typeface="+mn-ea"/>
                <a:sym typeface="+mn-lt"/>
              </a:rPr>
              <a:t>Đọc</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văn</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bản</a:t>
            </a:r>
            <a:endParaRPr lang="zh-CN" altLang="en-US" sz="4000" dirty="0">
              <a:solidFill>
                <a:srgbClr val="687C71"/>
              </a:solidFill>
              <a:latin typeface="#9Slide07 IcielBaliho Script" pitchFamily="2" charset="0"/>
              <a:cs typeface="+mn-ea"/>
              <a:sym typeface="+mn-lt"/>
            </a:endParaRPr>
          </a:p>
        </p:txBody>
      </p:sp>
      <p:sp>
        <p:nvSpPr>
          <p:cNvPr id="15" name="矩形 1"/>
          <p:cNvSpPr/>
          <p:nvPr/>
        </p:nvSpPr>
        <p:spPr>
          <a:xfrm>
            <a:off x="345869" y="373486"/>
            <a:ext cx="11500260" cy="6111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C0306"/>
              </a:solidFill>
              <a:cs typeface="+mn-ea"/>
              <a:sym typeface="+mn-lt"/>
            </a:endParaRPr>
          </a:p>
        </p:txBody>
      </p:sp>
      <p:sp>
        <p:nvSpPr>
          <p:cNvPr id="16" name="矩形 2"/>
          <p:cNvSpPr/>
          <p:nvPr/>
        </p:nvSpPr>
        <p:spPr>
          <a:xfrm>
            <a:off x="609600" y="680605"/>
            <a:ext cx="10972800" cy="5496789"/>
          </a:xfrm>
          <a:prstGeom prst="rect">
            <a:avLst/>
          </a:prstGeom>
          <a:no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 name="Rectangle 1"/>
          <p:cNvSpPr>
            <a:spLocks noChangeArrowheads="1"/>
          </p:cNvSpPr>
          <p:nvPr/>
        </p:nvSpPr>
        <p:spPr bwMode="auto">
          <a:xfrm>
            <a:off x="1854777" y="830640"/>
            <a:ext cx="5359828" cy="67564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tabLst>
                <a:tab pos="225425" algn="l"/>
              </a:tabLst>
              <a:defRPr>
                <a:solidFill>
                  <a:schemeClr val="tx1"/>
                </a:solidFill>
                <a:latin typeface="Arial" panose="020B0604020202020204" pitchFamily="34" charset="0"/>
              </a:defRPr>
            </a:lvl1pPr>
            <a:lvl2pPr eaLnBrk="0" fontAlgn="base" hangingPunct="0">
              <a:spcBef>
                <a:spcPct val="0"/>
              </a:spcBef>
              <a:spcAft>
                <a:spcPct val="0"/>
              </a:spcAft>
              <a:tabLst>
                <a:tab pos="225425" algn="l"/>
              </a:tabLst>
              <a:defRPr>
                <a:solidFill>
                  <a:schemeClr val="tx1"/>
                </a:solidFill>
                <a:latin typeface="Arial" panose="020B0604020202020204" pitchFamily="34" charset="0"/>
              </a:defRPr>
            </a:lvl2pPr>
            <a:lvl3pPr eaLnBrk="0" fontAlgn="base" hangingPunct="0">
              <a:spcBef>
                <a:spcPct val="0"/>
              </a:spcBef>
              <a:spcAft>
                <a:spcPct val="0"/>
              </a:spcAft>
              <a:tabLst>
                <a:tab pos="225425" algn="l"/>
              </a:tabLst>
              <a:defRPr>
                <a:solidFill>
                  <a:schemeClr val="tx1"/>
                </a:solidFill>
                <a:latin typeface="Arial" panose="020B0604020202020204" pitchFamily="34" charset="0"/>
              </a:defRPr>
            </a:lvl3pPr>
            <a:lvl4pPr eaLnBrk="0" fontAlgn="base" hangingPunct="0">
              <a:spcBef>
                <a:spcPct val="0"/>
              </a:spcBef>
              <a:spcAft>
                <a:spcPct val="0"/>
              </a:spcAft>
              <a:tabLst>
                <a:tab pos="225425" algn="l"/>
              </a:tabLst>
              <a:defRPr>
                <a:solidFill>
                  <a:schemeClr val="tx1"/>
                </a:solidFill>
                <a:latin typeface="Arial" panose="020B0604020202020204" pitchFamily="34" charset="0"/>
              </a:defRPr>
            </a:lvl4pPr>
            <a:lvl5pPr eaLnBrk="0" fontAlgn="base" hangingPunct="0">
              <a:spcBef>
                <a:spcPct val="0"/>
              </a:spcBef>
              <a:spcAft>
                <a:spcPct val="0"/>
              </a:spcAft>
              <a:tabLst>
                <a:tab pos="225425" algn="l"/>
              </a:tabLst>
              <a:defRPr>
                <a:solidFill>
                  <a:schemeClr val="tx1"/>
                </a:solidFill>
                <a:latin typeface="Arial" panose="020B0604020202020204" pitchFamily="34" charset="0"/>
              </a:defRPr>
            </a:lvl5pPr>
            <a:lvl6pPr eaLnBrk="0" fontAlgn="base" hangingPunct="0">
              <a:spcBef>
                <a:spcPct val="0"/>
              </a:spcBef>
              <a:spcAft>
                <a:spcPct val="0"/>
              </a:spcAft>
              <a:tabLst>
                <a:tab pos="225425" algn="l"/>
              </a:tabLst>
              <a:defRPr>
                <a:solidFill>
                  <a:schemeClr val="tx1"/>
                </a:solidFill>
                <a:latin typeface="Arial" panose="020B0604020202020204" pitchFamily="34" charset="0"/>
              </a:defRPr>
            </a:lvl6pPr>
            <a:lvl7pPr eaLnBrk="0" fontAlgn="base" hangingPunct="0">
              <a:spcBef>
                <a:spcPct val="0"/>
              </a:spcBef>
              <a:spcAft>
                <a:spcPct val="0"/>
              </a:spcAft>
              <a:tabLst>
                <a:tab pos="225425" algn="l"/>
              </a:tabLst>
              <a:defRPr>
                <a:solidFill>
                  <a:schemeClr val="tx1"/>
                </a:solidFill>
                <a:latin typeface="Arial" panose="020B0604020202020204" pitchFamily="34" charset="0"/>
              </a:defRPr>
            </a:lvl7pPr>
            <a:lvl8pPr eaLnBrk="0" fontAlgn="base" hangingPunct="0">
              <a:spcBef>
                <a:spcPct val="0"/>
              </a:spcBef>
              <a:spcAft>
                <a:spcPct val="0"/>
              </a:spcAft>
              <a:tabLst>
                <a:tab pos="225425" algn="l"/>
              </a:tabLst>
              <a:defRPr>
                <a:solidFill>
                  <a:schemeClr val="tx1"/>
                </a:solidFill>
                <a:latin typeface="Arial" panose="020B0604020202020204" pitchFamily="34" charset="0"/>
              </a:defRPr>
            </a:lvl8pPr>
            <a:lvl9pPr eaLnBrk="0" fontAlgn="base" hangingPunct="0">
              <a:spcBef>
                <a:spcPct val="0"/>
              </a:spcBef>
              <a:spcAft>
                <a:spcPct val="0"/>
              </a:spcAft>
              <a:tabLst>
                <a:tab pos="225425" algn="l"/>
              </a:tabLst>
              <a:defRPr>
                <a:solidFill>
                  <a:schemeClr val="tx1"/>
                </a:solidFill>
                <a:latin typeface="Arial" panose="020B0604020202020204" pitchFamily="34" charset="0"/>
              </a:defRPr>
            </a:lvl9pPr>
          </a:lstStyle>
          <a:p>
            <a:pPr marR="0" lvl="0" algn="ctr" defTabSz="914400" rtl="0" eaLnBrk="0" fontAlgn="base" latinLnBrk="0" hangingPunct="0">
              <a:lnSpc>
                <a:spcPct val="100000"/>
              </a:lnSpc>
              <a:spcBef>
                <a:spcPct val="0"/>
              </a:spcBef>
              <a:spcAft>
                <a:spcPct val="0"/>
              </a:spcAft>
              <a:buClrTx/>
              <a:buSzTx/>
              <a:tabLst>
                <a:tab pos="225425" algn="l"/>
              </a:tabLst>
            </a:pPr>
            <a:r>
              <a:rPr lang="en-US" altLang="en-US" sz="3800" dirty="0">
                <a:solidFill>
                  <a:srgbClr val="FF0000"/>
                </a:solidFill>
                <a:latin typeface="Times New Roman" panose="02020603050405020304" charset="0"/>
                <a:cs typeface="Times New Roman" panose="02020603050405020304" charset="0"/>
              </a:rPr>
              <a:t>2. </a:t>
            </a:r>
            <a:r>
              <a:rPr lang="en-US" altLang="en-US" sz="3800" dirty="0" err="1">
                <a:solidFill>
                  <a:srgbClr val="FF0000"/>
                </a:solidFill>
                <a:latin typeface="Times New Roman" panose="02020603050405020304" charset="0"/>
                <a:cs typeface="Times New Roman" panose="02020603050405020304" charset="0"/>
              </a:rPr>
              <a:t>Nhân</a:t>
            </a:r>
            <a:r>
              <a:rPr lang="en-US" altLang="en-US" sz="3800" dirty="0">
                <a:solidFill>
                  <a:srgbClr val="FF0000"/>
                </a:solidFill>
                <a:latin typeface="Times New Roman" panose="02020603050405020304" charset="0"/>
                <a:cs typeface="Times New Roman" panose="02020603050405020304" charset="0"/>
              </a:rPr>
              <a:t> </a:t>
            </a:r>
            <a:r>
              <a:rPr lang="en-US" altLang="en-US" sz="3800" dirty="0" err="1">
                <a:solidFill>
                  <a:srgbClr val="FF0000"/>
                </a:solidFill>
                <a:latin typeface="Times New Roman" panose="02020603050405020304" charset="0"/>
                <a:cs typeface="Times New Roman" panose="02020603050405020304" charset="0"/>
              </a:rPr>
              <a:t>vật</a:t>
            </a:r>
            <a:r>
              <a:rPr lang="en-US" altLang="en-US" sz="3800" dirty="0">
                <a:solidFill>
                  <a:srgbClr val="FF0000"/>
                </a:solidFill>
                <a:latin typeface="Times New Roman" panose="02020603050405020304" charset="0"/>
                <a:cs typeface="Times New Roman" panose="02020603050405020304" charset="0"/>
              </a:rPr>
              <a:t> Kim </a:t>
            </a:r>
            <a:r>
              <a:rPr lang="en-US" altLang="en-US" sz="3800" dirty="0" err="1">
                <a:solidFill>
                  <a:srgbClr val="FF0000"/>
                </a:solidFill>
                <a:latin typeface="Times New Roman" panose="02020603050405020304" charset="0"/>
                <a:cs typeface="Times New Roman" panose="02020603050405020304" charset="0"/>
              </a:rPr>
              <a:t>Trọng</a:t>
            </a:r>
            <a:endParaRPr lang="en-US" altLang="en-US" sz="3800" dirty="0">
              <a:solidFill>
                <a:srgbClr val="FF0000"/>
              </a:solidFill>
              <a:latin typeface="Times New Roman" panose="02020603050405020304" charset="0"/>
              <a:cs typeface="Times New Roman" panose="02020603050405020304" charset="0"/>
            </a:endParaRPr>
          </a:p>
        </p:txBody>
      </p:sp>
      <p:pic>
        <p:nvPicPr>
          <p:cNvPr id="7" name="Chỗ dành sẵn cho Nội dung 6"/>
          <p:cNvPicPr>
            <a:picLocks noChangeAspect="1"/>
          </p:cNvPicPr>
          <p:nvPr/>
        </p:nvPicPr>
        <p:blipFill rotWithShape="1">
          <a:blip r:embed="rId2">
            <a:extLst>
              <a:ext uri="{28A0092B-C50C-407E-A947-70E740481C1C}">
                <a14:useLocalDpi xmlns:a14="http://schemas.microsoft.com/office/drawing/2010/main" val="0"/>
              </a:ext>
            </a:extLst>
          </a:blip>
          <a:srcRect l="53912" t="10109" r="2" b="30618"/>
          <a:stretch>
            <a:fillRect/>
          </a:stretch>
        </p:blipFill>
        <p:spPr>
          <a:xfrm>
            <a:off x="8499210" y="958816"/>
            <a:ext cx="2907426" cy="4177999"/>
          </a:xfrm>
          <a:prstGeom prst="rect">
            <a:avLst/>
          </a:prstGeom>
          <a:ln>
            <a:noFill/>
          </a:ln>
          <a:effectLst>
            <a:softEdge rad="112500"/>
          </a:effectLst>
        </p:spPr>
      </p:pic>
      <p:sp>
        <p:nvSpPr>
          <p:cNvPr id="8" name="Rectangle: Rounded Corners 7"/>
          <p:cNvSpPr/>
          <p:nvPr/>
        </p:nvSpPr>
        <p:spPr>
          <a:xfrm>
            <a:off x="927920" y="1870840"/>
            <a:ext cx="3299951" cy="1414095"/>
          </a:xfrm>
          <a:prstGeom prst="roundRect">
            <a:avLst>
              <a:gd name="adj" fmla="val 14820"/>
            </a:avLst>
          </a:prstGeom>
          <a:solidFill>
            <a:schemeClr val="bg1"/>
          </a:solidFill>
          <a:ln w="38100">
            <a:solidFill>
              <a:srgbClr val="687C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500" dirty="0">
                <a:solidFill>
                  <a:srgbClr val="0070C0"/>
                </a:solidFill>
                <a:latin typeface="Times New Roman" panose="02020603050405020304" charset="0"/>
                <a:cs typeface="Times New Roman" panose="02020603050405020304" charset="0"/>
              </a:rPr>
              <a:t>Cử chỉ, hành động lịch thiệp, nho nhã: </a:t>
            </a:r>
            <a:r>
              <a:rPr lang="vi-VN" sz="2500" dirty="0">
                <a:solidFill>
                  <a:schemeClr val="tx1"/>
                </a:solidFill>
                <a:latin typeface="Times New Roman" panose="02020603050405020304" charset="0"/>
                <a:cs typeface="Times New Roman" panose="02020603050405020304" charset="0"/>
              </a:rPr>
              <a:t>xuống ngựa tới nơi tự tình</a:t>
            </a:r>
            <a:endParaRPr lang="en-US" sz="2500" dirty="0">
              <a:solidFill>
                <a:schemeClr val="tx1"/>
              </a:solidFill>
              <a:latin typeface="Times New Roman" panose="02020603050405020304" charset="0"/>
              <a:cs typeface="Times New Roman" panose="02020603050405020304" charset="0"/>
            </a:endParaRPr>
          </a:p>
        </p:txBody>
      </p:sp>
      <p:sp>
        <p:nvSpPr>
          <p:cNvPr id="11" name="Rectangle: Rounded Corners 10"/>
          <p:cNvSpPr/>
          <p:nvPr/>
        </p:nvSpPr>
        <p:spPr>
          <a:xfrm>
            <a:off x="4546191" y="1870840"/>
            <a:ext cx="3634699" cy="1414095"/>
          </a:xfrm>
          <a:prstGeom prst="roundRect">
            <a:avLst>
              <a:gd name="adj" fmla="val 14820"/>
            </a:avLst>
          </a:prstGeom>
          <a:solidFill>
            <a:schemeClr val="bg1"/>
          </a:solidFill>
          <a:ln w="38100">
            <a:solidFill>
              <a:srgbClr val="687C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500" dirty="0">
                <a:solidFill>
                  <a:srgbClr val="0070C0"/>
                </a:solidFill>
                <a:latin typeface="Times New Roman" panose="02020603050405020304" charset="0"/>
                <a:cs typeface="Times New Roman" panose="02020603050405020304" charset="0"/>
              </a:rPr>
              <a:t>Trang phục, dung mạo trẻ trung, thanh lịch: </a:t>
            </a:r>
            <a:r>
              <a:rPr lang="vi-VN" sz="2500" dirty="0">
                <a:solidFill>
                  <a:schemeClr val="tx1"/>
                </a:solidFill>
                <a:latin typeface="Times New Roman" panose="02020603050405020304" charset="0"/>
                <a:cs typeface="Times New Roman" panose="02020603050405020304" charset="0"/>
              </a:rPr>
              <a:t>hài văn lần bước dặm xanh</a:t>
            </a:r>
            <a:endParaRPr lang="en-US" sz="2500" dirty="0">
              <a:solidFill>
                <a:schemeClr val="tx1"/>
              </a:solidFill>
              <a:latin typeface="Times New Roman" panose="02020603050405020304" charset="0"/>
              <a:cs typeface="Times New Roman" panose="02020603050405020304" charset="0"/>
            </a:endParaRPr>
          </a:p>
        </p:txBody>
      </p:sp>
      <p:sp>
        <p:nvSpPr>
          <p:cNvPr id="12" name="Rectangle: Rounded Corners 11"/>
          <p:cNvSpPr/>
          <p:nvPr/>
        </p:nvSpPr>
        <p:spPr>
          <a:xfrm>
            <a:off x="927920" y="3546397"/>
            <a:ext cx="3299951" cy="1619806"/>
          </a:xfrm>
          <a:prstGeom prst="roundRect">
            <a:avLst>
              <a:gd name="adj" fmla="val 14820"/>
            </a:avLst>
          </a:prstGeom>
          <a:solidFill>
            <a:schemeClr val="bg1"/>
          </a:solidFill>
          <a:ln w="38100">
            <a:solidFill>
              <a:srgbClr val="687C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500" dirty="0">
                <a:solidFill>
                  <a:srgbClr val="0070C0"/>
                </a:solidFill>
                <a:latin typeface="Times New Roman" panose="02020603050405020304" charset="0"/>
                <a:cs typeface="Times New Roman" panose="02020603050405020304" charset="0"/>
              </a:rPr>
              <a:t>Gia thế giàu sang, quyền quý: </a:t>
            </a:r>
            <a:r>
              <a:rPr lang="vi-VN" sz="2500" dirty="0">
                <a:solidFill>
                  <a:schemeClr val="tx1"/>
                </a:solidFill>
                <a:latin typeface="Times New Roman" panose="02020603050405020304" charset="0"/>
                <a:cs typeface="Times New Roman" panose="02020603050405020304" charset="0"/>
              </a:rPr>
              <a:t>nhà trâm anh, nền phú hậu</a:t>
            </a:r>
            <a:endParaRPr lang="en-US" sz="2500" dirty="0">
              <a:solidFill>
                <a:schemeClr val="tx1"/>
              </a:solidFill>
              <a:latin typeface="Times New Roman" panose="02020603050405020304" charset="0"/>
              <a:cs typeface="Times New Roman" panose="02020603050405020304" charset="0"/>
            </a:endParaRPr>
          </a:p>
        </p:txBody>
      </p:sp>
      <p:sp>
        <p:nvSpPr>
          <p:cNvPr id="13" name="Rectangle: Rounded Corners 12"/>
          <p:cNvSpPr/>
          <p:nvPr/>
        </p:nvSpPr>
        <p:spPr>
          <a:xfrm>
            <a:off x="4546191" y="3546397"/>
            <a:ext cx="3634699" cy="1619806"/>
          </a:xfrm>
          <a:prstGeom prst="roundRect">
            <a:avLst>
              <a:gd name="adj" fmla="val 14820"/>
            </a:avLst>
          </a:prstGeom>
          <a:solidFill>
            <a:schemeClr val="bg1"/>
          </a:solidFill>
          <a:ln w="38100">
            <a:solidFill>
              <a:srgbClr val="687C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500" dirty="0">
                <a:solidFill>
                  <a:srgbClr val="0070C0"/>
                </a:solidFill>
                <a:latin typeface="Times New Roman" panose="02020603050405020304" charset="0"/>
                <a:cs typeface="Times New Roman" panose="02020603050405020304" charset="0"/>
              </a:rPr>
              <a:t>Tư chất thông minh, tài </a:t>
            </a:r>
            <a:r>
              <a:rPr lang="en-US" sz="2500" dirty="0" err="1">
                <a:solidFill>
                  <a:srgbClr val="0070C0"/>
                </a:solidFill>
                <a:latin typeface="Times New Roman" panose="02020603050405020304" charset="0"/>
                <a:cs typeface="Times New Roman" panose="02020603050405020304" charset="0"/>
              </a:rPr>
              <a:t>năng</a:t>
            </a:r>
            <a:r>
              <a:rPr lang="en-US" sz="2500" dirty="0">
                <a:solidFill>
                  <a:srgbClr val="0070C0"/>
                </a:solidFill>
                <a:latin typeface="Times New Roman" panose="02020603050405020304" charset="0"/>
                <a:cs typeface="Times New Roman" panose="02020603050405020304" charset="0"/>
              </a:rPr>
              <a:t> </a:t>
            </a:r>
            <a:r>
              <a:rPr lang="en-US" sz="2500" dirty="0" err="1">
                <a:solidFill>
                  <a:srgbClr val="0070C0"/>
                </a:solidFill>
                <a:latin typeface="Times New Roman" panose="02020603050405020304" charset="0"/>
                <a:cs typeface="Times New Roman" panose="02020603050405020304" charset="0"/>
              </a:rPr>
              <a:t>xuất</a:t>
            </a:r>
            <a:r>
              <a:rPr lang="en-US" sz="2500" dirty="0">
                <a:solidFill>
                  <a:srgbClr val="0070C0"/>
                </a:solidFill>
                <a:latin typeface="Times New Roman" panose="02020603050405020304" charset="0"/>
                <a:cs typeface="Times New Roman" panose="02020603050405020304" charset="0"/>
              </a:rPr>
              <a:t> </a:t>
            </a:r>
            <a:r>
              <a:rPr lang="en-US" sz="2500" dirty="0" err="1">
                <a:solidFill>
                  <a:srgbClr val="0070C0"/>
                </a:solidFill>
                <a:latin typeface="Times New Roman" panose="02020603050405020304" charset="0"/>
                <a:cs typeface="Times New Roman" panose="02020603050405020304" charset="0"/>
              </a:rPr>
              <a:t>chúng</a:t>
            </a:r>
            <a:r>
              <a:rPr lang="vi-VN" sz="2500" dirty="0">
                <a:solidFill>
                  <a:srgbClr val="0070C0"/>
                </a:solidFill>
                <a:latin typeface="Times New Roman" panose="02020603050405020304" charset="0"/>
                <a:cs typeface="Times New Roman" panose="02020603050405020304" charset="0"/>
              </a:rPr>
              <a:t>: </a:t>
            </a:r>
            <a:r>
              <a:rPr lang="vi-VN" sz="2500" dirty="0">
                <a:solidFill>
                  <a:schemeClr val="tx1"/>
                </a:solidFill>
                <a:latin typeface="Times New Roman" panose="02020603050405020304" charset="0"/>
                <a:cs typeface="Times New Roman" panose="02020603050405020304" charset="0"/>
              </a:rPr>
              <a:t>văn chương nết đất, thông minh tính trời</a:t>
            </a:r>
            <a:endParaRPr lang="en-US" sz="2500" dirty="0">
              <a:solidFill>
                <a:schemeClr val="tx1"/>
              </a:solidFill>
              <a:latin typeface="Times New Roman" panose="02020603050405020304" charset="0"/>
              <a:cs typeface="Times New Roman" panose="02020603050405020304" charset="0"/>
            </a:endParaRPr>
          </a:p>
        </p:txBody>
      </p:sp>
      <p:sp>
        <p:nvSpPr>
          <p:cNvPr id="18" name="TextBox 17"/>
          <p:cNvSpPr txBox="1"/>
          <p:nvPr/>
        </p:nvSpPr>
        <p:spPr>
          <a:xfrm>
            <a:off x="1141038" y="5432841"/>
            <a:ext cx="10098480" cy="491490"/>
          </a:xfrm>
          <a:prstGeom prst="rect">
            <a:avLst/>
          </a:prstGeom>
          <a:noFill/>
        </p:spPr>
        <p:txBody>
          <a:bodyPr wrap="square">
            <a:spAutoFit/>
          </a:bodyPr>
          <a:lstStyle/>
          <a:p>
            <a:pPr algn="just"/>
            <a:r>
              <a:rPr lang="en-US" sz="2600" dirty="0">
                <a:solidFill>
                  <a:srgbClr val="0070C0"/>
                </a:solidFill>
                <a:latin typeface="Times New Roman" panose="02020603050405020304" charset="0"/>
                <a:cs typeface="Times New Roman" panose="02020603050405020304" charset="0"/>
                <a:sym typeface="Wingdings" panose="05000000000000000000" pitchFamily="2" charset="2"/>
              </a:rPr>
              <a:t> </a:t>
            </a:r>
            <a:r>
              <a:rPr lang="vi-VN" sz="2600" dirty="0">
                <a:solidFill>
                  <a:srgbClr val="0070C0"/>
                </a:solidFill>
                <a:latin typeface="Times New Roman" panose="02020603050405020304" charset="0"/>
                <a:cs typeface="Times New Roman" panose="02020603050405020304" charset="0"/>
              </a:rPr>
              <a:t>Chân dung nhân vật toát lên vẻ hào hoa, lịch lãm và phong nhã.</a:t>
            </a:r>
            <a:endParaRPr lang="vi-VN" sz="2600" dirty="0">
              <a:solidFill>
                <a:srgbClr val="0070C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 cstate="print">
            <a:lum bright="70000" contrast="-70000"/>
            <a:extLst>
              <a:ext uri="{28A0092B-C50C-407E-A947-70E740481C1C}">
                <a14:useLocalDpi xmlns:a14="http://schemas.microsoft.com/office/drawing/2010/main" val="0"/>
              </a:ext>
            </a:extLst>
          </a:blip>
          <a:stretch>
            <a:fillRect/>
          </a:stretch>
        </p:blipFill>
        <p:spPr>
          <a:xfrm flipH="1">
            <a:off x="2945522" y="5315709"/>
            <a:ext cx="8747778" cy="1237491"/>
          </a:xfrm>
          <a:prstGeom prst="rect">
            <a:avLst/>
          </a:prstGeom>
        </p:spPr>
      </p:pic>
      <p:sp>
        <p:nvSpPr>
          <p:cNvPr id="9" name="文本框 9"/>
          <p:cNvSpPr txBox="1"/>
          <p:nvPr/>
        </p:nvSpPr>
        <p:spPr>
          <a:xfrm>
            <a:off x="3783781" y="901332"/>
            <a:ext cx="4624437" cy="707886"/>
          </a:xfrm>
          <a:prstGeom prst="rect">
            <a:avLst/>
          </a:prstGeom>
          <a:noFill/>
        </p:spPr>
        <p:txBody>
          <a:bodyPr wrap="square" rtlCol="0">
            <a:spAutoFit/>
          </a:bodyPr>
          <a:lstStyle/>
          <a:p>
            <a:pPr algn="ctr"/>
            <a:r>
              <a:rPr lang="en-US" altLang="zh-CN" sz="4000" dirty="0">
                <a:solidFill>
                  <a:srgbClr val="687C71"/>
                </a:solidFill>
                <a:latin typeface="#9Slide07 IcielBaliho Script" pitchFamily="2" charset="0"/>
                <a:cs typeface="+mn-ea"/>
                <a:sym typeface="+mn-lt"/>
              </a:rPr>
              <a:t>1. </a:t>
            </a:r>
            <a:r>
              <a:rPr lang="en-US" altLang="zh-CN" sz="4000" dirty="0" err="1">
                <a:solidFill>
                  <a:srgbClr val="687C71"/>
                </a:solidFill>
                <a:latin typeface="#9Slide07 IcielBaliho Script" pitchFamily="2" charset="0"/>
                <a:cs typeface="+mn-ea"/>
                <a:sym typeface="+mn-lt"/>
              </a:rPr>
              <a:t>Đọc</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văn</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bản</a:t>
            </a:r>
            <a:endParaRPr lang="zh-CN" altLang="en-US" sz="4000" dirty="0">
              <a:solidFill>
                <a:srgbClr val="687C71"/>
              </a:solidFill>
              <a:latin typeface="#9Slide07 IcielBaliho Script" pitchFamily="2" charset="0"/>
              <a:cs typeface="+mn-ea"/>
              <a:sym typeface="+mn-lt"/>
            </a:endParaRPr>
          </a:p>
        </p:txBody>
      </p:sp>
      <p:sp>
        <p:nvSpPr>
          <p:cNvPr id="15" name="矩形 1"/>
          <p:cNvSpPr/>
          <p:nvPr/>
        </p:nvSpPr>
        <p:spPr>
          <a:xfrm>
            <a:off x="345869" y="373486"/>
            <a:ext cx="11500260" cy="6111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C0306"/>
              </a:solidFill>
              <a:cs typeface="+mn-ea"/>
              <a:sym typeface="+mn-lt"/>
            </a:endParaRPr>
          </a:p>
        </p:txBody>
      </p:sp>
      <p:sp>
        <p:nvSpPr>
          <p:cNvPr id="16" name="矩形 2"/>
          <p:cNvSpPr/>
          <p:nvPr/>
        </p:nvSpPr>
        <p:spPr>
          <a:xfrm>
            <a:off x="609600" y="680605"/>
            <a:ext cx="10972800" cy="5496789"/>
          </a:xfrm>
          <a:prstGeom prst="rect">
            <a:avLst/>
          </a:prstGeom>
          <a:no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TextBox 5"/>
          <p:cNvSpPr txBox="1"/>
          <p:nvPr/>
        </p:nvSpPr>
        <p:spPr>
          <a:xfrm>
            <a:off x="5237333" y="1413061"/>
            <a:ext cx="5804191" cy="4030980"/>
          </a:xfrm>
          <a:prstGeom prst="rect">
            <a:avLst/>
          </a:prstGeom>
          <a:noFill/>
        </p:spPr>
        <p:txBody>
          <a:bodyPr wrap="square">
            <a:spAutoFit/>
          </a:bodyPr>
          <a:lstStyle/>
          <a:p>
            <a:pPr algn="ctr"/>
            <a:r>
              <a:rPr lang="en-US" sz="3200" dirty="0" err="1">
                <a:solidFill>
                  <a:srgbClr val="0070C0"/>
                </a:solidFill>
                <a:latin typeface="Times New Roman" panose="02020603050405020304" charset="0"/>
                <a:cs typeface="Times New Roman" panose="02020603050405020304" charset="0"/>
              </a:rPr>
              <a:t>Tiểu</a:t>
            </a:r>
            <a:r>
              <a:rPr lang="en-US" sz="3200" dirty="0">
                <a:solidFill>
                  <a:srgbClr val="0070C0"/>
                </a:solidFill>
                <a:latin typeface="Times New Roman" panose="02020603050405020304" charset="0"/>
                <a:cs typeface="Times New Roman" panose="02020603050405020304" charset="0"/>
              </a:rPr>
              <a:t> </a:t>
            </a:r>
            <a:r>
              <a:rPr lang="en-US" sz="3200" dirty="0" err="1">
                <a:solidFill>
                  <a:srgbClr val="0070C0"/>
                </a:solidFill>
                <a:latin typeface="Times New Roman" panose="02020603050405020304" charset="0"/>
                <a:cs typeface="Times New Roman" panose="02020603050405020304" charset="0"/>
              </a:rPr>
              <a:t>kết</a:t>
            </a:r>
            <a:r>
              <a:rPr lang="en-US" sz="3200" dirty="0">
                <a:solidFill>
                  <a:srgbClr val="0070C0"/>
                </a:solidFill>
                <a:latin typeface="Times New Roman" panose="02020603050405020304" charset="0"/>
                <a:cs typeface="Times New Roman" panose="02020603050405020304" charset="0"/>
              </a:rPr>
              <a:t>: </a:t>
            </a:r>
            <a:endParaRPr lang="en-US" sz="3200" dirty="0">
              <a:solidFill>
                <a:srgbClr val="0070C0"/>
              </a:solidFill>
              <a:latin typeface="Times New Roman" panose="02020603050405020304" charset="0"/>
              <a:cs typeface="Times New Roman" panose="02020603050405020304" charset="0"/>
            </a:endParaRPr>
          </a:p>
          <a:p>
            <a:pPr algn="just"/>
            <a:r>
              <a:rPr lang="vi-VN" sz="3200" dirty="0">
                <a:latin typeface="Times New Roman" panose="02020603050405020304" charset="0"/>
                <a:cs typeface="Times New Roman" panose="02020603050405020304" charset="0"/>
              </a:rPr>
              <a:t>Kim Trọng mang vẻ đẹp hoàn hảo, lí tưởng của mẫu người tài tử, văn nhân thời xưa. Sự kết hợp giữa yếu tố tĩnh (ngoại hình) và yếu tố động (cử chỉ, hành động) tạo nên bức chân dung thống nhất, hoàn mĩ.</a:t>
            </a:r>
            <a:endParaRPr lang="vi-VN" sz="3200" dirty="0">
              <a:latin typeface="Times New Roman" panose="02020603050405020304" charset="0"/>
              <a:cs typeface="Times New Roman" panose="02020603050405020304" charset="0"/>
            </a:endParaRPr>
          </a:p>
        </p:txBody>
      </p:sp>
      <p:pic>
        <p:nvPicPr>
          <p:cNvPr id="4" name="Picture 3"/>
          <p:cNvPicPr>
            <a:picLocks noChangeAspect="1"/>
          </p:cNvPicPr>
          <p:nvPr/>
        </p:nvPicPr>
        <p:blipFill rotWithShape="1">
          <a:blip r:embed="rId2"/>
          <a:srcRect l="7950" t="3624" r="57" b="7268"/>
          <a:stretch>
            <a:fillRect/>
          </a:stretch>
        </p:blipFill>
        <p:spPr>
          <a:xfrm>
            <a:off x="988473" y="1026916"/>
            <a:ext cx="3608439" cy="48041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 cstate="print">
            <a:lum bright="70000" contrast="-70000"/>
            <a:extLst>
              <a:ext uri="{28A0092B-C50C-407E-A947-70E740481C1C}">
                <a14:useLocalDpi xmlns:a14="http://schemas.microsoft.com/office/drawing/2010/main" val="0"/>
              </a:ext>
            </a:extLst>
          </a:blip>
          <a:stretch>
            <a:fillRect/>
          </a:stretch>
        </p:blipFill>
        <p:spPr>
          <a:xfrm flipH="1">
            <a:off x="2945522" y="5315709"/>
            <a:ext cx="8747778" cy="1237491"/>
          </a:xfrm>
          <a:prstGeom prst="rect">
            <a:avLst/>
          </a:prstGeom>
        </p:spPr>
      </p:pic>
      <p:sp>
        <p:nvSpPr>
          <p:cNvPr id="9" name="文本框 9"/>
          <p:cNvSpPr txBox="1"/>
          <p:nvPr/>
        </p:nvSpPr>
        <p:spPr>
          <a:xfrm>
            <a:off x="3783781" y="901332"/>
            <a:ext cx="4624437" cy="707886"/>
          </a:xfrm>
          <a:prstGeom prst="rect">
            <a:avLst/>
          </a:prstGeom>
          <a:noFill/>
        </p:spPr>
        <p:txBody>
          <a:bodyPr wrap="square" rtlCol="0">
            <a:spAutoFit/>
          </a:bodyPr>
          <a:lstStyle/>
          <a:p>
            <a:pPr algn="ctr"/>
            <a:r>
              <a:rPr lang="en-US" altLang="zh-CN" sz="4000" dirty="0">
                <a:solidFill>
                  <a:srgbClr val="687C71"/>
                </a:solidFill>
                <a:latin typeface="#9Slide07 IcielBaliho Script" pitchFamily="2" charset="0"/>
                <a:cs typeface="+mn-ea"/>
                <a:sym typeface="+mn-lt"/>
              </a:rPr>
              <a:t>1. </a:t>
            </a:r>
            <a:r>
              <a:rPr lang="en-US" altLang="zh-CN" sz="4000" dirty="0" err="1">
                <a:solidFill>
                  <a:srgbClr val="687C71"/>
                </a:solidFill>
                <a:latin typeface="#9Slide07 IcielBaliho Script" pitchFamily="2" charset="0"/>
                <a:cs typeface="+mn-ea"/>
                <a:sym typeface="+mn-lt"/>
              </a:rPr>
              <a:t>Đọc</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văn</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bản</a:t>
            </a:r>
            <a:endParaRPr lang="zh-CN" altLang="en-US" sz="4000" dirty="0">
              <a:solidFill>
                <a:srgbClr val="687C71"/>
              </a:solidFill>
              <a:latin typeface="#9Slide07 IcielBaliho Script" pitchFamily="2" charset="0"/>
              <a:cs typeface="+mn-ea"/>
              <a:sym typeface="+mn-lt"/>
            </a:endParaRPr>
          </a:p>
        </p:txBody>
      </p:sp>
      <p:sp>
        <p:nvSpPr>
          <p:cNvPr id="15" name="矩形 1"/>
          <p:cNvSpPr/>
          <p:nvPr/>
        </p:nvSpPr>
        <p:spPr>
          <a:xfrm>
            <a:off x="345869" y="373486"/>
            <a:ext cx="11500260" cy="6111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C0306"/>
              </a:solidFill>
              <a:cs typeface="+mn-ea"/>
              <a:sym typeface="+mn-lt"/>
            </a:endParaRPr>
          </a:p>
        </p:txBody>
      </p:sp>
      <p:sp>
        <p:nvSpPr>
          <p:cNvPr id="16" name="矩形 2"/>
          <p:cNvSpPr/>
          <p:nvPr/>
        </p:nvSpPr>
        <p:spPr>
          <a:xfrm>
            <a:off x="609600" y="680605"/>
            <a:ext cx="10972800" cy="5496789"/>
          </a:xfrm>
          <a:prstGeom prst="rect">
            <a:avLst/>
          </a:prstGeom>
          <a:no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 name="Rectangle 1"/>
          <p:cNvSpPr>
            <a:spLocks noChangeArrowheads="1"/>
          </p:cNvSpPr>
          <p:nvPr/>
        </p:nvSpPr>
        <p:spPr bwMode="auto">
          <a:xfrm>
            <a:off x="1149798" y="959483"/>
            <a:ext cx="2932044" cy="493903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tabLst>
                <a:tab pos="225425" algn="l"/>
              </a:tabLst>
              <a:defRPr>
                <a:solidFill>
                  <a:schemeClr val="tx1"/>
                </a:solidFill>
                <a:latin typeface="Arial" panose="020B0604020202020204" pitchFamily="34" charset="0"/>
              </a:defRPr>
            </a:lvl1pPr>
            <a:lvl2pPr eaLnBrk="0" fontAlgn="base" hangingPunct="0">
              <a:spcBef>
                <a:spcPct val="0"/>
              </a:spcBef>
              <a:spcAft>
                <a:spcPct val="0"/>
              </a:spcAft>
              <a:tabLst>
                <a:tab pos="225425" algn="l"/>
              </a:tabLst>
              <a:defRPr>
                <a:solidFill>
                  <a:schemeClr val="tx1"/>
                </a:solidFill>
                <a:latin typeface="Arial" panose="020B0604020202020204" pitchFamily="34" charset="0"/>
              </a:defRPr>
            </a:lvl2pPr>
            <a:lvl3pPr eaLnBrk="0" fontAlgn="base" hangingPunct="0">
              <a:spcBef>
                <a:spcPct val="0"/>
              </a:spcBef>
              <a:spcAft>
                <a:spcPct val="0"/>
              </a:spcAft>
              <a:tabLst>
                <a:tab pos="225425" algn="l"/>
              </a:tabLst>
              <a:defRPr>
                <a:solidFill>
                  <a:schemeClr val="tx1"/>
                </a:solidFill>
                <a:latin typeface="Arial" panose="020B0604020202020204" pitchFamily="34" charset="0"/>
              </a:defRPr>
            </a:lvl3pPr>
            <a:lvl4pPr eaLnBrk="0" fontAlgn="base" hangingPunct="0">
              <a:spcBef>
                <a:spcPct val="0"/>
              </a:spcBef>
              <a:spcAft>
                <a:spcPct val="0"/>
              </a:spcAft>
              <a:tabLst>
                <a:tab pos="225425" algn="l"/>
              </a:tabLst>
              <a:defRPr>
                <a:solidFill>
                  <a:schemeClr val="tx1"/>
                </a:solidFill>
                <a:latin typeface="Arial" panose="020B0604020202020204" pitchFamily="34" charset="0"/>
              </a:defRPr>
            </a:lvl4pPr>
            <a:lvl5pPr eaLnBrk="0" fontAlgn="base" hangingPunct="0">
              <a:spcBef>
                <a:spcPct val="0"/>
              </a:spcBef>
              <a:spcAft>
                <a:spcPct val="0"/>
              </a:spcAft>
              <a:tabLst>
                <a:tab pos="225425" algn="l"/>
              </a:tabLst>
              <a:defRPr>
                <a:solidFill>
                  <a:schemeClr val="tx1"/>
                </a:solidFill>
                <a:latin typeface="Arial" panose="020B0604020202020204" pitchFamily="34" charset="0"/>
              </a:defRPr>
            </a:lvl5pPr>
            <a:lvl6pPr eaLnBrk="0" fontAlgn="base" hangingPunct="0">
              <a:spcBef>
                <a:spcPct val="0"/>
              </a:spcBef>
              <a:spcAft>
                <a:spcPct val="0"/>
              </a:spcAft>
              <a:tabLst>
                <a:tab pos="225425" algn="l"/>
              </a:tabLst>
              <a:defRPr>
                <a:solidFill>
                  <a:schemeClr val="tx1"/>
                </a:solidFill>
                <a:latin typeface="Arial" panose="020B0604020202020204" pitchFamily="34" charset="0"/>
              </a:defRPr>
            </a:lvl6pPr>
            <a:lvl7pPr eaLnBrk="0" fontAlgn="base" hangingPunct="0">
              <a:spcBef>
                <a:spcPct val="0"/>
              </a:spcBef>
              <a:spcAft>
                <a:spcPct val="0"/>
              </a:spcAft>
              <a:tabLst>
                <a:tab pos="225425" algn="l"/>
              </a:tabLst>
              <a:defRPr>
                <a:solidFill>
                  <a:schemeClr val="tx1"/>
                </a:solidFill>
                <a:latin typeface="Arial" panose="020B0604020202020204" pitchFamily="34" charset="0"/>
              </a:defRPr>
            </a:lvl7pPr>
            <a:lvl8pPr eaLnBrk="0" fontAlgn="base" hangingPunct="0">
              <a:spcBef>
                <a:spcPct val="0"/>
              </a:spcBef>
              <a:spcAft>
                <a:spcPct val="0"/>
              </a:spcAft>
              <a:tabLst>
                <a:tab pos="225425" algn="l"/>
              </a:tabLst>
              <a:defRPr>
                <a:solidFill>
                  <a:schemeClr val="tx1"/>
                </a:solidFill>
                <a:latin typeface="Arial" panose="020B0604020202020204" pitchFamily="34" charset="0"/>
              </a:defRPr>
            </a:lvl8pPr>
            <a:lvl9pPr eaLnBrk="0" fontAlgn="base" hangingPunct="0">
              <a:spcBef>
                <a:spcPct val="0"/>
              </a:spcBef>
              <a:spcAft>
                <a:spcPct val="0"/>
              </a:spcAft>
              <a:tabLst>
                <a:tab pos="225425" algn="l"/>
              </a:tabLst>
              <a:defRPr>
                <a:solidFill>
                  <a:schemeClr val="tx1"/>
                </a:solidFill>
                <a:latin typeface="Arial" panose="020B0604020202020204" pitchFamily="34" charset="0"/>
              </a:defRPr>
            </a:lvl9pPr>
          </a:lstStyle>
          <a:p>
            <a:pPr algn="just">
              <a:lnSpc>
                <a:spcPct val="150000"/>
              </a:lnSpc>
            </a:pPr>
            <a:r>
              <a:rPr lang="en-US" sz="3000" dirty="0">
                <a:solidFill>
                  <a:srgbClr val="FF0000"/>
                </a:solidFill>
                <a:latin typeface="Times New Roman" panose="02020603050405020304" charset="0"/>
                <a:cs typeface="Times New Roman" panose="02020603050405020304" charset="0"/>
              </a:rPr>
              <a:t>Đ</a:t>
            </a:r>
            <a:r>
              <a:rPr lang="vi-VN" sz="3000" dirty="0">
                <a:solidFill>
                  <a:srgbClr val="FF0000"/>
                </a:solidFill>
                <a:latin typeface="Times New Roman" panose="02020603050405020304" charset="0"/>
                <a:cs typeface="Times New Roman" panose="02020603050405020304" charset="0"/>
              </a:rPr>
              <a:t>ọc 10 câu thơ tiếp </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Vẽ</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sơ</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đồ</a:t>
            </a:r>
            <a:r>
              <a:rPr lang="en-US" sz="3000" dirty="0">
                <a:solidFill>
                  <a:srgbClr val="FF0000"/>
                </a:solidFill>
                <a:latin typeface="Times New Roman" panose="02020603050405020304" charset="0"/>
                <a:cs typeface="Times New Roman" panose="02020603050405020304" charset="0"/>
              </a:rPr>
              <a:t> Timeline </a:t>
            </a:r>
            <a:r>
              <a:rPr lang="en-US" sz="3000" dirty="0" err="1">
                <a:solidFill>
                  <a:srgbClr val="FF0000"/>
                </a:solidFill>
                <a:latin typeface="Times New Roman" panose="02020603050405020304" charset="0"/>
                <a:cs typeface="Times New Roman" panose="02020603050405020304" charset="0"/>
              </a:rPr>
              <a:t>trạng</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thái</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cảm</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xúc</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của</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Thúy</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Kiều</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và</a:t>
            </a:r>
            <a:r>
              <a:rPr lang="en-US" sz="3000" dirty="0">
                <a:solidFill>
                  <a:srgbClr val="FF0000"/>
                </a:solidFill>
                <a:latin typeface="Times New Roman" panose="02020603050405020304" charset="0"/>
                <a:cs typeface="Times New Roman" panose="02020603050405020304" charset="0"/>
              </a:rPr>
              <a:t> Kim </a:t>
            </a:r>
            <a:r>
              <a:rPr lang="en-US" sz="3000" dirty="0" err="1">
                <a:solidFill>
                  <a:srgbClr val="FF0000"/>
                </a:solidFill>
                <a:latin typeface="Times New Roman" panose="02020603050405020304" charset="0"/>
                <a:cs typeface="Times New Roman" panose="02020603050405020304" charset="0"/>
              </a:rPr>
              <a:t>Trọng</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trong</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buổi</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đầu</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gặp</a:t>
            </a:r>
            <a:r>
              <a:rPr lang="en-US" sz="3000" dirty="0">
                <a:solidFill>
                  <a:srgbClr val="FF0000"/>
                </a:solidFill>
                <a:latin typeface="Times New Roman" panose="02020603050405020304" charset="0"/>
                <a:cs typeface="Times New Roman" panose="02020603050405020304" charset="0"/>
              </a:rPr>
              <a:t> </a:t>
            </a:r>
            <a:r>
              <a:rPr lang="en-US" sz="3000" dirty="0" err="1">
                <a:solidFill>
                  <a:srgbClr val="FF0000"/>
                </a:solidFill>
                <a:latin typeface="Times New Roman" panose="02020603050405020304" charset="0"/>
                <a:cs typeface="Times New Roman" panose="02020603050405020304" charset="0"/>
              </a:rPr>
              <a:t>gỡ</a:t>
            </a:r>
            <a:endParaRPr lang="vi-VN" sz="3000" dirty="0">
              <a:solidFill>
                <a:srgbClr val="FF0000"/>
              </a:solidFill>
              <a:latin typeface="Times New Roman" panose="02020603050405020304" charset="0"/>
              <a:cs typeface="Times New Roman" panose="02020603050405020304" charset="0"/>
            </a:endParaRPr>
          </a:p>
        </p:txBody>
      </p:sp>
      <p:pic>
        <p:nvPicPr>
          <p:cNvPr id="3" name="Picture 2"/>
          <p:cNvPicPr>
            <a:picLocks noChangeAspect="1"/>
          </p:cNvPicPr>
          <p:nvPr/>
        </p:nvPicPr>
        <p:blipFill>
          <a:blip r:embed="rId2"/>
          <a:stretch>
            <a:fillRect/>
          </a:stretch>
        </p:blipFill>
        <p:spPr>
          <a:xfrm>
            <a:off x="5148469" y="304799"/>
            <a:ext cx="6104722" cy="610472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 cstate="print">
            <a:lum bright="70000" contrast="-70000"/>
            <a:extLst>
              <a:ext uri="{28A0092B-C50C-407E-A947-70E740481C1C}">
                <a14:useLocalDpi xmlns:a14="http://schemas.microsoft.com/office/drawing/2010/main" val="0"/>
              </a:ext>
            </a:extLst>
          </a:blip>
          <a:stretch>
            <a:fillRect/>
          </a:stretch>
        </p:blipFill>
        <p:spPr>
          <a:xfrm flipH="1">
            <a:off x="2945522" y="5315709"/>
            <a:ext cx="8747778" cy="1237491"/>
          </a:xfrm>
          <a:prstGeom prst="rect">
            <a:avLst/>
          </a:prstGeom>
        </p:spPr>
      </p:pic>
      <p:sp>
        <p:nvSpPr>
          <p:cNvPr id="9" name="文本框 9"/>
          <p:cNvSpPr txBox="1"/>
          <p:nvPr/>
        </p:nvSpPr>
        <p:spPr>
          <a:xfrm>
            <a:off x="3783781" y="901332"/>
            <a:ext cx="4624437" cy="707886"/>
          </a:xfrm>
          <a:prstGeom prst="rect">
            <a:avLst/>
          </a:prstGeom>
          <a:noFill/>
        </p:spPr>
        <p:txBody>
          <a:bodyPr wrap="square" rtlCol="0">
            <a:spAutoFit/>
          </a:bodyPr>
          <a:lstStyle/>
          <a:p>
            <a:pPr algn="ctr"/>
            <a:r>
              <a:rPr lang="en-US" altLang="zh-CN" sz="4000" dirty="0">
                <a:solidFill>
                  <a:srgbClr val="687C71"/>
                </a:solidFill>
                <a:latin typeface="#9Slide07 IcielBaliho Script" pitchFamily="2" charset="0"/>
                <a:cs typeface="+mn-ea"/>
                <a:sym typeface="+mn-lt"/>
              </a:rPr>
              <a:t>1. </a:t>
            </a:r>
            <a:r>
              <a:rPr lang="en-US" altLang="zh-CN" sz="4000" dirty="0" err="1">
                <a:solidFill>
                  <a:srgbClr val="687C71"/>
                </a:solidFill>
                <a:latin typeface="#9Slide07 IcielBaliho Script" pitchFamily="2" charset="0"/>
                <a:cs typeface="+mn-ea"/>
                <a:sym typeface="+mn-lt"/>
              </a:rPr>
              <a:t>Đọc</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văn</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bản</a:t>
            </a:r>
            <a:endParaRPr lang="zh-CN" altLang="en-US" sz="4000" dirty="0">
              <a:solidFill>
                <a:srgbClr val="687C71"/>
              </a:solidFill>
              <a:latin typeface="#9Slide07 IcielBaliho Script" pitchFamily="2" charset="0"/>
              <a:cs typeface="+mn-ea"/>
              <a:sym typeface="+mn-lt"/>
            </a:endParaRPr>
          </a:p>
        </p:txBody>
      </p:sp>
      <p:sp>
        <p:nvSpPr>
          <p:cNvPr id="15" name="矩形 1"/>
          <p:cNvSpPr/>
          <p:nvPr/>
        </p:nvSpPr>
        <p:spPr>
          <a:xfrm>
            <a:off x="345869" y="373486"/>
            <a:ext cx="11500260" cy="6111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C0306"/>
              </a:solidFill>
              <a:cs typeface="+mn-ea"/>
              <a:sym typeface="+mn-lt"/>
            </a:endParaRPr>
          </a:p>
        </p:txBody>
      </p:sp>
      <p:sp>
        <p:nvSpPr>
          <p:cNvPr id="16" name="矩形 2"/>
          <p:cNvSpPr/>
          <p:nvPr/>
        </p:nvSpPr>
        <p:spPr>
          <a:xfrm>
            <a:off x="609600" y="680605"/>
            <a:ext cx="10972800" cy="5496789"/>
          </a:xfrm>
          <a:prstGeom prst="rect">
            <a:avLst/>
          </a:prstGeom>
          <a:no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 name="Rectangle 1"/>
          <p:cNvSpPr>
            <a:spLocks noChangeArrowheads="1"/>
          </p:cNvSpPr>
          <p:nvPr/>
        </p:nvSpPr>
        <p:spPr bwMode="auto">
          <a:xfrm>
            <a:off x="987928" y="597101"/>
            <a:ext cx="10101844" cy="11684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tabLst>
                <a:tab pos="225425" algn="l"/>
              </a:tabLst>
              <a:defRPr>
                <a:solidFill>
                  <a:schemeClr val="tx1"/>
                </a:solidFill>
                <a:latin typeface="Arial" panose="020B0604020202020204" pitchFamily="34" charset="0"/>
              </a:defRPr>
            </a:lvl1pPr>
            <a:lvl2pPr eaLnBrk="0" fontAlgn="base" hangingPunct="0">
              <a:spcBef>
                <a:spcPct val="0"/>
              </a:spcBef>
              <a:spcAft>
                <a:spcPct val="0"/>
              </a:spcAft>
              <a:tabLst>
                <a:tab pos="225425" algn="l"/>
              </a:tabLst>
              <a:defRPr>
                <a:solidFill>
                  <a:schemeClr val="tx1"/>
                </a:solidFill>
                <a:latin typeface="Arial" panose="020B0604020202020204" pitchFamily="34" charset="0"/>
              </a:defRPr>
            </a:lvl2pPr>
            <a:lvl3pPr eaLnBrk="0" fontAlgn="base" hangingPunct="0">
              <a:spcBef>
                <a:spcPct val="0"/>
              </a:spcBef>
              <a:spcAft>
                <a:spcPct val="0"/>
              </a:spcAft>
              <a:tabLst>
                <a:tab pos="225425" algn="l"/>
              </a:tabLst>
              <a:defRPr>
                <a:solidFill>
                  <a:schemeClr val="tx1"/>
                </a:solidFill>
                <a:latin typeface="Arial" panose="020B0604020202020204" pitchFamily="34" charset="0"/>
              </a:defRPr>
            </a:lvl3pPr>
            <a:lvl4pPr eaLnBrk="0" fontAlgn="base" hangingPunct="0">
              <a:spcBef>
                <a:spcPct val="0"/>
              </a:spcBef>
              <a:spcAft>
                <a:spcPct val="0"/>
              </a:spcAft>
              <a:tabLst>
                <a:tab pos="225425" algn="l"/>
              </a:tabLst>
              <a:defRPr>
                <a:solidFill>
                  <a:schemeClr val="tx1"/>
                </a:solidFill>
                <a:latin typeface="Arial" panose="020B0604020202020204" pitchFamily="34" charset="0"/>
              </a:defRPr>
            </a:lvl4pPr>
            <a:lvl5pPr eaLnBrk="0" fontAlgn="base" hangingPunct="0">
              <a:spcBef>
                <a:spcPct val="0"/>
              </a:spcBef>
              <a:spcAft>
                <a:spcPct val="0"/>
              </a:spcAft>
              <a:tabLst>
                <a:tab pos="225425" algn="l"/>
              </a:tabLst>
              <a:defRPr>
                <a:solidFill>
                  <a:schemeClr val="tx1"/>
                </a:solidFill>
                <a:latin typeface="Arial" panose="020B0604020202020204" pitchFamily="34" charset="0"/>
              </a:defRPr>
            </a:lvl5pPr>
            <a:lvl6pPr eaLnBrk="0" fontAlgn="base" hangingPunct="0">
              <a:spcBef>
                <a:spcPct val="0"/>
              </a:spcBef>
              <a:spcAft>
                <a:spcPct val="0"/>
              </a:spcAft>
              <a:tabLst>
                <a:tab pos="225425" algn="l"/>
              </a:tabLst>
              <a:defRPr>
                <a:solidFill>
                  <a:schemeClr val="tx1"/>
                </a:solidFill>
                <a:latin typeface="Arial" panose="020B0604020202020204" pitchFamily="34" charset="0"/>
              </a:defRPr>
            </a:lvl6pPr>
            <a:lvl7pPr eaLnBrk="0" fontAlgn="base" hangingPunct="0">
              <a:spcBef>
                <a:spcPct val="0"/>
              </a:spcBef>
              <a:spcAft>
                <a:spcPct val="0"/>
              </a:spcAft>
              <a:tabLst>
                <a:tab pos="225425" algn="l"/>
              </a:tabLst>
              <a:defRPr>
                <a:solidFill>
                  <a:schemeClr val="tx1"/>
                </a:solidFill>
                <a:latin typeface="Arial" panose="020B0604020202020204" pitchFamily="34" charset="0"/>
              </a:defRPr>
            </a:lvl7pPr>
            <a:lvl8pPr eaLnBrk="0" fontAlgn="base" hangingPunct="0">
              <a:spcBef>
                <a:spcPct val="0"/>
              </a:spcBef>
              <a:spcAft>
                <a:spcPct val="0"/>
              </a:spcAft>
              <a:tabLst>
                <a:tab pos="225425" algn="l"/>
              </a:tabLst>
              <a:defRPr>
                <a:solidFill>
                  <a:schemeClr val="tx1"/>
                </a:solidFill>
                <a:latin typeface="Arial" panose="020B0604020202020204" pitchFamily="34" charset="0"/>
              </a:defRPr>
            </a:lvl8pPr>
            <a:lvl9pPr eaLnBrk="0" fontAlgn="base" hangingPunct="0">
              <a:spcBef>
                <a:spcPct val="0"/>
              </a:spcBef>
              <a:spcAft>
                <a:spcPct val="0"/>
              </a:spcAft>
              <a:tabLst>
                <a:tab pos="225425" algn="l"/>
              </a:tabLst>
              <a:defRPr>
                <a:solidFill>
                  <a:schemeClr val="tx1"/>
                </a:solidFill>
                <a:latin typeface="Arial" panose="020B0604020202020204" pitchFamily="34" charset="0"/>
              </a:defRPr>
            </a:lvl9pPr>
          </a:lstStyle>
          <a:p>
            <a:pPr marR="0" lvl="0" algn="ctr" defTabSz="914400" rtl="0" eaLnBrk="0" fontAlgn="base" latinLnBrk="0" hangingPunct="0">
              <a:lnSpc>
                <a:spcPct val="100000"/>
              </a:lnSpc>
              <a:spcBef>
                <a:spcPct val="0"/>
              </a:spcBef>
              <a:spcAft>
                <a:spcPct val="0"/>
              </a:spcAft>
              <a:buClrTx/>
              <a:buSzTx/>
              <a:tabLst>
                <a:tab pos="225425" algn="l"/>
              </a:tabLst>
            </a:pPr>
            <a:r>
              <a:rPr lang="en-US" altLang="en-US" sz="3500" dirty="0">
                <a:solidFill>
                  <a:srgbClr val="FF0000"/>
                </a:solidFill>
                <a:latin typeface="Times New Roman" panose="02020603050405020304" charset="0"/>
                <a:cs typeface="Times New Roman" panose="02020603050405020304" charset="0"/>
              </a:rPr>
              <a:t>3. </a:t>
            </a:r>
            <a:r>
              <a:rPr lang="en-US" altLang="en-US" sz="3500" dirty="0" err="1">
                <a:solidFill>
                  <a:srgbClr val="FF0000"/>
                </a:solidFill>
                <a:latin typeface="Times New Roman" panose="02020603050405020304" charset="0"/>
                <a:cs typeface="Times New Roman" panose="02020603050405020304" charset="0"/>
              </a:rPr>
              <a:t>Tâm</a:t>
            </a:r>
            <a:r>
              <a:rPr lang="en-US" altLang="en-US" sz="3500" dirty="0">
                <a:solidFill>
                  <a:srgbClr val="FF0000"/>
                </a:solidFill>
                <a:latin typeface="Times New Roman" panose="02020603050405020304" charset="0"/>
                <a:cs typeface="Times New Roman" panose="02020603050405020304" charset="0"/>
              </a:rPr>
              <a:t> </a:t>
            </a:r>
            <a:r>
              <a:rPr lang="en-US" altLang="en-US" sz="3500" dirty="0" err="1">
                <a:solidFill>
                  <a:srgbClr val="FF0000"/>
                </a:solidFill>
                <a:latin typeface="Times New Roman" panose="02020603050405020304" charset="0"/>
                <a:cs typeface="Times New Roman" panose="02020603050405020304" charset="0"/>
              </a:rPr>
              <a:t>trạng</a:t>
            </a:r>
            <a:r>
              <a:rPr lang="en-US" altLang="en-US" sz="3500" dirty="0">
                <a:solidFill>
                  <a:srgbClr val="FF0000"/>
                </a:solidFill>
                <a:latin typeface="Times New Roman" panose="02020603050405020304" charset="0"/>
                <a:cs typeface="Times New Roman" panose="02020603050405020304" charset="0"/>
              </a:rPr>
              <a:t>, </a:t>
            </a:r>
            <a:r>
              <a:rPr lang="en-US" altLang="en-US" sz="3500" dirty="0" err="1">
                <a:solidFill>
                  <a:srgbClr val="FF0000"/>
                </a:solidFill>
                <a:latin typeface="Times New Roman" panose="02020603050405020304" charset="0"/>
                <a:cs typeface="Times New Roman" panose="02020603050405020304" charset="0"/>
              </a:rPr>
              <a:t>cảm</a:t>
            </a:r>
            <a:r>
              <a:rPr lang="en-US" altLang="en-US" sz="3500" dirty="0">
                <a:solidFill>
                  <a:srgbClr val="FF0000"/>
                </a:solidFill>
                <a:latin typeface="Times New Roman" panose="02020603050405020304" charset="0"/>
                <a:cs typeface="Times New Roman" panose="02020603050405020304" charset="0"/>
              </a:rPr>
              <a:t> </a:t>
            </a:r>
            <a:r>
              <a:rPr lang="en-US" altLang="en-US" sz="3500" dirty="0" err="1">
                <a:solidFill>
                  <a:srgbClr val="FF0000"/>
                </a:solidFill>
                <a:latin typeface="Times New Roman" panose="02020603050405020304" charset="0"/>
                <a:cs typeface="Times New Roman" panose="02020603050405020304" charset="0"/>
              </a:rPr>
              <a:t>xúc</a:t>
            </a:r>
            <a:r>
              <a:rPr lang="en-US" altLang="en-US" sz="3500" dirty="0">
                <a:solidFill>
                  <a:srgbClr val="FF0000"/>
                </a:solidFill>
                <a:latin typeface="Times New Roman" panose="02020603050405020304" charset="0"/>
                <a:cs typeface="Times New Roman" panose="02020603050405020304" charset="0"/>
              </a:rPr>
              <a:t> </a:t>
            </a:r>
            <a:r>
              <a:rPr lang="en-US" altLang="en-US" sz="3500" dirty="0" err="1">
                <a:solidFill>
                  <a:srgbClr val="FF0000"/>
                </a:solidFill>
                <a:latin typeface="Times New Roman" panose="02020603050405020304" charset="0"/>
                <a:cs typeface="Times New Roman" panose="02020603050405020304" charset="0"/>
              </a:rPr>
              <a:t>của</a:t>
            </a:r>
            <a:r>
              <a:rPr lang="en-US" altLang="en-US" sz="3500" dirty="0">
                <a:solidFill>
                  <a:srgbClr val="FF0000"/>
                </a:solidFill>
                <a:latin typeface="Times New Roman" panose="02020603050405020304" charset="0"/>
                <a:cs typeface="Times New Roman" panose="02020603050405020304" charset="0"/>
              </a:rPr>
              <a:t> Kim - </a:t>
            </a:r>
            <a:r>
              <a:rPr lang="en-US" altLang="en-US" sz="3500" dirty="0" err="1">
                <a:solidFill>
                  <a:srgbClr val="FF0000"/>
                </a:solidFill>
                <a:latin typeface="Times New Roman" panose="02020603050405020304" charset="0"/>
                <a:cs typeface="Times New Roman" panose="02020603050405020304" charset="0"/>
              </a:rPr>
              <a:t>Kiều</a:t>
            </a:r>
            <a:r>
              <a:rPr lang="en-US" altLang="en-US" sz="3500" dirty="0">
                <a:solidFill>
                  <a:srgbClr val="FF0000"/>
                </a:solidFill>
                <a:latin typeface="Times New Roman" panose="02020603050405020304" charset="0"/>
                <a:cs typeface="Times New Roman" panose="02020603050405020304" charset="0"/>
              </a:rPr>
              <a:t> </a:t>
            </a:r>
            <a:r>
              <a:rPr lang="en-US" altLang="en-US" sz="3500" dirty="0" err="1">
                <a:solidFill>
                  <a:srgbClr val="FF0000"/>
                </a:solidFill>
                <a:latin typeface="Times New Roman" panose="02020603050405020304" charset="0"/>
                <a:cs typeface="Times New Roman" panose="02020603050405020304" charset="0"/>
              </a:rPr>
              <a:t>trong</a:t>
            </a:r>
            <a:r>
              <a:rPr lang="en-US" altLang="en-US" sz="3500" dirty="0">
                <a:solidFill>
                  <a:srgbClr val="FF0000"/>
                </a:solidFill>
                <a:latin typeface="Times New Roman" panose="02020603050405020304" charset="0"/>
                <a:cs typeface="Times New Roman" panose="02020603050405020304" charset="0"/>
              </a:rPr>
              <a:t> </a:t>
            </a:r>
            <a:r>
              <a:rPr lang="en-US" altLang="en-US" sz="3500" dirty="0" err="1">
                <a:solidFill>
                  <a:srgbClr val="FF0000"/>
                </a:solidFill>
                <a:latin typeface="Times New Roman" panose="02020603050405020304" charset="0"/>
                <a:cs typeface="Times New Roman" panose="02020603050405020304" charset="0"/>
              </a:rPr>
              <a:t>buổi</a:t>
            </a:r>
            <a:r>
              <a:rPr lang="en-US" altLang="en-US" sz="3500" dirty="0">
                <a:solidFill>
                  <a:srgbClr val="FF0000"/>
                </a:solidFill>
                <a:latin typeface="Times New Roman" panose="02020603050405020304" charset="0"/>
                <a:cs typeface="Times New Roman" panose="02020603050405020304" charset="0"/>
              </a:rPr>
              <a:t> </a:t>
            </a:r>
            <a:r>
              <a:rPr lang="en-US" altLang="en-US" sz="3500" dirty="0" err="1">
                <a:solidFill>
                  <a:srgbClr val="FF0000"/>
                </a:solidFill>
                <a:latin typeface="Times New Roman" panose="02020603050405020304" charset="0"/>
                <a:cs typeface="Times New Roman" panose="02020603050405020304" charset="0"/>
              </a:rPr>
              <a:t>hội</a:t>
            </a:r>
            <a:r>
              <a:rPr lang="en-US" altLang="en-US" sz="3500" dirty="0">
                <a:solidFill>
                  <a:srgbClr val="FF0000"/>
                </a:solidFill>
                <a:latin typeface="Times New Roman" panose="02020603050405020304" charset="0"/>
                <a:cs typeface="Times New Roman" panose="02020603050405020304" charset="0"/>
              </a:rPr>
              <a:t> </a:t>
            </a:r>
            <a:r>
              <a:rPr lang="en-US" altLang="en-US" sz="3500" dirty="0" err="1">
                <a:solidFill>
                  <a:srgbClr val="FF0000"/>
                </a:solidFill>
                <a:latin typeface="Times New Roman" panose="02020603050405020304" charset="0"/>
                <a:cs typeface="Times New Roman" panose="02020603050405020304" charset="0"/>
              </a:rPr>
              <a:t>ngộ</a:t>
            </a:r>
            <a:endParaRPr lang="en-US" altLang="en-US" sz="3500" dirty="0">
              <a:solidFill>
                <a:srgbClr val="FF0000"/>
              </a:solidFill>
              <a:latin typeface="Times New Roman" panose="02020603050405020304" charset="0"/>
              <a:cs typeface="Times New Roman" panose="02020603050405020304" charset="0"/>
            </a:endParaRPr>
          </a:p>
        </p:txBody>
      </p:sp>
      <p:pic>
        <p:nvPicPr>
          <p:cNvPr id="4" name="Picture 3"/>
          <p:cNvPicPr>
            <a:picLocks noChangeAspect="1"/>
          </p:cNvPicPr>
          <p:nvPr/>
        </p:nvPicPr>
        <p:blipFill>
          <a:blip r:embed="rId2"/>
          <a:stretch>
            <a:fillRect/>
          </a:stretch>
        </p:blipFill>
        <p:spPr>
          <a:xfrm>
            <a:off x="7833854" y="1664133"/>
            <a:ext cx="3605644" cy="3415346"/>
          </a:xfrm>
          <a:prstGeom prst="rect">
            <a:avLst/>
          </a:prstGeom>
          <a:ln>
            <a:noFill/>
          </a:ln>
          <a:effectLst>
            <a:softEdge rad="112500"/>
          </a:effectLst>
        </p:spPr>
      </p:pic>
      <p:sp>
        <p:nvSpPr>
          <p:cNvPr id="3" name="Rectangle: Rounded Corners 2"/>
          <p:cNvSpPr/>
          <p:nvPr/>
        </p:nvSpPr>
        <p:spPr>
          <a:xfrm>
            <a:off x="932181" y="1826974"/>
            <a:ext cx="6677698" cy="1214271"/>
          </a:xfrm>
          <a:prstGeom prst="roundRect">
            <a:avLst>
              <a:gd name="adj" fmla="val 14820"/>
            </a:avLst>
          </a:prstGeom>
          <a:solidFill>
            <a:schemeClr val="bg1"/>
          </a:solidFill>
          <a:ln w="38100">
            <a:solidFill>
              <a:srgbClr val="687C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70C0"/>
                </a:solidFill>
                <a:latin typeface="Times New Roman" panose="02020603050405020304" charset="0"/>
                <a:cs typeface="Times New Roman" panose="02020603050405020304" charset="0"/>
              </a:rPr>
              <a:t>Ấn tượng đầu: </a:t>
            </a:r>
            <a:r>
              <a:rPr lang="en-US" sz="2400" dirty="0">
                <a:solidFill>
                  <a:schemeClr val="tx1"/>
                </a:solidFill>
                <a:latin typeface="Times New Roman" panose="02020603050405020304" charset="0"/>
                <a:cs typeface="Times New Roman" panose="02020603050405020304" charset="0"/>
              </a:rPr>
              <a:t>Kim </a:t>
            </a:r>
            <a:r>
              <a:rPr lang="en-US" sz="2400" dirty="0" err="1">
                <a:solidFill>
                  <a:schemeClr val="tx1"/>
                </a:solidFill>
                <a:latin typeface="Times New Roman" panose="02020603050405020304" charset="0"/>
                <a:cs typeface="Times New Roman" panose="02020603050405020304" charset="0"/>
              </a:rPr>
              <a:t>Trọng</a:t>
            </a:r>
            <a:r>
              <a:rPr lang="en-US" sz="2400" dirty="0">
                <a:solidFill>
                  <a:schemeClr val="tx1"/>
                </a:solidFill>
                <a:latin typeface="Times New Roman" panose="02020603050405020304" charset="0"/>
                <a:cs typeface="Times New Roman" panose="02020603050405020304" charset="0"/>
              </a:rPr>
              <a:t> </a:t>
            </a:r>
            <a:r>
              <a:rPr lang="vi-VN" sz="2400" dirty="0">
                <a:solidFill>
                  <a:schemeClr val="tx1"/>
                </a:solidFill>
                <a:latin typeface="Times New Roman" panose="02020603050405020304" charset="0"/>
                <a:cs typeface="Times New Roman" panose="02020603050405020304" charset="0"/>
              </a:rPr>
              <a:t>ngỡ ngàng, ngưỡng mộ trước vẻ đẹp mặn mà, đằm thắm của hai chị em Thuý Kiều</a:t>
            </a:r>
            <a:r>
              <a:rPr lang="en-US" sz="2400" dirty="0">
                <a:solidFill>
                  <a:schemeClr val="tx1"/>
                </a:solidFill>
                <a:latin typeface="Times New Roman" panose="02020603050405020304" charset="0"/>
                <a:cs typeface="Times New Roman" panose="02020603050405020304" charset="0"/>
              </a:rPr>
              <a:t> </a:t>
            </a:r>
            <a:r>
              <a:rPr lang="en-US" sz="2400" i="1" dirty="0">
                <a:solidFill>
                  <a:schemeClr val="tx1"/>
                </a:solidFill>
                <a:latin typeface="Times New Roman" panose="02020603050405020304" charset="0"/>
                <a:cs typeface="Times New Roman" panose="02020603050405020304" charset="0"/>
              </a:rPr>
              <a:t>(</a:t>
            </a:r>
            <a:r>
              <a:rPr lang="en-US" sz="2400" i="1" dirty="0" err="1">
                <a:solidFill>
                  <a:schemeClr val="tx1"/>
                </a:solidFill>
                <a:latin typeface="Times New Roman" panose="02020603050405020304" charset="0"/>
                <a:cs typeface="Times New Roman" panose="02020603050405020304" charset="0"/>
              </a:rPr>
              <a:t>bóng</a:t>
            </a:r>
            <a:r>
              <a:rPr lang="en-US" sz="2400" i="1" dirty="0">
                <a:solidFill>
                  <a:schemeClr val="tx1"/>
                </a:solidFill>
                <a:latin typeface="Times New Roman" panose="02020603050405020304" charset="0"/>
                <a:cs typeface="Times New Roman" panose="02020603050405020304" charset="0"/>
              </a:rPr>
              <a:t> </a:t>
            </a:r>
            <a:r>
              <a:rPr lang="en-US" sz="2400" i="1" dirty="0" err="1">
                <a:solidFill>
                  <a:schemeClr val="tx1"/>
                </a:solidFill>
                <a:latin typeface="Times New Roman" panose="02020603050405020304" charset="0"/>
                <a:cs typeface="Times New Roman" panose="02020603050405020304" charset="0"/>
              </a:rPr>
              <a:t>hồng</a:t>
            </a:r>
            <a:r>
              <a:rPr lang="en-US" sz="2400" i="1" dirty="0">
                <a:solidFill>
                  <a:schemeClr val="tx1"/>
                </a:solidFill>
                <a:latin typeface="Times New Roman" panose="02020603050405020304" charset="0"/>
                <a:cs typeface="Times New Roman" panose="02020603050405020304" charset="0"/>
              </a:rPr>
              <a:t>, </a:t>
            </a:r>
            <a:r>
              <a:rPr lang="en-US" sz="2400" i="1" dirty="0" err="1">
                <a:solidFill>
                  <a:schemeClr val="tx1"/>
                </a:solidFill>
                <a:latin typeface="Times New Roman" panose="02020603050405020304" charset="0"/>
                <a:cs typeface="Times New Roman" panose="02020603050405020304" charset="0"/>
              </a:rPr>
              <a:t>mặn</a:t>
            </a:r>
            <a:r>
              <a:rPr lang="en-US" sz="2400" i="1" dirty="0">
                <a:solidFill>
                  <a:schemeClr val="tx1"/>
                </a:solidFill>
                <a:latin typeface="Times New Roman" panose="02020603050405020304" charset="0"/>
                <a:cs typeface="Times New Roman" panose="02020603050405020304" charset="0"/>
              </a:rPr>
              <a:t> </a:t>
            </a:r>
            <a:r>
              <a:rPr lang="en-US" sz="2400" i="1" dirty="0" err="1">
                <a:solidFill>
                  <a:schemeClr val="tx1"/>
                </a:solidFill>
                <a:latin typeface="Times New Roman" panose="02020603050405020304" charset="0"/>
                <a:cs typeface="Times New Roman" panose="02020603050405020304" charset="0"/>
              </a:rPr>
              <a:t>mà</a:t>
            </a:r>
            <a:r>
              <a:rPr lang="en-US" sz="2400" i="1" dirty="0">
                <a:solidFill>
                  <a:schemeClr val="tx1"/>
                </a:solidFill>
                <a:latin typeface="Times New Roman" panose="02020603050405020304" charset="0"/>
                <a:cs typeface="Times New Roman" panose="02020603050405020304" charset="0"/>
              </a:rPr>
              <a:t> </a:t>
            </a:r>
            <a:r>
              <a:rPr lang="en-US" sz="2400" i="1" dirty="0" err="1">
                <a:solidFill>
                  <a:schemeClr val="tx1"/>
                </a:solidFill>
                <a:latin typeface="Times New Roman" panose="02020603050405020304" charset="0"/>
                <a:cs typeface="Times New Roman" panose="02020603050405020304" charset="0"/>
              </a:rPr>
              <a:t>cả</a:t>
            </a:r>
            <a:r>
              <a:rPr lang="en-US" sz="2400" i="1" dirty="0">
                <a:solidFill>
                  <a:schemeClr val="tx1"/>
                </a:solidFill>
                <a:latin typeface="Times New Roman" panose="02020603050405020304" charset="0"/>
                <a:cs typeface="Times New Roman" panose="02020603050405020304" charset="0"/>
              </a:rPr>
              <a:t> </a:t>
            </a:r>
            <a:r>
              <a:rPr lang="en-US" sz="2400" i="1" dirty="0" err="1">
                <a:solidFill>
                  <a:schemeClr val="tx1"/>
                </a:solidFill>
                <a:latin typeface="Times New Roman" panose="02020603050405020304" charset="0"/>
                <a:cs typeface="Times New Roman" panose="02020603050405020304" charset="0"/>
              </a:rPr>
              <a:t>hai</a:t>
            </a:r>
            <a:r>
              <a:rPr lang="en-US" sz="2400" i="1" dirty="0">
                <a:solidFill>
                  <a:schemeClr val="tx1"/>
                </a:solidFill>
                <a:latin typeface="Times New Roman" panose="02020603050405020304" charset="0"/>
                <a:cs typeface="Times New Roman" panose="02020603050405020304" charset="0"/>
              </a:rPr>
              <a:t>, </a:t>
            </a:r>
            <a:r>
              <a:rPr lang="en-US" sz="2400" i="1" dirty="0" err="1">
                <a:solidFill>
                  <a:schemeClr val="tx1"/>
                </a:solidFill>
                <a:latin typeface="Times New Roman" panose="02020603050405020304" charset="0"/>
                <a:cs typeface="Times New Roman" panose="02020603050405020304" charset="0"/>
              </a:rPr>
              <a:t>quốc</a:t>
            </a:r>
            <a:r>
              <a:rPr lang="en-US" sz="2400" i="1" dirty="0">
                <a:solidFill>
                  <a:schemeClr val="tx1"/>
                </a:solidFill>
                <a:latin typeface="Times New Roman" panose="02020603050405020304" charset="0"/>
                <a:cs typeface="Times New Roman" panose="02020603050405020304" charset="0"/>
              </a:rPr>
              <a:t> </a:t>
            </a:r>
            <a:r>
              <a:rPr lang="en-US" sz="2400" i="1" dirty="0" err="1">
                <a:solidFill>
                  <a:schemeClr val="tx1"/>
                </a:solidFill>
                <a:latin typeface="Times New Roman" panose="02020603050405020304" charset="0"/>
                <a:cs typeface="Times New Roman" panose="02020603050405020304" charset="0"/>
              </a:rPr>
              <a:t>sắc</a:t>
            </a:r>
            <a:r>
              <a:rPr lang="en-US" sz="2400" i="1" dirty="0">
                <a:solidFill>
                  <a:schemeClr val="tx1"/>
                </a:solidFill>
                <a:latin typeface="Times New Roman" panose="02020603050405020304" charset="0"/>
                <a:cs typeface="Times New Roman" panose="02020603050405020304" charset="0"/>
              </a:rPr>
              <a:t>)</a:t>
            </a:r>
            <a:endParaRPr lang="vi-VN" sz="2400" i="1" dirty="0">
              <a:solidFill>
                <a:schemeClr val="tx1"/>
              </a:solidFill>
              <a:latin typeface="Times New Roman" panose="02020603050405020304" charset="0"/>
              <a:cs typeface="Times New Roman" panose="02020603050405020304" charset="0"/>
            </a:endParaRPr>
          </a:p>
        </p:txBody>
      </p:sp>
      <p:sp>
        <p:nvSpPr>
          <p:cNvPr id="5" name="Rectangle: Rounded Corners 4"/>
          <p:cNvSpPr/>
          <p:nvPr/>
        </p:nvSpPr>
        <p:spPr>
          <a:xfrm>
            <a:off x="932181" y="3344672"/>
            <a:ext cx="6677698" cy="1573482"/>
          </a:xfrm>
          <a:prstGeom prst="roundRect">
            <a:avLst>
              <a:gd name="adj" fmla="val 15475"/>
            </a:avLst>
          </a:prstGeom>
          <a:solidFill>
            <a:schemeClr val="bg1"/>
          </a:solidFill>
          <a:ln w="38100">
            <a:solidFill>
              <a:srgbClr val="687C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dirty="0">
                <a:solidFill>
                  <a:srgbClr val="0070C0"/>
                </a:solidFill>
                <a:latin typeface="Times New Roman" panose="02020603050405020304" charset="0"/>
                <a:cs typeface="Times New Roman" panose="02020603050405020304" charset="0"/>
              </a:rPr>
              <a:t>K</a:t>
            </a:r>
            <a:r>
              <a:rPr lang="vi-VN" sz="2400" dirty="0">
                <a:solidFill>
                  <a:srgbClr val="0070C0"/>
                </a:solidFill>
                <a:latin typeface="Times New Roman" panose="02020603050405020304" charset="0"/>
                <a:cs typeface="Times New Roman" panose="02020603050405020304" charset="0"/>
              </a:rPr>
              <a:t>hi tình yêu chớm nở</a:t>
            </a:r>
            <a:r>
              <a:rPr lang="vi-VN" sz="2400" dirty="0">
                <a:solidFill>
                  <a:schemeClr val="tx1"/>
                </a:solidFill>
                <a:latin typeface="Times New Roman" panose="02020603050405020304" charset="0"/>
                <a:cs typeface="Times New Roman" panose="02020603050405020304" charset="0"/>
              </a:rPr>
              <a:t>: </a:t>
            </a:r>
            <a:r>
              <a:rPr lang="en-US" sz="2400" dirty="0">
                <a:solidFill>
                  <a:schemeClr val="tx1"/>
                </a:solidFill>
                <a:latin typeface="Times New Roman" panose="02020603050405020304" charset="0"/>
                <a:cs typeface="Times New Roman" panose="02020603050405020304" charset="0"/>
              </a:rPr>
              <a:t>N</a:t>
            </a:r>
            <a:r>
              <a:rPr lang="vi-VN" sz="2400" dirty="0">
                <a:solidFill>
                  <a:schemeClr val="tx1"/>
                </a:solidFill>
                <a:latin typeface="Times New Roman" panose="02020603050405020304" charset="0"/>
                <a:cs typeface="Times New Roman" panose="02020603050405020304" charset="0"/>
              </a:rPr>
              <a:t>gại ngùng, bối rối, e ấp </a:t>
            </a:r>
            <a:r>
              <a:rPr lang="vi-VN" sz="2400" i="1" dirty="0">
                <a:solidFill>
                  <a:schemeClr val="tx1"/>
                </a:solidFill>
                <a:latin typeface="Times New Roman" panose="02020603050405020304" charset="0"/>
                <a:cs typeface="Times New Roman" panose="02020603050405020304" charset="0"/>
              </a:rPr>
              <a:t>(Tình trong như đã mặt ngoài còn e) </a:t>
            </a:r>
            <a:r>
              <a:rPr lang="en-US" sz="2000" dirty="0">
                <a:solidFill>
                  <a:schemeClr val="tx1"/>
                </a:solidFill>
                <a:latin typeface="Times New Roman" panose="02020603050405020304" charset="0"/>
                <a:cs typeface="Times New Roman" panose="02020603050405020304" charset="0"/>
                <a:sym typeface="Wingdings" panose="05000000000000000000" pitchFamily="2" charset="2"/>
              </a:rPr>
              <a:t></a:t>
            </a:r>
            <a:r>
              <a:rPr lang="en-US" sz="2400" dirty="0">
                <a:solidFill>
                  <a:schemeClr val="tx1"/>
                </a:solidFill>
                <a:latin typeface="Times New Roman" panose="02020603050405020304" charset="0"/>
                <a:cs typeface="Times New Roman" panose="02020603050405020304" charset="0"/>
                <a:sym typeface="Wingdings" panose="05000000000000000000" pitchFamily="2" charset="2"/>
              </a:rPr>
              <a:t> Đ</a:t>
            </a:r>
            <a:r>
              <a:rPr lang="vi-VN" sz="2400" dirty="0">
                <a:solidFill>
                  <a:schemeClr val="tx1"/>
                </a:solidFill>
                <a:latin typeface="Times New Roman" panose="02020603050405020304" charset="0"/>
                <a:cs typeface="Times New Roman" panose="02020603050405020304" charset="0"/>
              </a:rPr>
              <a:t>ắm say, mãnh liệt </a:t>
            </a:r>
            <a:r>
              <a:rPr lang="vi-VN" sz="2400" i="1" dirty="0">
                <a:solidFill>
                  <a:schemeClr val="tx1"/>
                </a:solidFill>
                <a:latin typeface="Times New Roman" panose="02020603050405020304" charset="0"/>
                <a:cs typeface="Times New Roman" panose="02020603050405020304" charset="0"/>
              </a:rPr>
              <a:t>(Chập chờn cơn tỉnh cơn mê)</a:t>
            </a:r>
            <a:r>
              <a:rPr lang="vi-VN" sz="2400" dirty="0">
                <a:solidFill>
                  <a:schemeClr val="tx1"/>
                </a:solidFill>
                <a:latin typeface="Times New Roman" panose="02020603050405020304" charset="0"/>
                <a:cs typeface="Times New Roman" panose="02020603050405020304" charset="0"/>
              </a:rPr>
              <a:t> </a:t>
            </a:r>
            <a:r>
              <a:rPr lang="en-US" sz="2000" dirty="0">
                <a:solidFill>
                  <a:schemeClr val="tx1"/>
                </a:solidFill>
                <a:latin typeface="Times New Roman" panose="02020603050405020304" charset="0"/>
                <a:cs typeface="Times New Roman" panose="02020603050405020304" charset="0"/>
                <a:sym typeface="Wingdings" panose="05000000000000000000" pitchFamily="2" charset="2"/>
              </a:rPr>
              <a:t></a:t>
            </a:r>
            <a:r>
              <a:rPr lang="en-US" sz="2800" dirty="0">
                <a:solidFill>
                  <a:schemeClr val="tx1"/>
                </a:solidFill>
                <a:latin typeface="Times New Roman" panose="02020603050405020304" charset="0"/>
                <a:cs typeface="Times New Roman" panose="02020603050405020304" charset="0"/>
                <a:sym typeface="Wingdings" panose="05000000000000000000" pitchFamily="2" charset="2"/>
              </a:rPr>
              <a:t> </a:t>
            </a:r>
            <a:r>
              <a:rPr lang="en-US" sz="2400" dirty="0">
                <a:solidFill>
                  <a:schemeClr val="tx1"/>
                </a:solidFill>
                <a:latin typeface="Times New Roman" panose="02020603050405020304" charset="0"/>
                <a:cs typeface="Times New Roman" panose="02020603050405020304" charset="0"/>
                <a:sym typeface="Wingdings" panose="05000000000000000000" pitchFamily="2" charset="2"/>
              </a:rPr>
              <a:t>Q</a:t>
            </a:r>
            <a:r>
              <a:rPr lang="vi-VN" sz="2400" dirty="0">
                <a:solidFill>
                  <a:schemeClr val="tx1"/>
                </a:solidFill>
                <a:latin typeface="Times New Roman" panose="02020603050405020304" charset="0"/>
                <a:cs typeface="Times New Roman" panose="02020603050405020304" charset="0"/>
              </a:rPr>
              <a:t>uyến luyến chẳng muốn </a:t>
            </a:r>
            <a:r>
              <a:rPr lang="en-US" sz="2400" dirty="0" err="1">
                <a:solidFill>
                  <a:schemeClr val="tx1"/>
                </a:solidFill>
                <a:latin typeface="Times New Roman" panose="02020603050405020304" charset="0"/>
                <a:cs typeface="Times New Roman" panose="02020603050405020304" charset="0"/>
              </a:rPr>
              <a:t>lìa</a:t>
            </a:r>
            <a:r>
              <a:rPr lang="vi-VN" sz="2400" dirty="0">
                <a:solidFill>
                  <a:schemeClr val="tx1"/>
                </a:solidFill>
                <a:latin typeface="Times New Roman" panose="02020603050405020304" charset="0"/>
                <a:cs typeface="Times New Roman" panose="02020603050405020304" charset="0"/>
              </a:rPr>
              <a:t> xa </a:t>
            </a:r>
            <a:r>
              <a:rPr lang="vi-VN" sz="2400" i="1" dirty="0">
                <a:solidFill>
                  <a:schemeClr val="tx1"/>
                </a:solidFill>
                <a:latin typeface="Times New Roman" panose="02020603050405020304" charset="0"/>
                <a:cs typeface="Times New Roman" panose="02020603050405020304" charset="0"/>
              </a:rPr>
              <a:t>(dứt về chỉn khôn)</a:t>
            </a:r>
            <a:endParaRPr lang="en-US" altLang="en-US" sz="2400" dirty="0">
              <a:solidFill>
                <a:schemeClr val="tx1"/>
              </a:solidFill>
              <a:latin typeface="Times New Roman" panose="02020603050405020304" charset="0"/>
              <a:cs typeface="Times New Roman" panose="02020603050405020304" charset="0"/>
            </a:endParaRPr>
          </a:p>
        </p:txBody>
      </p:sp>
      <p:sp>
        <p:nvSpPr>
          <p:cNvPr id="11" name="Rectangle: Rounded Corners 10"/>
          <p:cNvSpPr/>
          <p:nvPr/>
        </p:nvSpPr>
        <p:spPr>
          <a:xfrm>
            <a:off x="932181" y="5207053"/>
            <a:ext cx="10507317" cy="684156"/>
          </a:xfrm>
          <a:prstGeom prst="roundRect">
            <a:avLst>
              <a:gd name="adj" fmla="val 14820"/>
            </a:avLst>
          </a:prstGeom>
          <a:solidFill>
            <a:schemeClr val="bg1"/>
          </a:solidFill>
          <a:ln w="38100">
            <a:solidFill>
              <a:srgbClr val="687C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dirty="0">
                <a:solidFill>
                  <a:srgbClr val="0070C0"/>
                </a:solidFill>
                <a:latin typeface="Times New Roman" panose="02020603050405020304" charset="0"/>
                <a:cs typeface="Times New Roman" panose="02020603050405020304" charset="0"/>
              </a:rPr>
              <a:t>L</a:t>
            </a:r>
            <a:r>
              <a:rPr lang="vi-VN" sz="2400" dirty="0">
                <a:solidFill>
                  <a:srgbClr val="0070C0"/>
                </a:solidFill>
                <a:latin typeface="Times New Roman" panose="02020603050405020304" charset="0"/>
                <a:cs typeface="Times New Roman" panose="02020603050405020304" charset="0"/>
              </a:rPr>
              <a:t>úc chia tay: </a:t>
            </a:r>
            <a:r>
              <a:rPr lang="en-US" sz="2400" dirty="0">
                <a:solidFill>
                  <a:schemeClr val="tx1"/>
                </a:solidFill>
                <a:latin typeface="Times New Roman" panose="02020603050405020304" charset="0"/>
                <a:cs typeface="Times New Roman" panose="02020603050405020304" charset="0"/>
              </a:rPr>
              <a:t>V</a:t>
            </a:r>
            <a:r>
              <a:rPr lang="vi-VN" sz="2400" dirty="0">
                <a:solidFill>
                  <a:schemeClr val="tx1"/>
                </a:solidFill>
                <a:latin typeface="Times New Roman" panose="02020603050405020304" charset="0"/>
                <a:cs typeface="Times New Roman" panose="02020603050405020304" charset="0"/>
              </a:rPr>
              <a:t>ấn vương, không nỡ rời</a:t>
            </a:r>
            <a:r>
              <a:rPr lang="en-US" sz="2400" dirty="0">
                <a:solidFill>
                  <a:schemeClr val="tx1"/>
                </a:solidFill>
                <a:latin typeface="Times New Roman" panose="02020603050405020304" charset="0"/>
                <a:cs typeface="Times New Roman" panose="02020603050405020304" charset="0"/>
              </a:rPr>
              <a:t> </a:t>
            </a:r>
            <a:r>
              <a:rPr lang="en-US" sz="2400" i="1" dirty="0">
                <a:solidFill>
                  <a:schemeClr val="tx1"/>
                </a:solidFill>
                <a:latin typeface="Times New Roman" panose="02020603050405020304" charset="0"/>
                <a:cs typeface="Times New Roman" panose="02020603050405020304" charset="0"/>
              </a:rPr>
              <a:t>(</a:t>
            </a:r>
            <a:r>
              <a:rPr lang="en-US" sz="2400" i="1" dirty="0" err="1">
                <a:solidFill>
                  <a:schemeClr val="tx1"/>
                </a:solidFill>
                <a:latin typeface="Times New Roman" panose="02020603050405020304" charset="0"/>
                <a:cs typeface="Times New Roman" panose="02020603050405020304" charset="0"/>
              </a:rPr>
              <a:t>Khách</a:t>
            </a:r>
            <a:r>
              <a:rPr lang="en-US" sz="2400" i="1" dirty="0">
                <a:solidFill>
                  <a:schemeClr val="tx1"/>
                </a:solidFill>
                <a:latin typeface="Times New Roman" panose="02020603050405020304" charset="0"/>
                <a:cs typeface="Times New Roman" panose="02020603050405020304" charset="0"/>
              </a:rPr>
              <a:t> </a:t>
            </a:r>
            <a:r>
              <a:rPr lang="en-US" sz="2400" i="1" dirty="0" err="1">
                <a:solidFill>
                  <a:schemeClr val="tx1"/>
                </a:solidFill>
                <a:latin typeface="Times New Roman" panose="02020603050405020304" charset="0"/>
                <a:cs typeface="Times New Roman" panose="02020603050405020304" charset="0"/>
              </a:rPr>
              <a:t>đà</a:t>
            </a:r>
            <a:r>
              <a:rPr lang="en-US" sz="2400" i="1" dirty="0">
                <a:solidFill>
                  <a:schemeClr val="tx1"/>
                </a:solidFill>
                <a:latin typeface="Times New Roman" panose="02020603050405020304" charset="0"/>
                <a:cs typeface="Times New Roman" panose="02020603050405020304" charset="0"/>
              </a:rPr>
              <a:t> </a:t>
            </a:r>
            <a:r>
              <a:rPr lang="en-US" sz="2400" i="1" dirty="0" err="1">
                <a:solidFill>
                  <a:schemeClr val="tx1"/>
                </a:solidFill>
                <a:latin typeface="Times New Roman" panose="02020603050405020304" charset="0"/>
                <a:cs typeface="Times New Roman" panose="02020603050405020304" charset="0"/>
              </a:rPr>
              <a:t>lên</a:t>
            </a:r>
            <a:r>
              <a:rPr lang="en-US" sz="2400" i="1" dirty="0">
                <a:solidFill>
                  <a:schemeClr val="tx1"/>
                </a:solidFill>
                <a:latin typeface="Times New Roman" panose="02020603050405020304" charset="0"/>
                <a:cs typeface="Times New Roman" panose="02020603050405020304" charset="0"/>
              </a:rPr>
              <a:t> </a:t>
            </a:r>
            <a:r>
              <a:rPr lang="en-US" sz="2400" i="1" dirty="0" err="1">
                <a:solidFill>
                  <a:schemeClr val="tx1"/>
                </a:solidFill>
                <a:latin typeface="Times New Roman" panose="02020603050405020304" charset="0"/>
                <a:cs typeface="Times New Roman" panose="02020603050405020304" charset="0"/>
              </a:rPr>
              <a:t>ngựa</a:t>
            </a:r>
            <a:r>
              <a:rPr lang="en-US" sz="2400" i="1" dirty="0">
                <a:solidFill>
                  <a:schemeClr val="tx1"/>
                </a:solidFill>
                <a:latin typeface="Times New Roman" panose="02020603050405020304" charset="0"/>
                <a:cs typeface="Times New Roman" panose="02020603050405020304" charset="0"/>
              </a:rPr>
              <a:t> </a:t>
            </a:r>
            <a:r>
              <a:rPr lang="en-US" sz="2400" i="1" dirty="0" err="1">
                <a:solidFill>
                  <a:schemeClr val="tx1"/>
                </a:solidFill>
                <a:latin typeface="Times New Roman" panose="02020603050405020304" charset="0"/>
                <a:cs typeface="Times New Roman" panose="02020603050405020304" charset="0"/>
              </a:rPr>
              <a:t>người</a:t>
            </a:r>
            <a:r>
              <a:rPr lang="en-US" sz="2400" i="1" dirty="0">
                <a:solidFill>
                  <a:schemeClr val="tx1"/>
                </a:solidFill>
                <a:latin typeface="Times New Roman" panose="02020603050405020304" charset="0"/>
                <a:cs typeface="Times New Roman" panose="02020603050405020304" charset="0"/>
              </a:rPr>
              <a:t> </a:t>
            </a:r>
            <a:r>
              <a:rPr lang="en-US" sz="2400" i="1" dirty="0" err="1">
                <a:solidFill>
                  <a:schemeClr val="tx1"/>
                </a:solidFill>
                <a:latin typeface="Times New Roman" panose="02020603050405020304" charset="0"/>
                <a:cs typeface="Times New Roman" panose="02020603050405020304" charset="0"/>
              </a:rPr>
              <a:t>còn</a:t>
            </a:r>
            <a:r>
              <a:rPr lang="en-US" sz="2400" i="1" dirty="0">
                <a:solidFill>
                  <a:schemeClr val="tx1"/>
                </a:solidFill>
                <a:latin typeface="Times New Roman" panose="02020603050405020304" charset="0"/>
                <a:cs typeface="Times New Roman" panose="02020603050405020304" charset="0"/>
              </a:rPr>
              <a:t> </a:t>
            </a:r>
            <a:r>
              <a:rPr lang="en-US" sz="2400" i="1" dirty="0" err="1">
                <a:solidFill>
                  <a:schemeClr val="tx1"/>
                </a:solidFill>
                <a:latin typeface="Times New Roman" panose="02020603050405020304" charset="0"/>
                <a:cs typeface="Times New Roman" panose="02020603050405020304" charset="0"/>
              </a:rPr>
              <a:t>nghé</a:t>
            </a:r>
            <a:r>
              <a:rPr lang="en-US" sz="2400" i="1" dirty="0">
                <a:solidFill>
                  <a:schemeClr val="tx1"/>
                </a:solidFill>
                <a:latin typeface="Times New Roman" panose="02020603050405020304" charset="0"/>
                <a:cs typeface="Times New Roman" panose="02020603050405020304" charset="0"/>
              </a:rPr>
              <a:t> </a:t>
            </a:r>
            <a:r>
              <a:rPr lang="en-US" sz="2400" i="1" dirty="0" err="1">
                <a:solidFill>
                  <a:schemeClr val="tx1"/>
                </a:solidFill>
                <a:latin typeface="Times New Roman" panose="02020603050405020304" charset="0"/>
                <a:cs typeface="Times New Roman" panose="02020603050405020304" charset="0"/>
              </a:rPr>
              <a:t>theo</a:t>
            </a:r>
            <a:r>
              <a:rPr lang="en-US" sz="2400" i="1" dirty="0">
                <a:solidFill>
                  <a:schemeClr val="tx1"/>
                </a:solidFill>
                <a:latin typeface="Times New Roman" panose="02020603050405020304" charset="0"/>
                <a:cs typeface="Times New Roman" panose="02020603050405020304" charset="0"/>
              </a:rPr>
              <a:t>)</a:t>
            </a:r>
            <a:endParaRPr lang="vi-VN" sz="2400" dirty="0">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animBg="1"/>
      <p:bldP spid="5"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 cstate="print">
            <a:lum bright="70000" contrast="-70000"/>
            <a:extLst>
              <a:ext uri="{28A0092B-C50C-407E-A947-70E740481C1C}">
                <a14:useLocalDpi xmlns:a14="http://schemas.microsoft.com/office/drawing/2010/main" val="0"/>
              </a:ext>
            </a:extLst>
          </a:blip>
          <a:stretch>
            <a:fillRect/>
          </a:stretch>
        </p:blipFill>
        <p:spPr>
          <a:xfrm flipH="1">
            <a:off x="2945522" y="5315709"/>
            <a:ext cx="8747778" cy="1237491"/>
          </a:xfrm>
          <a:prstGeom prst="rect">
            <a:avLst/>
          </a:prstGeom>
        </p:spPr>
      </p:pic>
      <p:sp>
        <p:nvSpPr>
          <p:cNvPr id="9" name="文本框 9"/>
          <p:cNvSpPr txBox="1"/>
          <p:nvPr/>
        </p:nvSpPr>
        <p:spPr>
          <a:xfrm>
            <a:off x="3783781" y="901332"/>
            <a:ext cx="4624437" cy="707886"/>
          </a:xfrm>
          <a:prstGeom prst="rect">
            <a:avLst/>
          </a:prstGeom>
          <a:noFill/>
        </p:spPr>
        <p:txBody>
          <a:bodyPr wrap="square" rtlCol="0">
            <a:spAutoFit/>
          </a:bodyPr>
          <a:lstStyle/>
          <a:p>
            <a:pPr algn="ctr"/>
            <a:r>
              <a:rPr lang="en-US" altLang="zh-CN" sz="4000" dirty="0">
                <a:solidFill>
                  <a:srgbClr val="687C71"/>
                </a:solidFill>
                <a:latin typeface="#9Slide07 IcielBaliho Script" pitchFamily="2" charset="0"/>
                <a:cs typeface="+mn-ea"/>
                <a:sym typeface="+mn-lt"/>
              </a:rPr>
              <a:t>1. </a:t>
            </a:r>
            <a:r>
              <a:rPr lang="en-US" altLang="zh-CN" sz="4000" dirty="0" err="1">
                <a:solidFill>
                  <a:srgbClr val="687C71"/>
                </a:solidFill>
                <a:latin typeface="#9Slide07 IcielBaliho Script" pitchFamily="2" charset="0"/>
                <a:cs typeface="+mn-ea"/>
                <a:sym typeface="+mn-lt"/>
              </a:rPr>
              <a:t>Đọc</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văn</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bản</a:t>
            </a:r>
            <a:endParaRPr lang="zh-CN" altLang="en-US" sz="4000" dirty="0">
              <a:solidFill>
                <a:srgbClr val="687C71"/>
              </a:solidFill>
              <a:latin typeface="#9Slide07 IcielBaliho Script" pitchFamily="2" charset="0"/>
              <a:cs typeface="+mn-ea"/>
              <a:sym typeface="+mn-lt"/>
            </a:endParaRPr>
          </a:p>
        </p:txBody>
      </p:sp>
      <p:sp>
        <p:nvSpPr>
          <p:cNvPr id="15" name="矩形 1"/>
          <p:cNvSpPr/>
          <p:nvPr/>
        </p:nvSpPr>
        <p:spPr>
          <a:xfrm>
            <a:off x="345869" y="373486"/>
            <a:ext cx="11500260" cy="6111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C0306"/>
              </a:solidFill>
              <a:cs typeface="+mn-ea"/>
              <a:sym typeface="+mn-lt"/>
            </a:endParaRPr>
          </a:p>
        </p:txBody>
      </p:sp>
      <p:sp>
        <p:nvSpPr>
          <p:cNvPr id="16" name="矩形 2"/>
          <p:cNvSpPr/>
          <p:nvPr/>
        </p:nvSpPr>
        <p:spPr>
          <a:xfrm>
            <a:off x="609600" y="680605"/>
            <a:ext cx="10972800" cy="5496789"/>
          </a:xfrm>
          <a:prstGeom prst="rect">
            <a:avLst/>
          </a:prstGeom>
          <a:no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 name="Rectangle 1"/>
          <p:cNvSpPr>
            <a:spLocks noChangeArrowheads="1"/>
          </p:cNvSpPr>
          <p:nvPr/>
        </p:nvSpPr>
        <p:spPr bwMode="auto">
          <a:xfrm>
            <a:off x="987928" y="597101"/>
            <a:ext cx="10101844" cy="11684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tabLst>
                <a:tab pos="225425" algn="l"/>
              </a:tabLst>
              <a:defRPr>
                <a:solidFill>
                  <a:schemeClr val="tx1"/>
                </a:solidFill>
                <a:latin typeface="Arial" panose="020B0604020202020204" pitchFamily="34" charset="0"/>
              </a:defRPr>
            </a:lvl1pPr>
            <a:lvl2pPr eaLnBrk="0" fontAlgn="base" hangingPunct="0">
              <a:spcBef>
                <a:spcPct val="0"/>
              </a:spcBef>
              <a:spcAft>
                <a:spcPct val="0"/>
              </a:spcAft>
              <a:tabLst>
                <a:tab pos="225425" algn="l"/>
              </a:tabLst>
              <a:defRPr>
                <a:solidFill>
                  <a:schemeClr val="tx1"/>
                </a:solidFill>
                <a:latin typeface="Arial" panose="020B0604020202020204" pitchFamily="34" charset="0"/>
              </a:defRPr>
            </a:lvl2pPr>
            <a:lvl3pPr eaLnBrk="0" fontAlgn="base" hangingPunct="0">
              <a:spcBef>
                <a:spcPct val="0"/>
              </a:spcBef>
              <a:spcAft>
                <a:spcPct val="0"/>
              </a:spcAft>
              <a:tabLst>
                <a:tab pos="225425" algn="l"/>
              </a:tabLst>
              <a:defRPr>
                <a:solidFill>
                  <a:schemeClr val="tx1"/>
                </a:solidFill>
                <a:latin typeface="Arial" panose="020B0604020202020204" pitchFamily="34" charset="0"/>
              </a:defRPr>
            </a:lvl3pPr>
            <a:lvl4pPr eaLnBrk="0" fontAlgn="base" hangingPunct="0">
              <a:spcBef>
                <a:spcPct val="0"/>
              </a:spcBef>
              <a:spcAft>
                <a:spcPct val="0"/>
              </a:spcAft>
              <a:tabLst>
                <a:tab pos="225425" algn="l"/>
              </a:tabLst>
              <a:defRPr>
                <a:solidFill>
                  <a:schemeClr val="tx1"/>
                </a:solidFill>
                <a:latin typeface="Arial" panose="020B0604020202020204" pitchFamily="34" charset="0"/>
              </a:defRPr>
            </a:lvl4pPr>
            <a:lvl5pPr eaLnBrk="0" fontAlgn="base" hangingPunct="0">
              <a:spcBef>
                <a:spcPct val="0"/>
              </a:spcBef>
              <a:spcAft>
                <a:spcPct val="0"/>
              </a:spcAft>
              <a:tabLst>
                <a:tab pos="225425" algn="l"/>
              </a:tabLst>
              <a:defRPr>
                <a:solidFill>
                  <a:schemeClr val="tx1"/>
                </a:solidFill>
                <a:latin typeface="Arial" panose="020B0604020202020204" pitchFamily="34" charset="0"/>
              </a:defRPr>
            </a:lvl5pPr>
            <a:lvl6pPr eaLnBrk="0" fontAlgn="base" hangingPunct="0">
              <a:spcBef>
                <a:spcPct val="0"/>
              </a:spcBef>
              <a:spcAft>
                <a:spcPct val="0"/>
              </a:spcAft>
              <a:tabLst>
                <a:tab pos="225425" algn="l"/>
              </a:tabLst>
              <a:defRPr>
                <a:solidFill>
                  <a:schemeClr val="tx1"/>
                </a:solidFill>
                <a:latin typeface="Arial" panose="020B0604020202020204" pitchFamily="34" charset="0"/>
              </a:defRPr>
            </a:lvl6pPr>
            <a:lvl7pPr eaLnBrk="0" fontAlgn="base" hangingPunct="0">
              <a:spcBef>
                <a:spcPct val="0"/>
              </a:spcBef>
              <a:spcAft>
                <a:spcPct val="0"/>
              </a:spcAft>
              <a:tabLst>
                <a:tab pos="225425" algn="l"/>
              </a:tabLst>
              <a:defRPr>
                <a:solidFill>
                  <a:schemeClr val="tx1"/>
                </a:solidFill>
                <a:latin typeface="Arial" panose="020B0604020202020204" pitchFamily="34" charset="0"/>
              </a:defRPr>
            </a:lvl7pPr>
            <a:lvl8pPr eaLnBrk="0" fontAlgn="base" hangingPunct="0">
              <a:spcBef>
                <a:spcPct val="0"/>
              </a:spcBef>
              <a:spcAft>
                <a:spcPct val="0"/>
              </a:spcAft>
              <a:tabLst>
                <a:tab pos="225425" algn="l"/>
              </a:tabLst>
              <a:defRPr>
                <a:solidFill>
                  <a:schemeClr val="tx1"/>
                </a:solidFill>
                <a:latin typeface="Arial" panose="020B0604020202020204" pitchFamily="34" charset="0"/>
              </a:defRPr>
            </a:lvl8pPr>
            <a:lvl9pPr eaLnBrk="0" fontAlgn="base" hangingPunct="0">
              <a:spcBef>
                <a:spcPct val="0"/>
              </a:spcBef>
              <a:spcAft>
                <a:spcPct val="0"/>
              </a:spcAft>
              <a:tabLst>
                <a:tab pos="225425" algn="l"/>
              </a:tabLst>
              <a:defRPr>
                <a:solidFill>
                  <a:schemeClr val="tx1"/>
                </a:solidFill>
                <a:latin typeface="Arial" panose="020B0604020202020204" pitchFamily="34" charset="0"/>
              </a:defRPr>
            </a:lvl9pPr>
          </a:lstStyle>
          <a:p>
            <a:pPr marR="0" lvl="0" algn="ctr" defTabSz="914400" rtl="0" eaLnBrk="0" fontAlgn="base" latinLnBrk="0" hangingPunct="0">
              <a:lnSpc>
                <a:spcPct val="100000"/>
              </a:lnSpc>
              <a:spcBef>
                <a:spcPct val="0"/>
              </a:spcBef>
              <a:spcAft>
                <a:spcPct val="0"/>
              </a:spcAft>
              <a:buClrTx/>
              <a:buSzTx/>
              <a:tabLst>
                <a:tab pos="225425" algn="l"/>
              </a:tabLst>
            </a:pPr>
            <a:r>
              <a:rPr lang="en-US" altLang="en-US" sz="3500" dirty="0">
                <a:solidFill>
                  <a:srgbClr val="FF0000"/>
                </a:solidFill>
                <a:latin typeface="Times New Roman" panose="02020603050405020304" charset="0"/>
                <a:cs typeface="Times New Roman" panose="02020603050405020304" charset="0"/>
              </a:rPr>
              <a:t>3. </a:t>
            </a:r>
            <a:r>
              <a:rPr lang="en-US" altLang="en-US" sz="3500" dirty="0" err="1">
                <a:solidFill>
                  <a:srgbClr val="FF0000"/>
                </a:solidFill>
                <a:latin typeface="Times New Roman" panose="02020603050405020304" charset="0"/>
                <a:cs typeface="Times New Roman" panose="02020603050405020304" charset="0"/>
              </a:rPr>
              <a:t>Tâm</a:t>
            </a:r>
            <a:r>
              <a:rPr lang="en-US" altLang="en-US" sz="3500" dirty="0">
                <a:solidFill>
                  <a:srgbClr val="FF0000"/>
                </a:solidFill>
                <a:latin typeface="Times New Roman" panose="02020603050405020304" charset="0"/>
                <a:cs typeface="Times New Roman" panose="02020603050405020304" charset="0"/>
              </a:rPr>
              <a:t> </a:t>
            </a:r>
            <a:r>
              <a:rPr lang="en-US" altLang="en-US" sz="3500" dirty="0" err="1">
                <a:solidFill>
                  <a:srgbClr val="FF0000"/>
                </a:solidFill>
                <a:latin typeface="Times New Roman" panose="02020603050405020304" charset="0"/>
                <a:cs typeface="Times New Roman" panose="02020603050405020304" charset="0"/>
              </a:rPr>
              <a:t>trạng</a:t>
            </a:r>
            <a:r>
              <a:rPr lang="en-US" altLang="en-US" sz="3500" dirty="0">
                <a:solidFill>
                  <a:srgbClr val="FF0000"/>
                </a:solidFill>
                <a:latin typeface="Times New Roman" panose="02020603050405020304" charset="0"/>
                <a:cs typeface="Times New Roman" panose="02020603050405020304" charset="0"/>
              </a:rPr>
              <a:t>, </a:t>
            </a:r>
            <a:r>
              <a:rPr lang="en-US" altLang="en-US" sz="3500" dirty="0" err="1">
                <a:solidFill>
                  <a:srgbClr val="FF0000"/>
                </a:solidFill>
                <a:latin typeface="Times New Roman" panose="02020603050405020304" charset="0"/>
                <a:cs typeface="Times New Roman" panose="02020603050405020304" charset="0"/>
              </a:rPr>
              <a:t>cảm</a:t>
            </a:r>
            <a:r>
              <a:rPr lang="en-US" altLang="en-US" sz="3500" dirty="0">
                <a:solidFill>
                  <a:srgbClr val="FF0000"/>
                </a:solidFill>
                <a:latin typeface="Times New Roman" panose="02020603050405020304" charset="0"/>
                <a:cs typeface="Times New Roman" panose="02020603050405020304" charset="0"/>
              </a:rPr>
              <a:t> </a:t>
            </a:r>
            <a:r>
              <a:rPr lang="en-US" altLang="en-US" sz="3500" dirty="0" err="1">
                <a:solidFill>
                  <a:srgbClr val="FF0000"/>
                </a:solidFill>
                <a:latin typeface="Times New Roman" panose="02020603050405020304" charset="0"/>
                <a:cs typeface="Times New Roman" panose="02020603050405020304" charset="0"/>
              </a:rPr>
              <a:t>xúc</a:t>
            </a:r>
            <a:r>
              <a:rPr lang="en-US" altLang="en-US" sz="3500" dirty="0">
                <a:solidFill>
                  <a:srgbClr val="FF0000"/>
                </a:solidFill>
                <a:latin typeface="Times New Roman" panose="02020603050405020304" charset="0"/>
                <a:cs typeface="Times New Roman" panose="02020603050405020304" charset="0"/>
              </a:rPr>
              <a:t> </a:t>
            </a:r>
            <a:r>
              <a:rPr lang="en-US" altLang="en-US" sz="3500" dirty="0" err="1">
                <a:solidFill>
                  <a:srgbClr val="FF0000"/>
                </a:solidFill>
                <a:latin typeface="Times New Roman" panose="02020603050405020304" charset="0"/>
                <a:cs typeface="Times New Roman" panose="02020603050405020304" charset="0"/>
              </a:rPr>
              <a:t>của</a:t>
            </a:r>
            <a:r>
              <a:rPr lang="en-US" altLang="en-US" sz="3500" dirty="0">
                <a:solidFill>
                  <a:srgbClr val="FF0000"/>
                </a:solidFill>
                <a:latin typeface="Times New Roman" panose="02020603050405020304" charset="0"/>
                <a:cs typeface="Times New Roman" panose="02020603050405020304" charset="0"/>
              </a:rPr>
              <a:t> Kim - </a:t>
            </a:r>
            <a:r>
              <a:rPr lang="en-US" altLang="en-US" sz="3500" dirty="0" err="1">
                <a:solidFill>
                  <a:srgbClr val="FF0000"/>
                </a:solidFill>
                <a:latin typeface="Times New Roman" panose="02020603050405020304" charset="0"/>
                <a:cs typeface="Times New Roman" panose="02020603050405020304" charset="0"/>
              </a:rPr>
              <a:t>Kiều</a:t>
            </a:r>
            <a:r>
              <a:rPr lang="en-US" altLang="en-US" sz="3500" dirty="0">
                <a:solidFill>
                  <a:srgbClr val="FF0000"/>
                </a:solidFill>
                <a:latin typeface="Times New Roman" panose="02020603050405020304" charset="0"/>
                <a:cs typeface="Times New Roman" panose="02020603050405020304" charset="0"/>
              </a:rPr>
              <a:t> </a:t>
            </a:r>
            <a:r>
              <a:rPr lang="en-US" altLang="en-US" sz="3500" dirty="0" err="1">
                <a:solidFill>
                  <a:srgbClr val="FF0000"/>
                </a:solidFill>
                <a:latin typeface="Times New Roman" panose="02020603050405020304" charset="0"/>
                <a:cs typeface="Times New Roman" panose="02020603050405020304" charset="0"/>
              </a:rPr>
              <a:t>trong</a:t>
            </a:r>
            <a:r>
              <a:rPr lang="en-US" altLang="en-US" sz="3500" dirty="0">
                <a:solidFill>
                  <a:srgbClr val="FF0000"/>
                </a:solidFill>
                <a:latin typeface="Times New Roman" panose="02020603050405020304" charset="0"/>
                <a:cs typeface="Times New Roman" panose="02020603050405020304" charset="0"/>
              </a:rPr>
              <a:t> </a:t>
            </a:r>
            <a:r>
              <a:rPr lang="en-US" altLang="en-US" sz="3500" dirty="0" err="1">
                <a:solidFill>
                  <a:srgbClr val="FF0000"/>
                </a:solidFill>
                <a:latin typeface="Times New Roman" panose="02020603050405020304" charset="0"/>
                <a:cs typeface="Times New Roman" panose="02020603050405020304" charset="0"/>
              </a:rPr>
              <a:t>buổi</a:t>
            </a:r>
            <a:r>
              <a:rPr lang="en-US" altLang="en-US" sz="3500" dirty="0">
                <a:solidFill>
                  <a:srgbClr val="FF0000"/>
                </a:solidFill>
                <a:latin typeface="Times New Roman" panose="02020603050405020304" charset="0"/>
                <a:cs typeface="Times New Roman" panose="02020603050405020304" charset="0"/>
              </a:rPr>
              <a:t> </a:t>
            </a:r>
            <a:r>
              <a:rPr lang="en-US" altLang="en-US" sz="3500" dirty="0" err="1">
                <a:solidFill>
                  <a:srgbClr val="FF0000"/>
                </a:solidFill>
                <a:latin typeface="Times New Roman" panose="02020603050405020304" charset="0"/>
                <a:cs typeface="Times New Roman" panose="02020603050405020304" charset="0"/>
              </a:rPr>
              <a:t>hội</a:t>
            </a:r>
            <a:r>
              <a:rPr lang="en-US" altLang="en-US" sz="3500" dirty="0">
                <a:solidFill>
                  <a:srgbClr val="FF0000"/>
                </a:solidFill>
                <a:latin typeface="Times New Roman" panose="02020603050405020304" charset="0"/>
                <a:cs typeface="Times New Roman" panose="02020603050405020304" charset="0"/>
              </a:rPr>
              <a:t> </a:t>
            </a:r>
            <a:r>
              <a:rPr lang="en-US" altLang="en-US" sz="3500" dirty="0" err="1">
                <a:solidFill>
                  <a:srgbClr val="FF0000"/>
                </a:solidFill>
                <a:latin typeface="Times New Roman" panose="02020603050405020304" charset="0"/>
                <a:cs typeface="Times New Roman" panose="02020603050405020304" charset="0"/>
              </a:rPr>
              <a:t>ngộ</a:t>
            </a:r>
            <a:endParaRPr lang="en-US" altLang="en-US" sz="3500" dirty="0">
              <a:solidFill>
                <a:srgbClr val="FF0000"/>
              </a:solidFill>
              <a:latin typeface="Times New Roman" panose="02020603050405020304" charset="0"/>
              <a:cs typeface="Times New Roman" panose="02020603050405020304" charset="0"/>
            </a:endParaRPr>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backgroundRemoval t="7813" b="93359" l="1270" r="89844">
                        <a14:foregroundMark x1="44434" y1="21875" x2="50098" y2="35645"/>
                        <a14:foregroundMark x1="34180" y1="31836" x2="36816" y2="42676"/>
                        <a14:foregroundMark x1="36816" y1="42676" x2="36230" y2="46387"/>
                        <a14:foregroundMark x1="31934" y1="39551" x2="30371" y2="50879"/>
                        <a14:foregroundMark x1="12012" y1="26953" x2="21680" y2="34375"/>
                        <a14:foregroundMark x1="10938" y1="24609" x2="14160" y2="29688"/>
                        <a14:foregroundMark x1="9961" y1="27539" x2="16504" y2="33008"/>
                        <a14:foregroundMark x1="12891" y1="66504" x2="3613" y2="71094"/>
                        <a14:foregroundMark x1="3613" y1="71094" x2="1953" y2="70703"/>
                        <a14:foregroundMark x1="5566" y1="87695" x2="1367" y2="93457"/>
                        <a14:foregroundMark x1="56348" y1="7813" x2="51270" y2="18848"/>
                        <a14:backgroundMark x1="45410" y1="84766" x2="55762" y2="84766"/>
                        <a14:backgroundMark x1="55762" y1="84766" x2="78711" y2="80273"/>
                        <a14:backgroundMark x1="78711" y1="80273" x2="83008" y2="77539"/>
                        <a14:backgroundMark x1="9082" y1="91016" x2="42676" y2="87598"/>
                        <a14:backgroundMark x1="42676" y1="87598" x2="51855" y2="87793"/>
                        <a14:backgroundMark x1="51855" y1="87793" x2="52441" y2="88086"/>
                        <a14:backgroundMark x1="20703" y1="86328" x2="29395" y2="85449"/>
                        <a14:backgroundMark x1="29395" y1="85449" x2="44727" y2="87109"/>
                      </a14:backgroundRemoval>
                    </a14:imgEffect>
                  </a14:imgLayer>
                </a14:imgProps>
              </a:ext>
            </a:extLst>
          </a:blip>
          <a:srcRect/>
          <a:stretch>
            <a:fillRect/>
          </a:stretch>
        </p:blipFill>
        <p:spPr>
          <a:xfrm>
            <a:off x="609600" y="1642057"/>
            <a:ext cx="4797287" cy="4797287"/>
          </a:xfrm>
          <a:prstGeom prst="rect">
            <a:avLst/>
          </a:prstGeom>
        </p:spPr>
      </p:pic>
      <p:sp>
        <p:nvSpPr>
          <p:cNvPr id="5" name="Rectangle: Rounded Corners 4"/>
          <p:cNvSpPr/>
          <p:nvPr/>
        </p:nvSpPr>
        <p:spPr>
          <a:xfrm>
            <a:off x="4663192" y="1858562"/>
            <a:ext cx="6677698" cy="1214271"/>
          </a:xfrm>
          <a:prstGeom prst="roundRect">
            <a:avLst>
              <a:gd name="adj" fmla="val 14820"/>
            </a:avLst>
          </a:prstGeom>
          <a:solidFill>
            <a:schemeClr val="bg1"/>
          </a:solidFill>
          <a:ln w="38100">
            <a:solidFill>
              <a:srgbClr val="687C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tx1"/>
                </a:solidFill>
                <a:latin typeface="Times New Roman" panose="02020603050405020304" charset="0"/>
                <a:cs typeface="Times New Roman" panose="02020603050405020304" charset="0"/>
              </a:rPr>
              <a:t>Những ràng buộc của lễ giáo không ngăn cản được hai tâm hồn trẻ trung, khao khát tình yêu và hạnh phúc.</a:t>
            </a:r>
            <a:endParaRPr lang="vi-VN" sz="2400" dirty="0">
              <a:solidFill>
                <a:schemeClr val="tx1"/>
              </a:solidFill>
              <a:latin typeface="Times New Roman" panose="02020603050405020304" charset="0"/>
              <a:cs typeface="Times New Roman" panose="02020603050405020304" charset="0"/>
            </a:endParaRPr>
          </a:p>
        </p:txBody>
      </p:sp>
      <p:sp>
        <p:nvSpPr>
          <p:cNvPr id="7" name="Rectangle: Rounded Corners 6"/>
          <p:cNvSpPr/>
          <p:nvPr/>
        </p:nvSpPr>
        <p:spPr>
          <a:xfrm>
            <a:off x="4653610" y="3344012"/>
            <a:ext cx="6677698" cy="963826"/>
          </a:xfrm>
          <a:prstGeom prst="roundRect">
            <a:avLst>
              <a:gd name="adj" fmla="val 15475"/>
            </a:avLst>
          </a:prstGeom>
          <a:solidFill>
            <a:schemeClr val="bg1"/>
          </a:solidFill>
          <a:ln w="38100">
            <a:solidFill>
              <a:srgbClr val="687C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tx1"/>
                </a:solidFill>
                <a:latin typeface="Times New Roman" panose="02020603050405020304" charset="0"/>
                <a:cs typeface="Times New Roman" panose="02020603050405020304" charset="0"/>
              </a:rPr>
              <a:t>Thời khắc ngày tàn khiến buổi hội ngộ đẹp đẽ, nên thơ giữa </a:t>
            </a:r>
            <a:r>
              <a:rPr lang="en-US" sz="2400" dirty="0">
                <a:solidFill>
                  <a:schemeClr val="tx1"/>
                </a:solidFill>
                <a:latin typeface="Times New Roman" panose="02020603050405020304" charset="0"/>
                <a:cs typeface="Times New Roman" panose="02020603050405020304" charset="0"/>
              </a:rPr>
              <a:t>Kim -</a:t>
            </a:r>
            <a:r>
              <a:rPr lang="vi-VN" sz="2400" dirty="0">
                <a:solidFill>
                  <a:schemeClr val="tx1"/>
                </a:solidFill>
                <a:latin typeface="Times New Roman" panose="02020603050405020304" charset="0"/>
                <a:cs typeface="Times New Roman" panose="02020603050405020304" charset="0"/>
              </a:rPr>
              <a:t> Kiều</a:t>
            </a:r>
            <a:r>
              <a:rPr lang="en-US" sz="2400" dirty="0">
                <a:solidFill>
                  <a:schemeClr val="tx1"/>
                </a:solidFill>
                <a:latin typeface="Times New Roman" panose="02020603050405020304" charset="0"/>
                <a:cs typeface="Times New Roman" panose="02020603050405020304" charset="0"/>
              </a:rPr>
              <a:t> </a:t>
            </a:r>
            <a:r>
              <a:rPr lang="en-US" sz="2400" dirty="0" err="1">
                <a:solidFill>
                  <a:schemeClr val="tx1"/>
                </a:solidFill>
                <a:latin typeface="Times New Roman" panose="02020603050405020304" charset="0"/>
                <a:cs typeface="Times New Roman" panose="02020603050405020304" charset="0"/>
              </a:rPr>
              <a:t>phải</a:t>
            </a:r>
            <a:r>
              <a:rPr lang="en-US" sz="2400" dirty="0">
                <a:solidFill>
                  <a:schemeClr val="tx1"/>
                </a:solidFill>
                <a:latin typeface="Times New Roman" panose="02020603050405020304" charset="0"/>
                <a:cs typeface="Times New Roman" panose="02020603050405020304" charset="0"/>
              </a:rPr>
              <a:t> </a:t>
            </a:r>
            <a:r>
              <a:rPr lang="en-US" sz="2400" dirty="0" err="1">
                <a:solidFill>
                  <a:schemeClr val="tx1"/>
                </a:solidFill>
                <a:latin typeface="Times New Roman" panose="02020603050405020304" charset="0"/>
                <a:cs typeface="Times New Roman" panose="02020603050405020304" charset="0"/>
              </a:rPr>
              <a:t>kết</a:t>
            </a:r>
            <a:r>
              <a:rPr lang="en-US" sz="2400" dirty="0">
                <a:solidFill>
                  <a:schemeClr val="tx1"/>
                </a:solidFill>
                <a:latin typeface="Times New Roman" panose="02020603050405020304" charset="0"/>
                <a:cs typeface="Times New Roman" panose="02020603050405020304" charset="0"/>
              </a:rPr>
              <a:t> </a:t>
            </a:r>
            <a:r>
              <a:rPr lang="en-US" sz="2400" dirty="0" err="1">
                <a:solidFill>
                  <a:schemeClr val="tx1"/>
                </a:solidFill>
                <a:latin typeface="Times New Roman" panose="02020603050405020304" charset="0"/>
                <a:cs typeface="Times New Roman" panose="02020603050405020304" charset="0"/>
              </a:rPr>
              <a:t>thúc</a:t>
            </a:r>
            <a:endParaRPr lang="en-US" altLang="en-US" sz="2400" dirty="0">
              <a:solidFill>
                <a:schemeClr val="tx1"/>
              </a:solidFill>
              <a:latin typeface="Times New Roman" panose="02020603050405020304" charset="0"/>
              <a:cs typeface="Times New Roman" panose="02020603050405020304" charset="0"/>
            </a:endParaRPr>
          </a:p>
        </p:txBody>
      </p:sp>
      <p:sp>
        <p:nvSpPr>
          <p:cNvPr id="11" name="Rectangle: Rounded Corners 10"/>
          <p:cNvSpPr/>
          <p:nvPr/>
        </p:nvSpPr>
        <p:spPr>
          <a:xfrm>
            <a:off x="4653610" y="4578564"/>
            <a:ext cx="6677698" cy="1311000"/>
          </a:xfrm>
          <a:prstGeom prst="roundRect">
            <a:avLst>
              <a:gd name="adj" fmla="val 15475"/>
            </a:avLst>
          </a:prstGeom>
          <a:solidFill>
            <a:schemeClr val="bg1"/>
          </a:solidFill>
          <a:ln w="38100">
            <a:solidFill>
              <a:srgbClr val="687C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tx1"/>
                </a:solidFill>
                <a:latin typeface="Times New Roman" panose="02020603050405020304" charset="0"/>
                <a:cs typeface="Times New Roman" panose="02020603050405020304" charset="0"/>
              </a:rPr>
              <a:t>Tình yêu giăng mắc lên cả cảnh vật thiên nhiên, khiến nhịp cầu, dòng nước, tơ liễu và bóng chiều cũng trở nên thơ mộng, trữ tình hơn.</a:t>
            </a:r>
            <a:endParaRPr lang="en-US" altLang="en-US" sz="2400" dirty="0">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 cstate="print">
            <a:lum bright="70000" contrast="-70000"/>
            <a:extLst>
              <a:ext uri="{28A0092B-C50C-407E-A947-70E740481C1C}">
                <a14:useLocalDpi xmlns:a14="http://schemas.microsoft.com/office/drawing/2010/main" val="0"/>
              </a:ext>
            </a:extLst>
          </a:blip>
          <a:stretch>
            <a:fillRect/>
          </a:stretch>
        </p:blipFill>
        <p:spPr>
          <a:xfrm flipH="1">
            <a:off x="2945522" y="5315709"/>
            <a:ext cx="8747778" cy="1237491"/>
          </a:xfrm>
          <a:prstGeom prst="rect">
            <a:avLst/>
          </a:prstGeom>
        </p:spPr>
      </p:pic>
      <p:sp>
        <p:nvSpPr>
          <p:cNvPr id="9" name="文本框 9"/>
          <p:cNvSpPr txBox="1"/>
          <p:nvPr/>
        </p:nvSpPr>
        <p:spPr>
          <a:xfrm>
            <a:off x="3783781" y="901332"/>
            <a:ext cx="4624437" cy="707886"/>
          </a:xfrm>
          <a:prstGeom prst="rect">
            <a:avLst/>
          </a:prstGeom>
          <a:noFill/>
        </p:spPr>
        <p:txBody>
          <a:bodyPr wrap="square" rtlCol="0">
            <a:spAutoFit/>
          </a:bodyPr>
          <a:lstStyle/>
          <a:p>
            <a:pPr algn="ctr"/>
            <a:r>
              <a:rPr lang="en-US" altLang="zh-CN" sz="4000" dirty="0">
                <a:solidFill>
                  <a:srgbClr val="687C71"/>
                </a:solidFill>
                <a:latin typeface="#9Slide07 IcielBaliho Script" pitchFamily="2" charset="0"/>
                <a:cs typeface="+mn-ea"/>
                <a:sym typeface="+mn-lt"/>
              </a:rPr>
              <a:t>1. </a:t>
            </a:r>
            <a:r>
              <a:rPr lang="en-US" altLang="zh-CN" sz="4000" dirty="0" err="1">
                <a:solidFill>
                  <a:srgbClr val="687C71"/>
                </a:solidFill>
                <a:latin typeface="#9Slide07 IcielBaliho Script" pitchFamily="2" charset="0"/>
                <a:cs typeface="+mn-ea"/>
                <a:sym typeface="+mn-lt"/>
              </a:rPr>
              <a:t>Đọc</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văn</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bản</a:t>
            </a:r>
            <a:endParaRPr lang="zh-CN" altLang="en-US" sz="4000" dirty="0">
              <a:solidFill>
                <a:srgbClr val="687C71"/>
              </a:solidFill>
              <a:latin typeface="#9Slide07 IcielBaliho Script" pitchFamily="2" charset="0"/>
              <a:cs typeface="+mn-ea"/>
              <a:sym typeface="+mn-lt"/>
            </a:endParaRPr>
          </a:p>
        </p:txBody>
      </p:sp>
      <p:sp>
        <p:nvSpPr>
          <p:cNvPr id="15" name="矩形 1"/>
          <p:cNvSpPr/>
          <p:nvPr/>
        </p:nvSpPr>
        <p:spPr>
          <a:xfrm>
            <a:off x="345869" y="373486"/>
            <a:ext cx="11500260" cy="6111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C0306"/>
              </a:solidFill>
              <a:cs typeface="+mn-ea"/>
              <a:sym typeface="+mn-lt"/>
            </a:endParaRPr>
          </a:p>
        </p:txBody>
      </p:sp>
      <p:sp>
        <p:nvSpPr>
          <p:cNvPr id="16" name="矩形 2"/>
          <p:cNvSpPr/>
          <p:nvPr/>
        </p:nvSpPr>
        <p:spPr>
          <a:xfrm>
            <a:off x="609600" y="680605"/>
            <a:ext cx="10972800" cy="5496789"/>
          </a:xfrm>
          <a:prstGeom prst="rect">
            <a:avLst/>
          </a:prstGeom>
          <a:no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Google Shape;1538;p53"/>
          <p:cNvSpPr/>
          <p:nvPr/>
        </p:nvSpPr>
        <p:spPr>
          <a:xfrm>
            <a:off x="1026806" y="1100837"/>
            <a:ext cx="5292149" cy="815500"/>
          </a:xfrm>
          <a:prstGeom prst="roundRect">
            <a:avLst>
              <a:gd name="adj" fmla="val 16667"/>
            </a:avLst>
          </a:prstGeom>
          <a:solidFill>
            <a:srgbClr val="FBE6C9"/>
          </a:solidFill>
          <a:ln w="952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algn="ctr"/>
            <a:r>
              <a:rPr lang="en-US" altLang="zh-CN" sz="2400" dirty="0" err="1">
                <a:solidFill>
                  <a:srgbClr val="FF0000"/>
                </a:solidFill>
                <a:latin typeface="Times New Roman" panose="02020603050405020304" charset="0"/>
                <a:cs typeface="Times New Roman" panose="02020603050405020304" charset="0"/>
                <a:sym typeface="+mn-lt"/>
              </a:rPr>
              <a:t>Đọc</a:t>
            </a:r>
            <a:r>
              <a:rPr lang="en-US" altLang="zh-CN" sz="2400" dirty="0">
                <a:solidFill>
                  <a:srgbClr val="FF0000"/>
                </a:solidFill>
                <a:latin typeface="Times New Roman" panose="02020603050405020304" charset="0"/>
                <a:cs typeface="Times New Roman" panose="02020603050405020304" charset="0"/>
                <a:sym typeface="+mn-lt"/>
              </a:rPr>
              <a:t> 14 </a:t>
            </a:r>
            <a:r>
              <a:rPr lang="en-US" altLang="zh-CN" sz="2400" dirty="0" err="1">
                <a:solidFill>
                  <a:srgbClr val="FF0000"/>
                </a:solidFill>
                <a:latin typeface="Times New Roman" panose="02020603050405020304" charset="0"/>
                <a:cs typeface="Times New Roman" panose="02020603050405020304" charset="0"/>
                <a:sym typeface="+mn-lt"/>
              </a:rPr>
              <a:t>câu</a:t>
            </a:r>
            <a:r>
              <a:rPr lang="en-US" altLang="zh-CN" sz="2400" dirty="0">
                <a:solidFill>
                  <a:srgbClr val="FF0000"/>
                </a:solidFill>
                <a:latin typeface="Times New Roman" panose="02020603050405020304" charset="0"/>
                <a:cs typeface="Times New Roman" panose="02020603050405020304" charset="0"/>
                <a:sym typeface="+mn-lt"/>
              </a:rPr>
              <a:t> </a:t>
            </a:r>
            <a:r>
              <a:rPr lang="en-US" altLang="zh-CN" sz="2400" dirty="0" err="1">
                <a:solidFill>
                  <a:srgbClr val="FF0000"/>
                </a:solidFill>
                <a:latin typeface="Times New Roman" panose="02020603050405020304" charset="0"/>
                <a:cs typeface="Times New Roman" panose="02020603050405020304" charset="0"/>
                <a:sym typeface="+mn-lt"/>
              </a:rPr>
              <a:t>thơ</a:t>
            </a:r>
            <a:r>
              <a:rPr lang="en-US" altLang="zh-CN" sz="2400" dirty="0">
                <a:solidFill>
                  <a:srgbClr val="FF0000"/>
                </a:solidFill>
                <a:latin typeface="Times New Roman" panose="02020603050405020304" charset="0"/>
                <a:cs typeface="Times New Roman" panose="02020603050405020304" charset="0"/>
                <a:sym typeface="+mn-lt"/>
              </a:rPr>
              <a:t> </a:t>
            </a:r>
            <a:r>
              <a:rPr lang="en-US" altLang="zh-CN" sz="2400" dirty="0" err="1">
                <a:solidFill>
                  <a:srgbClr val="FF0000"/>
                </a:solidFill>
                <a:latin typeface="Times New Roman" panose="02020603050405020304" charset="0"/>
                <a:cs typeface="Times New Roman" panose="02020603050405020304" charset="0"/>
                <a:sym typeface="+mn-lt"/>
              </a:rPr>
              <a:t>cuối</a:t>
            </a:r>
            <a:r>
              <a:rPr lang="en-US" altLang="zh-CN" sz="2400" dirty="0">
                <a:solidFill>
                  <a:srgbClr val="FF0000"/>
                </a:solidFill>
                <a:latin typeface="Times New Roman" panose="02020603050405020304" charset="0"/>
                <a:cs typeface="Times New Roman" panose="02020603050405020304" charset="0"/>
                <a:sym typeface="+mn-lt"/>
              </a:rPr>
              <a:t> </a:t>
            </a:r>
            <a:r>
              <a:rPr lang="en-US" altLang="zh-CN" sz="2400" dirty="0" err="1">
                <a:solidFill>
                  <a:srgbClr val="FF0000"/>
                </a:solidFill>
                <a:latin typeface="Times New Roman" panose="02020603050405020304" charset="0"/>
                <a:cs typeface="Times New Roman" panose="02020603050405020304" charset="0"/>
                <a:sym typeface="+mn-lt"/>
              </a:rPr>
              <a:t>của</a:t>
            </a:r>
            <a:r>
              <a:rPr lang="en-US" altLang="zh-CN" sz="2400" dirty="0">
                <a:solidFill>
                  <a:srgbClr val="FF0000"/>
                </a:solidFill>
                <a:latin typeface="Times New Roman" panose="02020603050405020304" charset="0"/>
                <a:cs typeface="Times New Roman" panose="02020603050405020304" charset="0"/>
                <a:sym typeface="+mn-lt"/>
              </a:rPr>
              <a:t> </a:t>
            </a:r>
            <a:r>
              <a:rPr lang="en-US" altLang="zh-CN" sz="2400" dirty="0" err="1">
                <a:solidFill>
                  <a:srgbClr val="FF0000"/>
                </a:solidFill>
                <a:latin typeface="Times New Roman" panose="02020603050405020304" charset="0"/>
                <a:cs typeface="Times New Roman" panose="02020603050405020304" charset="0"/>
                <a:sym typeface="+mn-lt"/>
              </a:rPr>
              <a:t>đoạn</a:t>
            </a:r>
            <a:r>
              <a:rPr lang="en-US" altLang="zh-CN" sz="2400" dirty="0">
                <a:solidFill>
                  <a:srgbClr val="FF0000"/>
                </a:solidFill>
                <a:latin typeface="Times New Roman" panose="02020603050405020304" charset="0"/>
                <a:cs typeface="Times New Roman" panose="02020603050405020304" charset="0"/>
                <a:sym typeface="+mn-lt"/>
              </a:rPr>
              <a:t> </a:t>
            </a:r>
            <a:r>
              <a:rPr lang="en-US" altLang="zh-CN" sz="2400" dirty="0" err="1">
                <a:solidFill>
                  <a:srgbClr val="FF0000"/>
                </a:solidFill>
                <a:latin typeface="Times New Roman" panose="02020603050405020304" charset="0"/>
                <a:cs typeface="Times New Roman" panose="02020603050405020304" charset="0"/>
                <a:sym typeface="+mn-lt"/>
              </a:rPr>
              <a:t>trích</a:t>
            </a:r>
            <a:r>
              <a:rPr lang="en-US" altLang="zh-CN" sz="2400" dirty="0">
                <a:solidFill>
                  <a:srgbClr val="FF0000"/>
                </a:solidFill>
                <a:latin typeface="Times New Roman" panose="02020603050405020304" charset="0"/>
                <a:cs typeface="Times New Roman" panose="02020603050405020304" charset="0"/>
                <a:sym typeface="+mn-lt"/>
              </a:rPr>
              <a:t> </a:t>
            </a:r>
            <a:endParaRPr lang="zh-CN" altLang="en-US" sz="2400" dirty="0">
              <a:solidFill>
                <a:srgbClr val="FF0000"/>
              </a:solidFill>
              <a:latin typeface="Times New Roman" panose="02020603050405020304" charset="0"/>
              <a:cs typeface="Times New Roman" panose="02020603050405020304" charset="0"/>
              <a:sym typeface="+mn-lt"/>
            </a:endParaRPr>
          </a:p>
        </p:txBody>
      </p:sp>
      <p:sp>
        <p:nvSpPr>
          <p:cNvPr id="5" name="Google Shape;1538;p53"/>
          <p:cNvSpPr/>
          <p:nvPr/>
        </p:nvSpPr>
        <p:spPr>
          <a:xfrm>
            <a:off x="1026806" y="3021249"/>
            <a:ext cx="5292149" cy="815500"/>
          </a:xfrm>
          <a:prstGeom prst="roundRect">
            <a:avLst>
              <a:gd name="adj" fmla="val 16667"/>
            </a:avLst>
          </a:prstGeom>
          <a:solidFill>
            <a:srgbClr val="FBE6C9"/>
          </a:solidFill>
          <a:ln w="952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algn="ctr"/>
            <a:r>
              <a:rPr lang="en-US" altLang="zh-CN" sz="2400" dirty="0">
                <a:solidFill>
                  <a:srgbClr val="FF0000"/>
                </a:solidFill>
                <a:latin typeface="Times New Roman" panose="02020603050405020304" charset="0"/>
                <a:cs typeface="Times New Roman" panose="02020603050405020304" charset="0"/>
                <a:sym typeface="+mn-lt"/>
              </a:rPr>
              <a:t>Hoàn </a:t>
            </a:r>
            <a:r>
              <a:rPr lang="en-US" altLang="zh-CN" sz="2400" dirty="0" err="1">
                <a:solidFill>
                  <a:srgbClr val="FF0000"/>
                </a:solidFill>
                <a:latin typeface="Times New Roman" panose="02020603050405020304" charset="0"/>
                <a:cs typeface="Times New Roman" panose="02020603050405020304" charset="0"/>
                <a:sym typeface="+mn-lt"/>
              </a:rPr>
              <a:t>thiện</a:t>
            </a:r>
            <a:r>
              <a:rPr lang="en-US" altLang="zh-CN" sz="2400" dirty="0">
                <a:solidFill>
                  <a:srgbClr val="FF0000"/>
                </a:solidFill>
                <a:latin typeface="Times New Roman" panose="02020603050405020304" charset="0"/>
                <a:cs typeface="Times New Roman" panose="02020603050405020304" charset="0"/>
                <a:sym typeface="+mn-lt"/>
              </a:rPr>
              <a:t> PHT “</a:t>
            </a:r>
            <a:r>
              <a:rPr lang="en-US" altLang="zh-CN" sz="2400" dirty="0" err="1">
                <a:solidFill>
                  <a:srgbClr val="FF0000"/>
                </a:solidFill>
                <a:latin typeface="Times New Roman" panose="02020603050405020304" charset="0"/>
                <a:cs typeface="Times New Roman" panose="02020603050405020304" charset="0"/>
                <a:sym typeface="+mn-lt"/>
              </a:rPr>
              <a:t>Tâm</a:t>
            </a:r>
            <a:r>
              <a:rPr lang="en-US" altLang="zh-CN" sz="2400" dirty="0">
                <a:solidFill>
                  <a:srgbClr val="FF0000"/>
                </a:solidFill>
                <a:latin typeface="Times New Roman" panose="02020603050405020304" charset="0"/>
                <a:cs typeface="Times New Roman" panose="02020603050405020304" charset="0"/>
                <a:sym typeface="+mn-lt"/>
              </a:rPr>
              <a:t> </a:t>
            </a:r>
            <a:r>
              <a:rPr lang="en-US" altLang="zh-CN" sz="2400" dirty="0" err="1">
                <a:solidFill>
                  <a:srgbClr val="FF0000"/>
                </a:solidFill>
                <a:latin typeface="Times New Roman" panose="02020603050405020304" charset="0"/>
                <a:cs typeface="Times New Roman" panose="02020603050405020304" charset="0"/>
                <a:sym typeface="+mn-lt"/>
              </a:rPr>
              <a:t>trạng</a:t>
            </a:r>
            <a:r>
              <a:rPr lang="en-US" altLang="zh-CN" sz="2400" dirty="0">
                <a:solidFill>
                  <a:srgbClr val="FF0000"/>
                </a:solidFill>
                <a:latin typeface="Times New Roman" panose="02020603050405020304" charset="0"/>
                <a:cs typeface="Times New Roman" panose="02020603050405020304" charset="0"/>
                <a:sym typeface="+mn-lt"/>
              </a:rPr>
              <a:t> </a:t>
            </a:r>
            <a:r>
              <a:rPr lang="en-US" altLang="zh-CN" sz="2400" dirty="0" err="1">
                <a:solidFill>
                  <a:srgbClr val="FF0000"/>
                </a:solidFill>
                <a:latin typeface="Times New Roman" panose="02020603050405020304" charset="0"/>
                <a:cs typeface="Times New Roman" panose="02020603050405020304" charset="0"/>
                <a:sym typeface="+mn-lt"/>
              </a:rPr>
              <a:t>của</a:t>
            </a:r>
            <a:r>
              <a:rPr lang="en-US" altLang="zh-CN" sz="2400" dirty="0">
                <a:solidFill>
                  <a:srgbClr val="FF0000"/>
                </a:solidFill>
                <a:latin typeface="Times New Roman" panose="02020603050405020304" charset="0"/>
                <a:cs typeface="Times New Roman" panose="02020603050405020304" charset="0"/>
                <a:sym typeface="+mn-lt"/>
              </a:rPr>
              <a:t> </a:t>
            </a:r>
            <a:r>
              <a:rPr lang="en-US" altLang="zh-CN" sz="2400" dirty="0" err="1">
                <a:solidFill>
                  <a:srgbClr val="FF0000"/>
                </a:solidFill>
                <a:latin typeface="Times New Roman" panose="02020603050405020304" charset="0"/>
                <a:cs typeface="Times New Roman" panose="02020603050405020304" charset="0"/>
                <a:sym typeface="+mn-lt"/>
              </a:rPr>
              <a:t>Kiều</a:t>
            </a:r>
            <a:r>
              <a:rPr lang="en-US" altLang="zh-CN" sz="2400" dirty="0">
                <a:solidFill>
                  <a:srgbClr val="FF0000"/>
                </a:solidFill>
                <a:latin typeface="Times New Roman" panose="02020603050405020304" charset="0"/>
                <a:cs typeface="Times New Roman" panose="02020603050405020304" charset="0"/>
                <a:sym typeface="+mn-lt"/>
              </a:rPr>
              <a:t> </a:t>
            </a:r>
            <a:r>
              <a:rPr lang="en-US" altLang="zh-CN" sz="2400" dirty="0" err="1">
                <a:solidFill>
                  <a:srgbClr val="FF0000"/>
                </a:solidFill>
                <a:latin typeface="Times New Roman" panose="02020603050405020304" charset="0"/>
                <a:cs typeface="Times New Roman" panose="02020603050405020304" charset="0"/>
                <a:sym typeface="+mn-lt"/>
              </a:rPr>
              <a:t>khi</a:t>
            </a:r>
            <a:r>
              <a:rPr lang="en-US" altLang="zh-CN" sz="2400" dirty="0">
                <a:solidFill>
                  <a:srgbClr val="FF0000"/>
                </a:solidFill>
                <a:latin typeface="Times New Roman" panose="02020603050405020304" charset="0"/>
                <a:cs typeface="Times New Roman" panose="02020603050405020304" charset="0"/>
                <a:sym typeface="+mn-lt"/>
              </a:rPr>
              <a:t> </a:t>
            </a:r>
            <a:r>
              <a:rPr lang="en-US" altLang="zh-CN" sz="2400" dirty="0" err="1">
                <a:solidFill>
                  <a:srgbClr val="FF0000"/>
                </a:solidFill>
                <a:latin typeface="Times New Roman" panose="02020603050405020304" charset="0"/>
                <a:cs typeface="Times New Roman" panose="02020603050405020304" charset="0"/>
                <a:sym typeface="+mn-lt"/>
              </a:rPr>
              <a:t>trở</a:t>
            </a:r>
            <a:r>
              <a:rPr lang="en-US" altLang="zh-CN" sz="2400" dirty="0">
                <a:solidFill>
                  <a:srgbClr val="FF0000"/>
                </a:solidFill>
                <a:latin typeface="Times New Roman" panose="02020603050405020304" charset="0"/>
                <a:cs typeface="Times New Roman" panose="02020603050405020304" charset="0"/>
                <a:sym typeface="+mn-lt"/>
              </a:rPr>
              <a:t> </a:t>
            </a:r>
            <a:r>
              <a:rPr lang="en-US" altLang="zh-CN" sz="2400" dirty="0" err="1">
                <a:solidFill>
                  <a:srgbClr val="FF0000"/>
                </a:solidFill>
                <a:latin typeface="Times New Roman" panose="02020603050405020304" charset="0"/>
                <a:cs typeface="Times New Roman" panose="02020603050405020304" charset="0"/>
                <a:sym typeface="+mn-lt"/>
              </a:rPr>
              <a:t>về</a:t>
            </a:r>
            <a:r>
              <a:rPr lang="en-US" altLang="zh-CN" sz="2400" dirty="0">
                <a:solidFill>
                  <a:srgbClr val="FF0000"/>
                </a:solidFill>
                <a:latin typeface="Times New Roman" panose="02020603050405020304" charset="0"/>
                <a:cs typeface="Times New Roman" panose="02020603050405020304" charset="0"/>
                <a:sym typeface="+mn-lt"/>
              </a:rPr>
              <a:t> </a:t>
            </a:r>
            <a:r>
              <a:rPr lang="en-US" altLang="zh-CN" sz="2400" dirty="0" err="1">
                <a:solidFill>
                  <a:srgbClr val="FF0000"/>
                </a:solidFill>
                <a:latin typeface="Times New Roman" panose="02020603050405020304" charset="0"/>
                <a:cs typeface="Times New Roman" panose="02020603050405020304" charset="0"/>
                <a:sym typeface="+mn-lt"/>
              </a:rPr>
              <a:t>khuê</a:t>
            </a:r>
            <a:r>
              <a:rPr lang="en-US" altLang="zh-CN" sz="2400" dirty="0">
                <a:solidFill>
                  <a:srgbClr val="FF0000"/>
                </a:solidFill>
                <a:latin typeface="Times New Roman" panose="02020603050405020304" charset="0"/>
                <a:cs typeface="Times New Roman" panose="02020603050405020304" charset="0"/>
                <a:sym typeface="+mn-lt"/>
              </a:rPr>
              <a:t> </a:t>
            </a:r>
            <a:r>
              <a:rPr lang="en-US" altLang="zh-CN" sz="2400" dirty="0" err="1">
                <a:solidFill>
                  <a:srgbClr val="FF0000"/>
                </a:solidFill>
                <a:latin typeface="Times New Roman" panose="02020603050405020304" charset="0"/>
                <a:cs typeface="Times New Roman" panose="02020603050405020304" charset="0"/>
                <a:sym typeface="+mn-lt"/>
              </a:rPr>
              <a:t>phòng</a:t>
            </a:r>
            <a:r>
              <a:rPr lang="en-US" altLang="zh-CN" sz="2400" dirty="0">
                <a:solidFill>
                  <a:srgbClr val="FF0000"/>
                </a:solidFill>
                <a:latin typeface="Times New Roman" panose="02020603050405020304" charset="0"/>
                <a:cs typeface="Times New Roman" panose="02020603050405020304" charset="0"/>
                <a:sym typeface="+mn-lt"/>
              </a:rPr>
              <a:t>” </a:t>
            </a:r>
            <a:endParaRPr lang="zh-CN" altLang="en-US" sz="2400" dirty="0">
              <a:solidFill>
                <a:srgbClr val="FF0000"/>
              </a:solidFill>
              <a:latin typeface="Times New Roman" panose="02020603050405020304" charset="0"/>
              <a:cs typeface="Times New Roman" panose="02020603050405020304" charset="0"/>
              <a:sym typeface="+mn-lt"/>
            </a:endParaRPr>
          </a:p>
        </p:txBody>
      </p:sp>
      <p:sp>
        <p:nvSpPr>
          <p:cNvPr id="6" name="Google Shape;1538;p53"/>
          <p:cNvSpPr/>
          <p:nvPr/>
        </p:nvSpPr>
        <p:spPr>
          <a:xfrm>
            <a:off x="1026806" y="4941661"/>
            <a:ext cx="5292149" cy="815500"/>
          </a:xfrm>
          <a:prstGeom prst="roundRect">
            <a:avLst>
              <a:gd name="adj" fmla="val 16667"/>
            </a:avLst>
          </a:prstGeom>
          <a:solidFill>
            <a:srgbClr val="FBE6C9"/>
          </a:solidFill>
          <a:ln w="952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algn="ctr"/>
            <a:r>
              <a:rPr lang="en-US" altLang="zh-CN" sz="2400" dirty="0">
                <a:solidFill>
                  <a:srgbClr val="FF0000"/>
                </a:solidFill>
                <a:latin typeface="Times New Roman" panose="02020603050405020304" charset="0"/>
                <a:cs typeface="Times New Roman" panose="02020603050405020304" charset="0"/>
                <a:sym typeface="+mn-lt"/>
              </a:rPr>
              <a:t>Chia </a:t>
            </a:r>
            <a:r>
              <a:rPr lang="en-US" altLang="zh-CN" sz="2400" dirty="0" err="1">
                <a:solidFill>
                  <a:srgbClr val="FF0000"/>
                </a:solidFill>
                <a:latin typeface="Times New Roman" panose="02020603050405020304" charset="0"/>
                <a:cs typeface="Times New Roman" panose="02020603050405020304" charset="0"/>
                <a:sym typeface="+mn-lt"/>
              </a:rPr>
              <a:t>sẻ</a:t>
            </a:r>
            <a:r>
              <a:rPr lang="en-US" altLang="zh-CN" sz="2400" dirty="0">
                <a:solidFill>
                  <a:srgbClr val="FF0000"/>
                </a:solidFill>
                <a:latin typeface="Times New Roman" panose="02020603050405020304" charset="0"/>
                <a:cs typeface="Times New Roman" panose="02020603050405020304" charset="0"/>
                <a:sym typeface="+mn-lt"/>
              </a:rPr>
              <a:t> </a:t>
            </a:r>
            <a:r>
              <a:rPr lang="en-US" altLang="zh-CN" sz="2400" dirty="0" err="1">
                <a:solidFill>
                  <a:srgbClr val="FF0000"/>
                </a:solidFill>
                <a:latin typeface="Times New Roman" panose="02020603050405020304" charset="0"/>
                <a:cs typeface="Times New Roman" panose="02020603050405020304" charset="0"/>
                <a:sym typeface="+mn-lt"/>
              </a:rPr>
              <a:t>đáp</a:t>
            </a:r>
            <a:r>
              <a:rPr lang="en-US" altLang="zh-CN" sz="2400" dirty="0">
                <a:solidFill>
                  <a:srgbClr val="FF0000"/>
                </a:solidFill>
                <a:latin typeface="Times New Roman" panose="02020603050405020304" charset="0"/>
                <a:cs typeface="Times New Roman" panose="02020603050405020304" charset="0"/>
                <a:sym typeface="+mn-lt"/>
              </a:rPr>
              <a:t> </a:t>
            </a:r>
            <a:r>
              <a:rPr lang="en-US" altLang="zh-CN" sz="2400" dirty="0" err="1">
                <a:solidFill>
                  <a:srgbClr val="FF0000"/>
                </a:solidFill>
                <a:latin typeface="Times New Roman" panose="02020603050405020304" charset="0"/>
                <a:cs typeface="Times New Roman" panose="02020603050405020304" charset="0"/>
                <a:sym typeface="+mn-lt"/>
              </a:rPr>
              <a:t>án</a:t>
            </a:r>
            <a:r>
              <a:rPr lang="en-US" altLang="zh-CN" sz="2400" dirty="0">
                <a:solidFill>
                  <a:srgbClr val="FF0000"/>
                </a:solidFill>
                <a:latin typeface="Times New Roman" panose="02020603050405020304" charset="0"/>
                <a:cs typeface="Times New Roman" panose="02020603050405020304" charset="0"/>
                <a:sym typeface="+mn-lt"/>
              </a:rPr>
              <a:t> </a:t>
            </a:r>
            <a:r>
              <a:rPr lang="en-US" altLang="zh-CN" sz="2400" dirty="0" err="1">
                <a:solidFill>
                  <a:srgbClr val="FF0000"/>
                </a:solidFill>
                <a:latin typeface="Times New Roman" panose="02020603050405020304" charset="0"/>
                <a:cs typeface="Times New Roman" panose="02020603050405020304" charset="0"/>
                <a:sym typeface="+mn-lt"/>
              </a:rPr>
              <a:t>với</a:t>
            </a:r>
            <a:r>
              <a:rPr lang="en-US" altLang="zh-CN" sz="2400" dirty="0">
                <a:solidFill>
                  <a:srgbClr val="FF0000"/>
                </a:solidFill>
                <a:latin typeface="Times New Roman" panose="02020603050405020304" charset="0"/>
                <a:cs typeface="Times New Roman" panose="02020603050405020304" charset="0"/>
                <a:sym typeface="+mn-lt"/>
              </a:rPr>
              <a:t> </a:t>
            </a:r>
            <a:r>
              <a:rPr lang="en-US" altLang="zh-CN" sz="2400" dirty="0" err="1">
                <a:solidFill>
                  <a:srgbClr val="FF0000"/>
                </a:solidFill>
                <a:latin typeface="Times New Roman" panose="02020603050405020304" charset="0"/>
                <a:cs typeface="Times New Roman" panose="02020603050405020304" charset="0"/>
                <a:sym typeface="+mn-lt"/>
              </a:rPr>
              <a:t>cả</a:t>
            </a:r>
            <a:r>
              <a:rPr lang="en-US" altLang="zh-CN" sz="2400" dirty="0">
                <a:solidFill>
                  <a:srgbClr val="FF0000"/>
                </a:solidFill>
                <a:latin typeface="Times New Roman" panose="02020603050405020304" charset="0"/>
                <a:cs typeface="Times New Roman" panose="02020603050405020304" charset="0"/>
                <a:sym typeface="+mn-lt"/>
              </a:rPr>
              <a:t> </a:t>
            </a:r>
            <a:r>
              <a:rPr lang="en-US" altLang="zh-CN" sz="2400" dirty="0" err="1">
                <a:solidFill>
                  <a:srgbClr val="FF0000"/>
                </a:solidFill>
                <a:latin typeface="Times New Roman" panose="02020603050405020304" charset="0"/>
                <a:cs typeface="Times New Roman" panose="02020603050405020304" charset="0"/>
                <a:sym typeface="+mn-lt"/>
              </a:rPr>
              <a:t>lớp</a:t>
            </a:r>
            <a:endParaRPr lang="zh-CN" altLang="en-US" sz="2400" dirty="0">
              <a:solidFill>
                <a:srgbClr val="FF0000"/>
              </a:solidFill>
              <a:latin typeface="Times New Roman" panose="02020603050405020304" charset="0"/>
              <a:cs typeface="Times New Roman" panose="02020603050405020304" charset="0"/>
              <a:sym typeface="+mn-lt"/>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2485839">
            <a:off x="3265130" y="2038673"/>
            <a:ext cx="815500" cy="815500"/>
          </a:xfrm>
          <a:prstGeom prst="rect">
            <a:avLst/>
          </a:prstGeom>
        </p:spPr>
      </p:pic>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2485839">
            <a:off x="3265131" y="4006910"/>
            <a:ext cx="815500" cy="815500"/>
          </a:xfrm>
          <a:prstGeom prst="rect">
            <a:avLst/>
          </a:prstGeom>
        </p:spPr>
      </p:pic>
      <p:pic>
        <p:nvPicPr>
          <p:cNvPr id="7" name="Picture 6"/>
          <p:cNvPicPr>
            <a:picLocks noChangeAspect="1"/>
          </p:cNvPicPr>
          <p:nvPr/>
        </p:nvPicPr>
        <p:blipFill rotWithShape="1">
          <a:blip r:embed="rId3"/>
          <a:srcRect t="2222"/>
          <a:stretch>
            <a:fillRect/>
          </a:stretch>
        </p:blipFill>
        <p:spPr>
          <a:xfrm>
            <a:off x="7207983" y="922114"/>
            <a:ext cx="3735894" cy="5049277"/>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1" cstate="print">
            <a:extLst>
              <a:ext uri="{28A0092B-C50C-407E-A947-70E740481C1C}">
                <a14:useLocalDpi xmlns:a14="http://schemas.microsoft.com/office/drawing/2010/main" val="0"/>
              </a:ext>
            </a:extLst>
          </a:blip>
          <a:srcRect/>
          <a:stretch>
            <a:fillRect/>
          </a:stretch>
        </p:blipFill>
        <p:spPr>
          <a:xfrm>
            <a:off x="-153739" y="4208207"/>
            <a:ext cx="2851786" cy="2154683"/>
          </a:xfrm>
          <a:prstGeom prst="rect">
            <a:avLst/>
          </a:prstGeom>
        </p:spPr>
      </p:pic>
      <p:sp>
        <p:nvSpPr>
          <p:cNvPr id="22" name="TextBox 3">
            <a:hlinkClick r:id="rId2"/>
          </p:cNvPr>
          <p:cNvSpPr txBox="1"/>
          <p:nvPr/>
        </p:nvSpPr>
        <p:spPr>
          <a:xfrm>
            <a:off x="3511193" y="6532915"/>
            <a:ext cx="5169613" cy="246221"/>
          </a:xfrm>
          <a:prstGeom prst="rect">
            <a:avLst/>
          </a:prstGeom>
          <a:noFill/>
        </p:spPr>
        <p:txBody>
          <a:bodyPr wrap="square" rtlCol="0">
            <a:spAutoFit/>
          </a:bodyPr>
          <a:lstStyle/>
          <a:p>
            <a:pPr algn="ctr"/>
            <a:r>
              <a:rPr lang="en-US" altLang="zh-CN" sz="1000" dirty="0">
                <a:solidFill>
                  <a:schemeClr val="bg1">
                    <a:lumMod val="95000"/>
                  </a:schemeClr>
                </a:solidFill>
                <a:cs typeface="Arial" panose="020B0604020202020204" pitchFamily="34" charset="0"/>
              </a:rPr>
              <a:t>0975152531</a:t>
            </a:r>
            <a:endParaRPr lang="ko-KR" altLang="en-US" sz="1000" dirty="0">
              <a:solidFill>
                <a:schemeClr val="bg1">
                  <a:lumMod val="95000"/>
                </a:schemeClr>
              </a:solidFill>
              <a:cs typeface="Arial" panose="020B0604020202020204" pitchFamily="34" charset="0"/>
            </a:endParaRPr>
          </a:p>
        </p:txBody>
      </p:sp>
      <p:pic>
        <p:nvPicPr>
          <p:cNvPr id="4" name="Picture 3"/>
          <p:cNvPicPr>
            <a:picLocks noChangeAspect="1"/>
          </p:cNvPicPr>
          <p:nvPr/>
        </p:nvPicPr>
        <p:blipFill>
          <a:blip r:embed="rId3"/>
          <a:stretch>
            <a:fillRect/>
          </a:stretch>
        </p:blipFill>
        <p:spPr>
          <a:xfrm>
            <a:off x="6778534" y="4431935"/>
            <a:ext cx="562053" cy="390580"/>
          </a:xfrm>
          <a:prstGeom prst="rect">
            <a:avLst/>
          </a:prstGeom>
        </p:spPr>
      </p:pic>
      <p:sp>
        <p:nvSpPr>
          <p:cNvPr id="5" name="文本框 20"/>
          <p:cNvSpPr txBox="1"/>
          <p:nvPr/>
        </p:nvSpPr>
        <p:spPr>
          <a:xfrm>
            <a:off x="3421625" y="2191738"/>
            <a:ext cx="5259181" cy="5507990"/>
          </a:xfrm>
          <a:prstGeom prst="rect">
            <a:avLst/>
          </a:prstGeom>
          <a:noFill/>
        </p:spPr>
        <p:txBody>
          <a:bodyPr wrap="square">
            <a:spAutoFit/>
          </a:bodyPr>
          <a:lstStyle/>
          <a:p>
            <a:pPr algn="ctr"/>
            <a:r>
              <a:rPr lang="en-US" altLang="ko-KR" sz="8800" dirty="0" err="1">
                <a:solidFill>
                  <a:schemeClr val="bg1"/>
                </a:solidFill>
                <a:latin typeface="Times New Roman" panose="02020603050405020304" charset="0"/>
                <a:cs typeface="Times New Roman" panose="02020603050405020304" charset="0"/>
              </a:rPr>
              <a:t>Hồn</a:t>
            </a:r>
            <a:r>
              <a:rPr lang="en-US" altLang="ko-KR" sz="8800" dirty="0">
                <a:solidFill>
                  <a:schemeClr val="bg1"/>
                </a:solidFill>
                <a:latin typeface="Times New Roman" panose="02020603050405020304" charset="0"/>
                <a:cs typeface="Times New Roman" panose="02020603050405020304" charset="0"/>
              </a:rPr>
              <a:t> </a:t>
            </a:r>
            <a:r>
              <a:rPr lang="en-US" altLang="ko-KR" sz="8800" dirty="0" err="1">
                <a:solidFill>
                  <a:schemeClr val="bg1"/>
                </a:solidFill>
                <a:latin typeface="Times New Roman" panose="02020603050405020304" charset="0"/>
                <a:cs typeface="Times New Roman" panose="02020603050405020304" charset="0"/>
              </a:rPr>
              <a:t>người</a:t>
            </a:r>
            <a:r>
              <a:rPr lang="en-US" altLang="ko-KR" sz="8800" dirty="0">
                <a:solidFill>
                  <a:schemeClr val="bg1"/>
                </a:solidFill>
                <a:latin typeface="Times New Roman" panose="02020603050405020304" charset="0"/>
                <a:cs typeface="Times New Roman" panose="02020603050405020304" charset="0"/>
              </a:rPr>
              <a:t> </a:t>
            </a:r>
            <a:r>
              <a:rPr lang="en-US" altLang="ko-KR" sz="8800" dirty="0" err="1">
                <a:solidFill>
                  <a:schemeClr val="bg1"/>
                </a:solidFill>
                <a:latin typeface="Times New Roman" panose="02020603050405020304" charset="0"/>
                <a:cs typeface="Times New Roman" panose="02020603050405020304" charset="0"/>
              </a:rPr>
              <a:t>nằm</a:t>
            </a:r>
            <a:r>
              <a:rPr lang="en-US" altLang="ko-KR" sz="8800" dirty="0">
                <a:solidFill>
                  <a:schemeClr val="bg1"/>
                </a:solidFill>
                <a:latin typeface="Times New Roman" panose="02020603050405020304" charset="0"/>
                <a:cs typeface="Times New Roman" panose="02020603050405020304" charset="0"/>
              </a:rPr>
              <a:t> </a:t>
            </a:r>
            <a:r>
              <a:rPr lang="en-US" altLang="ko-KR" sz="8800" dirty="0" err="1">
                <a:solidFill>
                  <a:schemeClr val="bg1"/>
                </a:solidFill>
                <a:latin typeface="Times New Roman" panose="02020603050405020304" charset="0"/>
                <a:cs typeface="Times New Roman" panose="02020603050405020304" charset="0"/>
              </a:rPr>
              <a:t>trong</a:t>
            </a:r>
            <a:r>
              <a:rPr lang="en-US" altLang="ko-KR" sz="8800" dirty="0">
                <a:solidFill>
                  <a:schemeClr val="bg1"/>
                </a:solidFill>
                <a:latin typeface="Times New Roman" panose="02020603050405020304" charset="0"/>
                <a:cs typeface="Times New Roman" panose="02020603050405020304" charset="0"/>
              </a:rPr>
              <a:t> </a:t>
            </a:r>
            <a:r>
              <a:rPr lang="en-US" altLang="ko-KR" sz="8800" dirty="0" err="1">
                <a:solidFill>
                  <a:schemeClr val="bg1"/>
                </a:solidFill>
                <a:latin typeface="Times New Roman" panose="02020603050405020304" charset="0"/>
                <a:cs typeface="Times New Roman" panose="02020603050405020304" charset="0"/>
              </a:rPr>
              <a:t>tiếng</a:t>
            </a:r>
            <a:r>
              <a:rPr lang="en-US" altLang="ko-KR" sz="8800" dirty="0">
                <a:solidFill>
                  <a:schemeClr val="bg1"/>
                </a:solidFill>
                <a:latin typeface="Times New Roman" panose="02020603050405020304" charset="0"/>
                <a:cs typeface="Times New Roman" panose="02020603050405020304" charset="0"/>
              </a:rPr>
              <a:t> </a:t>
            </a:r>
            <a:r>
              <a:rPr lang="en-US" altLang="ko-KR" sz="8800" dirty="0" err="1">
                <a:solidFill>
                  <a:schemeClr val="bg1"/>
                </a:solidFill>
                <a:latin typeface="Times New Roman" panose="02020603050405020304" charset="0"/>
                <a:cs typeface="Times New Roman" panose="02020603050405020304" charset="0"/>
              </a:rPr>
              <a:t>mẹ</a:t>
            </a:r>
            <a:r>
              <a:rPr lang="en-US" altLang="ko-KR" sz="8800" dirty="0">
                <a:solidFill>
                  <a:schemeClr val="bg1"/>
                </a:solidFill>
                <a:latin typeface="Times New Roman" panose="02020603050405020304" charset="0"/>
                <a:cs typeface="Times New Roman" panose="02020603050405020304" charset="0"/>
              </a:rPr>
              <a:t> cha</a:t>
            </a:r>
            <a:endParaRPr lang="ko-KR" altLang="en-US" sz="8800" dirty="0">
              <a:solidFill>
                <a:schemeClr val="bg1"/>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 cstate="print">
            <a:lum bright="70000" contrast="-70000"/>
            <a:extLst>
              <a:ext uri="{28A0092B-C50C-407E-A947-70E740481C1C}">
                <a14:useLocalDpi xmlns:a14="http://schemas.microsoft.com/office/drawing/2010/main" val="0"/>
              </a:ext>
            </a:extLst>
          </a:blip>
          <a:stretch>
            <a:fillRect/>
          </a:stretch>
        </p:blipFill>
        <p:spPr>
          <a:xfrm flipH="1">
            <a:off x="2945522" y="5315709"/>
            <a:ext cx="8747778" cy="1237491"/>
          </a:xfrm>
          <a:prstGeom prst="rect">
            <a:avLst/>
          </a:prstGeom>
        </p:spPr>
      </p:pic>
      <p:sp>
        <p:nvSpPr>
          <p:cNvPr id="9" name="文本框 9"/>
          <p:cNvSpPr txBox="1"/>
          <p:nvPr/>
        </p:nvSpPr>
        <p:spPr>
          <a:xfrm>
            <a:off x="3783781" y="901332"/>
            <a:ext cx="4624437" cy="707886"/>
          </a:xfrm>
          <a:prstGeom prst="rect">
            <a:avLst/>
          </a:prstGeom>
          <a:noFill/>
        </p:spPr>
        <p:txBody>
          <a:bodyPr wrap="square" rtlCol="0">
            <a:spAutoFit/>
          </a:bodyPr>
          <a:lstStyle/>
          <a:p>
            <a:pPr algn="ctr"/>
            <a:r>
              <a:rPr lang="en-US" altLang="zh-CN" sz="4000" dirty="0">
                <a:solidFill>
                  <a:srgbClr val="687C71"/>
                </a:solidFill>
                <a:latin typeface="#9Slide07 IcielBaliho Script" pitchFamily="2" charset="0"/>
                <a:cs typeface="+mn-ea"/>
                <a:sym typeface="+mn-lt"/>
              </a:rPr>
              <a:t>1. </a:t>
            </a:r>
            <a:r>
              <a:rPr lang="en-US" altLang="zh-CN" sz="4000" dirty="0" err="1">
                <a:solidFill>
                  <a:srgbClr val="687C71"/>
                </a:solidFill>
                <a:latin typeface="#9Slide07 IcielBaliho Script" pitchFamily="2" charset="0"/>
                <a:cs typeface="+mn-ea"/>
                <a:sym typeface="+mn-lt"/>
              </a:rPr>
              <a:t>Đọc</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văn</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bản</a:t>
            </a:r>
            <a:endParaRPr lang="zh-CN" altLang="en-US" sz="4000" dirty="0">
              <a:solidFill>
                <a:srgbClr val="687C71"/>
              </a:solidFill>
              <a:latin typeface="#9Slide07 IcielBaliho Script" pitchFamily="2" charset="0"/>
              <a:cs typeface="+mn-ea"/>
              <a:sym typeface="+mn-lt"/>
            </a:endParaRPr>
          </a:p>
        </p:txBody>
      </p:sp>
      <p:sp>
        <p:nvSpPr>
          <p:cNvPr id="15" name="矩形 1"/>
          <p:cNvSpPr/>
          <p:nvPr/>
        </p:nvSpPr>
        <p:spPr>
          <a:xfrm>
            <a:off x="345869" y="373486"/>
            <a:ext cx="11500260" cy="6111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C0306"/>
              </a:solidFill>
              <a:cs typeface="+mn-ea"/>
              <a:sym typeface="+mn-lt"/>
            </a:endParaRPr>
          </a:p>
        </p:txBody>
      </p:sp>
      <p:sp>
        <p:nvSpPr>
          <p:cNvPr id="16" name="矩形 2"/>
          <p:cNvSpPr/>
          <p:nvPr/>
        </p:nvSpPr>
        <p:spPr>
          <a:xfrm>
            <a:off x="609600" y="680605"/>
            <a:ext cx="10972800" cy="5496789"/>
          </a:xfrm>
          <a:prstGeom prst="rect">
            <a:avLst/>
          </a:prstGeom>
          <a:no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 name="Rectangle 1"/>
          <p:cNvSpPr>
            <a:spLocks noChangeArrowheads="1"/>
          </p:cNvSpPr>
          <p:nvPr/>
        </p:nvSpPr>
        <p:spPr bwMode="auto">
          <a:xfrm>
            <a:off x="987928" y="771635"/>
            <a:ext cx="10101844" cy="64516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tabLst>
                <a:tab pos="225425" algn="l"/>
              </a:tabLst>
              <a:defRPr>
                <a:solidFill>
                  <a:schemeClr val="tx1"/>
                </a:solidFill>
                <a:latin typeface="Arial" panose="020B0604020202020204" pitchFamily="34" charset="0"/>
              </a:defRPr>
            </a:lvl1pPr>
            <a:lvl2pPr eaLnBrk="0" fontAlgn="base" hangingPunct="0">
              <a:spcBef>
                <a:spcPct val="0"/>
              </a:spcBef>
              <a:spcAft>
                <a:spcPct val="0"/>
              </a:spcAft>
              <a:tabLst>
                <a:tab pos="225425" algn="l"/>
              </a:tabLst>
              <a:defRPr>
                <a:solidFill>
                  <a:schemeClr val="tx1"/>
                </a:solidFill>
                <a:latin typeface="Arial" panose="020B0604020202020204" pitchFamily="34" charset="0"/>
              </a:defRPr>
            </a:lvl2pPr>
            <a:lvl3pPr eaLnBrk="0" fontAlgn="base" hangingPunct="0">
              <a:spcBef>
                <a:spcPct val="0"/>
              </a:spcBef>
              <a:spcAft>
                <a:spcPct val="0"/>
              </a:spcAft>
              <a:tabLst>
                <a:tab pos="225425" algn="l"/>
              </a:tabLst>
              <a:defRPr>
                <a:solidFill>
                  <a:schemeClr val="tx1"/>
                </a:solidFill>
                <a:latin typeface="Arial" panose="020B0604020202020204" pitchFamily="34" charset="0"/>
              </a:defRPr>
            </a:lvl3pPr>
            <a:lvl4pPr eaLnBrk="0" fontAlgn="base" hangingPunct="0">
              <a:spcBef>
                <a:spcPct val="0"/>
              </a:spcBef>
              <a:spcAft>
                <a:spcPct val="0"/>
              </a:spcAft>
              <a:tabLst>
                <a:tab pos="225425" algn="l"/>
              </a:tabLst>
              <a:defRPr>
                <a:solidFill>
                  <a:schemeClr val="tx1"/>
                </a:solidFill>
                <a:latin typeface="Arial" panose="020B0604020202020204" pitchFamily="34" charset="0"/>
              </a:defRPr>
            </a:lvl4pPr>
            <a:lvl5pPr eaLnBrk="0" fontAlgn="base" hangingPunct="0">
              <a:spcBef>
                <a:spcPct val="0"/>
              </a:spcBef>
              <a:spcAft>
                <a:spcPct val="0"/>
              </a:spcAft>
              <a:tabLst>
                <a:tab pos="225425" algn="l"/>
              </a:tabLst>
              <a:defRPr>
                <a:solidFill>
                  <a:schemeClr val="tx1"/>
                </a:solidFill>
                <a:latin typeface="Arial" panose="020B0604020202020204" pitchFamily="34" charset="0"/>
              </a:defRPr>
            </a:lvl5pPr>
            <a:lvl6pPr eaLnBrk="0" fontAlgn="base" hangingPunct="0">
              <a:spcBef>
                <a:spcPct val="0"/>
              </a:spcBef>
              <a:spcAft>
                <a:spcPct val="0"/>
              </a:spcAft>
              <a:tabLst>
                <a:tab pos="225425" algn="l"/>
              </a:tabLst>
              <a:defRPr>
                <a:solidFill>
                  <a:schemeClr val="tx1"/>
                </a:solidFill>
                <a:latin typeface="Arial" panose="020B0604020202020204" pitchFamily="34" charset="0"/>
              </a:defRPr>
            </a:lvl6pPr>
            <a:lvl7pPr eaLnBrk="0" fontAlgn="base" hangingPunct="0">
              <a:spcBef>
                <a:spcPct val="0"/>
              </a:spcBef>
              <a:spcAft>
                <a:spcPct val="0"/>
              </a:spcAft>
              <a:tabLst>
                <a:tab pos="225425" algn="l"/>
              </a:tabLst>
              <a:defRPr>
                <a:solidFill>
                  <a:schemeClr val="tx1"/>
                </a:solidFill>
                <a:latin typeface="Arial" panose="020B0604020202020204" pitchFamily="34" charset="0"/>
              </a:defRPr>
            </a:lvl7pPr>
            <a:lvl8pPr eaLnBrk="0" fontAlgn="base" hangingPunct="0">
              <a:spcBef>
                <a:spcPct val="0"/>
              </a:spcBef>
              <a:spcAft>
                <a:spcPct val="0"/>
              </a:spcAft>
              <a:tabLst>
                <a:tab pos="225425" algn="l"/>
              </a:tabLst>
              <a:defRPr>
                <a:solidFill>
                  <a:schemeClr val="tx1"/>
                </a:solidFill>
                <a:latin typeface="Arial" panose="020B0604020202020204" pitchFamily="34" charset="0"/>
              </a:defRPr>
            </a:lvl8pPr>
            <a:lvl9pPr eaLnBrk="0" fontAlgn="base" hangingPunct="0">
              <a:spcBef>
                <a:spcPct val="0"/>
              </a:spcBef>
              <a:spcAft>
                <a:spcPct val="0"/>
              </a:spcAft>
              <a:tabLst>
                <a:tab pos="225425" algn="l"/>
              </a:tabLst>
              <a:defRPr>
                <a:solidFill>
                  <a:schemeClr val="tx1"/>
                </a:solidFill>
                <a:latin typeface="Arial" panose="020B0604020202020204" pitchFamily="34" charset="0"/>
              </a:defRPr>
            </a:lvl9pPr>
          </a:lstStyle>
          <a:p>
            <a:pPr marR="0" lvl="0" algn="ctr" defTabSz="914400" rtl="0" eaLnBrk="0" fontAlgn="base" latinLnBrk="0" hangingPunct="0">
              <a:lnSpc>
                <a:spcPct val="100000"/>
              </a:lnSpc>
              <a:spcBef>
                <a:spcPct val="0"/>
              </a:spcBef>
              <a:spcAft>
                <a:spcPct val="0"/>
              </a:spcAft>
              <a:buClrTx/>
              <a:buSzTx/>
              <a:tabLst>
                <a:tab pos="225425" algn="l"/>
              </a:tabLst>
            </a:pPr>
            <a:r>
              <a:rPr lang="en-US" altLang="en-US" sz="3600" dirty="0">
                <a:solidFill>
                  <a:srgbClr val="FF0000"/>
                </a:solidFill>
                <a:latin typeface="Times New Roman" panose="02020603050405020304" charset="0"/>
                <a:cs typeface="Times New Roman" panose="02020603050405020304" charset="0"/>
              </a:rPr>
              <a:t>4. </a:t>
            </a:r>
            <a:r>
              <a:rPr lang="en-US" altLang="en-US" sz="3600" dirty="0" err="1">
                <a:solidFill>
                  <a:srgbClr val="FF0000"/>
                </a:solidFill>
                <a:latin typeface="Times New Roman" panose="02020603050405020304" charset="0"/>
                <a:cs typeface="Times New Roman" panose="02020603050405020304" charset="0"/>
              </a:rPr>
              <a:t>Tâm</a:t>
            </a:r>
            <a:r>
              <a:rPr lang="en-US" altLang="en-US" sz="3600" dirty="0">
                <a:solidFill>
                  <a:srgbClr val="FF0000"/>
                </a:solidFill>
                <a:latin typeface="Times New Roman" panose="02020603050405020304" charset="0"/>
                <a:cs typeface="Times New Roman" panose="02020603050405020304" charset="0"/>
              </a:rPr>
              <a:t> </a:t>
            </a:r>
            <a:r>
              <a:rPr lang="en-US" altLang="en-US" sz="3600" dirty="0" err="1">
                <a:solidFill>
                  <a:srgbClr val="FF0000"/>
                </a:solidFill>
                <a:latin typeface="Times New Roman" panose="02020603050405020304" charset="0"/>
                <a:cs typeface="Times New Roman" panose="02020603050405020304" charset="0"/>
              </a:rPr>
              <a:t>trạng</a:t>
            </a:r>
            <a:r>
              <a:rPr lang="en-US" altLang="en-US" sz="3600" dirty="0">
                <a:solidFill>
                  <a:srgbClr val="FF0000"/>
                </a:solidFill>
                <a:latin typeface="Times New Roman" panose="02020603050405020304" charset="0"/>
                <a:cs typeface="Times New Roman" panose="02020603050405020304" charset="0"/>
              </a:rPr>
              <a:t> </a:t>
            </a:r>
            <a:r>
              <a:rPr lang="en-US" altLang="en-US" sz="3600" dirty="0" err="1">
                <a:solidFill>
                  <a:srgbClr val="FF0000"/>
                </a:solidFill>
                <a:latin typeface="Times New Roman" panose="02020603050405020304" charset="0"/>
                <a:cs typeface="Times New Roman" panose="02020603050405020304" charset="0"/>
              </a:rPr>
              <a:t>của</a:t>
            </a:r>
            <a:r>
              <a:rPr lang="en-US" altLang="en-US" sz="3600" dirty="0">
                <a:solidFill>
                  <a:srgbClr val="FF0000"/>
                </a:solidFill>
                <a:latin typeface="Times New Roman" panose="02020603050405020304" charset="0"/>
                <a:cs typeface="Times New Roman" panose="02020603050405020304" charset="0"/>
              </a:rPr>
              <a:t> </a:t>
            </a:r>
            <a:r>
              <a:rPr lang="en-US" altLang="en-US" sz="3600" dirty="0" err="1">
                <a:solidFill>
                  <a:srgbClr val="FF0000"/>
                </a:solidFill>
                <a:latin typeface="Times New Roman" panose="02020603050405020304" charset="0"/>
                <a:cs typeface="Times New Roman" panose="02020603050405020304" charset="0"/>
              </a:rPr>
              <a:t>Kiều</a:t>
            </a:r>
            <a:r>
              <a:rPr lang="en-US" altLang="en-US" sz="3600" dirty="0">
                <a:solidFill>
                  <a:srgbClr val="FF0000"/>
                </a:solidFill>
                <a:latin typeface="Times New Roman" panose="02020603050405020304" charset="0"/>
                <a:cs typeface="Times New Roman" panose="02020603050405020304" charset="0"/>
              </a:rPr>
              <a:t> </a:t>
            </a:r>
            <a:r>
              <a:rPr lang="en-US" altLang="en-US" sz="3600" dirty="0" err="1">
                <a:solidFill>
                  <a:srgbClr val="FF0000"/>
                </a:solidFill>
                <a:latin typeface="Times New Roman" panose="02020603050405020304" charset="0"/>
                <a:cs typeface="Times New Roman" panose="02020603050405020304" charset="0"/>
              </a:rPr>
              <a:t>khi</a:t>
            </a:r>
            <a:r>
              <a:rPr lang="en-US" altLang="en-US" sz="3600" dirty="0">
                <a:solidFill>
                  <a:srgbClr val="FF0000"/>
                </a:solidFill>
                <a:latin typeface="Times New Roman" panose="02020603050405020304" charset="0"/>
                <a:cs typeface="Times New Roman" panose="02020603050405020304" charset="0"/>
              </a:rPr>
              <a:t> </a:t>
            </a:r>
            <a:r>
              <a:rPr lang="en-US" altLang="en-US" sz="3600" dirty="0" err="1">
                <a:solidFill>
                  <a:srgbClr val="FF0000"/>
                </a:solidFill>
                <a:latin typeface="Times New Roman" panose="02020603050405020304" charset="0"/>
                <a:cs typeface="Times New Roman" panose="02020603050405020304" charset="0"/>
              </a:rPr>
              <a:t>trở</a:t>
            </a:r>
            <a:r>
              <a:rPr lang="en-US" altLang="en-US" sz="3600" dirty="0">
                <a:solidFill>
                  <a:srgbClr val="FF0000"/>
                </a:solidFill>
                <a:latin typeface="Times New Roman" panose="02020603050405020304" charset="0"/>
                <a:cs typeface="Times New Roman" panose="02020603050405020304" charset="0"/>
              </a:rPr>
              <a:t> </a:t>
            </a:r>
            <a:r>
              <a:rPr lang="en-US" altLang="en-US" sz="3600" dirty="0" err="1">
                <a:solidFill>
                  <a:srgbClr val="FF0000"/>
                </a:solidFill>
                <a:latin typeface="Times New Roman" panose="02020603050405020304" charset="0"/>
                <a:cs typeface="Times New Roman" panose="02020603050405020304" charset="0"/>
              </a:rPr>
              <a:t>về</a:t>
            </a:r>
            <a:r>
              <a:rPr lang="en-US" altLang="en-US" sz="3600" dirty="0">
                <a:solidFill>
                  <a:srgbClr val="FF0000"/>
                </a:solidFill>
                <a:latin typeface="Times New Roman" panose="02020603050405020304" charset="0"/>
                <a:cs typeface="Times New Roman" panose="02020603050405020304" charset="0"/>
              </a:rPr>
              <a:t> </a:t>
            </a:r>
            <a:r>
              <a:rPr lang="en-US" altLang="en-US" sz="3600" dirty="0" err="1">
                <a:solidFill>
                  <a:srgbClr val="FF0000"/>
                </a:solidFill>
                <a:latin typeface="Times New Roman" panose="02020603050405020304" charset="0"/>
                <a:cs typeface="Times New Roman" panose="02020603050405020304" charset="0"/>
              </a:rPr>
              <a:t>khuê</a:t>
            </a:r>
            <a:r>
              <a:rPr lang="en-US" altLang="en-US" sz="3600" dirty="0">
                <a:solidFill>
                  <a:srgbClr val="FF0000"/>
                </a:solidFill>
                <a:latin typeface="Times New Roman" panose="02020603050405020304" charset="0"/>
                <a:cs typeface="Times New Roman" panose="02020603050405020304" charset="0"/>
              </a:rPr>
              <a:t> </a:t>
            </a:r>
            <a:r>
              <a:rPr lang="en-US" altLang="en-US" sz="3600" dirty="0" err="1">
                <a:solidFill>
                  <a:srgbClr val="FF0000"/>
                </a:solidFill>
                <a:latin typeface="Times New Roman" panose="02020603050405020304" charset="0"/>
                <a:cs typeface="Times New Roman" panose="02020603050405020304" charset="0"/>
              </a:rPr>
              <a:t>phòng</a:t>
            </a:r>
            <a:endParaRPr lang="en-US" altLang="en-US" sz="3600" dirty="0">
              <a:solidFill>
                <a:srgbClr val="FF0000"/>
              </a:solidFill>
              <a:latin typeface="Times New Roman" panose="02020603050405020304" charset="0"/>
              <a:cs typeface="Times New Roman" panose="02020603050405020304" charset="0"/>
            </a:endParaRPr>
          </a:p>
        </p:txBody>
      </p:sp>
      <p:pic>
        <p:nvPicPr>
          <p:cNvPr id="3" name="Picture 2"/>
          <p:cNvPicPr>
            <a:picLocks noChangeAspect="1"/>
          </p:cNvPicPr>
          <p:nvPr/>
        </p:nvPicPr>
        <p:blipFill>
          <a:blip r:embed="rId2"/>
          <a:stretch>
            <a:fillRect/>
          </a:stretch>
        </p:blipFill>
        <p:spPr>
          <a:xfrm>
            <a:off x="8287025" y="1674576"/>
            <a:ext cx="3016529" cy="4157025"/>
          </a:xfrm>
          <a:prstGeom prst="rect">
            <a:avLst/>
          </a:prstGeom>
        </p:spPr>
      </p:pic>
      <p:sp>
        <p:nvSpPr>
          <p:cNvPr id="4" name="Rectangle: Rounded Corners 3"/>
          <p:cNvSpPr/>
          <p:nvPr/>
        </p:nvSpPr>
        <p:spPr>
          <a:xfrm>
            <a:off x="932181" y="1674576"/>
            <a:ext cx="7008170" cy="707886"/>
          </a:xfrm>
          <a:prstGeom prst="roundRect">
            <a:avLst>
              <a:gd name="adj" fmla="val 14820"/>
            </a:avLst>
          </a:prstGeom>
          <a:solidFill>
            <a:schemeClr val="bg1"/>
          </a:solidFill>
          <a:ln w="38100">
            <a:solidFill>
              <a:srgbClr val="687C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err="1">
                <a:solidFill>
                  <a:srgbClr val="0070C0"/>
                </a:solidFill>
                <a:latin typeface="Times New Roman" panose="02020603050405020304" charset="0"/>
                <a:cs typeface="Times New Roman" panose="02020603050405020304" charset="0"/>
              </a:rPr>
              <a:t>Thời</a:t>
            </a:r>
            <a:r>
              <a:rPr lang="en-US" sz="2400" dirty="0">
                <a:solidFill>
                  <a:srgbClr val="0070C0"/>
                </a:solidFill>
                <a:latin typeface="Times New Roman" panose="02020603050405020304" charset="0"/>
                <a:cs typeface="Times New Roman" panose="02020603050405020304" charset="0"/>
              </a:rPr>
              <a:t> </a:t>
            </a:r>
            <a:r>
              <a:rPr lang="en-US" sz="2400" dirty="0" err="1">
                <a:solidFill>
                  <a:srgbClr val="0070C0"/>
                </a:solidFill>
                <a:latin typeface="Times New Roman" panose="02020603050405020304" charset="0"/>
                <a:cs typeface="Times New Roman" panose="02020603050405020304" charset="0"/>
              </a:rPr>
              <a:t>gian</a:t>
            </a:r>
            <a:r>
              <a:rPr lang="en-US" sz="2400" dirty="0">
                <a:solidFill>
                  <a:srgbClr val="0070C0"/>
                </a:solidFill>
                <a:latin typeface="Times New Roman" panose="02020603050405020304" charset="0"/>
                <a:cs typeface="Times New Roman" panose="02020603050405020304" charset="0"/>
              </a:rPr>
              <a:t>:</a:t>
            </a:r>
            <a:r>
              <a:rPr lang="en-US" sz="2400" dirty="0">
                <a:solidFill>
                  <a:schemeClr val="tx1"/>
                </a:solidFill>
                <a:latin typeface="Times New Roman" panose="02020603050405020304" charset="0"/>
                <a:cs typeface="Times New Roman" panose="02020603050405020304" charset="0"/>
              </a:rPr>
              <a:t> C</a:t>
            </a:r>
            <a:r>
              <a:rPr lang="vi-VN" sz="2400" dirty="0">
                <a:solidFill>
                  <a:schemeClr val="tx1"/>
                </a:solidFill>
                <a:latin typeface="Times New Roman" panose="02020603050405020304" charset="0"/>
                <a:cs typeface="Times New Roman" panose="02020603050405020304" charset="0"/>
              </a:rPr>
              <a:t>huyển dần từ chiều muộn sang đêm tối </a:t>
            </a:r>
            <a:endParaRPr lang="en-US" sz="2400" dirty="0">
              <a:solidFill>
                <a:schemeClr val="tx1"/>
              </a:solidFill>
              <a:latin typeface="Times New Roman" panose="02020603050405020304" charset="0"/>
              <a:cs typeface="Times New Roman" panose="02020603050405020304" charset="0"/>
            </a:endParaRPr>
          </a:p>
        </p:txBody>
      </p:sp>
      <p:sp>
        <p:nvSpPr>
          <p:cNvPr id="5" name="Rectangle: Rounded Corners 4"/>
          <p:cNvSpPr/>
          <p:nvPr/>
        </p:nvSpPr>
        <p:spPr>
          <a:xfrm>
            <a:off x="932181" y="2639655"/>
            <a:ext cx="7008170" cy="1671087"/>
          </a:xfrm>
          <a:prstGeom prst="roundRect">
            <a:avLst>
              <a:gd name="adj" fmla="val 7361"/>
            </a:avLst>
          </a:prstGeom>
          <a:solidFill>
            <a:schemeClr val="bg1"/>
          </a:solidFill>
          <a:ln w="38100">
            <a:solidFill>
              <a:srgbClr val="687C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dirty="0" err="1">
                <a:solidFill>
                  <a:srgbClr val="0070C0"/>
                </a:solidFill>
                <a:latin typeface="Times New Roman" panose="02020603050405020304" charset="0"/>
                <a:cs typeface="Times New Roman" panose="02020603050405020304" charset="0"/>
              </a:rPr>
              <a:t>Không</a:t>
            </a:r>
            <a:r>
              <a:rPr lang="en-US" sz="2400" dirty="0">
                <a:solidFill>
                  <a:srgbClr val="0070C0"/>
                </a:solidFill>
                <a:latin typeface="Times New Roman" panose="02020603050405020304" charset="0"/>
                <a:cs typeface="Times New Roman" panose="02020603050405020304" charset="0"/>
              </a:rPr>
              <a:t> </a:t>
            </a:r>
            <a:r>
              <a:rPr lang="en-US" sz="2400" dirty="0" err="1">
                <a:solidFill>
                  <a:srgbClr val="0070C0"/>
                </a:solidFill>
                <a:latin typeface="Times New Roman" panose="02020603050405020304" charset="0"/>
                <a:cs typeface="Times New Roman" panose="02020603050405020304" charset="0"/>
              </a:rPr>
              <a:t>gian</a:t>
            </a:r>
            <a:r>
              <a:rPr lang="en-US" sz="2400" dirty="0">
                <a:solidFill>
                  <a:srgbClr val="0070C0"/>
                </a:solidFill>
                <a:latin typeface="Times New Roman" panose="02020603050405020304" charset="0"/>
                <a:cs typeface="Times New Roman" panose="02020603050405020304" charset="0"/>
              </a:rPr>
              <a:t>, </a:t>
            </a:r>
            <a:r>
              <a:rPr lang="en-US" sz="2400" dirty="0" err="1">
                <a:solidFill>
                  <a:srgbClr val="0070C0"/>
                </a:solidFill>
                <a:latin typeface="Times New Roman" panose="02020603050405020304" charset="0"/>
                <a:cs typeface="Times New Roman" panose="02020603050405020304" charset="0"/>
              </a:rPr>
              <a:t>sự</a:t>
            </a:r>
            <a:r>
              <a:rPr lang="en-US" sz="2400" dirty="0">
                <a:solidFill>
                  <a:srgbClr val="0070C0"/>
                </a:solidFill>
                <a:latin typeface="Times New Roman" panose="02020603050405020304" charset="0"/>
                <a:cs typeface="Times New Roman" panose="02020603050405020304" charset="0"/>
              </a:rPr>
              <a:t> </a:t>
            </a:r>
            <a:r>
              <a:rPr lang="en-US" sz="2400" dirty="0" err="1">
                <a:solidFill>
                  <a:srgbClr val="0070C0"/>
                </a:solidFill>
                <a:latin typeface="Times New Roman" panose="02020603050405020304" charset="0"/>
                <a:cs typeface="Times New Roman" panose="02020603050405020304" charset="0"/>
              </a:rPr>
              <a:t>vật</a:t>
            </a:r>
            <a:r>
              <a:rPr lang="en-US" sz="2400" dirty="0">
                <a:solidFill>
                  <a:srgbClr val="0070C0"/>
                </a:solidFill>
                <a:latin typeface="Times New Roman" panose="02020603050405020304" charset="0"/>
                <a:cs typeface="Times New Roman" panose="02020603050405020304" charset="0"/>
              </a:rPr>
              <a:t>:</a:t>
            </a:r>
            <a:r>
              <a:rPr lang="en-US" sz="2400" dirty="0">
                <a:solidFill>
                  <a:schemeClr val="tx1"/>
                </a:solidFill>
                <a:latin typeface="Times New Roman" panose="02020603050405020304" charset="0"/>
                <a:cs typeface="Times New Roman" panose="02020603050405020304" charset="0"/>
              </a:rPr>
              <a:t> </a:t>
            </a:r>
            <a:r>
              <a:rPr lang="vi-VN" sz="2400" dirty="0">
                <a:solidFill>
                  <a:schemeClr val="tx1"/>
                </a:solidFill>
                <a:latin typeface="Times New Roman" panose="02020603050405020304" charset="0"/>
                <a:cs typeface="Times New Roman" panose="02020603050405020304" charset="0"/>
              </a:rPr>
              <a:t>Không gian được mở rộng từ khuê phòng của người thiếu nữ đến bầu trời rộng lớn, mặt nước long lanh, vòm cây trước sân, tất cả đang ngập tràn sắc vàng lộng lẫy của ánh trăng. </a:t>
            </a:r>
            <a:endParaRPr lang="en-US" sz="2400" dirty="0">
              <a:solidFill>
                <a:schemeClr val="tx1"/>
              </a:solidFill>
              <a:latin typeface="Times New Roman" panose="02020603050405020304" charset="0"/>
              <a:cs typeface="Times New Roman" panose="02020603050405020304" charset="0"/>
            </a:endParaRPr>
          </a:p>
        </p:txBody>
      </p:sp>
      <p:sp>
        <p:nvSpPr>
          <p:cNvPr id="8" name="TextBox 7"/>
          <p:cNvSpPr txBox="1"/>
          <p:nvPr/>
        </p:nvSpPr>
        <p:spPr>
          <a:xfrm>
            <a:off x="866673" y="4491203"/>
            <a:ext cx="7073678" cy="1568450"/>
          </a:xfrm>
          <a:prstGeom prst="rect">
            <a:avLst/>
          </a:prstGeom>
          <a:noFill/>
        </p:spPr>
        <p:txBody>
          <a:bodyPr wrap="square">
            <a:spAutoFit/>
          </a:bodyPr>
          <a:lstStyle/>
          <a:p>
            <a:pPr algn="just"/>
            <a:r>
              <a:rPr lang="en-US" sz="2400" dirty="0">
                <a:solidFill>
                  <a:schemeClr val="tx1"/>
                </a:solidFill>
                <a:latin typeface="Times New Roman" panose="02020603050405020304" charset="0"/>
                <a:cs typeface="Times New Roman" panose="02020603050405020304" charset="0"/>
                <a:sym typeface="Wingdings" panose="05000000000000000000" pitchFamily="2" charset="2"/>
              </a:rPr>
              <a:t> </a:t>
            </a:r>
            <a:r>
              <a:rPr lang="vi-VN" sz="2400" dirty="0">
                <a:solidFill>
                  <a:schemeClr val="tx1"/>
                </a:solidFill>
                <a:latin typeface="Times New Roman" panose="02020603050405020304" charset="0"/>
                <a:cs typeface="Times New Roman" panose="02020603050405020304" charset="0"/>
              </a:rPr>
              <a:t>Bức tranh thiên nhiên tươi đẹp, </a:t>
            </a:r>
            <a:r>
              <a:rPr lang="en-US" sz="2400" dirty="0" err="1">
                <a:solidFill>
                  <a:schemeClr val="tx1"/>
                </a:solidFill>
                <a:latin typeface="Times New Roman" panose="02020603050405020304" charset="0"/>
                <a:cs typeface="Times New Roman" panose="02020603050405020304" charset="0"/>
              </a:rPr>
              <a:t>êm</a:t>
            </a:r>
            <a:r>
              <a:rPr lang="en-US" sz="2400" dirty="0">
                <a:solidFill>
                  <a:schemeClr val="tx1"/>
                </a:solidFill>
                <a:latin typeface="Times New Roman" panose="02020603050405020304" charset="0"/>
                <a:cs typeface="Times New Roman" panose="02020603050405020304" charset="0"/>
              </a:rPr>
              <a:t> </a:t>
            </a:r>
            <a:r>
              <a:rPr lang="en-US" sz="2400" dirty="0" err="1">
                <a:solidFill>
                  <a:schemeClr val="tx1"/>
                </a:solidFill>
                <a:latin typeface="Times New Roman" panose="02020603050405020304" charset="0"/>
                <a:cs typeface="Times New Roman" panose="02020603050405020304" charset="0"/>
              </a:rPr>
              <a:t>đềm</a:t>
            </a:r>
            <a:r>
              <a:rPr lang="en-US" sz="2400" dirty="0">
                <a:solidFill>
                  <a:schemeClr val="tx1"/>
                </a:solidFill>
                <a:latin typeface="Times New Roman" panose="02020603050405020304" charset="0"/>
                <a:cs typeface="Times New Roman" panose="02020603050405020304" charset="0"/>
              </a:rPr>
              <a:t>, </a:t>
            </a:r>
            <a:r>
              <a:rPr lang="en-US" sz="2400" dirty="0" err="1">
                <a:solidFill>
                  <a:schemeClr val="tx1"/>
                </a:solidFill>
                <a:latin typeface="Times New Roman" panose="02020603050405020304" charset="0"/>
                <a:cs typeface="Times New Roman" panose="02020603050405020304" charset="0"/>
              </a:rPr>
              <a:t>thơ</a:t>
            </a:r>
            <a:r>
              <a:rPr lang="en-US" sz="2400" dirty="0">
                <a:solidFill>
                  <a:schemeClr val="tx1"/>
                </a:solidFill>
                <a:latin typeface="Times New Roman" panose="02020603050405020304" charset="0"/>
                <a:cs typeface="Times New Roman" panose="02020603050405020304" charset="0"/>
              </a:rPr>
              <a:t> </a:t>
            </a:r>
            <a:r>
              <a:rPr lang="en-US" sz="2400" dirty="0" err="1">
                <a:solidFill>
                  <a:schemeClr val="tx1"/>
                </a:solidFill>
                <a:latin typeface="Times New Roman" panose="02020603050405020304" charset="0"/>
                <a:cs typeface="Times New Roman" panose="02020603050405020304" charset="0"/>
              </a:rPr>
              <a:t>mộng</a:t>
            </a:r>
            <a:r>
              <a:rPr lang="en-US" sz="2400" dirty="0">
                <a:solidFill>
                  <a:schemeClr val="tx1"/>
                </a:solidFill>
                <a:latin typeface="Times New Roman" panose="02020603050405020304" charset="0"/>
                <a:cs typeface="Times New Roman" panose="02020603050405020304" charset="0"/>
              </a:rPr>
              <a:t>, </a:t>
            </a:r>
            <a:r>
              <a:rPr lang="vi-VN" sz="2400" dirty="0">
                <a:solidFill>
                  <a:schemeClr val="tx1"/>
                </a:solidFill>
                <a:latin typeface="Times New Roman" panose="02020603050405020304" charset="0"/>
                <a:cs typeface="Times New Roman" panose="02020603050405020304" charset="0"/>
              </a:rPr>
              <a:t>tràn đầy xuân sắc phản chiếu nỗi niềm bâng khuâng, xao xuyến và cảm giác hân hoan, rạo rực của người thiếu nữ bắt đầu yêu.</a:t>
            </a:r>
            <a:endParaRPr lang="en-US" sz="2400" dirty="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 cstate="print">
            <a:lum bright="70000" contrast="-70000"/>
            <a:extLst>
              <a:ext uri="{28A0092B-C50C-407E-A947-70E740481C1C}">
                <a14:useLocalDpi xmlns:a14="http://schemas.microsoft.com/office/drawing/2010/main" val="0"/>
              </a:ext>
            </a:extLst>
          </a:blip>
          <a:stretch>
            <a:fillRect/>
          </a:stretch>
        </p:blipFill>
        <p:spPr>
          <a:xfrm flipH="1">
            <a:off x="2945522" y="5315709"/>
            <a:ext cx="8747778" cy="1237491"/>
          </a:xfrm>
          <a:prstGeom prst="rect">
            <a:avLst/>
          </a:prstGeom>
        </p:spPr>
      </p:pic>
      <p:sp>
        <p:nvSpPr>
          <p:cNvPr id="9" name="文本框 9"/>
          <p:cNvSpPr txBox="1"/>
          <p:nvPr/>
        </p:nvSpPr>
        <p:spPr>
          <a:xfrm>
            <a:off x="3783781" y="901332"/>
            <a:ext cx="4624437" cy="707886"/>
          </a:xfrm>
          <a:prstGeom prst="rect">
            <a:avLst/>
          </a:prstGeom>
          <a:noFill/>
        </p:spPr>
        <p:txBody>
          <a:bodyPr wrap="square" rtlCol="0">
            <a:spAutoFit/>
          </a:bodyPr>
          <a:lstStyle/>
          <a:p>
            <a:pPr algn="ctr"/>
            <a:r>
              <a:rPr lang="en-US" altLang="zh-CN" sz="4000" dirty="0">
                <a:solidFill>
                  <a:srgbClr val="687C71"/>
                </a:solidFill>
                <a:latin typeface="#9Slide07 IcielBaliho Script" pitchFamily="2" charset="0"/>
                <a:cs typeface="+mn-ea"/>
                <a:sym typeface="+mn-lt"/>
              </a:rPr>
              <a:t>1. </a:t>
            </a:r>
            <a:r>
              <a:rPr lang="en-US" altLang="zh-CN" sz="4000" dirty="0" err="1">
                <a:solidFill>
                  <a:srgbClr val="687C71"/>
                </a:solidFill>
                <a:latin typeface="#9Slide07 IcielBaliho Script" pitchFamily="2" charset="0"/>
                <a:cs typeface="+mn-ea"/>
                <a:sym typeface="+mn-lt"/>
              </a:rPr>
              <a:t>Đọc</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văn</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bản</a:t>
            </a:r>
            <a:endParaRPr lang="zh-CN" altLang="en-US" sz="4000" dirty="0">
              <a:solidFill>
                <a:srgbClr val="687C71"/>
              </a:solidFill>
              <a:latin typeface="#9Slide07 IcielBaliho Script" pitchFamily="2" charset="0"/>
              <a:cs typeface="+mn-ea"/>
              <a:sym typeface="+mn-lt"/>
            </a:endParaRPr>
          </a:p>
        </p:txBody>
      </p:sp>
      <p:sp>
        <p:nvSpPr>
          <p:cNvPr id="15" name="矩形 1"/>
          <p:cNvSpPr/>
          <p:nvPr/>
        </p:nvSpPr>
        <p:spPr>
          <a:xfrm>
            <a:off x="345869" y="373486"/>
            <a:ext cx="11500260" cy="6111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C0306"/>
              </a:solidFill>
              <a:cs typeface="+mn-ea"/>
              <a:sym typeface="+mn-lt"/>
            </a:endParaRPr>
          </a:p>
        </p:txBody>
      </p:sp>
      <p:sp>
        <p:nvSpPr>
          <p:cNvPr id="16" name="矩形 2"/>
          <p:cNvSpPr/>
          <p:nvPr/>
        </p:nvSpPr>
        <p:spPr>
          <a:xfrm>
            <a:off x="609600" y="680605"/>
            <a:ext cx="10972800" cy="5496789"/>
          </a:xfrm>
          <a:prstGeom prst="rect">
            <a:avLst/>
          </a:prstGeom>
          <a:no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 name="Rectangle 1"/>
          <p:cNvSpPr>
            <a:spLocks noChangeArrowheads="1"/>
          </p:cNvSpPr>
          <p:nvPr/>
        </p:nvSpPr>
        <p:spPr bwMode="auto">
          <a:xfrm>
            <a:off x="987928" y="797181"/>
            <a:ext cx="10101844" cy="67564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tabLst>
                <a:tab pos="225425" algn="l"/>
              </a:tabLst>
              <a:defRPr>
                <a:solidFill>
                  <a:schemeClr val="tx1"/>
                </a:solidFill>
                <a:latin typeface="Arial" panose="020B0604020202020204" pitchFamily="34" charset="0"/>
              </a:defRPr>
            </a:lvl1pPr>
            <a:lvl2pPr eaLnBrk="0" fontAlgn="base" hangingPunct="0">
              <a:spcBef>
                <a:spcPct val="0"/>
              </a:spcBef>
              <a:spcAft>
                <a:spcPct val="0"/>
              </a:spcAft>
              <a:tabLst>
                <a:tab pos="225425" algn="l"/>
              </a:tabLst>
              <a:defRPr>
                <a:solidFill>
                  <a:schemeClr val="tx1"/>
                </a:solidFill>
                <a:latin typeface="Arial" panose="020B0604020202020204" pitchFamily="34" charset="0"/>
              </a:defRPr>
            </a:lvl2pPr>
            <a:lvl3pPr eaLnBrk="0" fontAlgn="base" hangingPunct="0">
              <a:spcBef>
                <a:spcPct val="0"/>
              </a:spcBef>
              <a:spcAft>
                <a:spcPct val="0"/>
              </a:spcAft>
              <a:tabLst>
                <a:tab pos="225425" algn="l"/>
              </a:tabLst>
              <a:defRPr>
                <a:solidFill>
                  <a:schemeClr val="tx1"/>
                </a:solidFill>
                <a:latin typeface="Arial" panose="020B0604020202020204" pitchFamily="34" charset="0"/>
              </a:defRPr>
            </a:lvl3pPr>
            <a:lvl4pPr eaLnBrk="0" fontAlgn="base" hangingPunct="0">
              <a:spcBef>
                <a:spcPct val="0"/>
              </a:spcBef>
              <a:spcAft>
                <a:spcPct val="0"/>
              </a:spcAft>
              <a:tabLst>
                <a:tab pos="225425" algn="l"/>
              </a:tabLst>
              <a:defRPr>
                <a:solidFill>
                  <a:schemeClr val="tx1"/>
                </a:solidFill>
                <a:latin typeface="Arial" panose="020B0604020202020204" pitchFamily="34" charset="0"/>
              </a:defRPr>
            </a:lvl4pPr>
            <a:lvl5pPr eaLnBrk="0" fontAlgn="base" hangingPunct="0">
              <a:spcBef>
                <a:spcPct val="0"/>
              </a:spcBef>
              <a:spcAft>
                <a:spcPct val="0"/>
              </a:spcAft>
              <a:tabLst>
                <a:tab pos="225425" algn="l"/>
              </a:tabLst>
              <a:defRPr>
                <a:solidFill>
                  <a:schemeClr val="tx1"/>
                </a:solidFill>
                <a:latin typeface="Arial" panose="020B0604020202020204" pitchFamily="34" charset="0"/>
              </a:defRPr>
            </a:lvl5pPr>
            <a:lvl6pPr eaLnBrk="0" fontAlgn="base" hangingPunct="0">
              <a:spcBef>
                <a:spcPct val="0"/>
              </a:spcBef>
              <a:spcAft>
                <a:spcPct val="0"/>
              </a:spcAft>
              <a:tabLst>
                <a:tab pos="225425" algn="l"/>
              </a:tabLst>
              <a:defRPr>
                <a:solidFill>
                  <a:schemeClr val="tx1"/>
                </a:solidFill>
                <a:latin typeface="Arial" panose="020B0604020202020204" pitchFamily="34" charset="0"/>
              </a:defRPr>
            </a:lvl6pPr>
            <a:lvl7pPr eaLnBrk="0" fontAlgn="base" hangingPunct="0">
              <a:spcBef>
                <a:spcPct val="0"/>
              </a:spcBef>
              <a:spcAft>
                <a:spcPct val="0"/>
              </a:spcAft>
              <a:tabLst>
                <a:tab pos="225425" algn="l"/>
              </a:tabLst>
              <a:defRPr>
                <a:solidFill>
                  <a:schemeClr val="tx1"/>
                </a:solidFill>
                <a:latin typeface="Arial" panose="020B0604020202020204" pitchFamily="34" charset="0"/>
              </a:defRPr>
            </a:lvl7pPr>
            <a:lvl8pPr eaLnBrk="0" fontAlgn="base" hangingPunct="0">
              <a:spcBef>
                <a:spcPct val="0"/>
              </a:spcBef>
              <a:spcAft>
                <a:spcPct val="0"/>
              </a:spcAft>
              <a:tabLst>
                <a:tab pos="225425" algn="l"/>
              </a:tabLst>
              <a:defRPr>
                <a:solidFill>
                  <a:schemeClr val="tx1"/>
                </a:solidFill>
                <a:latin typeface="Arial" panose="020B0604020202020204" pitchFamily="34" charset="0"/>
              </a:defRPr>
            </a:lvl8pPr>
            <a:lvl9pPr eaLnBrk="0" fontAlgn="base" hangingPunct="0">
              <a:spcBef>
                <a:spcPct val="0"/>
              </a:spcBef>
              <a:spcAft>
                <a:spcPct val="0"/>
              </a:spcAft>
              <a:tabLst>
                <a:tab pos="225425" algn="l"/>
              </a:tabLst>
              <a:defRPr>
                <a:solidFill>
                  <a:schemeClr val="tx1"/>
                </a:solidFill>
                <a:latin typeface="Arial" panose="020B0604020202020204" pitchFamily="34" charset="0"/>
              </a:defRPr>
            </a:lvl9pPr>
          </a:lstStyle>
          <a:p>
            <a:pPr marR="0" lvl="0" algn="ctr" defTabSz="914400" rtl="0" eaLnBrk="0" fontAlgn="base" latinLnBrk="0" hangingPunct="0">
              <a:lnSpc>
                <a:spcPct val="100000"/>
              </a:lnSpc>
              <a:spcBef>
                <a:spcPct val="0"/>
              </a:spcBef>
              <a:spcAft>
                <a:spcPct val="0"/>
              </a:spcAft>
              <a:buClrTx/>
              <a:buSzTx/>
              <a:tabLst>
                <a:tab pos="225425" algn="l"/>
              </a:tabLst>
            </a:pPr>
            <a:r>
              <a:rPr lang="en-US" altLang="en-US" sz="3800" dirty="0">
                <a:solidFill>
                  <a:srgbClr val="FF0000"/>
                </a:solidFill>
                <a:latin typeface="Times New Roman" panose="02020603050405020304" charset="0"/>
                <a:cs typeface="Times New Roman" panose="02020603050405020304" charset="0"/>
              </a:rPr>
              <a:t>4. </a:t>
            </a:r>
            <a:r>
              <a:rPr lang="en-US" altLang="en-US" sz="3800" dirty="0" err="1">
                <a:solidFill>
                  <a:srgbClr val="FF0000"/>
                </a:solidFill>
                <a:latin typeface="Times New Roman" panose="02020603050405020304" charset="0"/>
                <a:cs typeface="Times New Roman" panose="02020603050405020304" charset="0"/>
              </a:rPr>
              <a:t>Tâm</a:t>
            </a:r>
            <a:r>
              <a:rPr lang="en-US" altLang="en-US" sz="3800" dirty="0">
                <a:solidFill>
                  <a:srgbClr val="FF0000"/>
                </a:solidFill>
                <a:latin typeface="Times New Roman" panose="02020603050405020304" charset="0"/>
                <a:cs typeface="Times New Roman" panose="02020603050405020304" charset="0"/>
              </a:rPr>
              <a:t> </a:t>
            </a:r>
            <a:r>
              <a:rPr lang="en-US" altLang="en-US" sz="3800" dirty="0" err="1">
                <a:solidFill>
                  <a:srgbClr val="FF0000"/>
                </a:solidFill>
                <a:latin typeface="Times New Roman" panose="02020603050405020304" charset="0"/>
                <a:cs typeface="Times New Roman" panose="02020603050405020304" charset="0"/>
              </a:rPr>
              <a:t>trạng</a:t>
            </a:r>
            <a:r>
              <a:rPr lang="en-US" altLang="en-US" sz="3800" dirty="0">
                <a:solidFill>
                  <a:srgbClr val="FF0000"/>
                </a:solidFill>
                <a:latin typeface="Times New Roman" panose="02020603050405020304" charset="0"/>
                <a:cs typeface="Times New Roman" panose="02020603050405020304" charset="0"/>
              </a:rPr>
              <a:t> </a:t>
            </a:r>
            <a:r>
              <a:rPr lang="en-US" altLang="en-US" sz="3800" dirty="0" err="1">
                <a:solidFill>
                  <a:srgbClr val="FF0000"/>
                </a:solidFill>
                <a:latin typeface="Times New Roman" panose="02020603050405020304" charset="0"/>
                <a:cs typeface="Times New Roman" panose="02020603050405020304" charset="0"/>
              </a:rPr>
              <a:t>của</a:t>
            </a:r>
            <a:r>
              <a:rPr lang="en-US" altLang="en-US" sz="3800" dirty="0">
                <a:solidFill>
                  <a:srgbClr val="FF0000"/>
                </a:solidFill>
                <a:latin typeface="Times New Roman" panose="02020603050405020304" charset="0"/>
                <a:cs typeface="Times New Roman" panose="02020603050405020304" charset="0"/>
              </a:rPr>
              <a:t> </a:t>
            </a:r>
            <a:r>
              <a:rPr lang="en-US" altLang="en-US" sz="3800" dirty="0" err="1">
                <a:solidFill>
                  <a:srgbClr val="FF0000"/>
                </a:solidFill>
                <a:latin typeface="Times New Roman" panose="02020603050405020304" charset="0"/>
                <a:cs typeface="Times New Roman" panose="02020603050405020304" charset="0"/>
              </a:rPr>
              <a:t>Kiều</a:t>
            </a:r>
            <a:r>
              <a:rPr lang="en-US" altLang="en-US" sz="3800" dirty="0">
                <a:solidFill>
                  <a:srgbClr val="FF0000"/>
                </a:solidFill>
                <a:latin typeface="Times New Roman" panose="02020603050405020304" charset="0"/>
                <a:cs typeface="Times New Roman" panose="02020603050405020304" charset="0"/>
              </a:rPr>
              <a:t> </a:t>
            </a:r>
            <a:r>
              <a:rPr lang="en-US" altLang="en-US" sz="3800" dirty="0" err="1">
                <a:solidFill>
                  <a:srgbClr val="FF0000"/>
                </a:solidFill>
                <a:latin typeface="Times New Roman" panose="02020603050405020304" charset="0"/>
                <a:cs typeface="Times New Roman" panose="02020603050405020304" charset="0"/>
              </a:rPr>
              <a:t>khi</a:t>
            </a:r>
            <a:r>
              <a:rPr lang="en-US" altLang="en-US" sz="3800" dirty="0">
                <a:solidFill>
                  <a:srgbClr val="FF0000"/>
                </a:solidFill>
                <a:latin typeface="Times New Roman" panose="02020603050405020304" charset="0"/>
                <a:cs typeface="Times New Roman" panose="02020603050405020304" charset="0"/>
              </a:rPr>
              <a:t> </a:t>
            </a:r>
            <a:r>
              <a:rPr lang="en-US" altLang="en-US" sz="3800" dirty="0" err="1">
                <a:solidFill>
                  <a:srgbClr val="FF0000"/>
                </a:solidFill>
                <a:latin typeface="Times New Roman" panose="02020603050405020304" charset="0"/>
                <a:cs typeface="Times New Roman" panose="02020603050405020304" charset="0"/>
              </a:rPr>
              <a:t>trở</a:t>
            </a:r>
            <a:r>
              <a:rPr lang="en-US" altLang="en-US" sz="3800" dirty="0">
                <a:solidFill>
                  <a:srgbClr val="FF0000"/>
                </a:solidFill>
                <a:latin typeface="Times New Roman" panose="02020603050405020304" charset="0"/>
                <a:cs typeface="Times New Roman" panose="02020603050405020304" charset="0"/>
              </a:rPr>
              <a:t> </a:t>
            </a:r>
            <a:r>
              <a:rPr lang="en-US" altLang="en-US" sz="3800" dirty="0" err="1">
                <a:solidFill>
                  <a:srgbClr val="FF0000"/>
                </a:solidFill>
                <a:latin typeface="Times New Roman" panose="02020603050405020304" charset="0"/>
                <a:cs typeface="Times New Roman" panose="02020603050405020304" charset="0"/>
              </a:rPr>
              <a:t>về</a:t>
            </a:r>
            <a:r>
              <a:rPr lang="en-US" altLang="en-US" sz="3800" dirty="0">
                <a:solidFill>
                  <a:srgbClr val="FF0000"/>
                </a:solidFill>
                <a:latin typeface="Times New Roman" panose="02020603050405020304" charset="0"/>
                <a:cs typeface="Times New Roman" panose="02020603050405020304" charset="0"/>
              </a:rPr>
              <a:t> </a:t>
            </a:r>
            <a:r>
              <a:rPr lang="en-US" altLang="en-US" sz="3800" dirty="0" err="1">
                <a:solidFill>
                  <a:srgbClr val="FF0000"/>
                </a:solidFill>
                <a:latin typeface="Times New Roman" panose="02020603050405020304" charset="0"/>
                <a:cs typeface="Times New Roman" panose="02020603050405020304" charset="0"/>
              </a:rPr>
              <a:t>khuê</a:t>
            </a:r>
            <a:r>
              <a:rPr lang="en-US" altLang="en-US" sz="3800" dirty="0">
                <a:solidFill>
                  <a:srgbClr val="FF0000"/>
                </a:solidFill>
                <a:latin typeface="Times New Roman" panose="02020603050405020304" charset="0"/>
                <a:cs typeface="Times New Roman" panose="02020603050405020304" charset="0"/>
              </a:rPr>
              <a:t> </a:t>
            </a:r>
            <a:r>
              <a:rPr lang="en-US" altLang="en-US" sz="3800" dirty="0" err="1">
                <a:solidFill>
                  <a:srgbClr val="FF0000"/>
                </a:solidFill>
                <a:latin typeface="Times New Roman" panose="02020603050405020304" charset="0"/>
                <a:cs typeface="Times New Roman" panose="02020603050405020304" charset="0"/>
              </a:rPr>
              <a:t>phòng</a:t>
            </a:r>
            <a:endParaRPr lang="en-US" altLang="en-US" sz="3800" dirty="0">
              <a:solidFill>
                <a:srgbClr val="FF0000"/>
              </a:solidFill>
              <a:latin typeface="Times New Roman" panose="02020603050405020304" charset="0"/>
              <a:cs typeface="Times New Roman" panose="02020603050405020304" charset="0"/>
            </a:endParaRPr>
          </a:p>
        </p:txBody>
      </p:sp>
      <p:sp>
        <p:nvSpPr>
          <p:cNvPr id="4" name="Rectangle: Rounded Corners 3"/>
          <p:cNvSpPr/>
          <p:nvPr/>
        </p:nvSpPr>
        <p:spPr>
          <a:xfrm>
            <a:off x="4117212" y="1758858"/>
            <a:ext cx="7142607" cy="914893"/>
          </a:xfrm>
          <a:prstGeom prst="roundRect">
            <a:avLst>
              <a:gd name="adj" fmla="val 14820"/>
            </a:avLst>
          </a:prstGeom>
          <a:solidFill>
            <a:schemeClr val="bg1"/>
          </a:solidFill>
          <a:ln w="38100">
            <a:solidFill>
              <a:srgbClr val="687C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dirty="0" err="1">
                <a:solidFill>
                  <a:srgbClr val="0070C0"/>
                </a:solidFill>
                <a:latin typeface="Times New Roman" panose="02020603050405020304" charset="0"/>
                <a:cs typeface="Times New Roman" panose="02020603050405020304" charset="0"/>
              </a:rPr>
              <a:t>Cảm</a:t>
            </a:r>
            <a:r>
              <a:rPr lang="en-US" sz="2400" dirty="0">
                <a:solidFill>
                  <a:srgbClr val="0070C0"/>
                </a:solidFill>
                <a:latin typeface="Times New Roman" panose="02020603050405020304" charset="0"/>
                <a:cs typeface="Times New Roman" panose="02020603050405020304" charset="0"/>
              </a:rPr>
              <a:t> </a:t>
            </a:r>
            <a:r>
              <a:rPr lang="en-US" sz="2400" dirty="0" err="1">
                <a:solidFill>
                  <a:srgbClr val="0070C0"/>
                </a:solidFill>
                <a:latin typeface="Times New Roman" panose="02020603050405020304" charset="0"/>
                <a:cs typeface="Times New Roman" panose="02020603050405020304" charset="0"/>
              </a:rPr>
              <a:t>xúc</a:t>
            </a:r>
            <a:r>
              <a:rPr lang="en-US" sz="2400" dirty="0">
                <a:solidFill>
                  <a:srgbClr val="0070C0"/>
                </a:solidFill>
                <a:latin typeface="Times New Roman" panose="02020603050405020304" charset="0"/>
                <a:cs typeface="Times New Roman" panose="02020603050405020304" charset="0"/>
              </a:rPr>
              <a:t>:</a:t>
            </a:r>
            <a:r>
              <a:rPr lang="en-US" sz="2400" dirty="0">
                <a:solidFill>
                  <a:schemeClr val="tx1"/>
                </a:solidFill>
                <a:latin typeface="Times New Roman" panose="02020603050405020304" charset="0"/>
                <a:cs typeface="Times New Roman" panose="02020603050405020304" charset="0"/>
              </a:rPr>
              <a:t> </a:t>
            </a:r>
            <a:r>
              <a:rPr lang="en-US" sz="2400" dirty="0" err="1">
                <a:solidFill>
                  <a:schemeClr val="tx1"/>
                </a:solidFill>
                <a:latin typeface="Times New Roman" panose="02020603050405020304" charset="0"/>
                <a:cs typeface="Times New Roman" panose="02020603050405020304" charset="0"/>
              </a:rPr>
              <a:t>Ngổn</a:t>
            </a:r>
            <a:r>
              <a:rPr lang="en-US" sz="2400" dirty="0">
                <a:solidFill>
                  <a:schemeClr val="tx1"/>
                </a:solidFill>
                <a:latin typeface="Times New Roman" panose="02020603050405020304" charset="0"/>
                <a:cs typeface="Times New Roman" panose="02020603050405020304" charset="0"/>
              </a:rPr>
              <a:t> </a:t>
            </a:r>
            <a:r>
              <a:rPr lang="en-US" sz="2400" dirty="0" err="1">
                <a:solidFill>
                  <a:schemeClr val="tx1"/>
                </a:solidFill>
                <a:latin typeface="Times New Roman" panose="02020603050405020304" charset="0"/>
                <a:cs typeface="Times New Roman" panose="02020603050405020304" charset="0"/>
              </a:rPr>
              <a:t>ngang</a:t>
            </a:r>
            <a:r>
              <a:rPr lang="en-US" sz="2400" dirty="0">
                <a:solidFill>
                  <a:schemeClr val="tx1"/>
                </a:solidFill>
                <a:latin typeface="Times New Roman" panose="02020603050405020304" charset="0"/>
                <a:cs typeface="Times New Roman" panose="02020603050405020304" charset="0"/>
              </a:rPr>
              <a:t> </a:t>
            </a:r>
            <a:r>
              <a:rPr lang="en-US" sz="2400" dirty="0" err="1">
                <a:solidFill>
                  <a:schemeClr val="tx1"/>
                </a:solidFill>
                <a:latin typeface="Times New Roman" panose="02020603050405020304" charset="0"/>
                <a:cs typeface="Times New Roman" panose="02020603050405020304" charset="0"/>
              </a:rPr>
              <a:t>những</a:t>
            </a:r>
            <a:r>
              <a:rPr lang="en-US" sz="2400" dirty="0">
                <a:solidFill>
                  <a:schemeClr val="tx1"/>
                </a:solidFill>
                <a:latin typeface="Times New Roman" panose="02020603050405020304" charset="0"/>
                <a:cs typeface="Times New Roman" panose="02020603050405020304" charset="0"/>
              </a:rPr>
              <a:t> </a:t>
            </a:r>
            <a:r>
              <a:rPr lang="en-US" sz="2400" dirty="0" err="1">
                <a:solidFill>
                  <a:schemeClr val="tx1"/>
                </a:solidFill>
                <a:latin typeface="Times New Roman" panose="02020603050405020304" charset="0"/>
                <a:cs typeface="Times New Roman" panose="02020603050405020304" charset="0"/>
              </a:rPr>
              <a:t>cảm</a:t>
            </a:r>
            <a:r>
              <a:rPr lang="en-US" sz="2400" dirty="0">
                <a:solidFill>
                  <a:schemeClr val="tx1"/>
                </a:solidFill>
                <a:latin typeface="Times New Roman" panose="02020603050405020304" charset="0"/>
                <a:cs typeface="Times New Roman" panose="02020603050405020304" charset="0"/>
              </a:rPr>
              <a:t> </a:t>
            </a:r>
            <a:r>
              <a:rPr lang="en-US" sz="2400" dirty="0" err="1">
                <a:solidFill>
                  <a:schemeClr val="tx1"/>
                </a:solidFill>
                <a:latin typeface="Times New Roman" panose="02020603050405020304" charset="0"/>
                <a:cs typeface="Times New Roman" panose="02020603050405020304" charset="0"/>
              </a:rPr>
              <a:t>xúc</a:t>
            </a:r>
            <a:r>
              <a:rPr lang="en-US" sz="2400" dirty="0">
                <a:solidFill>
                  <a:schemeClr val="tx1"/>
                </a:solidFill>
                <a:latin typeface="Times New Roman" panose="02020603050405020304" charset="0"/>
                <a:cs typeface="Times New Roman" panose="02020603050405020304" charset="0"/>
              </a:rPr>
              <a:t> </a:t>
            </a:r>
            <a:r>
              <a:rPr lang="en-US" sz="2400" dirty="0" err="1">
                <a:solidFill>
                  <a:schemeClr val="tx1"/>
                </a:solidFill>
                <a:latin typeface="Times New Roman" panose="02020603050405020304" charset="0"/>
                <a:cs typeface="Times New Roman" panose="02020603050405020304" charset="0"/>
              </a:rPr>
              <a:t>vừa</a:t>
            </a:r>
            <a:r>
              <a:rPr lang="en-US" sz="2400" dirty="0">
                <a:solidFill>
                  <a:schemeClr val="tx1"/>
                </a:solidFill>
                <a:latin typeface="Times New Roman" panose="02020603050405020304" charset="0"/>
                <a:cs typeface="Times New Roman" panose="02020603050405020304" charset="0"/>
              </a:rPr>
              <a:t> </a:t>
            </a:r>
            <a:r>
              <a:rPr lang="en-US" sz="2400" dirty="0" err="1">
                <a:solidFill>
                  <a:schemeClr val="tx1"/>
                </a:solidFill>
                <a:latin typeface="Times New Roman" panose="02020603050405020304" charset="0"/>
                <a:cs typeface="Times New Roman" panose="02020603050405020304" charset="0"/>
              </a:rPr>
              <a:t>thống</a:t>
            </a:r>
            <a:r>
              <a:rPr lang="en-US" sz="2400" dirty="0">
                <a:solidFill>
                  <a:schemeClr val="tx1"/>
                </a:solidFill>
                <a:latin typeface="Times New Roman" panose="02020603050405020304" charset="0"/>
                <a:cs typeface="Times New Roman" panose="02020603050405020304" charset="0"/>
              </a:rPr>
              <a:t> </a:t>
            </a:r>
            <a:r>
              <a:rPr lang="en-US" sz="2400" dirty="0" err="1">
                <a:solidFill>
                  <a:schemeClr val="tx1"/>
                </a:solidFill>
                <a:latin typeface="Times New Roman" panose="02020603050405020304" charset="0"/>
                <a:cs typeface="Times New Roman" panose="02020603050405020304" charset="0"/>
              </a:rPr>
              <a:t>nhất</a:t>
            </a:r>
            <a:r>
              <a:rPr lang="en-US" sz="2400" dirty="0">
                <a:solidFill>
                  <a:schemeClr val="tx1"/>
                </a:solidFill>
                <a:latin typeface="Times New Roman" panose="02020603050405020304" charset="0"/>
                <a:cs typeface="Times New Roman" panose="02020603050405020304" charset="0"/>
              </a:rPr>
              <a:t>, </a:t>
            </a:r>
            <a:r>
              <a:rPr lang="en-US" sz="2400" dirty="0" err="1">
                <a:solidFill>
                  <a:schemeClr val="tx1"/>
                </a:solidFill>
                <a:latin typeface="Times New Roman" panose="02020603050405020304" charset="0"/>
                <a:cs typeface="Times New Roman" panose="02020603050405020304" charset="0"/>
              </a:rPr>
              <a:t>vừa</a:t>
            </a:r>
            <a:r>
              <a:rPr lang="en-US" sz="2400" dirty="0">
                <a:solidFill>
                  <a:schemeClr val="tx1"/>
                </a:solidFill>
                <a:latin typeface="Times New Roman" panose="02020603050405020304" charset="0"/>
                <a:cs typeface="Times New Roman" panose="02020603050405020304" charset="0"/>
              </a:rPr>
              <a:t> </a:t>
            </a:r>
            <a:r>
              <a:rPr lang="en-US" sz="2400" dirty="0" err="1">
                <a:solidFill>
                  <a:schemeClr val="tx1"/>
                </a:solidFill>
                <a:latin typeface="Times New Roman" panose="02020603050405020304" charset="0"/>
                <a:cs typeface="Times New Roman" panose="02020603050405020304" charset="0"/>
              </a:rPr>
              <a:t>đối</a:t>
            </a:r>
            <a:r>
              <a:rPr lang="en-US" sz="2400" dirty="0">
                <a:solidFill>
                  <a:schemeClr val="tx1"/>
                </a:solidFill>
                <a:latin typeface="Times New Roman" panose="02020603050405020304" charset="0"/>
                <a:cs typeface="Times New Roman" panose="02020603050405020304" charset="0"/>
              </a:rPr>
              <a:t> </a:t>
            </a:r>
            <a:r>
              <a:rPr lang="en-US" sz="2400" dirty="0" err="1">
                <a:solidFill>
                  <a:schemeClr val="tx1"/>
                </a:solidFill>
                <a:latin typeface="Times New Roman" panose="02020603050405020304" charset="0"/>
                <a:cs typeface="Times New Roman" panose="02020603050405020304" charset="0"/>
              </a:rPr>
              <a:t>lập</a:t>
            </a:r>
            <a:r>
              <a:rPr lang="en-US" sz="2400" dirty="0">
                <a:solidFill>
                  <a:schemeClr val="tx1"/>
                </a:solidFill>
                <a:latin typeface="Times New Roman" panose="02020603050405020304" charset="0"/>
                <a:cs typeface="Times New Roman" panose="02020603050405020304" charset="0"/>
              </a:rPr>
              <a:t>, </a:t>
            </a:r>
            <a:r>
              <a:rPr lang="en-US" sz="2400" dirty="0" err="1">
                <a:solidFill>
                  <a:schemeClr val="tx1"/>
                </a:solidFill>
                <a:latin typeface="Times New Roman" panose="02020603050405020304" charset="0"/>
                <a:cs typeface="Times New Roman" panose="02020603050405020304" charset="0"/>
              </a:rPr>
              <a:t>vừa</a:t>
            </a:r>
            <a:r>
              <a:rPr lang="en-US" sz="2400" dirty="0">
                <a:solidFill>
                  <a:schemeClr val="tx1"/>
                </a:solidFill>
                <a:latin typeface="Times New Roman" panose="02020603050405020304" charset="0"/>
                <a:cs typeface="Times New Roman" panose="02020603050405020304" charset="0"/>
              </a:rPr>
              <a:t> </a:t>
            </a:r>
            <a:r>
              <a:rPr lang="en-US" sz="2400" dirty="0" err="1">
                <a:solidFill>
                  <a:schemeClr val="tx1"/>
                </a:solidFill>
                <a:latin typeface="Times New Roman" panose="02020603050405020304" charset="0"/>
                <a:cs typeface="Times New Roman" panose="02020603050405020304" charset="0"/>
              </a:rPr>
              <a:t>tinh</a:t>
            </a:r>
            <a:r>
              <a:rPr lang="en-US" sz="2400" dirty="0">
                <a:solidFill>
                  <a:schemeClr val="tx1"/>
                </a:solidFill>
                <a:latin typeface="Times New Roman" panose="02020603050405020304" charset="0"/>
                <a:cs typeface="Times New Roman" panose="02020603050405020304" charset="0"/>
              </a:rPr>
              <a:t> </a:t>
            </a:r>
            <a:r>
              <a:rPr lang="en-US" sz="2400" dirty="0" err="1">
                <a:solidFill>
                  <a:schemeClr val="tx1"/>
                </a:solidFill>
                <a:latin typeface="Times New Roman" panose="02020603050405020304" charset="0"/>
                <a:cs typeface="Times New Roman" panose="02020603050405020304" charset="0"/>
              </a:rPr>
              <a:t>tế</a:t>
            </a:r>
            <a:r>
              <a:rPr lang="en-US" sz="2400" dirty="0">
                <a:solidFill>
                  <a:schemeClr val="tx1"/>
                </a:solidFill>
                <a:latin typeface="Times New Roman" panose="02020603050405020304" charset="0"/>
                <a:cs typeface="Times New Roman" panose="02020603050405020304" charset="0"/>
              </a:rPr>
              <a:t>, </a:t>
            </a:r>
            <a:r>
              <a:rPr lang="en-US" sz="2400" dirty="0" err="1">
                <a:solidFill>
                  <a:schemeClr val="tx1"/>
                </a:solidFill>
                <a:latin typeface="Times New Roman" panose="02020603050405020304" charset="0"/>
                <a:cs typeface="Times New Roman" panose="02020603050405020304" charset="0"/>
              </a:rPr>
              <a:t>vừa</a:t>
            </a:r>
            <a:r>
              <a:rPr lang="en-US" sz="2400" dirty="0">
                <a:solidFill>
                  <a:schemeClr val="tx1"/>
                </a:solidFill>
                <a:latin typeface="Times New Roman" panose="02020603050405020304" charset="0"/>
                <a:cs typeface="Times New Roman" panose="02020603050405020304" charset="0"/>
              </a:rPr>
              <a:t> </a:t>
            </a:r>
            <a:r>
              <a:rPr lang="en-US" sz="2400" dirty="0" err="1">
                <a:solidFill>
                  <a:schemeClr val="tx1"/>
                </a:solidFill>
                <a:latin typeface="Times New Roman" panose="02020603050405020304" charset="0"/>
                <a:cs typeface="Times New Roman" panose="02020603050405020304" charset="0"/>
              </a:rPr>
              <a:t>phức</a:t>
            </a:r>
            <a:r>
              <a:rPr lang="en-US" sz="2400" dirty="0">
                <a:solidFill>
                  <a:schemeClr val="tx1"/>
                </a:solidFill>
                <a:latin typeface="Times New Roman" panose="02020603050405020304" charset="0"/>
                <a:cs typeface="Times New Roman" panose="02020603050405020304" charset="0"/>
              </a:rPr>
              <a:t> </a:t>
            </a:r>
            <a:r>
              <a:rPr lang="en-US" sz="2400" dirty="0" err="1">
                <a:solidFill>
                  <a:schemeClr val="tx1"/>
                </a:solidFill>
                <a:latin typeface="Times New Roman" panose="02020603050405020304" charset="0"/>
                <a:cs typeface="Times New Roman" panose="02020603050405020304" charset="0"/>
              </a:rPr>
              <a:t>tạp</a:t>
            </a:r>
            <a:r>
              <a:rPr lang="en-US" sz="2400" dirty="0">
                <a:solidFill>
                  <a:schemeClr val="tx1"/>
                </a:solidFill>
                <a:latin typeface="Times New Roman" panose="02020603050405020304" charset="0"/>
                <a:cs typeface="Times New Roman" panose="02020603050405020304" charset="0"/>
              </a:rPr>
              <a:t>:</a:t>
            </a:r>
            <a:endParaRPr lang="en-US" sz="2400" dirty="0">
              <a:solidFill>
                <a:schemeClr val="tx1"/>
              </a:solidFill>
              <a:latin typeface="Times New Roman" panose="02020603050405020304" charset="0"/>
              <a:cs typeface="Times New Roman" panose="02020603050405020304" charset="0"/>
            </a:endParaRPr>
          </a:p>
        </p:txBody>
      </p:sp>
      <p:pic>
        <p:nvPicPr>
          <p:cNvPr id="5" name="Picture 4"/>
          <p:cNvPicPr>
            <a:picLocks noChangeAspect="1"/>
          </p:cNvPicPr>
          <p:nvPr/>
        </p:nvPicPr>
        <p:blipFill>
          <a:blip r:embed="rId2"/>
          <a:stretch>
            <a:fillRect/>
          </a:stretch>
        </p:blipFill>
        <p:spPr>
          <a:xfrm>
            <a:off x="932181" y="1780674"/>
            <a:ext cx="2862450" cy="3971944"/>
          </a:xfrm>
          <a:prstGeom prst="rect">
            <a:avLst/>
          </a:prstGeom>
        </p:spPr>
      </p:pic>
      <p:sp>
        <p:nvSpPr>
          <p:cNvPr id="7" name="Rectangle: Rounded Corners 6"/>
          <p:cNvSpPr/>
          <p:nvPr/>
        </p:nvSpPr>
        <p:spPr>
          <a:xfrm>
            <a:off x="4117212" y="2869354"/>
            <a:ext cx="3290585" cy="1761687"/>
          </a:xfrm>
          <a:prstGeom prst="roundRect">
            <a:avLst>
              <a:gd name="adj" fmla="val 7594"/>
            </a:avLst>
          </a:prstGeom>
          <a:solidFill>
            <a:schemeClr val="bg1"/>
          </a:solidFill>
          <a:ln w="38100">
            <a:solidFill>
              <a:srgbClr val="687C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dirty="0">
                <a:solidFill>
                  <a:schemeClr val="tx1"/>
                </a:solidFill>
                <a:latin typeface="Times New Roman" panose="02020603050405020304" charset="0"/>
                <a:cs typeface="Times New Roman" panose="02020603050405020304" charset="0"/>
              </a:rPr>
              <a:t>X</a:t>
            </a:r>
            <a:r>
              <a:rPr lang="vi-VN" sz="2400" dirty="0">
                <a:solidFill>
                  <a:schemeClr val="tx1"/>
                </a:solidFill>
                <a:latin typeface="Times New Roman" panose="02020603050405020304" charset="0"/>
                <a:cs typeface="Times New Roman" panose="02020603050405020304" charset="0"/>
              </a:rPr>
              <a:t>ót xa, thương cảm cho số phận bi kịch của Đạm Tiên, niềm trăn trở về giá trị cuộc sống</a:t>
            </a:r>
            <a:endParaRPr lang="vi-VN" sz="2400" dirty="0">
              <a:solidFill>
                <a:schemeClr val="tx1"/>
              </a:solidFill>
              <a:latin typeface="Times New Roman" panose="02020603050405020304" charset="0"/>
              <a:cs typeface="Times New Roman" panose="02020603050405020304" charset="0"/>
            </a:endParaRPr>
          </a:p>
        </p:txBody>
      </p:sp>
      <p:sp>
        <p:nvSpPr>
          <p:cNvPr id="8" name="Rectangle: Rounded Corners 7"/>
          <p:cNvSpPr/>
          <p:nvPr/>
        </p:nvSpPr>
        <p:spPr>
          <a:xfrm>
            <a:off x="7730378" y="2885802"/>
            <a:ext cx="3529441" cy="1761687"/>
          </a:xfrm>
          <a:prstGeom prst="roundRect">
            <a:avLst>
              <a:gd name="adj" fmla="val 10404"/>
            </a:avLst>
          </a:prstGeom>
          <a:solidFill>
            <a:schemeClr val="bg1"/>
          </a:solidFill>
          <a:ln w="38100">
            <a:solidFill>
              <a:srgbClr val="687C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dirty="0">
                <a:solidFill>
                  <a:schemeClr val="tx1"/>
                </a:solidFill>
                <a:latin typeface="Times New Roman" panose="02020603050405020304" charset="0"/>
                <a:cs typeface="Times New Roman" panose="02020603050405020304" charset="0"/>
              </a:rPr>
              <a:t>B</a:t>
            </a:r>
            <a:r>
              <a:rPr lang="vi-VN" sz="2400" dirty="0">
                <a:solidFill>
                  <a:schemeClr val="tx1"/>
                </a:solidFill>
                <a:latin typeface="Times New Roman" panose="02020603050405020304" charset="0"/>
                <a:cs typeface="Times New Roman" panose="02020603050405020304" charset="0"/>
              </a:rPr>
              <a:t>âng khuâng, xao xuyến, chan chứa hi vọng nhưng cũng phấp phỏng lo âu khi nghĩ đến Kim Trọng</a:t>
            </a:r>
            <a:endParaRPr lang="en-US" sz="2400" dirty="0">
              <a:solidFill>
                <a:schemeClr val="tx1"/>
              </a:solidFill>
              <a:latin typeface="Times New Roman" panose="02020603050405020304" charset="0"/>
              <a:cs typeface="Times New Roman" panose="02020603050405020304" charset="0"/>
            </a:endParaRPr>
          </a:p>
        </p:txBody>
      </p:sp>
      <p:sp>
        <p:nvSpPr>
          <p:cNvPr id="11" name="Rectangle: Rounded Corners 10"/>
          <p:cNvSpPr/>
          <p:nvPr/>
        </p:nvSpPr>
        <p:spPr>
          <a:xfrm>
            <a:off x="4117212" y="4874710"/>
            <a:ext cx="7142607" cy="914893"/>
          </a:xfrm>
          <a:prstGeom prst="roundRect">
            <a:avLst>
              <a:gd name="adj" fmla="val 14820"/>
            </a:avLst>
          </a:prstGeom>
          <a:solidFill>
            <a:schemeClr val="bg1"/>
          </a:solidFill>
          <a:ln w="38100">
            <a:solidFill>
              <a:srgbClr val="687C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dirty="0" err="1">
                <a:solidFill>
                  <a:srgbClr val="0070C0"/>
                </a:solidFill>
                <a:latin typeface="Times New Roman" panose="02020603050405020304" charset="0"/>
                <a:cs typeface="Times New Roman" panose="02020603050405020304" charset="0"/>
              </a:rPr>
              <a:t>Phương</a:t>
            </a:r>
            <a:r>
              <a:rPr lang="en-US" sz="2400" dirty="0">
                <a:solidFill>
                  <a:srgbClr val="0070C0"/>
                </a:solidFill>
                <a:latin typeface="Times New Roman" panose="02020603050405020304" charset="0"/>
                <a:cs typeface="Times New Roman" panose="02020603050405020304" charset="0"/>
              </a:rPr>
              <a:t> </a:t>
            </a:r>
            <a:r>
              <a:rPr lang="en-US" sz="2400" dirty="0" err="1">
                <a:solidFill>
                  <a:srgbClr val="0070C0"/>
                </a:solidFill>
                <a:latin typeface="Times New Roman" panose="02020603050405020304" charset="0"/>
                <a:cs typeface="Times New Roman" panose="02020603050405020304" charset="0"/>
              </a:rPr>
              <a:t>tiện</a:t>
            </a:r>
            <a:r>
              <a:rPr lang="en-US" sz="2400" dirty="0">
                <a:solidFill>
                  <a:srgbClr val="0070C0"/>
                </a:solidFill>
                <a:latin typeface="Times New Roman" panose="02020603050405020304" charset="0"/>
                <a:cs typeface="Times New Roman" panose="02020603050405020304" charset="0"/>
              </a:rPr>
              <a:t> </a:t>
            </a:r>
            <a:r>
              <a:rPr lang="en-US" sz="2400" dirty="0" err="1">
                <a:solidFill>
                  <a:srgbClr val="0070C0"/>
                </a:solidFill>
                <a:latin typeface="Times New Roman" panose="02020603050405020304" charset="0"/>
                <a:cs typeface="Times New Roman" panose="02020603050405020304" charset="0"/>
              </a:rPr>
              <a:t>khắc</a:t>
            </a:r>
            <a:r>
              <a:rPr lang="en-US" sz="2400" dirty="0">
                <a:solidFill>
                  <a:srgbClr val="0070C0"/>
                </a:solidFill>
                <a:latin typeface="Times New Roman" panose="02020603050405020304" charset="0"/>
                <a:cs typeface="Times New Roman" panose="02020603050405020304" charset="0"/>
              </a:rPr>
              <a:t> </a:t>
            </a:r>
            <a:r>
              <a:rPr lang="en-US" sz="2400" dirty="0" err="1">
                <a:solidFill>
                  <a:srgbClr val="0070C0"/>
                </a:solidFill>
                <a:latin typeface="Times New Roman" panose="02020603050405020304" charset="0"/>
                <a:cs typeface="Times New Roman" panose="02020603050405020304" charset="0"/>
              </a:rPr>
              <a:t>họa</a:t>
            </a:r>
            <a:r>
              <a:rPr lang="en-US" sz="2400" dirty="0">
                <a:solidFill>
                  <a:srgbClr val="0070C0"/>
                </a:solidFill>
                <a:latin typeface="Times New Roman" panose="02020603050405020304" charset="0"/>
                <a:cs typeface="Times New Roman" panose="02020603050405020304" charset="0"/>
              </a:rPr>
              <a:t> </a:t>
            </a:r>
            <a:r>
              <a:rPr lang="en-US" sz="2400" dirty="0" err="1">
                <a:solidFill>
                  <a:srgbClr val="0070C0"/>
                </a:solidFill>
                <a:latin typeface="Times New Roman" panose="02020603050405020304" charset="0"/>
                <a:cs typeface="Times New Roman" panose="02020603050405020304" charset="0"/>
              </a:rPr>
              <a:t>nhân</a:t>
            </a:r>
            <a:r>
              <a:rPr lang="en-US" sz="2400" dirty="0">
                <a:solidFill>
                  <a:srgbClr val="0070C0"/>
                </a:solidFill>
                <a:latin typeface="Times New Roman" panose="02020603050405020304" charset="0"/>
                <a:cs typeface="Times New Roman" panose="02020603050405020304" charset="0"/>
              </a:rPr>
              <a:t> </a:t>
            </a:r>
            <a:r>
              <a:rPr lang="en-US" sz="2400" dirty="0" err="1">
                <a:solidFill>
                  <a:srgbClr val="0070C0"/>
                </a:solidFill>
                <a:latin typeface="Times New Roman" panose="02020603050405020304" charset="0"/>
                <a:cs typeface="Times New Roman" panose="02020603050405020304" charset="0"/>
              </a:rPr>
              <a:t>vật</a:t>
            </a:r>
            <a:r>
              <a:rPr lang="en-US" sz="2400" dirty="0">
                <a:solidFill>
                  <a:srgbClr val="0070C0"/>
                </a:solidFill>
                <a:latin typeface="Times New Roman" panose="02020603050405020304" charset="0"/>
                <a:cs typeface="Times New Roman" panose="02020603050405020304" charset="0"/>
              </a:rPr>
              <a:t>: </a:t>
            </a:r>
            <a:r>
              <a:rPr lang="en-US" sz="2400" dirty="0">
                <a:solidFill>
                  <a:schemeClr val="tx1"/>
                </a:solidFill>
                <a:latin typeface="Times New Roman" panose="02020603050405020304" charset="0"/>
                <a:cs typeface="Times New Roman" panose="02020603050405020304" charset="0"/>
              </a:rPr>
              <a:t>L</a:t>
            </a:r>
            <a:r>
              <a:rPr lang="vi-VN" sz="2400" dirty="0">
                <a:solidFill>
                  <a:schemeClr val="tx1"/>
                </a:solidFill>
                <a:latin typeface="Times New Roman" panose="02020603050405020304" charset="0"/>
                <a:cs typeface="Times New Roman" panose="02020603050405020304" charset="0"/>
              </a:rPr>
              <a:t>ời người kể chuyện, lời </a:t>
            </a:r>
            <a:r>
              <a:rPr lang="en-US" sz="2400" dirty="0" err="1">
                <a:solidFill>
                  <a:schemeClr val="tx1"/>
                </a:solidFill>
                <a:latin typeface="Times New Roman" panose="02020603050405020304" charset="0"/>
                <a:cs typeface="Times New Roman" panose="02020603050405020304" charset="0"/>
              </a:rPr>
              <a:t>độc</a:t>
            </a:r>
            <a:r>
              <a:rPr lang="en-US" sz="2400" dirty="0">
                <a:solidFill>
                  <a:schemeClr val="tx1"/>
                </a:solidFill>
                <a:latin typeface="Times New Roman" panose="02020603050405020304" charset="0"/>
                <a:cs typeface="Times New Roman" panose="02020603050405020304" charset="0"/>
              </a:rPr>
              <a:t> </a:t>
            </a:r>
            <a:r>
              <a:rPr lang="en-US" sz="2400" dirty="0" err="1">
                <a:solidFill>
                  <a:schemeClr val="tx1"/>
                </a:solidFill>
                <a:latin typeface="Times New Roman" panose="02020603050405020304" charset="0"/>
                <a:cs typeface="Times New Roman" panose="02020603050405020304" charset="0"/>
              </a:rPr>
              <a:t>thoại</a:t>
            </a:r>
            <a:r>
              <a:rPr lang="en-US" sz="2400" dirty="0">
                <a:solidFill>
                  <a:schemeClr val="tx1"/>
                </a:solidFill>
                <a:latin typeface="Times New Roman" panose="02020603050405020304" charset="0"/>
                <a:cs typeface="Times New Roman" panose="02020603050405020304" charset="0"/>
              </a:rPr>
              <a:t> </a:t>
            </a:r>
            <a:r>
              <a:rPr lang="en-US" sz="2400" dirty="0" err="1">
                <a:solidFill>
                  <a:schemeClr val="tx1"/>
                </a:solidFill>
                <a:latin typeface="Times New Roman" panose="02020603050405020304" charset="0"/>
                <a:cs typeface="Times New Roman" panose="02020603050405020304" charset="0"/>
              </a:rPr>
              <a:t>của</a:t>
            </a:r>
            <a:r>
              <a:rPr lang="en-US" sz="2400" dirty="0">
                <a:solidFill>
                  <a:schemeClr val="tx1"/>
                </a:solidFill>
                <a:latin typeface="Times New Roman" panose="02020603050405020304" charset="0"/>
                <a:cs typeface="Times New Roman" panose="02020603050405020304" charset="0"/>
              </a:rPr>
              <a:t> </a:t>
            </a:r>
            <a:r>
              <a:rPr lang="vi-VN" sz="2400" dirty="0">
                <a:solidFill>
                  <a:schemeClr val="tx1"/>
                </a:solidFill>
                <a:latin typeface="Times New Roman" panose="02020603050405020304" charset="0"/>
                <a:cs typeface="Times New Roman" panose="02020603050405020304" charset="0"/>
              </a:rPr>
              <a:t>nhân vật, bút pháp tả cảnh ngụ tình</a:t>
            </a:r>
            <a:endParaRPr lang="en-US" sz="2400" dirty="0">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 cstate="print">
            <a:lum bright="70000" contrast="-70000"/>
            <a:extLst>
              <a:ext uri="{28A0092B-C50C-407E-A947-70E740481C1C}">
                <a14:useLocalDpi xmlns:a14="http://schemas.microsoft.com/office/drawing/2010/main" val="0"/>
              </a:ext>
            </a:extLst>
          </a:blip>
          <a:stretch>
            <a:fillRect/>
          </a:stretch>
        </p:blipFill>
        <p:spPr>
          <a:xfrm flipH="1">
            <a:off x="2945522" y="5315709"/>
            <a:ext cx="8747778" cy="1237491"/>
          </a:xfrm>
          <a:prstGeom prst="rect">
            <a:avLst/>
          </a:prstGeom>
        </p:spPr>
      </p:pic>
      <p:sp>
        <p:nvSpPr>
          <p:cNvPr id="9" name="文本框 9"/>
          <p:cNvSpPr txBox="1"/>
          <p:nvPr/>
        </p:nvSpPr>
        <p:spPr>
          <a:xfrm>
            <a:off x="3783781" y="901332"/>
            <a:ext cx="4624437" cy="707886"/>
          </a:xfrm>
          <a:prstGeom prst="rect">
            <a:avLst/>
          </a:prstGeom>
          <a:noFill/>
        </p:spPr>
        <p:txBody>
          <a:bodyPr wrap="square" rtlCol="0">
            <a:spAutoFit/>
          </a:bodyPr>
          <a:lstStyle/>
          <a:p>
            <a:pPr algn="ctr"/>
            <a:r>
              <a:rPr lang="en-US" altLang="zh-CN" sz="4000" dirty="0">
                <a:solidFill>
                  <a:srgbClr val="687C71"/>
                </a:solidFill>
                <a:latin typeface="#9Slide07 IcielBaliho Script" pitchFamily="2" charset="0"/>
                <a:cs typeface="+mn-ea"/>
                <a:sym typeface="+mn-lt"/>
              </a:rPr>
              <a:t>1. </a:t>
            </a:r>
            <a:r>
              <a:rPr lang="en-US" altLang="zh-CN" sz="4000" dirty="0" err="1">
                <a:solidFill>
                  <a:srgbClr val="687C71"/>
                </a:solidFill>
                <a:latin typeface="#9Slide07 IcielBaliho Script" pitchFamily="2" charset="0"/>
                <a:cs typeface="+mn-ea"/>
                <a:sym typeface="+mn-lt"/>
              </a:rPr>
              <a:t>Đọc</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văn</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bản</a:t>
            </a:r>
            <a:endParaRPr lang="zh-CN" altLang="en-US" sz="4000" dirty="0">
              <a:solidFill>
                <a:srgbClr val="687C71"/>
              </a:solidFill>
              <a:latin typeface="#9Slide07 IcielBaliho Script" pitchFamily="2" charset="0"/>
              <a:cs typeface="+mn-ea"/>
              <a:sym typeface="+mn-lt"/>
            </a:endParaRPr>
          </a:p>
        </p:txBody>
      </p:sp>
      <p:sp>
        <p:nvSpPr>
          <p:cNvPr id="15" name="矩形 1"/>
          <p:cNvSpPr/>
          <p:nvPr/>
        </p:nvSpPr>
        <p:spPr>
          <a:xfrm>
            <a:off x="345869" y="373486"/>
            <a:ext cx="11500260" cy="6111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C0306"/>
              </a:solidFill>
              <a:cs typeface="+mn-ea"/>
              <a:sym typeface="+mn-lt"/>
            </a:endParaRPr>
          </a:p>
        </p:txBody>
      </p:sp>
      <p:sp>
        <p:nvSpPr>
          <p:cNvPr id="16" name="矩形 2"/>
          <p:cNvSpPr/>
          <p:nvPr/>
        </p:nvSpPr>
        <p:spPr>
          <a:xfrm>
            <a:off x="609600" y="680605"/>
            <a:ext cx="10972800" cy="5496789"/>
          </a:xfrm>
          <a:prstGeom prst="rect">
            <a:avLst/>
          </a:prstGeom>
          <a:no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 name="Rectangle 1"/>
          <p:cNvSpPr>
            <a:spLocks noChangeArrowheads="1"/>
          </p:cNvSpPr>
          <p:nvPr/>
        </p:nvSpPr>
        <p:spPr bwMode="auto">
          <a:xfrm>
            <a:off x="2466789" y="852843"/>
            <a:ext cx="7258420" cy="101473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tabLst>
                <a:tab pos="225425" algn="l"/>
              </a:tabLst>
              <a:defRPr>
                <a:solidFill>
                  <a:schemeClr val="tx1"/>
                </a:solidFill>
                <a:latin typeface="Arial" panose="020B0604020202020204" pitchFamily="34" charset="0"/>
              </a:defRPr>
            </a:lvl1pPr>
            <a:lvl2pPr eaLnBrk="0" fontAlgn="base" hangingPunct="0">
              <a:spcBef>
                <a:spcPct val="0"/>
              </a:spcBef>
              <a:spcAft>
                <a:spcPct val="0"/>
              </a:spcAft>
              <a:tabLst>
                <a:tab pos="225425" algn="l"/>
              </a:tabLst>
              <a:defRPr>
                <a:solidFill>
                  <a:schemeClr val="tx1"/>
                </a:solidFill>
                <a:latin typeface="Arial" panose="020B0604020202020204" pitchFamily="34" charset="0"/>
              </a:defRPr>
            </a:lvl2pPr>
            <a:lvl3pPr eaLnBrk="0" fontAlgn="base" hangingPunct="0">
              <a:spcBef>
                <a:spcPct val="0"/>
              </a:spcBef>
              <a:spcAft>
                <a:spcPct val="0"/>
              </a:spcAft>
              <a:tabLst>
                <a:tab pos="225425" algn="l"/>
              </a:tabLst>
              <a:defRPr>
                <a:solidFill>
                  <a:schemeClr val="tx1"/>
                </a:solidFill>
                <a:latin typeface="Arial" panose="020B0604020202020204" pitchFamily="34" charset="0"/>
              </a:defRPr>
            </a:lvl3pPr>
            <a:lvl4pPr eaLnBrk="0" fontAlgn="base" hangingPunct="0">
              <a:spcBef>
                <a:spcPct val="0"/>
              </a:spcBef>
              <a:spcAft>
                <a:spcPct val="0"/>
              </a:spcAft>
              <a:tabLst>
                <a:tab pos="225425" algn="l"/>
              </a:tabLst>
              <a:defRPr>
                <a:solidFill>
                  <a:schemeClr val="tx1"/>
                </a:solidFill>
                <a:latin typeface="Arial" panose="020B0604020202020204" pitchFamily="34" charset="0"/>
              </a:defRPr>
            </a:lvl4pPr>
            <a:lvl5pPr eaLnBrk="0" fontAlgn="base" hangingPunct="0">
              <a:spcBef>
                <a:spcPct val="0"/>
              </a:spcBef>
              <a:spcAft>
                <a:spcPct val="0"/>
              </a:spcAft>
              <a:tabLst>
                <a:tab pos="225425" algn="l"/>
              </a:tabLst>
              <a:defRPr>
                <a:solidFill>
                  <a:schemeClr val="tx1"/>
                </a:solidFill>
                <a:latin typeface="Arial" panose="020B0604020202020204" pitchFamily="34" charset="0"/>
              </a:defRPr>
            </a:lvl5pPr>
            <a:lvl6pPr eaLnBrk="0" fontAlgn="base" hangingPunct="0">
              <a:spcBef>
                <a:spcPct val="0"/>
              </a:spcBef>
              <a:spcAft>
                <a:spcPct val="0"/>
              </a:spcAft>
              <a:tabLst>
                <a:tab pos="225425" algn="l"/>
              </a:tabLst>
              <a:defRPr>
                <a:solidFill>
                  <a:schemeClr val="tx1"/>
                </a:solidFill>
                <a:latin typeface="Arial" panose="020B0604020202020204" pitchFamily="34" charset="0"/>
              </a:defRPr>
            </a:lvl6pPr>
            <a:lvl7pPr eaLnBrk="0" fontAlgn="base" hangingPunct="0">
              <a:spcBef>
                <a:spcPct val="0"/>
              </a:spcBef>
              <a:spcAft>
                <a:spcPct val="0"/>
              </a:spcAft>
              <a:tabLst>
                <a:tab pos="225425" algn="l"/>
              </a:tabLst>
              <a:defRPr>
                <a:solidFill>
                  <a:schemeClr val="tx1"/>
                </a:solidFill>
                <a:latin typeface="Arial" panose="020B0604020202020204" pitchFamily="34" charset="0"/>
              </a:defRPr>
            </a:lvl7pPr>
            <a:lvl8pPr eaLnBrk="0" fontAlgn="base" hangingPunct="0">
              <a:spcBef>
                <a:spcPct val="0"/>
              </a:spcBef>
              <a:spcAft>
                <a:spcPct val="0"/>
              </a:spcAft>
              <a:tabLst>
                <a:tab pos="225425" algn="l"/>
              </a:tabLst>
              <a:defRPr>
                <a:solidFill>
                  <a:schemeClr val="tx1"/>
                </a:solidFill>
                <a:latin typeface="Arial" panose="020B0604020202020204" pitchFamily="34" charset="0"/>
              </a:defRPr>
            </a:lvl8pPr>
            <a:lvl9pPr eaLnBrk="0" fontAlgn="base" hangingPunct="0">
              <a:spcBef>
                <a:spcPct val="0"/>
              </a:spcBef>
              <a:spcAft>
                <a:spcPct val="0"/>
              </a:spcAft>
              <a:tabLst>
                <a:tab pos="225425" algn="l"/>
              </a:tabLst>
              <a:defRPr>
                <a:solidFill>
                  <a:schemeClr val="tx1"/>
                </a:solidFill>
                <a:latin typeface="Arial" panose="020B0604020202020204" pitchFamily="34" charset="0"/>
              </a:defRPr>
            </a:lvl9pPr>
          </a:lstStyle>
          <a:p>
            <a:pPr algn="ctr">
              <a:lnSpc>
                <a:spcPct val="150000"/>
              </a:lnSpc>
            </a:pPr>
            <a:r>
              <a:rPr lang="en-US" sz="4000" dirty="0">
                <a:solidFill>
                  <a:srgbClr val="FF0000"/>
                </a:solidFill>
                <a:latin typeface="Times New Roman" panose="02020603050405020304" charset="0"/>
                <a:cs typeface="Times New Roman" panose="02020603050405020304" charset="0"/>
              </a:rPr>
              <a:t>Think – Write – Pair – Share </a:t>
            </a:r>
            <a:endParaRPr lang="vi-VN" sz="4000" dirty="0">
              <a:solidFill>
                <a:srgbClr val="FF0000"/>
              </a:solidFill>
              <a:latin typeface="Times New Roman" panose="02020603050405020304" charset="0"/>
              <a:cs typeface="Times New Roman" panose="02020603050405020304" charset="0"/>
            </a:endParaRPr>
          </a:p>
        </p:txBody>
      </p:sp>
      <p:pic>
        <p:nvPicPr>
          <p:cNvPr id="6" name="Picture 5"/>
          <p:cNvPicPr>
            <a:picLocks noChangeAspect="1"/>
          </p:cNvPicPr>
          <p:nvPr/>
        </p:nvPicPr>
        <p:blipFill rotWithShape="1">
          <a:blip r:embed="rId2"/>
          <a:srcRect b="-1151"/>
          <a:stretch>
            <a:fillRect/>
          </a:stretch>
        </p:blipFill>
        <p:spPr>
          <a:xfrm>
            <a:off x="874151" y="2222050"/>
            <a:ext cx="3511947" cy="3552378"/>
          </a:xfrm>
          <a:prstGeom prst="rect">
            <a:avLst/>
          </a:prstGeom>
        </p:spPr>
      </p:pic>
      <p:grpSp>
        <p:nvGrpSpPr>
          <p:cNvPr id="12" name="组合 33"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p:cNvGrpSpPr/>
          <p:nvPr/>
        </p:nvGrpSpPr>
        <p:grpSpPr>
          <a:xfrm>
            <a:off x="4718965" y="2126203"/>
            <a:ext cx="6367039" cy="3552378"/>
            <a:chOff x="816429" y="816430"/>
            <a:chExt cx="2644114" cy="2631635"/>
          </a:xfrm>
        </p:grpSpPr>
        <p:sp>
          <p:nvSpPr>
            <p:cNvPr id="13" name="矩形: 圆角 34"/>
            <p:cNvSpPr/>
            <p:nvPr/>
          </p:nvSpPr>
          <p:spPr>
            <a:xfrm>
              <a:off x="816429" y="816430"/>
              <a:ext cx="2558532" cy="2558141"/>
            </a:xfrm>
            <a:prstGeom prst="roundRect">
              <a:avLst>
                <a:gd name="adj" fmla="val 9905"/>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n-ea"/>
              </a:endParaRPr>
            </a:p>
          </p:txBody>
        </p:sp>
        <p:sp>
          <p:nvSpPr>
            <p:cNvPr id="14" name="矩形: 圆角 35"/>
            <p:cNvSpPr/>
            <p:nvPr/>
          </p:nvSpPr>
          <p:spPr>
            <a:xfrm>
              <a:off x="902011" y="889924"/>
              <a:ext cx="2558532" cy="2558141"/>
            </a:xfrm>
            <a:prstGeom prst="roundRect">
              <a:avLst>
                <a:gd name="adj" fmla="val 9905"/>
              </a:avLst>
            </a:prstGeom>
            <a:noFill/>
            <a:ln w="19050">
              <a:solidFill>
                <a:srgbClr val="7951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n-ea"/>
              </a:endParaRPr>
            </a:p>
          </p:txBody>
        </p:sp>
      </p:grpSp>
      <p:sp>
        <p:nvSpPr>
          <p:cNvPr id="5" name="TextBox 4"/>
          <p:cNvSpPr txBox="1"/>
          <p:nvPr/>
        </p:nvSpPr>
        <p:spPr>
          <a:xfrm>
            <a:off x="5123024" y="2565409"/>
            <a:ext cx="5560128" cy="2963545"/>
          </a:xfrm>
          <a:prstGeom prst="rect">
            <a:avLst/>
          </a:prstGeom>
          <a:noFill/>
        </p:spPr>
        <p:txBody>
          <a:bodyPr wrap="square">
            <a:spAutoFit/>
          </a:bodyPr>
          <a:lstStyle/>
          <a:p>
            <a:pPr marL="457200" indent="-457200" algn="just">
              <a:buFont typeface="Wingdings" panose="05000000000000000000" pitchFamily="2" charset="2"/>
              <a:buChar char="§"/>
            </a:pPr>
            <a:r>
              <a:rPr lang="en-US" sz="3200" dirty="0" err="1">
                <a:latin typeface="Times New Roman" panose="02020603050405020304" charset="0"/>
                <a:cs typeface="Times New Roman" panose="02020603050405020304" charset="0"/>
              </a:rPr>
              <a:t>Chủ</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đề</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của</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văn</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bản</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là</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gì</a:t>
            </a:r>
            <a:r>
              <a:rPr lang="en-US" sz="3200" dirty="0">
                <a:latin typeface="Times New Roman" panose="02020603050405020304" charset="0"/>
                <a:cs typeface="Times New Roman" panose="02020603050405020304" charset="0"/>
              </a:rPr>
              <a:t>?</a:t>
            </a:r>
            <a:endParaRPr lang="en-US" sz="3200" dirty="0">
              <a:latin typeface="Times New Roman" panose="02020603050405020304" charset="0"/>
              <a:cs typeface="Times New Roman" panose="02020603050405020304" charset="0"/>
            </a:endParaRPr>
          </a:p>
          <a:p>
            <a:pPr algn="just"/>
            <a:endParaRPr lang="en-US" sz="2665" dirty="0">
              <a:latin typeface="Times New Roman" panose="02020603050405020304" charset="0"/>
              <a:cs typeface="Times New Roman" panose="02020603050405020304" charset="0"/>
            </a:endParaRPr>
          </a:p>
          <a:p>
            <a:pPr marL="457200" indent="-457200" algn="just">
              <a:buFont typeface="Wingdings" panose="05000000000000000000" pitchFamily="2" charset="2"/>
              <a:buChar char="§"/>
            </a:pPr>
            <a:r>
              <a:rPr lang="en-US" sz="3200" dirty="0" err="1">
                <a:latin typeface="Times New Roman" panose="02020603050405020304" charset="0"/>
                <a:cs typeface="Times New Roman" panose="02020603050405020304" charset="0"/>
              </a:rPr>
              <a:t>Nghệ</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thuật</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xây</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dựng</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nhân</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vật</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và</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nghệ</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thuật</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sử</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dụng</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ngôn</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ngữ</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trong</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văn</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bản</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có</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gì</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đặc</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biệt</a:t>
            </a:r>
            <a:r>
              <a:rPr lang="en-US" sz="3200" dirty="0">
                <a:latin typeface="Times New Roman" panose="02020603050405020304" charset="0"/>
                <a:cs typeface="Times New Roman" panose="02020603050405020304" charset="0"/>
              </a:rPr>
              <a:t>?</a:t>
            </a:r>
            <a:endParaRPr lang="en-US" sz="3200" dirty="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 cstate="print">
            <a:lum bright="70000" contrast="-70000"/>
            <a:extLst>
              <a:ext uri="{28A0092B-C50C-407E-A947-70E740481C1C}">
                <a14:useLocalDpi xmlns:a14="http://schemas.microsoft.com/office/drawing/2010/main" val="0"/>
              </a:ext>
            </a:extLst>
          </a:blip>
          <a:stretch>
            <a:fillRect/>
          </a:stretch>
        </p:blipFill>
        <p:spPr>
          <a:xfrm flipH="1">
            <a:off x="2945522" y="5315709"/>
            <a:ext cx="8747778" cy="1237491"/>
          </a:xfrm>
          <a:prstGeom prst="rect">
            <a:avLst/>
          </a:prstGeom>
        </p:spPr>
      </p:pic>
      <p:sp>
        <p:nvSpPr>
          <p:cNvPr id="9" name="文本框 9"/>
          <p:cNvSpPr txBox="1"/>
          <p:nvPr/>
        </p:nvSpPr>
        <p:spPr>
          <a:xfrm>
            <a:off x="3783781" y="901332"/>
            <a:ext cx="4624437" cy="707886"/>
          </a:xfrm>
          <a:prstGeom prst="rect">
            <a:avLst/>
          </a:prstGeom>
          <a:noFill/>
        </p:spPr>
        <p:txBody>
          <a:bodyPr wrap="square" rtlCol="0">
            <a:spAutoFit/>
          </a:bodyPr>
          <a:lstStyle/>
          <a:p>
            <a:pPr algn="ctr"/>
            <a:r>
              <a:rPr lang="en-US" altLang="zh-CN" sz="4000" dirty="0">
                <a:solidFill>
                  <a:srgbClr val="687C71"/>
                </a:solidFill>
                <a:latin typeface="#9Slide07 IcielBaliho Script" pitchFamily="2" charset="0"/>
                <a:cs typeface="+mn-ea"/>
                <a:sym typeface="+mn-lt"/>
              </a:rPr>
              <a:t>1. </a:t>
            </a:r>
            <a:r>
              <a:rPr lang="en-US" altLang="zh-CN" sz="4000" dirty="0" err="1">
                <a:solidFill>
                  <a:srgbClr val="687C71"/>
                </a:solidFill>
                <a:latin typeface="#9Slide07 IcielBaliho Script" pitchFamily="2" charset="0"/>
                <a:cs typeface="+mn-ea"/>
                <a:sym typeface="+mn-lt"/>
              </a:rPr>
              <a:t>Đọc</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văn</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bản</a:t>
            </a:r>
            <a:endParaRPr lang="zh-CN" altLang="en-US" sz="4000" dirty="0">
              <a:solidFill>
                <a:srgbClr val="687C71"/>
              </a:solidFill>
              <a:latin typeface="#9Slide07 IcielBaliho Script" pitchFamily="2" charset="0"/>
              <a:cs typeface="+mn-ea"/>
              <a:sym typeface="+mn-lt"/>
            </a:endParaRPr>
          </a:p>
        </p:txBody>
      </p:sp>
      <p:sp>
        <p:nvSpPr>
          <p:cNvPr id="15" name="矩形 1"/>
          <p:cNvSpPr/>
          <p:nvPr/>
        </p:nvSpPr>
        <p:spPr>
          <a:xfrm>
            <a:off x="345869" y="373486"/>
            <a:ext cx="11500260" cy="6111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C0306"/>
              </a:solidFill>
              <a:cs typeface="+mn-ea"/>
              <a:sym typeface="+mn-lt"/>
            </a:endParaRPr>
          </a:p>
        </p:txBody>
      </p:sp>
      <p:sp>
        <p:nvSpPr>
          <p:cNvPr id="16" name="矩形 2"/>
          <p:cNvSpPr/>
          <p:nvPr/>
        </p:nvSpPr>
        <p:spPr>
          <a:xfrm>
            <a:off x="609600" y="680605"/>
            <a:ext cx="10972800" cy="5496789"/>
          </a:xfrm>
          <a:prstGeom prst="rect">
            <a:avLst/>
          </a:prstGeom>
          <a:no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 name="Rectangle 1"/>
          <p:cNvSpPr>
            <a:spLocks noChangeArrowheads="1"/>
          </p:cNvSpPr>
          <p:nvPr/>
        </p:nvSpPr>
        <p:spPr bwMode="auto">
          <a:xfrm>
            <a:off x="987928" y="843481"/>
            <a:ext cx="10101844" cy="67564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tabLst>
                <a:tab pos="225425" algn="l"/>
              </a:tabLst>
              <a:defRPr>
                <a:solidFill>
                  <a:schemeClr val="tx1"/>
                </a:solidFill>
                <a:latin typeface="Arial" panose="020B0604020202020204" pitchFamily="34" charset="0"/>
              </a:defRPr>
            </a:lvl1pPr>
            <a:lvl2pPr eaLnBrk="0" fontAlgn="base" hangingPunct="0">
              <a:spcBef>
                <a:spcPct val="0"/>
              </a:spcBef>
              <a:spcAft>
                <a:spcPct val="0"/>
              </a:spcAft>
              <a:tabLst>
                <a:tab pos="225425" algn="l"/>
              </a:tabLst>
              <a:defRPr>
                <a:solidFill>
                  <a:schemeClr val="tx1"/>
                </a:solidFill>
                <a:latin typeface="Arial" panose="020B0604020202020204" pitchFamily="34" charset="0"/>
              </a:defRPr>
            </a:lvl2pPr>
            <a:lvl3pPr eaLnBrk="0" fontAlgn="base" hangingPunct="0">
              <a:spcBef>
                <a:spcPct val="0"/>
              </a:spcBef>
              <a:spcAft>
                <a:spcPct val="0"/>
              </a:spcAft>
              <a:tabLst>
                <a:tab pos="225425" algn="l"/>
              </a:tabLst>
              <a:defRPr>
                <a:solidFill>
                  <a:schemeClr val="tx1"/>
                </a:solidFill>
                <a:latin typeface="Arial" panose="020B0604020202020204" pitchFamily="34" charset="0"/>
              </a:defRPr>
            </a:lvl3pPr>
            <a:lvl4pPr eaLnBrk="0" fontAlgn="base" hangingPunct="0">
              <a:spcBef>
                <a:spcPct val="0"/>
              </a:spcBef>
              <a:spcAft>
                <a:spcPct val="0"/>
              </a:spcAft>
              <a:tabLst>
                <a:tab pos="225425" algn="l"/>
              </a:tabLst>
              <a:defRPr>
                <a:solidFill>
                  <a:schemeClr val="tx1"/>
                </a:solidFill>
                <a:latin typeface="Arial" panose="020B0604020202020204" pitchFamily="34" charset="0"/>
              </a:defRPr>
            </a:lvl4pPr>
            <a:lvl5pPr eaLnBrk="0" fontAlgn="base" hangingPunct="0">
              <a:spcBef>
                <a:spcPct val="0"/>
              </a:spcBef>
              <a:spcAft>
                <a:spcPct val="0"/>
              </a:spcAft>
              <a:tabLst>
                <a:tab pos="225425" algn="l"/>
              </a:tabLst>
              <a:defRPr>
                <a:solidFill>
                  <a:schemeClr val="tx1"/>
                </a:solidFill>
                <a:latin typeface="Arial" panose="020B0604020202020204" pitchFamily="34" charset="0"/>
              </a:defRPr>
            </a:lvl5pPr>
            <a:lvl6pPr eaLnBrk="0" fontAlgn="base" hangingPunct="0">
              <a:spcBef>
                <a:spcPct val="0"/>
              </a:spcBef>
              <a:spcAft>
                <a:spcPct val="0"/>
              </a:spcAft>
              <a:tabLst>
                <a:tab pos="225425" algn="l"/>
              </a:tabLst>
              <a:defRPr>
                <a:solidFill>
                  <a:schemeClr val="tx1"/>
                </a:solidFill>
                <a:latin typeface="Arial" panose="020B0604020202020204" pitchFamily="34" charset="0"/>
              </a:defRPr>
            </a:lvl6pPr>
            <a:lvl7pPr eaLnBrk="0" fontAlgn="base" hangingPunct="0">
              <a:spcBef>
                <a:spcPct val="0"/>
              </a:spcBef>
              <a:spcAft>
                <a:spcPct val="0"/>
              </a:spcAft>
              <a:tabLst>
                <a:tab pos="225425" algn="l"/>
              </a:tabLst>
              <a:defRPr>
                <a:solidFill>
                  <a:schemeClr val="tx1"/>
                </a:solidFill>
                <a:latin typeface="Arial" panose="020B0604020202020204" pitchFamily="34" charset="0"/>
              </a:defRPr>
            </a:lvl7pPr>
            <a:lvl8pPr eaLnBrk="0" fontAlgn="base" hangingPunct="0">
              <a:spcBef>
                <a:spcPct val="0"/>
              </a:spcBef>
              <a:spcAft>
                <a:spcPct val="0"/>
              </a:spcAft>
              <a:tabLst>
                <a:tab pos="225425" algn="l"/>
              </a:tabLst>
              <a:defRPr>
                <a:solidFill>
                  <a:schemeClr val="tx1"/>
                </a:solidFill>
                <a:latin typeface="Arial" panose="020B0604020202020204" pitchFamily="34" charset="0"/>
              </a:defRPr>
            </a:lvl8pPr>
            <a:lvl9pPr eaLnBrk="0" fontAlgn="base" hangingPunct="0">
              <a:spcBef>
                <a:spcPct val="0"/>
              </a:spcBef>
              <a:spcAft>
                <a:spcPct val="0"/>
              </a:spcAft>
              <a:tabLst>
                <a:tab pos="225425" algn="l"/>
              </a:tabLst>
              <a:defRPr>
                <a:solidFill>
                  <a:schemeClr val="tx1"/>
                </a:solidFill>
                <a:latin typeface="Arial" panose="020B0604020202020204" pitchFamily="34" charset="0"/>
              </a:defRPr>
            </a:lvl9pPr>
          </a:lstStyle>
          <a:p>
            <a:pPr marR="0" lvl="0" algn="ctr" defTabSz="914400" rtl="0" eaLnBrk="0" fontAlgn="base" latinLnBrk="0" hangingPunct="0">
              <a:lnSpc>
                <a:spcPct val="100000"/>
              </a:lnSpc>
              <a:spcBef>
                <a:spcPct val="0"/>
              </a:spcBef>
              <a:spcAft>
                <a:spcPct val="0"/>
              </a:spcAft>
              <a:buClrTx/>
              <a:buSzTx/>
              <a:tabLst>
                <a:tab pos="225425" algn="l"/>
              </a:tabLst>
            </a:pPr>
            <a:r>
              <a:rPr lang="en-US" altLang="en-US" sz="3800" dirty="0">
                <a:solidFill>
                  <a:srgbClr val="FF0000"/>
                </a:solidFill>
                <a:latin typeface="Times New Roman" panose="02020603050405020304" charset="0"/>
                <a:cs typeface="Times New Roman" panose="02020603050405020304" charset="0"/>
              </a:rPr>
              <a:t>5. </a:t>
            </a:r>
            <a:r>
              <a:rPr lang="en-US" altLang="en-US" sz="3800" dirty="0" err="1">
                <a:solidFill>
                  <a:srgbClr val="FF0000"/>
                </a:solidFill>
                <a:latin typeface="Times New Roman" panose="02020603050405020304" charset="0"/>
                <a:cs typeface="Times New Roman" panose="02020603050405020304" charset="0"/>
              </a:rPr>
              <a:t>Chủ</a:t>
            </a:r>
            <a:r>
              <a:rPr lang="en-US" altLang="en-US" sz="3800" dirty="0">
                <a:solidFill>
                  <a:srgbClr val="FF0000"/>
                </a:solidFill>
                <a:latin typeface="Times New Roman" panose="02020603050405020304" charset="0"/>
                <a:cs typeface="Times New Roman" panose="02020603050405020304" charset="0"/>
              </a:rPr>
              <a:t> </a:t>
            </a:r>
            <a:r>
              <a:rPr lang="en-US" altLang="en-US" sz="3800" dirty="0" err="1">
                <a:solidFill>
                  <a:srgbClr val="FF0000"/>
                </a:solidFill>
                <a:latin typeface="Times New Roman" panose="02020603050405020304" charset="0"/>
                <a:cs typeface="Times New Roman" panose="02020603050405020304" charset="0"/>
              </a:rPr>
              <a:t>đề</a:t>
            </a:r>
            <a:r>
              <a:rPr lang="en-US" altLang="en-US" sz="3800" dirty="0">
                <a:solidFill>
                  <a:srgbClr val="FF0000"/>
                </a:solidFill>
                <a:latin typeface="Times New Roman" panose="02020603050405020304" charset="0"/>
                <a:cs typeface="Times New Roman" panose="02020603050405020304" charset="0"/>
              </a:rPr>
              <a:t>, </a:t>
            </a:r>
            <a:r>
              <a:rPr lang="en-US" altLang="en-US" sz="3800" dirty="0" err="1">
                <a:solidFill>
                  <a:srgbClr val="FF0000"/>
                </a:solidFill>
                <a:latin typeface="Times New Roman" panose="02020603050405020304" charset="0"/>
                <a:cs typeface="Times New Roman" panose="02020603050405020304" charset="0"/>
              </a:rPr>
              <a:t>nghệ</a:t>
            </a:r>
            <a:r>
              <a:rPr lang="en-US" altLang="en-US" sz="3800" dirty="0">
                <a:solidFill>
                  <a:srgbClr val="FF0000"/>
                </a:solidFill>
                <a:latin typeface="Times New Roman" panose="02020603050405020304" charset="0"/>
                <a:cs typeface="Times New Roman" panose="02020603050405020304" charset="0"/>
              </a:rPr>
              <a:t> </a:t>
            </a:r>
            <a:r>
              <a:rPr lang="en-US" altLang="en-US" sz="3800" dirty="0" err="1">
                <a:solidFill>
                  <a:srgbClr val="FF0000"/>
                </a:solidFill>
                <a:latin typeface="Times New Roman" panose="02020603050405020304" charset="0"/>
                <a:cs typeface="Times New Roman" panose="02020603050405020304" charset="0"/>
              </a:rPr>
              <a:t>thuật</a:t>
            </a:r>
            <a:endParaRPr lang="en-US" altLang="en-US" sz="3800" dirty="0">
              <a:solidFill>
                <a:srgbClr val="FF0000"/>
              </a:solidFill>
              <a:latin typeface="Times New Roman" panose="02020603050405020304" charset="0"/>
              <a:cs typeface="Times New Roman" panose="02020603050405020304" charset="0"/>
            </a:endParaRPr>
          </a:p>
        </p:txBody>
      </p:sp>
      <p:sp>
        <p:nvSpPr>
          <p:cNvPr id="4" name="Rectangle: Rounded Corners 3"/>
          <p:cNvSpPr/>
          <p:nvPr/>
        </p:nvSpPr>
        <p:spPr>
          <a:xfrm>
            <a:off x="987926" y="1909398"/>
            <a:ext cx="5610093" cy="677108"/>
          </a:xfrm>
          <a:prstGeom prst="roundRect">
            <a:avLst>
              <a:gd name="adj" fmla="val 50000"/>
            </a:avLst>
          </a:prstGeom>
          <a:solidFill>
            <a:schemeClr val="bg1"/>
          </a:solidFill>
          <a:ln w="38100">
            <a:solidFill>
              <a:srgbClr val="687C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dirty="0" err="1">
                <a:solidFill>
                  <a:srgbClr val="0070C0"/>
                </a:solidFill>
                <a:latin typeface="Times New Roman" panose="02020603050405020304" charset="0"/>
                <a:cs typeface="Times New Roman" panose="02020603050405020304" charset="0"/>
              </a:rPr>
              <a:t>Chủ</a:t>
            </a:r>
            <a:r>
              <a:rPr lang="en-US" sz="2600" dirty="0">
                <a:solidFill>
                  <a:srgbClr val="0070C0"/>
                </a:solidFill>
                <a:latin typeface="Times New Roman" panose="02020603050405020304" charset="0"/>
                <a:cs typeface="Times New Roman" panose="02020603050405020304" charset="0"/>
              </a:rPr>
              <a:t> </a:t>
            </a:r>
            <a:r>
              <a:rPr lang="en-US" sz="2600" dirty="0" err="1">
                <a:solidFill>
                  <a:srgbClr val="0070C0"/>
                </a:solidFill>
                <a:latin typeface="Times New Roman" panose="02020603050405020304" charset="0"/>
                <a:cs typeface="Times New Roman" panose="02020603050405020304" charset="0"/>
              </a:rPr>
              <a:t>đề</a:t>
            </a:r>
            <a:endParaRPr lang="en-US" sz="2600" dirty="0">
              <a:solidFill>
                <a:schemeClr val="tx1"/>
              </a:solidFill>
              <a:latin typeface="Times New Roman" panose="02020603050405020304" charset="0"/>
              <a:cs typeface="Times New Roman" panose="02020603050405020304" charset="0"/>
            </a:endParaRPr>
          </a:p>
        </p:txBody>
      </p:sp>
      <p:sp>
        <p:nvSpPr>
          <p:cNvPr id="5" name="Rectangle: Rounded Corners 4"/>
          <p:cNvSpPr/>
          <p:nvPr/>
        </p:nvSpPr>
        <p:spPr>
          <a:xfrm>
            <a:off x="987925" y="2893625"/>
            <a:ext cx="2235921" cy="2867043"/>
          </a:xfrm>
          <a:prstGeom prst="roundRect">
            <a:avLst>
              <a:gd name="adj" fmla="val 7594"/>
            </a:avLst>
          </a:prstGeom>
          <a:solidFill>
            <a:schemeClr val="bg1"/>
          </a:solidFill>
          <a:ln w="38100">
            <a:solidFill>
              <a:srgbClr val="687C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600" dirty="0">
                <a:solidFill>
                  <a:schemeClr val="tx1"/>
                </a:solidFill>
                <a:latin typeface="Times New Roman" panose="02020603050405020304" charset="0"/>
                <a:cs typeface="Times New Roman" panose="02020603050405020304" charset="0"/>
              </a:rPr>
              <a:t>Ca ngợi vẻ đẹp của thiên nhiên, cuộc sống, của tuổi trẻ và tình yêu tự do</a:t>
            </a:r>
            <a:endParaRPr lang="vi-VN" sz="2600" dirty="0">
              <a:solidFill>
                <a:schemeClr val="tx1"/>
              </a:solidFill>
              <a:latin typeface="Times New Roman" panose="02020603050405020304" charset="0"/>
              <a:cs typeface="Times New Roman" panose="02020603050405020304" charset="0"/>
            </a:endParaRPr>
          </a:p>
        </p:txBody>
      </p:sp>
      <p:sp>
        <p:nvSpPr>
          <p:cNvPr id="7" name="Rectangle: Rounded Corners 6"/>
          <p:cNvSpPr/>
          <p:nvPr/>
        </p:nvSpPr>
        <p:spPr>
          <a:xfrm>
            <a:off x="3497226" y="2893625"/>
            <a:ext cx="3091143" cy="2867043"/>
          </a:xfrm>
          <a:prstGeom prst="roundRect">
            <a:avLst>
              <a:gd name="adj" fmla="val 10404"/>
            </a:avLst>
          </a:prstGeom>
          <a:solidFill>
            <a:schemeClr val="bg1"/>
          </a:solidFill>
          <a:ln w="38100">
            <a:solidFill>
              <a:srgbClr val="687C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600" dirty="0">
                <a:solidFill>
                  <a:schemeClr val="tx1"/>
                </a:solidFill>
                <a:latin typeface="Times New Roman" panose="02020603050405020304" charset="0"/>
                <a:cs typeface="Times New Roman" panose="02020603050405020304" charset="0"/>
              </a:rPr>
              <a:t>Thể hiện sự đồng cảm, đồng tình với khát vọng tình yêu; tình yêu thương và sự trân trọng con người, đặc biệt là người phụ nữ.</a:t>
            </a:r>
            <a:endParaRPr lang="en-US" sz="2600" dirty="0">
              <a:solidFill>
                <a:schemeClr val="tx1"/>
              </a:solidFill>
              <a:latin typeface="Times New Roman" panose="02020603050405020304" charset="0"/>
              <a:cs typeface="Times New Roman" panose="02020603050405020304" charset="0"/>
            </a:endParaRPr>
          </a:p>
        </p:txBody>
      </p:sp>
      <p:pic>
        <p:nvPicPr>
          <p:cNvPr id="10" name="Picture 9"/>
          <p:cNvPicPr>
            <a:picLocks noChangeAspect="1"/>
          </p:cNvPicPr>
          <p:nvPr/>
        </p:nvPicPr>
        <p:blipFill rotWithShape="1">
          <a:blip r:embed="rId2"/>
          <a:srcRect r="28806"/>
          <a:stretch>
            <a:fillRect/>
          </a:stretch>
        </p:blipFill>
        <p:spPr>
          <a:xfrm>
            <a:off x="6923872" y="1916337"/>
            <a:ext cx="4342325" cy="384433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4" grpId="0" animBg="1"/>
      <p:bldP spid="5"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 cstate="print">
            <a:lum bright="70000" contrast="-70000"/>
            <a:extLst>
              <a:ext uri="{28A0092B-C50C-407E-A947-70E740481C1C}">
                <a14:useLocalDpi xmlns:a14="http://schemas.microsoft.com/office/drawing/2010/main" val="0"/>
              </a:ext>
            </a:extLst>
          </a:blip>
          <a:stretch>
            <a:fillRect/>
          </a:stretch>
        </p:blipFill>
        <p:spPr>
          <a:xfrm flipH="1">
            <a:off x="2945522" y="5315709"/>
            <a:ext cx="8747778" cy="1237491"/>
          </a:xfrm>
          <a:prstGeom prst="rect">
            <a:avLst/>
          </a:prstGeom>
        </p:spPr>
      </p:pic>
      <p:sp>
        <p:nvSpPr>
          <p:cNvPr id="9" name="文本框 9"/>
          <p:cNvSpPr txBox="1"/>
          <p:nvPr/>
        </p:nvSpPr>
        <p:spPr>
          <a:xfrm>
            <a:off x="3783781" y="901332"/>
            <a:ext cx="4624437" cy="707886"/>
          </a:xfrm>
          <a:prstGeom prst="rect">
            <a:avLst/>
          </a:prstGeom>
          <a:noFill/>
        </p:spPr>
        <p:txBody>
          <a:bodyPr wrap="square" rtlCol="0">
            <a:spAutoFit/>
          </a:bodyPr>
          <a:lstStyle/>
          <a:p>
            <a:pPr algn="ctr"/>
            <a:r>
              <a:rPr lang="en-US" altLang="zh-CN" sz="4000" dirty="0">
                <a:solidFill>
                  <a:srgbClr val="687C71"/>
                </a:solidFill>
                <a:latin typeface="#9Slide07 IcielBaliho Script" pitchFamily="2" charset="0"/>
                <a:cs typeface="+mn-ea"/>
                <a:sym typeface="+mn-lt"/>
              </a:rPr>
              <a:t>1. </a:t>
            </a:r>
            <a:r>
              <a:rPr lang="en-US" altLang="zh-CN" sz="4000" dirty="0" err="1">
                <a:solidFill>
                  <a:srgbClr val="687C71"/>
                </a:solidFill>
                <a:latin typeface="#9Slide07 IcielBaliho Script" pitchFamily="2" charset="0"/>
                <a:cs typeface="+mn-ea"/>
                <a:sym typeface="+mn-lt"/>
              </a:rPr>
              <a:t>Đọc</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văn</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bản</a:t>
            </a:r>
            <a:endParaRPr lang="zh-CN" altLang="en-US" sz="4000" dirty="0">
              <a:solidFill>
                <a:srgbClr val="687C71"/>
              </a:solidFill>
              <a:latin typeface="#9Slide07 IcielBaliho Script" pitchFamily="2" charset="0"/>
              <a:cs typeface="+mn-ea"/>
              <a:sym typeface="+mn-lt"/>
            </a:endParaRPr>
          </a:p>
        </p:txBody>
      </p:sp>
      <p:sp>
        <p:nvSpPr>
          <p:cNvPr id="15" name="矩形 1"/>
          <p:cNvSpPr/>
          <p:nvPr/>
        </p:nvSpPr>
        <p:spPr>
          <a:xfrm>
            <a:off x="345869" y="373486"/>
            <a:ext cx="11500260" cy="6111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C0306"/>
              </a:solidFill>
              <a:cs typeface="+mn-ea"/>
              <a:sym typeface="+mn-lt"/>
            </a:endParaRPr>
          </a:p>
        </p:txBody>
      </p:sp>
      <p:sp>
        <p:nvSpPr>
          <p:cNvPr id="16" name="矩形 2"/>
          <p:cNvSpPr/>
          <p:nvPr/>
        </p:nvSpPr>
        <p:spPr>
          <a:xfrm>
            <a:off x="609600" y="680605"/>
            <a:ext cx="10972800" cy="5496789"/>
          </a:xfrm>
          <a:prstGeom prst="rect">
            <a:avLst/>
          </a:prstGeom>
          <a:no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 name="Rectangle 1"/>
          <p:cNvSpPr>
            <a:spLocks noChangeArrowheads="1"/>
          </p:cNvSpPr>
          <p:nvPr/>
        </p:nvSpPr>
        <p:spPr bwMode="auto">
          <a:xfrm>
            <a:off x="987928" y="843481"/>
            <a:ext cx="10101844" cy="67564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tabLst>
                <a:tab pos="225425" algn="l"/>
              </a:tabLst>
              <a:defRPr>
                <a:solidFill>
                  <a:schemeClr val="tx1"/>
                </a:solidFill>
                <a:latin typeface="Arial" panose="020B0604020202020204" pitchFamily="34" charset="0"/>
              </a:defRPr>
            </a:lvl1pPr>
            <a:lvl2pPr eaLnBrk="0" fontAlgn="base" hangingPunct="0">
              <a:spcBef>
                <a:spcPct val="0"/>
              </a:spcBef>
              <a:spcAft>
                <a:spcPct val="0"/>
              </a:spcAft>
              <a:tabLst>
                <a:tab pos="225425" algn="l"/>
              </a:tabLst>
              <a:defRPr>
                <a:solidFill>
                  <a:schemeClr val="tx1"/>
                </a:solidFill>
                <a:latin typeface="Arial" panose="020B0604020202020204" pitchFamily="34" charset="0"/>
              </a:defRPr>
            </a:lvl2pPr>
            <a:lvl3pPr eaLnBrk="0" fontAlgn="base" hangingPunct="0">
              <a:spcBef>
                <a:spcPct val="0"/>
              </a:spcBef>
              <a:spcAft>
                <a:spcPct val="0"/>
              </a:spcAft>
              <a:tabLst>
                <a:tab pos="225425" algn="l"/>
              </a:tabLst>
              <a:defRPr>
                <a:solidFill>
                  <a:schemeClr val="tx1"/>
                </a:solidFill>
                <a:latin typeface="Arial" panose="020B0604020202020204" pitchFamily="34" charset="0"/>
              </a:defRPr>
            </a:lvl3pPr>
            <a:lvl4pPr eaLnBrk="0" fontAlgn="base" hangingPunct="0">
              <a:spcBef>
                <a:spcPct val="0"/>
              </a:spcBef>
              <a:spcAft>
                <a:spcPct val="0"/>
              </a:spcAft>
              <a:tabLst>
                <a:tab pos="225425" algn="l"/>
              </a:tabLst>
              <a:defRPr>
                <a:solidFill>
                  <a:schemeClr val="tx1"/>
                </a:solidFill>
                <a:latin typeface="Arial" panose="020B0604020202020204" pitchFamily="34" charset="0"/>
              </a:defRPr>
            </a:lvl4pPr>
            <a:lvl5pPr eaLnBrk="0" fontAlgn="base" hangingPunct="0">
              <a:spcBef>
                <a:spcPct val="0"/>
              </a:spcBef>
              <a:spcAft>
                <a:spcPct val="0"/>
              </a:spcAft>
              <a:tabLst>
                <a:tab pos="225425" algn="l"/>
              </a:tabLst>
              <a:defRPr>
                <a:solidFill>
                  <a:schemeClr val="tx1"/>
                </a:solidFill>
                <a:latin typeface="Arial" panose="020B0604020202020204" pitchFamily="34" charset="0"/>
              </a:defRPr>
            </a:lvl5pPr>
            <a:lvl6pPr eaLnBrk="0" fontAlgn="base" hangingPunct="0">
              <a:spcBef>
                <a:spcPct val="0"/>
              </a:spcBef>
              <a:spcAft>
                <a:spcPct val="0"/>
              </a:spcAft>
              <a:tabLst>
                <a:tab pos="225425" algn="l"/>
              </a:tabLst>
              <a:defRPr>
                <a:solidFill>
                  <a:schemeClr val="tx1"/>
                </a:solidFill>
                <a:latin typeface="Arial" panose="020B0604020202020204" pitchFamily="34" charset="0"/>
              </a:defRPr>
            </a:lvl6pPr>
            <a:lvl7pPr eaLnBrk="0" fontAlgn="base" hangingPunct="0">
              <a:spcBef>
                <a:spcPct val="0"/>
              </a:spcBef>
              <a:spcAft>
                <a:spcPct val="0"/>
              </a:spcAft>
              <a:tabLst>
                <a:tab pos="225425" algn="l"/>
              </a:tabLst>
              <a:defRPr>
                <a:solidFill>
                  <a:schemeClr val="tx1"/>
                </a:solidFill>
                <a:latin typeface="Arial" panose="020B0604020202020204" pitchFamily="34" charset="0"/>
              </a:defRPr>
            </a:lvl7pPr>
            <a:lvl8pPr eaLnBrk="0" fontAlgn="base" hangingPunct="0">
              <a:spcBef>
                <a:spcPct val="0"/>
              </a:spcBef>
              <a:spcAft>
                <a:spcPct val="0"/>
              </a:spcAft>
              <a:tabLst>
                <a:tab pos="225425" algn="l"/>
              </a:tabLst>
              <a:defRPr>
                <a:solidFill>
                  <a:schemeClr val="tx1"/>
                </a:solidFill>
                <a:latin typeface="Arial" panose="020B0604020202020204" pitchFamily="34" charset="0"/>
              </a:defRPr>
            </a:lvl8pPr>
            <a:lvl9pPr eaLnBrk="0" fontAlgn="base" hangingPunct="0">
              <a:spcBef>
                <a:spcPct val="0"/>
              </a:spcBef>
              <a:spcAft>
                <a:spcPct val="0"/>
              </a:spcAft>
              <a:tabLst>
                <a:tab pos="225425" algn="l"/>
              </a:tabLst>
              <a:defRPr>
                <a:solidFill>
                  <a:schemeClr val="tx1"/>
                </a:solidFill>
                <a:latin typeface="Arial" panose="020B0604020202020204" pitchFamily="34" charset="0"/>
              </a:defRPr>
            </a:lvl9pPr>
          </a:lstStyle>
          <a:p>
            <a:pPr marR="0" lvl="0" algn="ctr" defTabSz="914400" rtl="0" eaLnBrk="0" fontAlgn="base" latinLnBrk="0" hangingPunct="0">
              <a:lnSpc>
                <a:spcPct val="100000"/>
              </a:lnSpc>
              <a:spcBef>
                <a:spcPct val="0"/>
              </a:spcBef>
              <a:spcAft>
                <a:spcPct val="0"/>
              </a:spcAft>
              <a:buClrTx/>
              <a:buSzTx/>
              <a:tabLst>
                <a:tab pos="225425" algn="l"/>
              </a:tabLst>
            </a:pPr>
            <a:r>
              <a:rPr lang="en-US" altLang="en-US" sz="3800" dirty="0">
                <a:solidFill>
                  <a:srgbClr val="FF0000"/>
                </a:solidFill>
                <a:latin typeface="Times New Roman" panose="02020603050405020304" charset="0"/>
                <a:cs typeface="Times New Roman" panose="02020603050405020304" charset="0"/>
              </a:rPr>
              <a:t>5. </a:t>
            </a:r>
            <a:r>
              <a:rPr lang="en-US" altLang="en-US" sz="3800" dirty="0" err="1">
                <a:solidFill>
                  <a:srgbClr val="FF0000"/>
                </a:solidFill>
                <a:latin typeface="Times New Roman" panose="02020603050405020304" charset="0"/>
                <a:cs typeface="Times New Roman" panose="02020603050405020304" charset="0"/>
              </a:rPr>
              <a:t>Chủ</a:t>
            </a:r>
            <a:r>
              <a:rPr lang="en-US" altLang="en-US" sz="3800" dirty="0">
                <a:solidFill>
                  <a:srgbClr val="FF0000"/>
                </a:solidFill>
                <a:latin typeface="Times New Roman" panose="02020603050405020304" charset="0"/>
                <a:cs typeface="Times New Roman" panose="02020603050405020304" charset="0"/>
              </a:rPr>
              <a:t> </a:t>
            </a:r>
            <a:r>
              <a:rPr lang="en-US" altLang="en-US" sz="3800" dirty="0" err="1">
                <a:solidFill>
                  <a:srgbClr val="FF0000"/>
                </a:solidFill>
                <a:latin typeface="Times New Roman" panose="02020603050405020304" charset="0"/>
                <a:cs typeface="Times New Roman" panose="02020603050405020304" charset="0"/>
              </a:rPr>
              <a:t>đề</a:t>
            </a:r>
            <a:r>
              <a:rPr lang="en-US" altLang="en-US" sz="3800" dirty="0">
                <a:solidFill>
                  <a:srgbClr val="FF0000"/>
                </a:solidFill>
                <a:latin typeface="Times New Roman" panose="02020603050405020304" charset="0"/>
                <a:cs typeface="Times New Roman" panose="02020603050405020304" charset="0"/>
              </a:rPr>
              <a:t>, </a:t>
            </a:r>
            <a:r>
              <a:rPr lang="en-US" altLang="en-US" sz="3800" dirty="0" err="1">
                <a:solidFill>
                  <a:srgbClr val="FF0000"/>
                </a:solidFill>
                <a:latin typeface="Times New Roman" panose="02020603050405020304" charset="0"/>
                <a:cs typeface="Times New Roman" panose="02020603050405020304" charset="0"/>
              </a:rPr>
              <a:t>nghệ</a:t>
            </a:r>
            <a:r>
              <a:rPr lang="en-US" altLang="en-US" sz="3800" dirty="0">
                <a:solidFill>
                  <a:srgbClr val="FF0000"/>
                </a:solidFill>
                <a:latin typeface="Times New Roman" panose="02020603050405020304" charset="0"/>
                <a:cs typeface="Times New Roman" panose="02020603050405020304" charset="0"/>
              </a:rPr>
              <a:t> </a:t>
            </a:r>
            <a:r>
              <a:rPr lang="en-US" altLang="en-US" sz="3800" dirty="0" err="1">
                <a:solidFill>
                  <a:srgbClr val="FF0000"/>
                </a:solidFill>
                <a:latin typeface="Times New Roman" panose="02020603050405020304" charset="0"/>
                <a:cs typeface="Times New Roman" panose="02020603050405020304" charset="0"/>
              </a:rPr>
              <a:t>thuật</a:t>
            </a:r>
            <a:endParaRPr lang="en-US" altLang="en-US" sz="3800" dirty="0">
              <a:solidFill>
                <a:srgbClr val="FF0000"/>
              </a:solidFill>
              <a:latin typeface="Times New Roman" panose="02020603050405020304" charset="0"/>
              <a:cs typeface="Times New Roman" panose="02020603050405020304" charset="0"/>
            </a:endParaRPr>
          </a:p>
        </p:txBody>
      </p:sp>
      <p:pic>
        <p:nvPicPr>
          <p:cNvPr id="3" name="Picture 2"/>
          <p:cNvPicPr>
            <a:picLocks noChangeAspect="1"/>
          </p:cNvPicPr>
          <p:nvPr/>
        </p:nvPicPr>
        <p:blipFill rotWithShape="1">
          <a:blip r:embed="rId2"/>
          <a:srcRect l="6834" r="39303"/>
          <a:stretch>
            <a:fillRect/>
          </a:stretch>
        </p:blipFill>
        <p:spPr>
          <a:xfrm>
            <a:off x="853152" y="1826974"/>
            <a:ext cx="3056534" cy="3913426"/>
          </a:xfrm>
          <a:prstGeom prst="rect">
            <a:avLst/>
          </a:prstGeom>
        </p:spPr>
      </p:pic>
      <p:sp>
        <p:nvSpPr>
          <p:cNvPr id="4" name="Rectangle: Rounded Corners 3"/>
          <p:cNvSpPr/>
          <p:nvPr/>
        </p:nvSpPr>
        <p:spPr>
          <a:xfrm>
            <a:off x="4173415" y="1818791"/>
            <a:ext cx="7159612" cy="677109"/>
          </a:xfrm>
          <a:prstGeom prst="roundRect">
            <a:avLst>
              <a:gd name="adj" fmla="val 50000"/>
            </a:avLst>
          </a:prstGeom>
          <a:solidFill>
            <a:schemeClr val="bg1"/>
          </a:solidFill>
          <a:ln w="38100">
            <a:solidFill>
              <a:srgbClr val="687C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dirty="0" err="1">
                <a:solidFill>
                  <a:srgbClr val="0070C0"/>
                </a:solidFill>
                <a:latin typeface="Times New Roman" panose="02020603050405020304" charset="0"/>
                <a:cs typeface="Times New Roman" panose="02020603050405020304" charset="0"/>
              </a:rPr>
              <a:t>Nghệ</a:t>
            </a:r>
            <a:r>
              <a:rPr lang="en-US" sz="2600" dirty="0">
                <a:solidFill>
                  <a:srgbClr val="0070C0"/>
                </a:solidFill>
                <a:latin typeface="Times New Roman" panose="02020603050405020304" charset="0"/>
                <a:cs typeface="Times New Roman" panose="02020603050405020304" charset="0"/>
              </a:rPr>
              <a:t> </a:t>
            </a:r>
            <a:r>
              <a:rPr lang="en-US" sz="2600" dirty="0" err="1">
                <a:solidFill>
                  <a:srgbClr val="0070C0"/>
                </a:solidFill>
                <a:latin typeface="Times New Roman" panose="02020603050405020304" charset="0"/>
                <a:cs typeface="Times New Roman" panose="02020603050405020304" charset="0"/>
              </a:rPr>
              <a:t>thuật</a:t>
            </a:r>
            <a:endParaRPr lang="en-US" sz="2600" dirty="0">
              <a:solidFill>
                <a:schemeClr val="tx1"/>
              </a:solidFill>
              <a:latin typeface="Times New Roman" panose="02020603050405020304" charset="0"/>
              <a:cs typeface="Times New Roman" panose="02020603050405020304" charset="0"/>
            </a:endParaRPr>
          </a:p>
        </p:txBody>
      </p:sp>
      <p:sp>
        <p:nvSpPr>
          <p:cNvPr id="5" name="Rectangle: Rounded Corners 4"/>
          <p:cNvSpPr/>
          <p:nvPr/>
        </p:nvSpPr>
        <p:spPr>
          <a:xfrm>
            <a:off x="4173415" y="2759127"/>
            <a:ext cx="3574531" cy="3138926"/>
          </a:xfrm>
          <a:prstGeom prst="roundRect">
            <a:avLst>
              <a:gd name="adj" fmla="val 7594"/>
            </a:avLst>
          </a:prstGeom>
          <a:solidFill>
            <a:schemeClr val="bg1"/>
          </a:solidFill>
          <a:ln w="38100">
            <a:solidFill>
              <a:srgbClr val="687C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tx1"/>
                </a:solidFill>
                <a:latin typeface="Times New Roman" panose="02020603050405020304" charset="0"/>
                <a:cs typeface="Times New Roman" panose="02020603050405020304" charset="0"/>
              </a:rPr>
              <a:t>Nghệ thuật xây dựng nhân vật: khắc hoạ nhân vật ở ngoại hiện và nội tâm</a:t>
            </a:r>
            <a:r>
              <a:rPr lang="en-US" sz="2400" dirty="0">
                <a:solidFill>
                  <a:schemeClr val="tx1"/>
                </a:solidFill>
                <a:latin typeface="Times New Roman" panose="02020603050405020304" charset="0"/>
                <a:cs typeface="Times New Roman" panose="02020603050405020304" charset="0"/>
              </a:rPr>
              <a:t> qua </a:t>
            </a:r>
            <a:r>
              <a:rPr lang="en-US" sz="2400" dirty="0" err="1">
                <a:solidFill>
                  <a:schemeClr val="tx1"/>
                </a:solidFill>
                <a:latin typeface="Times New Roman" panose="02020603050405020304" charset="0"/>
                <a:cs typeface="Times New Roman" panose="02020603050405020304" charset="0"/>
              </a:rPr>
              <a:t>các</a:t>
            </a:r>
            <a:r>
              <a:rPr lang="en-US" sz="2400" dirty="0">
                <a:solidFill>
                  <a:schemeClr val="tx1"/>
                </a:solidFill>
                <a:latin typeface="Times New Roman" panose="02020603050405020304" charset="0"/>
                <a:cs typeface="Times New Roman" panose="02020603050405020304" charset="0"/>
              </a:rPr>
              <a:t> </a:t>
            </a:r>
            <a:r>
              <a:rPr lang="vi-VN" sz="2400" dirty="0">
                <a:solidFill>
                  <a:schemeClr val="tx1"/>
                </a:solidFill>
                <a:latin typeface="Times New Roman" panose="02020603050405020304" charset="0"/>
                <a:cs typeface="Times New Roman" panose="02020603050405020304" charset="0"/>
              </a:rPr>
              <a:t>phương tiện: lời kể của người kể chuyện, lời độc thoại nội tâm của nhân vật, bút pháp tả cảnh ngụ tình,...</a:t>
            </a:r>
            <a:endParaRPr lang="en-US" sz="2400" dirty="0">
              <a:solidFill>
                <a:schemeClr val="tx1"/>
              </a:solidFill>
              <a:latin typeface="Times New Roman" panose="02020603050405020304" charset="0"/>
              <a:cs typeface="Times New Roman" panose="02020603050405020304" charset="0"/>
            </a:endParaRPr>
          </a:p>
        </p:txBody>
      </p:sp>
      <p:sp>
        <p:nvSpPr>
          <p:cNvPr id="7" name="Rectangle: Rounded Corners 6"/>
          <p:cNvSpPr/>
          <p:nvPr/>
        </p:nvSpPr>
        <p:spPr>
          <a:xfrm>
            <a:off x="8011675" y="2759127"/>
            <a:ext cx="3321351" cy="3138926"/>
          </a:xfrm>
          <a:prstGeom prst="roundRect">
            <a:avLst>
              <a:gd name="adj" fmla="val 10404"/>
            </a:avLst>
          </a:prstGeom>
          <a:solidFill>
            <a:schemeClr val="bg1"/>
          </a:solidFill>
          <a:ln w="38100">
            <a:solidFill>
              <a:srgbClr val="687C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tx1"/>
                </a:solidFill>
                <a:latin typeface="Times New Roman" panose="02020603050405020304" charset="0"/>
                <a:cs typeface="Times New Roman" panose="02020603050405020304" charset="0"/>
              </a:rPr>
              <a:t>Nghệ thuật sử dụng ngôn ngữ: </a:t>
            </a:r>
            <a:r>
              <a:rPr lang="en-US" sz="2400" dirty="0">
                <a:solidFill>
                  <a:schemeClr val="tx1"/>
                </a:solidFill>
                <a:latin typeface="Times New Roman" panose="02020603050405020304" charset="0"/>
                <a:cs typeface="Times New Roman" panose="02020603050405020304" charset="0"/>
              </a:rPr>
              <a:t>K</a:t>
            </a:r>
            <a:r>
              <a:rPr lang="vi-VN" sz="2400" dirty="0">
                <a:solidFill>
                  <a:schemeClr val="tx1"/>
                </a:solidFill>
                <a:latin typeface="Times New Roman" panose="02020603050405020304" charset="0"/>
                <a:cs typeface="Times New Roman" panose="02020603050405020304" charset="0"/>
              </a:rPr>
              <a:t>ết hợp nhuần nhuyễn từ Hán Việt và từ thuần Việt, khai thác giá trị biểu cảm của lớp từ láy trong việc tả cảnh và nội tâm con người</a:t>
            </a:r>
            <a:endParaRPr lang="en-US" sz="2400" dirty="0">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 cstate="print">
            <a:lum bright="70000" contrast="-70000"/>
            <a:extLst>
              <a:ext uri="{28A0092B-C50C-407E-A947-70E740481C1C}">
                <a14:useLocalDpi xmlns:a14="http://schemas.microsoft.com/office/drawing/2010/main" val="0"/>
              </a:ext>
            </a:extLst>
          </a:blip>
          <a:stretch>
            <a:fillRect/>
          </a:stretch>
        </p:blipFill>
        <p:spPr>
          <a:xfrm flipH="1">
            <a:off x="2945522" y="5315709"/>
            <a:ext cx="8747778" cy="1237491"/>
          </a:xfrm>
          <a:prstGeom prst="rect">
            <a:avLst/>
          </a:prstGeom>
        </p:spPr>
      </p:pic>
      <p:sp>
        <p:nvSpPr>
          <p:cNvPr id="9" name="文本框 9"/>
          <p:cNvSpPr txBox="1"/>
          <p:nvPr/>
        </p:nvSpPr>
        <p:spPr>
          <a:xfrm>
            <a:off x="3783781" y="901332"/>
            <a:ext cx="4624437" cy="707886"/>
          </a:xfrm>
          <a:prstGeom prst="rect">
            <a:avLst/>
          </a:prstGeom>
          <a:noFill/>
        </p:spPr>
        <p:txBody>
          <a:bodyPr wrap="square" rtlCol="0">
            <a:spAutoFit/>
          </a:bodyPr>
          <a:lstStyle/>
          <a:p>
            <a:pPr algn="ctr"/>
            <a:r>
              <a:rPr lang="en-US" altLang="zh-CN" sz="4000" dirty="0">
                <a:solidFill>
                  <a:srgbClr val="687C71"/>
                </a:solidFill>
                <a:latin typeface="#9Slide07 IcielBaliho Script" pitchFamily="2" charset="0"/>
                <a:cs typeface="+mn-ea"/>
                <a:sym typeface="+mn-lt"/>
              </a:rPr>
              <a:t>1. </a:t>
            </a:r>
            <a:r>
              <a:rPr lang="en-US" altLang="zh-CN" sz="4000" dirty="0" err="1">
                <a:solidFill>
                  <a:srgbClr val="687C71"/>
                </a:solidFill>
                <a:latin typeface="#9Slide07 IcielBaliho Script" pitchFamily="2" charset="0"/>
                <a:cs typeface="+mn-ea"/>
                <a:sym typeface="+mn-lt"/>
              </a:rPr>
              <a:t>Đọc</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văn</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bản</a:t>
            </a:r>
            <a:endParaRPr lang="zh-CN" altLang="en-US" sz="4000" dirty="0">
              <a:solidFill>
                <a:srgbClr val="687C71"/>
              </a:solidFill>
              <a:latin typeface="#9Slide07 IcielBaliho Script" pitchFamily="2" charset="0"/>
              <a:cs typeface="+mn-ea"/>
              <a:sym typeface="+mn-lt"/>
            </a:endParaRPr>
          </a:p>
        </p:txBody>
      </p:sp>
      <p:sp>
        <p:nvSpPr>
          <p:cNvPr id="15" name="矩形 1"/>
          <p:cNvSpPr/>
          <p:nvPr/>
        </p:nvSpPr>
        <p:spPr>
          <a:xfrm>
            <a:off x="345869" y="373486"/>
            <a:ext cx="11500260" cy="6111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C0306"/>
              </a:solidFill>
              <a:cs typeface="+mn-ea"/>
              <a:sym typeface="+mn-lt"/>
            </a:endParaRPr>
          </a:p>
        </p:txBody>
      </p:sp>
      <p:sp>
        <p:nvSpPr>
          <p:cNvPr id="16" name="矩形 2"/>
          <p:cNvSpPr/>
          <p:nvPr/>
        </p:nvSpPr>
        <p:spPr>
          <a:xfrm>
            <a:off x="609600" y="680605"/>
            <a:ext cx="10972800" cy="5496789"/>
          </a:xfrm>
          <a:prstGeom prst="rect">
            <a:avLst/>
          </a:prstGeom>
          <a:no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6" name="Picture 5"/>
          <p:cNvPicPr>
            <a:picLocks noChangeAspect="1"/>
          </p:cNvPicPr>
          <p:nvPr/>
        </p:nvPicPr>
        <p:blipFill rotWithShape="1">
          <a:blip r:embed="rId2"/>
          <a:srcRect r="9102" b="9451"/>
          <a:stretch>
            <a:fillRect/>
          </a:stretch>
        </p:blipFill>
        <p:spPr>
          <a:xfrm>
            <a:off x="1204015" y="2478536"/>
            <a:ext cx="4503555" cy="2858398"/>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
        <p:nvSpPr>
          <p:cNvPr id="8" name="TextBox 7"/>
          <p:cNvSpPr txBox="1"/>
          <p:nvPr/>
        </p:nvSpPr>
        <p:spPr>
          <a:xfrm>
            <a:off x="6301985" y="2405978"/>
            <a:ext cx="4927154" cy="3044190"/>
          </a:xfrm>
          <a:prstGeom prst="rect">
            <a:avLst/>
          </a:prstGeom>
          <a:noFill/>
        </p:spPr>
        <p:txBody>
          <a:bodyPr wrap="square">
            <a:spAutoFit/>
          </a:bodyPr>
          <a:lstStyle/>
          <a:p>
            <a:pPr algn="just">
              <a:lnSpc>
                <a:spcPct val="120000"/>
              </a:lnSpc>
            </a:pPr>
            <a:r>
              <a:rPr lang="en-US" sz="3200" dirty="0" err="1">
                <a:latin typeface="Times New Roman" panose="02020603050405020304" charset="0"/>
                <a:cs typeface="Times New Roman" panose="02020603050405020304" charset="0"/>
              </a:rPr>
              <a:t>Viết</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đoạn</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văn</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khoảng</a:t>
            </a:r>
            <a:r>
              <a:rPr lang="en-US" sz="3200" dirty="0">
                <a:latin typeface="Times New Roman" panose="02020603050405020304" charset="0"/>
                <a:cs typeface="Times New Roman" panose="02020603050405020304" charset="0"/>
              </a:rPr>
              <a:t> 7-9 </a:t>
            </a:r>
            <a:r>
              <a:rPr lang="en-US" sz="3200" dirty="0" err="1">
                <a:latin typeface="Times New Roman" panose="02020603050405020304" charset="0"/>
                <a:cs typeface="Times New Roman" panose="02020603050405020304" charset="0"/>
              </a:rPr>
              <a:t>câu</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phân</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tích</a:t>
            </a:r>
            <a:r>
              <a:rPr lang="en-US" sz="3200" dirty="0">
                <a:latin typeface="Times New Roman" panose="02020603050405020304" charset="0"/>
                <a:cs typeface="Times New Roman" panose="02020603050405020304" charset="0"/>
              </a:rPr>
              <a:t> 2 </a:t>
            </a:r>
            <a:r>
              <a:rPr lang="en-US" sz="3200" dirty="0" err="1">
                <a:latin typeface="Times New Roman" panose="02020603050405020304" charset="0"/>
                <a:cs typeface="Times New Roman" panose="02020603050405020304" charset="0"/>
              </a:rPr>
              <a:t>dòng</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thơ</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miêu</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tả</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thiên</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nhiên</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mà</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em</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cho</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là</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đặc</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sắc</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trong</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đoạn</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trích</a:t>
            </a:r>
            <a:r>
              <a:rPr lang="en-US" sz="3200" dirty="0">
                <a:latin typeface="Times New Roman" panose="02020603050405020304" charset="0"/>
                <a:cs typeface="Times New Roman" panose="02020603050405020304" charset="0"/>
              </a:rPr>
              <a:t> </a:t>
            </a:r>
            <a:r>
              <a:rPr lang="en-US" sz="3200" i="1" dirty="0">
                <a:latin typeface="Times New Roman" panose="02020603050405020304" charset="0"/>
                <a:cs typeface="Times New Roman" panose="02020603050405020304" charset="0"/>
              </a:rPr>
              <a:t>Kim – </a:t>
            </a:r>
            <a:r>
              <a:rPr lang="en-US" sz="3200" i="1" dirty="0" err="1">
                <a:latin typeface="Times New Roman" panose="02020603050405020304" charset="0"/>
                <a:cs typeface="Times New Roman" panose="02020603050405020304" charset="0"/>
              </a:rPr>
              <a:t>kiều</a:t>
            </a:r>
            <a:r>
              <a:rPr lang="en-US" sz="3200" i="1" dirty="0">
                <a:latin typeface="Times New Roman" panose="02020603050405020304" charset="0"/>
                <a:cs typeface="Times New Roman" panose="02020603050405020304" charset="0"/>
              </a:rPr>
              <a:t> </a:t>
            </a:r>
            <a:r>
              <a:rPr lang="en-US" sz="3200" i="1" dirty="0" err="1">
                <a:latin typeface="Times New Roman" panose="02020603050405020304" charset="0"/>
                <a:cs typeface="Times New Roman" panose="02020603050405020304" charset="0"/>
              </a:rPr>
              <a:t>gặp</a:t>
            </a:r>
            <a:r>
              <a:rPr lang="en-US" sz="3200" i="1" dirty="0">
                <a:latin typeface="Times New Roman" panose="02020603050405020304" charset="0"/>
                <a:cs typeface="Times New Roman" panose="02020603050405020304" charset="0"/>
              </a:rPr>
              <a:t> </a:t>
            </a:r>
            <a:r>
              <a:rPr lang="en-US" sz="3200" i="1" dirty="0" err="1">
                <a:latin typeface="Times New Roman" panose="02020603050405020304" charset="0"/>
                <a:cs typeface="Times New Roman" panose="02020603050405020304" charset="0"/>
              </a:rPr>
              <a:t>gỡ</a:t>
            </a:r>
            <a:endParaRPr lang="vi-VN" sz="3200" i="1" dirty="0">
              <a:latin typeface="Times New Roman" panose="02020603050405020304" charset="0"/>
              <a:cs typeface="Times New Roman" panose="02020603050405020304" charset="0"/>
            </a:endParaRPr>
          </a:p>
        </p:txBody>
      </p:sp>
      <p:sp>
        <p:nvSpPr>
          <p:cNvPr id="2" name="Rectangle 1"/>
          <p:cNvSpPr>
            <a:spLocks noChangeArrowheads="1"/>
          </p:cNvSpPr>
          <p:nvPr/>
        </p:nvSpPr>
        <p:spPr bwMode="auto">
          <a:xfrm>
            <a:off x="2466789" y="899198"/>
            <a:ext cx="7258420" cy="92202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tabLst>
                <a:tab pos="225425" algn="l"/>
              </a:tabLst>
              <a:defRPr>
                <a:solidFill>
                  <a:schemeClr val="tx1"/>
                </a:solidFill>
                <a:latin typeface="Arial" panose="020B0604020202020204" pitchFamily="34" charset="0"/>
              </a:defRPr>
            </a:lvl1pPr>
            <a:lvl2pPr eaLnBrk="0" fontAlgn="base" hangingPunct="0">
              <a:spcBef>
                <a:spcPct val="0"/>
              </a:spcBef>
              <a:spcAft>
                <a:spcPct val="0"/>
              </a:spcAft>
              <a:tabLst>
                <a:tab pos="225425" algn="l"/>
              </a:tabLst>
              <a:defRPr>
                <a:solidFill>
                  <a:schemeClr val="tx1"/>
                </a:solidFill>
                <a:latin typeface="Arial" panose="020B0604020202020204" pitchFamily="34" charset="0"/>
              </a:defRPr>
            </a:lvl2pPr>
            <a:lvl3pPr eaLnBrk="0" fontAlgn="base" hangingPunct="0">
              <a:spcBef>
                <a:spcPct val="0"/>
              </a:spcBef>
              <a:spcAft>
                <a:spcPct val="0"/>
              </a:spcAft>
              <a:tabLst>
                <a:tab pos="225425" algn="l"/>
              </a:tabLst>
              <a:defRPr>
                <a:solidFill>
                  <a:schemeClr val="tx1"/>
                </a:solidFill>
                <a:latin typeface="Arial" panose="020B0604020202020204" pitchFamily="34" charset="0"/>
              </a:defRPr>
            </a:lvl3pPr>
            <a:lvl4pPr eaLnBrk="0" fontAlgn="base" hangingPunct="0">
              <a:spcBef>
                <a:spcPct val="0"/>
              </a:spcBef>
              <a:spcAft>
                <a:spcPct val="0"/>
              </a:spcAft>
              <a:tabLst>
                <a:tab pos="225425" algn="l"/>
              </a:tabLst>
              <a:defRPr>
                <a:solidFill>
                  <a:schemeClr val="tx1"/>
                </a:solidFill>
                <a:latin typeface="Arial" panose="020B0604020202020204" pitchFamily="34" charset="0"/>
              </a:defRPr>
            </a:lvl4pPr>
            <a:lvl5pPr eaLnBrk="0" fontAlgn="base" hangingPunct="0">
              <a:spcBef>
                <a:spcPct val="0"/>
              </a:spcBef>
              <a:spcAft>
                <a:spcPct val="0"/>
              </a:spcAft>
              <a:tabLst>
                <a:tab pos="225425" algn="l"/>
              </a:tabLst>
              <a:defRPr>
                <a:solidFill>
                  <a:schemeClr val="tx1"/>
                </a:solidFill>
                <a:latin typeface="Arial" panose="020B0604020202020204" pitchFamily="34" charset="0"/>
              </a:defRPr>
            </a:lvl5pPr>
            <a:lvl6pPr eaLnBrk="0" fontAlgn="base" hangingPunct="0">
              <a:spcBef>
                <a:spcPct val="0"/>
              </a:spcBef>
              <a:spcAft>
                <a:spcPct val="0"/>
              </a:spcAft>
              <a:tabLst>
                <a:tab pos="225425" algn="l"/>
              </a:tabLst>
              <a:defRPr>
                <a:solidFill>
                  <a:schemeClr val="tx1"/>
                </a:solidFill>
                <a:latin typeface="Arial" panose="020B0604020202020204" pitchFamily="34" charset="0"/>
              </a:defRPr>
            </a:lvl6pPr>
            <a:lvl7pPr eaLnBrk="0" fontAlgn="base" hangingPunct="0">
              <a:spcBef>
                <a:spcPct val="0"/>
              </a:spcBef>
              <a:spcAft>
                <a:spcPct val="0"/>
              </a:spcAft>
              <a:tabLst>
                <a:tab pos="225425" algn="l"/>
              </a:tabLst>
              <a:defRPr>
                <a:solidFill>
                  <a:schemeClr val="tx1"/>
                </a:solidFill>
                <a:latin typeface="Arial" panose="020B0604020202020204" pitchFamily="34" charset="0"/>
              </a:defRPr>
            </a:lvl7pPr>
            <a:lvl8pPr eaLnBrk="0" fontAlgn="base" hangingPunct="0">
              <a:spcBef>
                <a:spcPct val="0"/>
              </a:spcBef>
              <a:spcAft>
                <a:spcPct val="0"/>
              </a:spcAft>
              <a:tabLst>
                <a:tab pos="225425" algn="l"/>
              </a:tabLst>
              <a:defRPr>
                <a:solidFill>
                  <a:schemeClr val="tx1"/>
                </a:solidFill>
                <a:latin typeface="Arial" panose="020B0604020202020204" pitchFamily="34" charset="0"/>
              </a:defRPr>
            </a:lvl8pPr>
            <a:lvl9pPr eaLnBrk="0" fontAlgn="base" hangingPunct="0">
              <a:spcBef>
                <a:spcPct val="0"/>
              </a:spcBef>
              <a:spcAft>
                <a:spcPct val="0"/>
              </a:spcAft>
              <a:tabLst>
                <a:tab pos="225425" algn="l"/>
              </a:tabLst>
              <a:defRPr>
                <a:solidFill>
                  <a:schemeClr val="tx1"/>
                </a:solidFill>
                <a:latin typeface="Arial" panose="020B0604020202020204" pitchFamily="34" charset="0"/>
              </a:defRPr>
            </a:lvl9pPr>
          </a:lstStyle>
          <a:p>
            <a:pPr algn="ctr">
              <a:lnSpc>
                <a:spcPct val="150000"/>
              </a:lnSpc>
            </a:pPr>
            <a:r>
              <a:rPr lang="en-US" sz="3600" dirty="0" err="1">
                <a:solidFill>
                  <a:srgbClr val="FF0000"/>
                </a:solidFill>
                <a:latin typeface="Times New Roman" panose="02020603050405020304" charset="0"/>
                <a:cs typeface="Times New Roman" panose="02020603050405020304" charset="0"/>
              </a:rPr>
              <a:t>Viết</a:t>
            </a:r>
            <a:r>
              <a:rPr lang="en-US" sz="3600" dirty="0">
                <a:solidFill>
                  <a:srgbClr val="FF0000"/>
                </a:solidFill>
                <a:latin typeface="Times New Roman" panose="02020603050405020304" charset="0"/>
                <a:cs typeface="Times New Roman" panose="02020603050405020304" charset="0"/>
              </a:rPr>
              <a:t> </a:t>
            </a:r>
            <a:r>
              <a:rPr lang="en-US" sz="3600" dirty="0" err="1">
                <a:solidFill>
                  <a:srgbClr val="FF0000"/>
                </a:solidFill>
                <a:latin typeface="Times New Roman" panose="02020603050405020304" charset="0"/>
                <a:cs typeface="Times New Roman" panose="02020603050405020304" charset="0"/>
              </a:rPr>
              <a:t>kết</a:t>
            </a:r>
            <a:r>
              <a:rPr lang="en-US" sz="3600" dirty="0">
                <a:solidFill>
                  <a:srgbClr val="FF0000"/>
                </a:solidFill>
                <a:latin typeface="Times New Roman" panose="02020603050405020304" charset="0"/>
                <a:cs typeface="Times New Roman" panose="02020603050405020304" charset="0"/>
              </a:rPr>
              <a:t> </a:t>
            </a:r>
            <a:r>
              <a:rPr lang="en-US" sz="3600" dirty="0" err="1">
                <a:solidFill>
                  <a:srgbClr val="FF0000"/>
                </a:solidFill>
                <a:latin typeface="Times New Roman" panose="02020603050405020304" charset="0"/>
                <a:cs typeface="Times New Roman" panose="02020603050405020304" charset="0"/>
              </a:rPr>
              <a:t>nối</a:t>
            </a:r>
            <a:r>
              <a:rPr lang="en-US" sz="3600" dirty="0">
                <a:solidFill>
                  <a:srgbClr val="FF0000"/>
                </a:solidFill>
                <a:latin typeface="Times New Roman" panose="02020603050405020304" charset="0"/>
                <a:cs typeface="Times New Roman" panose="02020603050405020304" charset="0"/>
              </a:rPr>
              <a:t> </a:t>
            </a:r>
            <a:r>
              <a:rPr lang="en-US" sz="3600" dirty="0" err="1">
                <a:solidFill>
                  <a:srgbClr val="FF0000"/>
                </a:solidFill>
                <a:latin typeface="Times New Roman" panose="02020603050405020304" charset="0"/>
                <a:cs typeface="Times New Roman" panose="02020603050405020304" charset="0"/>
              </a:rPr>
              <a:t>với</a:t>
            </a:r>
            <a:r>
              <a:rPr lang="en-US" sz="3600" dirty="0">
                <a:solidFill>
                  <a:srgbClr val="FF0000"/>
                </a:solidFill>
                <a:latin typeface="Times New Roman" panose="02020603050405020304" charset="0"/>
                <a:cs typeface="Times New Roman" panose="02020603050405020304" charset="0"/>
              </a:rPr>
              <a:t> </a:t>
            </a:r>
            <a:r>
              <a:rPr lang="en-US" sz="3600" dirty="0" err="1">
                <a:solidFill>
                  <a:srgbClr val="FF0000"/>
                </a:solidFill>
                <a:latin typeface="Times New Roman" panose="02020603050405020304" charset="0"/>
                <a:cs typeface="Times New Roman" panose="02020603050405020304" charset="0"/>
              </a:rPr>
              <a:t>đọc</a:t>
            </a:r>
            <a:endParaRPr lang="vi-VN" sz="3600" dirty="0">
              <a:solidFill>
                <a:srgbClr val="FF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 cstate="print">
            <a:lum bright="70000" contrast="-70000"/>
            <a:extLst>
              <a:ext uri="{28A0092B-C50C-407E-A947-70E740481C1C}">
                <a14:useLocalDpi xmlns:a14="http://schemas.microsoft.com/office/drawing/2010/main" val="0"/>
              </a:ext>
            </a:extLst>
          </a:blip>
          <a:stretch>
            <a:fillRect/>
          </a:stretch>
        </p:blipFill>
        <p:spPr>
          <a:xfrm flipH="1">
            <a:off x="2945522" y="5315709"/>
            <a:ext cx="8747778" cy="1237491"/>
          </a:xfrm>
          <a:prstGeom prst="rect">
            <a:avLst/>
          </a:prstGeom>
        </p:spPr>
      </p:pic>
      <p:sp>
        <p:nvSpPr>
          <p:cNvPr id="9" name="文本框 9"/>
          <p:cNvSpPr txBox="1"/>
          <p:nvPr/>
        </p:nvSpPr>
        <p:spPr>
          <a:xfrm>
            <a:off x="3783781" y="901332"/>
            <a:ext cx="4624437" cy="707886"/>
          </a:xfrm>
          <a:prstGeom prst="rect">
            <a:avLst/>
          </a:prstGeom>
          <a:noFill/>
        </p:spPr>
        <p:txBody>
          <a:bodyPr wrap="square" rtlCol="0">
            <a:spAutoFit/>
          </a:bodyPr>
          <a:lstStyle/>
          <a:p>
            <a:pPr algn="ctr"/>
            <a:r>
              <a:rPr lang="en-US" altLang="zh-CN" sz="4000" dirty="0">
                <a:solidFill>
                  <a:srgbClr val="687C71"/>
                </a:solidFill>
                <a:latin typeface="#9Slide07 IcielBaliho Script" pitchFamily="2" charset="0"/>
                <a:cs typeface="+mn-ea"/>
                <a:sym typeface="+mn-lt"/>
              </a:rPr>
              <a:t>1. </a:t>
            </a:r>
            <a:r>
              <a:rPr lang="en-US" altLang="zh-CN" sz="4000" dirty="0" err="1">
                <a:solidFill>
                  <a:srgbClr val="687C71"/>
                </a:solidFill>
                <a:latin typeface="#9Slide07 IcielBaliho Script" pitchFamily="2" charset="0"/>
                <a:cs typeface="+mn-ea"/>
                <a:sym typeface="+mn-lt"/>
              </a:rPr>
              <a:t>Đọc</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văn</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bản</a:t>
            </a:r>
            <a:endParaRPr lang="zh-CN" altLang="en-US" sz="4000" dirty="0">
              <a:solidFill>
                <a:srgbClr val="687C71"/>
              </a:solidFill>
              <a:latin typeface="#9Slide07 IcielBaliho Script" pitchFamily="2" charset="0"/>
              <a:cs typeface="+mn-ea"/>
              <a:sym typeface="+mn-lt"/>
            </a:endParaRPr>
          </a:p>
        </p:txBody>
      </p:sp>
      <p:sp>
        <p:nvSpPr>
          <p:cNvPr id="15" name="矩形 1"/>
          <p:cNvSpPr/>
          <p:nvPr/>
        </p:nvSpPr>
        <p:spPr>
          <a:xfrm>
            <a:off x="345869" y="373486"/>
            <a:ext cx="11500260" cy="6111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C0306"/>
              </a:solidFill>
              <a:cs typeface="+mn-ea"/>
              <a:sym typeface="+mn-lt"/>
            </a:endParaRPr>
          </a:p>
        </p:txBody>
      </p:sp>
      <p:sp>
        <p:nvSpPr>
          <p:cNvPr id="16" name="矩形 2"/>
          <p:cNvSpPr/>
          <p:nvPr/>
        </p:nvSpPr>
        <p:spPr>
          <a:xfrm>
            <a:off x="609600" y="680605"/>
            <a:ext cx="10972800" cy="5496789"/>
          </a:xfrm>
          <a:prstGeom prst="rect">
            <a:avLst/>
          </a:prstGeom>
          <a:no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 name="Rectangle 1"/>
          <p:cNvSpPr>
            <a:spLocks noChangeArrowheads="1"/>
          </p:cNvSpPr>
          <p:nvPr/>
        </p:nvSpPr>
        <p:spPr bwMode="auto">
          <a:xfrm>
            <a:off x="2466789" y="899198"/>
            <a:ext cx="7258420" cy="92202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tabLst>
                <a:tab pos="225425" algn="l"/>
              </a:tabLst>
              <a:defRPr>
                <a:solidFill>
                  <a:schemeClr val="tx1"/>
                </a:solidFill>
                <a:latin typeface="Arial" panose="020B0604020202020204" pitchFamily="34" charset="0"/>
              </a:defRPr>
            </a:lvl1pPr>
            <a:lvl2pPr eaLnBrk="0" fontAlgn="base" hangingPunct="0">
              <a:spcBef>
                <a:spcPct val="0"/>
              </a:spcBef>
              <a:spcAft>
                <a:spcPct val="0"/>
              </a:spcAft>
              <a:tabLst>
                <a:tab pos="225425" algn="l"/>
              </a:tabLst>
              <a:defRPr>
                <a:solidFill>
                  <a:schemeClr val="tx1"/>
                </a:solidFill>
                <a:latin typeface="Arial" panose="020B0604020202020204" pitchFamily="34" charset="0"/>
              </a:defRPr>
            </a:lvl2pPr>
            <a:lvl3pPr eaLnBrk="0" fontAlgn="base" hangingPunct="0">
              <a:spcBef>
                <a:spcPct val="0"/>
              </a:spcBef>
              <a:spcAft>
                <a:spcPct val="0"/>
              </a:spcAft>
              <a:tabLst>
                <a:tab pos="225425" algn="l"/>
              </a:tabLst>
              <a:defRPr>
                <a:solidFill>
                  <a:schemeClr val="tx1"/>
                </a:solidFill>
                <a:latin typeface="Arial" panose="020B0604020202020204" pitchFamily="34" charset="0"/>
              </a:defRPr>
            </a:lvl3pPr>
            <a:lvl4pPr eaLnBrk="0" fontAlgn="base" hangingPunct="0">
              <a:spcBef>
                <a:spcPct val="0"/>
              </a:spcBef>
              <a:spcAft>
                <a:spcPct val="0"/>
              </a:spcAft>
              <a:tabLst>
                <a:tab pos="225425" algn="l"/>
              </a:tabLst>
              <a:defRPr>
                <a:solidFill>
                  <a:schemeClr val="tx1"/>
                </a:solidFill>
                <a:latin typeface="Arial" panose="020B0604020202020204" pitchFamily="34" charset="0"/>
              </a:defRPr>
            </a:lvl4pPr>
            <a:lvl5pPr eaLnBrk="0" fontAlgn="base" hangingPunct="0">
              <a:spcBef>
                <a:spcPct val="0"/>
              </a:spcBef>
              <a:spcAft>
                <a:spcPct val="0"/>
              </a:spcAft>
              <a:tabLst>
                <a:tab pos="225425" algn="l"/>
              </a:tabLst>
              <a:defRPr>
                <a:solidFill>
                  <a:schemeClr val="tx1"/>
                </a:solidFill>
                <a:latin typeface="Arial" panose="020B0604020202020204" pitchFamily="34" charset="0"/>
              </a:defRPr>
            </a:lvl5pPr>
            <a:lvl6pPr eaLnBrk="0" fontAlgn="base" hangingPunct="0">
              <a:spcBef>
                <a:spcPct val="0"/>
              </a:spcBef>
              <a:spcAft>
                <a:spcPct val="0"/>
              </a:spcAft>
              <a:tabLst>
                <a:tab pos="225425" algn="l"/>
              </a:tabLst>
              <a:defRPr>
                <a:solidFill>
                  <a:schemeClr val="tx1"/>
                </a:solidFill>
                <a:latin typeface="Arial" panose="020B0604020202020204" pitchFamily="34" charset="0"/>
              </a:defRPr>
            </a:lvl6pPr>
            <a:lvl7pPr eaLnBrk="0" fontAlgn="base" hangingPunct="0">
              <a:spcBef>
                <a:spcPct val="0"/>
              </a:spcBef>
              <a:spcAft>
                <a:spcPct val="0"/>
              </a:spcAft>
              <a:tabLst>
                <a:tab pos="225425" algn="l"/>
              </a:tabLst>
              <a:defRPr>
                <a:solidFill>
                  <a:schemeClr val="tx1"/>
                </a:solidFill>
                <a:latin typeface="Arial" panose="020B0604020202020204" pitchFamily="34" charset="0"/>
              </a:defRPr>
            </a:lvl7pPr>
            <a:lvl8pPr eaLnBrk="0" fontAlgn="base" hangingPunct="0">
              <a:spcBef>
                <a:spcPct val="0"/>
              </a:spcBef>
              <a:spcAft>
                <a:spcPct val="0"/>
              </a:spcAft>
              <a:tabLst>
                <a:tab pos="225425" algn="l"/>
              </a:tabLst>
              <a:defRPr>
                <a:solidFill>
                  <a:schemeClr val="tx1"/>
                </a:solidFill>
                <a:latin typeface="Arial" panose="020B0604020202020204" pitchFamily="34" charset="0"/>
              </a:defRPr>
            </a:lvl8pPr>
            <a:lvl9pPr eaLnBrk="0" fontAlgn="base" hangingPunct="0">
              <a:spcBef>
                <a:spcPct val="0"/>
              </a:spcBef>
              <a:spcAft>
                <a:spcPct val="0"/>
              </a:spcAft>
              <a:tabLst>
                <a:tab pos="225425" algn="l"/>
              </a:tabLst>
              <a:defRPr>
                <a:solidFill>
                  <a:schemeClr val="tx1"/>
                </a:solidFill>
                <a:latin typeface="Arial" panose="020B0604020202020204" pitchFamily="34" charset="0"/>
              </a:defRPr>
            </a:lvl9pPr>
          </a:lstStyle>
          <a:p>
            <a:pPr algn="ctr">
              <a:lnSpc>
                <a:spcPct val="150000"/>
              </a:lnSpc>
            </a:pPr>
            <a:r>
              <a:rPr lang="en-US" sz="3600" dirty="0" err="1">
                <a:solidFill>
                  <a:srgbClr val="FF0000"/>
                </a:solidFill>
                <a:latin typeface="Times New Roman" panose="02020603050405020304" charset="0"/>
                <a:cs typeface="Times New Roman" panose="02020603050405020304" charset="0"/>
              </a:rPr>
              <a:t>Bài</a:t>
            </a:r>
            <a:r>
              <a:rPr lang="en-US" sz="3600" dirty="0">
                <a:solidFill>
                  <a:srgbClr val="FF0000"/>
                </a:solidFill>
                <a:latin typeface="Times New Roman" panose="02020603050405020304" charset="0"/>
                <a:cs typeface="Times New Roman" panose="02020603050405020304" charset="0"/>
              </a:rPr>
              <a:t> </a:t>
            </a:r>
            <a:r>
              <a:rPr lang="en-US" sz="3600" dirty="0" err="1">
                <a:solidFill>
                  <a:srgbClr val="FF0000"/>
                </a:solidFill>
                <a:latin typeface="Times New Roman" panose="02020603050405020304" charset="0"/>
                <a:cs typeface="Times New Roman" panose="02020603050405020304" charset="0"/>
              </a:rPr>
              <a:t>tập</a:t>
            </a:r>
            <a:r>
              <a:rPr lang="en-US" sz="3600" dirty="0">
                <a:solidFill>
                  <a:srgbClr val="FF0000"/>
                </a:solidFill>
                <a:latin typeface="Times New Roman" panose="02020603050405020304" charset="0"/>
                <a:cs typeface="Times New Roman" panose="02020603050405020304" charset="0"/>
              </a:rPr>
              <a:t> </a:t>
            </a:r>
            <a:r>
              <a:rPr lang="en-US" sz="3600" dirty="0" err="1">
                <a:solidFill>
                  <a:srgbClr val="FF0000"/>
                </a:solidFill>
                <a:latin typeface="Times New Roman" panose="02020603050405020304" charset="0"/>
                <a:cs typeface="Times New Roman" panose="02020603050405020304" charset="0"/>
              </a:rPr>
              <a:t>về</a:t>
            </a:r>
            <a:r>
              <a:rPr lang="en-US" sz="3600" dirty="0">
                <a:solidFill>
                  <a:srgbClr val="FF0000"/>
                </a:solidFill>
                <a:latin typeface="Times New Roman" panose="02020603050405020304" charset="0"/>
                <a:cs typeface="Times New Roman" panose="02020603050405020304" charset="0"/>
              </a:rPr>
              <a:t> </a:t>
            </a:r>
            <a:r>
              <a:rPr lang="en-US" sz="3600" dirty="0" err="1">
                <a:solidFill>
                  <a:srgbClr val="FF0000"/>
                </a:solidFill>
                <a:latin typeface="Times New Roman" panose="02020603050405020304" charset="0"/>
                <a:cs typeface="Times New Roman" panose="02020603050405020304" charset="0"/>
              </a:rPr>
              <a:t>nhà</a:t>
            </a:r>
            <a:endParaRPr lang="vi-VN" sz="3600" dirty="0">
              <a:solidFill>
                <a:srgbClr val="FF0000"/>
              </a:solidFill>
              <a:latin typeface="Times New Roman" panose="02020603050405020304" charset="0"/>
              <a:cs typeface="Times New Roman" panose="02020603050405020304" charset="0"/>
            </a:endParaRPr>
          </a:p>
        </p:txBody>
      </p:sp>
      <p:pic>
        <p:nvPicPr>
          <p:cNvPr id="3"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277" y="2039811"/>
            <a:ext cx="3936831" cy="3735411"/>
          </a:xfrm>
          <a:prstGeom prst="rect">
            <a:avLst/>
          </a:prstGeom>
        </p:spPr>
      </p:pic>
      <p:sp>
        <p:nvSpPr>
          <p:cNvPr id="8" name="Rectangle: Rounded Corners 7"/>
          <p:cNvSpPr/>
          <p:nvPr/>
        </p:nvSpPr>
        <p:spPr>
          <a:xfrm>
            <a:off x="5024839" y="2274733"/>
            <a:ext cx="6059181" cy="1069391"/>
          </a:xfrm>
          <a:prstGeom prst="roundRect">
            <a:avLst>
              <a:gd name="adj" fmla="val 50000"/>
            </a:avLst>
          </a:prstGeom>
          <a:solidFill>
            <a:schemeClr val="bg1"/>
          </a:solidFill>
          <a:ln w="38100">
            <a:solidFill>
              <a:srgbClr val="687C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tx1"/>
                </a:solidFill>
                <a:latin typeface="Times New Roman" panose="02020603050405020304" charset="0"/>
                <a:cs typeface="Times New Roman" panose="02020603050405020304" charset="0"/>
              </a:rPr>
              <a:t>Vẽ tranh minh hoạ </a:t>
            </a:r>
            <a:r>
              <a:rPr lang="en-US" sz="2400" dirty="0">
                <a:solidFill>
                  <a:schemeClr val="tx1"/>
                </a:solidFill>
                <a:latin typeface="Times New Roman" panose="02020603050405020304" charset="0"/>
                <a:cs typeface="Times New Roman" panose="02020603050405020304" charset="0"/>
              </a:rPr>
              <a:t>1</a:t>
            </a:r>
            <a:r>
              <a:rPr lang="vi-VN" sz="2400" dirty="0">
                <a:solidFill>
                  <a:schemeClr val="tx1"/>
                </a:solidFill>
                <a:latin typeface="Times New Roman" panose="02020603050405020304" charset="0"/>
                <a:cs typeface="Times New Roman" panose="02020603050405020304" charset="0"/>
              </a:rPr>
              <a:t> nhân vật</a:t>
            </a:r>
            <a:r>
              <a:rPr lang="en-US" sz="2400" dirty="0">
                <a:solidFill>
                  <a:schemeClr val="tx1"/>
                </a:solidFill>
                <a:latin typeface="Times New Roman" panose="02020603050405020304" charset="0"/>
                <a:cs typeface="Times New Roman" panose="02020603050405020304" charset="0"/>
              </a:rPr>
              <a:t> / 1</a:t>
            </a:r>
            <a:r>
              <a:rPr lang="vi-VN" sz="2400" dirty="0">
                <a:solidFill>
                  <a:schemeClr val="tx1"/>
                </a:solidFill>
                <a:latin typeface="Times New Roman" panose="02020603050405020304" charset="0"/>
                <a:cs typeface="Times New Roman" panose="02020603050405020304" charset="0"/>
              </a:rPr>
              <a:t> khung cảnh trong đoạn trích Kim - Kiều gặp gỡ.</a:t>
            </a:r>
            <a:endParaRPr lang="vi-VN" sz="2400" dirty="0">
              <a:solidFill>
                <a:schemeClr val="tx1"/>
              </a:solidFill>
              <a:latin typeface="Times New Roman" panose="02020603050405020304" charset="0"/>
              <a:cs typeface="Times New Roman" panose="02020603050405020304" charset="0"/>
            </a:endParaRPr>
          </a:p>
        </p:txBody>
      </p:sp>
      <p:sp>
        <p:nvSpPr>
          <p:cNvPr id="10" name="Rectangle: Rounded Corners 9"/>
          <p:cNvSpPr/>
          <p:nvPr/>
        </p:nvSpPr>
        <p:spPr>
          <a:xfrm>
            <a:off x="5024839" y="3668240"/>
            <a:ext cx="6059181" cy="848967"/>
          </a:xfrm>
          <a:prstGeom prst="roundRect">
            <a:avLst>
              <a:gd name="adj" fmla="val 50000"/>
            </a:avLst>
          </a:prstGeom>
          <a:solidFill>
            <a:schemeClr val="bg1"/>
          </a:solidFill>
          <a:ln w="38100">
            <a:solidFill>
              <a:srgbClr val="687C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dirty="0" err="1">
                <a:solidFill>
                  <a:schemeClr val="tx1"/>
                </a:solidFill>
                <a:latin typeface="Times New Roman" panose="02020603050405020304" charset="0"/>
                <a:cs typeface="Times New Roman" panose="02020603050405020304" charset="0"/>
              </a:rPr>
              <a:t>Tìm</a:t>
            </a:r>
            <a:r>
              <a:rPr lang="en-US" sz="2400" dirty="0">
                <a:solidFill>
                  <a:schemeClr val="tx1"/>
                </a:solidFill>
                <a:latin typeface="Times New Roman" panose="02020603050405020304" charset="0"/>
                <a:cs typeface="Times New Roman" panose="02020603050405020304" charset="0"/>
              </a:rPr>
              <a:t> </a:t>
            </a:r>
            <a:r>
              <a:rPr lang="en-US" sz="2400" dirty="0" err="1">
                <a:solidFill>
                  <a:schemeClr val="tx1"/>
                </a:solidFill>
                <a:latin typeface="Times New Roman" panose="02020603050405020304" charset="0"/>
                <a:cs typeface="Times New Roman" panose="02020603050405020304" charset="0"/>
              </a:rPr>
              <a:t>đọc</a:t>
            </a:r>
            <a:r>
              <a:rPr lang="en-US" sz="2400" dirty="0">
                <a:solidFill>
                  <a:schemeClr val="tx1"/>
                </a:solidFill>
                <a:latin typeface="Times New Roman" panose="02020603050405020304" charset="0"/>
                <a:cs typeface="Times New Roman" panose="02020603050405020304" charset="0"/>
              </a:rPr>
              <a:t> </a:t>
            </a:r>
            <a:r>
              <a:rPr lang="en-US" sz="2400" dirty="0" err="1">
                <a:solidFill>
                  <a:schemeClr val="tx1"/>
                </a:solidFill>
                <a:latin typeface="Times New Roman" panose="02020603050405020304" charset="0"/>
                <a:cs typeface="Times New Roman" panose="02020603050405020304" charset="0"/>
              </a:rPr>
              <a:t>toàn</a:t>
            </a:r>
            <a:r>
              <a:rPr lang="en-US" sz="2400" dirty="0">
                <a:solidFill>
                  <a:schemeClr val="tx1"/>
                </a:solidFill>
                <a:latin typeface="Times New Roman" panose="02020603050405020304" charset="0"/>
                <a:cs typeface="Times New Roman" panose="02020603050405020304" charset="0"/>
              </a:rPr>
              <a:t> </a:t>
            </a:r>
            <a:r>
              <a:rPr lang="en-US" sz="2400" dirty="0" err="1">
                <a:solidFill>
                  <a:schemeClr val="tx1"/>
                </a:solidFill>
                <a:latin typeface="Times New Roman" panose="02020603050405020304" charset="0"/>
                <a:cs typeface="Times New Roman" panose="02020603050405020304" charset="0"/>
              </a:rPr>
              <a:t>bộ</a:t>
            </a:r>
            <a:r>
              <a:rPr lang="en-US" sz="2400" dirty="0">
                <a:solidFill>
                  <a:schemeClr val="tx1"/>
                </a:solidFill>
                <a:latin typeface="Times New Roman" panose="02020603050405020304" charset="0"/>
                <a:cs typeface="Times New Roman" panose="02020603050405020304" charset="0"/>
              </a:rPr>
              <a:t> </a:t>
            </a:r>
            <a:r>
              <a:rPr lang="en-US" sz="2400" dirty="0" err="1">
                <a:solidFill>
                  <a:schemeClr val="tx1"/>
                </a:solidFill>
                <a:latin typeface="Times New Roman" panose="02020603050405020304" charset="0"/>
                <a:cs typeface="Times New Roman" panose="02020603050405020304" charset="0"/>
              </a:rPr>
              <a:t>tác</a:t>
            </a:r>
            <a:r>
              <a:rPr lang="en-US" sz="2400" dirty="0">
                <a:solidFill>
                  <a:schemeClr val="tx1"/>
                </a:solidFill>
                <a:latin typeface="Times New Roman" panose="02020603050405020304" charset="0"/>
                <a:cs typeface="Times New Roman" panose="02020603050405020304" charset="0"/>
              </a:rPr>
              <a:t> </a:t>
            </a:r>
            <a:r>
              <a:rPr lang="en-US" sz="2400" dirty="0" err="1">
                <a:solidFill>
                  <a:schemeClr val="tx1"/>
                </a:solidFill>
                <a:latin typeface="Times New Roman" panose="02020603050405020304" charset="0"/>
                <a:cs typeface="Times New Roman" panose="02020603050405020304" charset="0"/>
              </a:rPr>
              <a:t>phẩm</a:t>
            </a:r>
            <a:r>
              <a:rPr lang="en-US" sz="2400" dirty="0">
                <a:solidFill>
                  <a:schemeClr val="tx1"/>
                </a:solidFill>
                <a:latin typeface="Times New Roman" panose="02020603050405020304" charset="0"/>
                <a:cs typeface="Times New Roman" panose="02020603050405020304" charset="0"/>
              </a:rPr>
              <a:t> “</a:t>
            </a:r>
            <a:r>
              <a:rPr lang="en-US" sz="2400" dirty="0" err="1">
                <a:solidFill>
                  <a:schemeClr val="tx1"/>
                </a:solidFill>
                <a:latin typeface="Times New Roman" panose="02020603050405020304" charset="0"/>
                <a:cs typeface="Times New Roman" panose="02020603050405020304" charset="0"/>
              </a:rPr>
              <a:t>Truyện</a:t>
            </a:r>
            <a:r>
              <a:rPr lang="en-US" sz="2400" dirty="0">
                <a:solidFill>
                  <a:schemeClr val="tx1"/>
                </a:solidFill>
                <a:latin typeface="Times New Roman" panose="02020603050405020304" charset="0"/>
                <a:cs typeface="Times New Roman" panose="02020603050405020304" charset="0"/>
              </a:rPr>
              <a:t> </a:t>
            </a:r>
            <a:r>
              <a:rPr lang="en-US" sz="2400" dirty="0" err="1">
                <a:solidFill>
                  <a:schemeClr val="tx1"/>
                </a:solidFill>
                <a:latin typeface="Times New Roman" panose="02020603050405020304" charset="0"/>
                <a:cs typeface="Times New Roman" panose="02020603050405020304" charset="0"/>
              </a:rPr>
              <a:t>Kiều</a:t>
            </a:r>
            <a:r>
              <a:rPr lang="en-US" sz="2400" dirty="0">
                <a:solidFill>
                  <a:schemeClr val="tx1"/>
                </a:solidFill>
                <a:latin typeface="Times New Roman" panose="02020603050405020304" charset="0"/>
                <a:cs typeface="Times New Roman" panose="02020603050405020304" charset="0"/>
              </a:rPr>
              <a:t>”</a:t>
            </a:r>
            <a:endParaRPr lang="vi-VN" sz="2400" dirty="0">
              <a:solidFill>
                <a:schemeClr val="tx1"/>
              </a:solidFill>
              <a:latin typeface="Times New Roman" panose="02020603050405020304" charset="0"/>
              <a:cs typeface="Times New Roman" panose="02020603050405020304" charset="0"/>
            </a:endParaRPr>
          </a:p>
        </p:txBody>
      </p:sp>
      <p:sp>
        <p:nvSpPr>
          <p:cNvPr id="11" name="Rectangle: Rounded Corners 10"/>
          <p:cNvSpPr/>
          <p:nvPr/>
        </p:nvSpPr>
        <p:spPr>
          <a:xfrm>
            <a:off x="5024839" y="4885116"/>
            <a:ext cx="6059181" cy="848967"/>
          </a:xfrm>
          <a:prstGeom prst="roundRect">
            <a:avLst>
              <a:gd name="adj" fmla="val 50000"/>
            </a:avLst>
          </a:prstGeom>
          <a:solidFill>
            <a:schemeClr val="bg1"/>
          </a:solidFill>
          <a:ln w="38100">
            <a:solidFill>
              <a:srgbClr val="687C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dirty="0" err="1">
                <a:solidFill>
                  <a:schemeClr val="tx1"/>
                </a:solidFill>
                <a:latin typeface="Times New Roman" panose="02020603050405020304" charset="0"/>
                <a:cs typeface="Times New Roman" panose="02020603050405020304" charset="0"/>
              </a:rPr>
              <a:t>Soạn</a:t>
            </a:r>
            <a:r>
              <a:rPr lang="en-US" sz="2400" dirty="0">
                <a:solidFill>
                  <a:schemeClr val="tx1"/>
                </a:solidFill>
                <a:latin typeface="Times New Roman" panose="02020603050405020304" charset="0"/>
                <a:cs typeface="Times New Roman" panose="02020603050405020304" charset="0"/>
              </a:rPr>
              <a:t> </a:t>
            </a:r>
            <a:r>
              <a:rPr lang="en-US" sz="2400" dirty="0" err="1">
                <a:solidFill>
                  <a:schemeClr val="tx1"/>
                </a:solidFill>
                <a:latin typeface="Times New Roman" panose="02020603050405020304" charset="0"/>
                <a:cs typeface="Times New Roman" panose="02020603050405020304" charset="0"/>
              </a:rPr>
              <a:t>bài</a:t>
            </a:r>
            <a:r>
              <a:rPr lang="en-US" sz="2400" dirty="0">
                <a:solidFill>
                  <a:schemeClr val="tx1"/>
                </a:solidFill>
                <a:latin typeface="Times New Roman" panose="02020603050405020304" charset="0"/>
                <a:cs typeface="Times New Roman" panose="02020603050405020304" charset="0"/>
              </a:rPr>
              <a:t> </a:t>
            </a:r>
            <a:r>
              <a:rPr lang="en-US" sz="2400" dirty="0" err="1">
                <a:solidFill>
                  <a:schemeClr val="tx1"/>
                </a:solidFill>
                <a:latin typeface="Times New Roman" panose="02020603050405020304" charset="0"/>
                <a:cs typeface="Times New Roman" panose="02020603050405020304" charset="0"/>
              </a:rPr>
              <a:t>Thực</a:t>
            </a:r>
            <a:r>
              <a:rPr lang="en-US" sz="2400" dirty="0">
                <a:solidFill>
                  <a:schemeClr val="tx1"/>
                </a:solidFill>
                <a:latin typeface="Times New Roman" panose="02020603050405020304" charset="0"/>
                <a:cs typeface="Times New Roman" panose="02020603050405020304" charset="0"/>
              </a:rPr>
              <a:t> </a:t>
            </a:r>
            <a:r>
              <a:rPr lang="en-US" sz="2400" dirty="0" err="1">
                <a:solidFill>
                  <a:schemeClr val="tx1"/>
                </a:solidFill>
                <a:latin typeface="Times New Roman" panose="02020603050405020304" charset="0"/>
                <a:cs typeface="Times New Roman" panose="02020603050405020304" charset="0"/>
              </a:rPr>
              <a:t>hành</a:t>
            </a:r>
            <a:r>
              <a:rPr lang="en-US" sz="2400" dirty="0">
                <a:solidFill>
                  <a:schemeClr val="tx1"/>
                </a:solidFill>
                <a:latin typeface="Times New Roman" panose="02020603050405020304" charset="0"/>
                <a:cs typeface="Times New Roman" panose="02020603050405020304" charset="0"/>
              </a:rPr>
              <a:t> </a:t>
            </a:r>
            <a:r>
              <a:rPr lang="en-US" sz="2400" dirty="0" err="1">
                <a:solidFill>
                  <a:schemeClr val="tx1"/>
                </a:solidFill>
                <a:latin typeface="Times New Roman" panose="02020603050405020304" charset="0"/>
                <a:cs typeface="Times New Roman" panose="02020603050405020304" charset="0"/>
              </a:rPr>
              <a:t>tiếng</a:t>
            </a:r>
            <a:r>
              <a:rPr lang="en-US" sz="2400" dirty="0">
                <a:solidFill>
                  <a:schemeClr val="tx1"/>
                </a:solidFill>
                <a:latin typeface="Times New Roman" panose="02020603050405020304" charset="0"/>
                <a:cs typeface="Times New Roman" panose="02020603050405020304" charset="0"/>
              </a:rPr>
              <a:t> </a:t>
            </a:r>
            <a:r>
              <a:rPr lang="en-US" sz="2400" dirty="0" err="1">
                <a:solidFill>
                  <a:schemeClr val="tx1"/>
                </a:solidFill>
                <a:latin typeface="Times New Roman" panose="02020603050405020304" charset="0"/>
                <a:cs typeface="Times New Roman" panose="02020603050405020304" charset="0"/>
              </a:rPr>
              <a:t>Việt</a:t>
            </a:r>
            <a:r>
              <a:rPr lang="en-US" sz="2400" dirty="0">
                <a:solidFill>
                  <a:schemeClr val="tx1"/>
                </a:solidFill>
                <a:latin typeface="Times New Roman" panose="02020603050405020304" charset="0"/>
                <a:cs typeface="Times New Roman" panose="02020603050405020304" charset="0"/>
              </a:rPr>
              <a:t>: </a:t>
            </a:r>
            <a:r>
              <a:rPr lang="en-US" sz="2400" dirty="0" err="1">
                <a:solidFill>
                  <a:schemeClr val="tx1"/>
                </a:solidFill>
                <a:latin typeface="Times New Roman" panose="02020603050405020304" charset="0"/>
                <a:cs typeface="Times New Roman" panose="02020603050405020304" charset="0"/>
              </a:rPr>
              <a:t>Chữ</a:t>
            </a:r>
            <a:r>
              <a:rPr lang="en-US" sz="2400" dirty="0">
                <a:solidFill>
                  <a:schemeClr val="tx1"/>
                </a:solidFill>
                <a:latin typeface="Times New Roman" panose="02020603050405020304" charset="0"/>
                <a:cs typeface="Times New Roman" panose="02020603050405020304" charset="0"/>
              </a:rPr>
              <a:t> </a:t>
            </a:r>
            <a:r>
              <a:rPr lang="en-US" sz="2400" dirty="0" err="1">
                <a:solidFill>
                  <a:schemeClr val="tx1"/>
                </a:solidFill>
                <a:latin typeface="Times New Roman" panose="02020603050405020304" charset="0"/>
                <a:cs typeface="Times New Roman" panose="02020603050405020304" charset="0"/>
              </a:rPr>
              <a:t>Nôm</a:t>
            </a:r>
            <a:endParaRPr lang="vi-VN" sz="2400" dirty="0">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8" grpId="0" animBg="1"/>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 cstate="print">
            <a:lum bright="70000" contrast="-70000"/>
            <a:extLst>
              <a:ext uri="{28A0092B-C50C-407E-A947-70E740481C1C}">
                <a14:useLocalDpi xmlns:a14="http://schemas.microsoft.com/office/drawing/2010/main" val="0"/>
              </a:ext>
            </a:extLst>
          </a:blip>
          <a:stretch>
            <a:fillRect/>
          </a:stretch>
        </p:blipFill>
        <p:spPr>
          <a:xfrm flipH="1">
            <a:off x="2945522" y="5315709"/>
            <a:ext cx="8747778" cy="1237491"/>
          </a:xfrm>
          <a:prstGeom prst="rect">
            <a:avLst/>
          </a:prstGeom>
        </p:spPr>
      </p:pic>
      <p:sp>
        <p:nvSpPr>
          <p:cNvPr id="9" name="文本框 9"/>
          <p:cNvSpPr txBox="1"/>
          <p:nvPr/>
        </p:nvSpPr>
        <p:spPr>
          <a:xfrm>
            <a:off x="3783781" y="901332"/>
            <a:ext cx="4624437" cy="707886"/>
          </a:xfrm>
          <a:prstGeom prst="rect">
            <a:avLst/>
          </a:prstGeom>
          <a:noFill/>
        </p:spPr>
        <p:txBody>
          <a:bodyPr wrap="square" rtlCol="0">
            <a:spAutoFit/>
          </a:bodyPr>
          <a:lstStyle/>
          <a:p>
            <a:pPr algn="ctr"/>
            <a:r>
              <a:rPr lang="en-US" altLang="zh-CN" sz="4000" dirty="0" err="1">
                <a:solidFill>
                  <a:srgbClr val="687C71"/>
                </a:solidFill>
                <a:latin typeface="#9Slide07 IcielBaliho Script" pitchFamily="2" charset="0"/>
                <a:cs typeface="+mn-ea"/>
                <a:sym typeface="+mn-lt"/>
              </a:rPr>
              <a:t>Hạnh</a:t>
            </a:r>
            <a:r>
              <a:rPr lang="en-US" altLang="zh-CN" sz="4000" dirty="0">
                <a:solidFill>
                  <a:srgbClr val="687C71"/>
                </a:solidFill>
                <a:latin typeface="#9Slide07 IcielBaliho Script" pitchFamily="2" charset="0"/>
                <a:cs typeface="+mn-ea"/>
                <a:sym typeface="+mn-lt"/>
              </a:rPr>
              <a:t> 09755253</a:t>
            </a:r>
            <a:endParaRPr lang="zh-CN" altLang="en-US" sz="4000" dirty="0">
              <a:solidFill>
                <a:srgbClr val="687C71"/>
              </a:solidFill>
              <a:latin typeface="#9Slide07 IcielBaliho Script" pitchFamily="2" charset="0"/>
              <a:cs typeface="+mn-ea"/>
              <a:sym typeface="+mn-lt"/>
            </a:endParaRPr>
          </a:p>
        </p:txBody>
      </p:sp>
      <p:sp>
        <p:nvSpPr>
          <p:cNvPr id="15" name="矩形 1"/>
          <p:cNvSpPr/>
          <p:nvPr/>
        </p:nvSpPr>
        <p:spPr>
          <a:xfrm>
            <a:off x="345869" y="373485"/>
            <a:ext cx="11500260" cy="6111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C0306"/>
              </a:solidFill>
              <a:cs typeface="+mn-ea"/>
              <a:sym typeface="+mn-lt"/>
            </a:endParaRPr>
          </a:p>
        </p:txBody>
      </p:sp>
      <p:sp>
        <p:nvSpPr>
          <p:cNvPr id="16" name="矩形 2"/>
          <p:cNvSpPr/>
          <p:nvPr/>
        </p:nvSpPr>
        <p:spPr>
          <a:xfrm>
            <a:off x="609600" y="680605"/>
            <a:ext cx="10972800" cy="5496789"/>
          </a:xfrm>
          <a:prstGeom prst="rect">
            <a:avLst/>
          </a:prstGeom>
          <a:no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Google Shape;1538;p53"/>
          <p:cNvSpPr/>
          <p:nvPr/>
        </p:nvSpPr>
        <p:spPr>
          <a:xfrm>
            <a:off x="1026806" y="1100837"/>
            <a:ext cx="5292149" cy="815500"/>
          </a:xfrm>
          <a:prstGeom prst="roundRect">
            <a:avLst>
              <a:gd name="adj" fmla="val 16667"/>
            </a:avLst>
          </a:prstGeom>
          <a:solidFill>
            <a:schemeClr val="accent6">
              <a:lumMod val="20000"/>
              <a:lumOff val="80000"/>
            </a:schemeClr>
          </a:solidFill>
          <a:ln w="952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algn="ctr"/>
            <a:r>
              <a:rPr lang="en-US" altLang="zh-CN" sz="2400" dirty="0" err="1">
                <a:solidFill>
                  <a:srgbClr val="FF0000"/>
                </a:solidFill>
                <a:latin typeface="Times New Roman" panose="02020603050405020304" charset="0"/>
                <a:cs typeface="Times New Roman" panose="02020603050405020304" charset="0"/>
                <a:sym typeface="+mn-lt"/>
              </a:rPr>
              <a:t>Đọc</a:t>
            </a:r>
            <a:r>
              <a:rPr lang="en-US" altLang="zh-CN" sz="2400" dirty="0">
                <a:solidFill>
                  <a:srgbClr val="FF0000"/>
                </a:solidFill>
                <a:latin typeface="Times New Roman" panose="02020603050405020304" charset="0"/>
                <a:cs typeface="Times New Roman" panose="02020603050405020304" charset="0"/>
                <a:sym typeface="+mn-lt"/>
              </a:rPr>
              <a:t> </a:t>
            </a:r>
            <a:r>
              <a:rPr lang="en-US" altLang="zh-CN" sz="2400" dirty="0" err="1">
                <a:solidFill>
                  <a:srgbClr val="FF0000"/>
                </a:solidFill>
                <a:latin typeface="Times New Roman" panose="02020603050405020304" charset="0"/>
                <a:cs typeface="Times New Roman" panose="02020603050405020304" charset="0"/>
                <a:sym typeface="+mn-lt"/>
              </a:rPr>
              <a:t>phần</a:t>
            </a:r>
            <a:r>
              <a:rPr lang="en-US" altLang="zh-CN" sz="2400" dirty="0">
                <a:solidFill>
                  <a:srgbClr val="FF0000"/>
                </a:solidFill>
                <a:latin typeface="Times New Roman" panose="02020603050405020304" charset="0"/>
                <a:cs typeface="Times New Roman" panose="02020603050405020304" charset="0"/>
                <a:sym typeface="+mn-lt"/>
              </a:rPr>
              <a:t> Tri </a:t>
            </a:r>
            <a:r>
              <a:rPr lang="en-US" altLang="zh-CN" sz="2400" dirty="0" err="1">
                <a:solidFill>
                  <a:srgbClr val="FF0000"/>
                </a:solidFill>
                <a:latin typeface="Times New Roman" panose="02020603050405020304" charset="0"/>
                <a:cs typeface="Times New Roman" panose="02020603050405020304" charset="0"/>
                <a:sym typeface="+mn-lt"/>
              </a:rPr>
              <a:t>thức</a:t>
            </a:r>
            <a:r>
              <a:rPr lang="en-US" altLang="zh-CN" sz="2400" dirty="0">
                <a:solidFill>
                  <a:srgbClr val="FF0000"/>
                </a:solidFill>
                <a:latin typeface="Times New Roman" panose="02020603050405020304" charset="0"/>
                <a:cs typeface="Times New Roman" panose="02020603050405020304" charset="0"/>
                <a:sym typeface="+mn-lt"/>
              </a:rPr>
              <a:t> </a:t>
            </a:r>
            <a:r>
              <a:rPr lang="en-US" altLang="zh-CN" sz="2400" dirty="0" err="1">
                <a:solidFill>
                  <a:srgbClr val="FF0000"/>
                </a:solidFill>
                <a:latin typeface="Times New Roman" panose="02020603050405020304" charset="0"/>
                <a:cs typeface="Times New Roman" panose="02020603050405020304" charset="0"/>
                <a:sym typeface="+mn-lt"/>
              </a:rPr>
              <a:t>Ngữ</a:t>
            </a:r>
            <a:r>
              <a:rPr lang="en-US" altLang="zh-CN" sz="2400" dirty="0">
                <a:solidFill>
                  <a:srgbClr val="FF0000"/>
                </a:solidFill>
                <a:latin typeface="Times New Roman" panose="02020603050405020304" charset="0"/>
                <a:cs typeface="Times New Roman" panose="02020603050405020304" charset="0"/>
                <a:sym typeface="+mn-lt"/>
              </a:rPr>
              <a:t> </a:t>
            </a:r>
            <a:r>
              <a:rPr lang="en-US" altLang="zh-CN" sz="2400" dirty="0" err="1">
                <a:solidFill>
                  <a:srgbClr val="FF0000"/>
                </a:solidFill>
                <a:latin typeface="Times New Roman" panose="02020603050405020304" charset="0"/>
                <a:cs typeface="Times New Roman" panose="02020603050405020304" charset="0"/>
                <a:sym typeface="+mn-lt"/>
              </a:rPr>
              <a:t>văn</a:t>
            </a:r>
            <a:r>
              <a:rPr lang="en-US" altLang="zh-CN" sz="2400" dirty="0">
                <a:solidFill>
                  <a:srgbClr val="FF0000"/>
                </a:solidFill>
                <a:latin typeface="Times New Roman" panose="02020603050405020304" charset="0"/>
                <a:cs typeface="Times New Roman" panose="02020603050405020304" charset="0"/>
                <a:sym typeface="+mn-lt"/>
              </a:rPr>
              <a:t> (SGK – tr64)</a:t>
            </a:r>
            <a:endParaRPr lang="zh-CN" altLang="en-US" sz="2400" dirty="0">
              <a:solidFill>
                <a:srgbClr val="FF0000"/>
              </a:solidFill>
              <a:latin typeface="Times New Roman" panose="02020603050405020304" charset="0"/>
              <a:cs typeface="Times New Roman" panose="02020603050405020304" charset="0"/>
              <a:sym typeface="+mn-lt"/>
            </a:endParaRPr>
          </a:p>
        </p:txBody>
      </p:sp>
      <p:sp>
        <p:nvSpPr>
          <p:cNvPr id="5" name="Google Shape;1538;p53"/>
          <p:cNvSpPr/>
          <p:nvPr/>
        </p:nvSpPr>
        <p:spPr>
          <a:xfrm>
            <a:off x="1026806" y="3021249"/>
            <a:ext cx="5292149" cy="815500"/>
          </a:xfrm>
          <a:prstGeom prst="roundRect">
            <a:avLst>
              <a:gd name="adj" fmla="val 16667"/>
            </a:avLst>
          </a:prstGeom>
          <a:solidFill>
            <a:schemeClr val="accent6">
              <a:lumMod val="20000"/>
              <a:lumOff val="80000"/>
            </a:schemeClr>
          </a:solidFill>
          <a:ln w="952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algn="ctr"/>
            <a:r>
              <a:rPr lang="en-US" altLang="zh-CN" sz="2400" dirty="0">
                <a:solidFill>
                  <a:srgbClr val="FF0000"/>
                </a:solidFill>
                <a:latin typeface="Times New Roman" panose="02020603050405020304" charset="0"/>
                <a:cs typeface="Times New Roman" panose="02020603050405020304" charset="0"/>
                <a:sym typeface="+mn-lt"/>
              </a:rPr>
              <a:t>Hoàn </a:t>
            </a:r>
            <a:r>
              <a:rPr lang="en-US" altLang="zh-CN" sz="2400" dirty="0" err="1">
                <a:solidFill>
                  <a:srgbClr val="FF0000"/>
                </a:solidFill>
                <a:latin typeface="Times New Roman" panose="02020603050405020304" charset="0"/>
                <a:cs typeface="Times New Roman" panose="02020603050405020304" charset="0"/>
                <a:sym typeface="+mn-lt"/>
              </a:rPr>
              <a:t>thiện</a:t>
            </a:r>
            <a:r>
              <a:rPr lang="en-US" altLang="zh-CN" sz="2400" dirty="0">
                <a:solidFill>
                  <a:srgbClr val="FF0000"/>
                </a:solidFill>
                <a:latin typeface="Times New Roman" panose="02020603050405020304" charset="0"/>
                <a:cs typeface="Times New Roman" panose="02020603050405020304" charset="0"/>
                <a:sym typeface="+mn-lt"/>
              </a:rPr>
              <a:t> PHT “Ô </a:t>
            </a:r>
            <a:r>
              <a:rPr lang="en-US" altLang="zh-CN" sz="2400" dirty="0" err="1">
                <a:solidFill>
                  <a:srgbClr val="FF0000"/>
                </a:solidFill>
                <a:latin typeface="Times New Roman" panose="02020603050405020304" charset="0"/>
                <a:cs typeface="Times New Roman" panose="02020603050405020304" charset="0"/>
                <a:sym typeface="+mn-lt"/>
              </a:rPr>
              <a:t>chữ</a:t>
            </a:r>
            <a:r>
              <a:rPr lang="en-US" altLang="zh-CN" sz="2400" dirty="0">
                <a:solidFill>
                  <a:srgbClr val="FF0000"/>
                </a:solidFill>
                <a:latin typeface="Times New Roman" panose="02020603050405020304" charset="0"/>
                <a:cs typeface="Times New Roman" panose="02020603050405020304" charset="0"/>
                <a:sym typeface="+mn-lt"/>
              </a:rPr>
              <a:t> Tri </a:t>
            </a:r>
            <a:r>
              <a:rPr lang="en-US" altLang="zh-CN" sz="2400" dirty="0" err="1">
                <a:solidFill>
                  <a:srgbClr val="FF0000"/>
                </a:solidFill>
                <a:latin typeface="Times New Roman" panose="02020603050405020304" charset="0"/>
                <a:cs typeface="Times New Roman" panose="02020603050405020304" charset="0"/>
                <a:sym typeface="+mn-lt"/>
              </a:rPr>
              <a:t>thức</a:t>
            </a:r>
            <a:r>
              <a:rPr lang="en-US" altLang="zh-CN" sz="2400" dirty="0">
                <a:solidFill>
                  <a:srgbClr val="FF0000"/>
                </a:solidFill>
                <a:latin typeface="Times New Roman" panose="02020603050405020304" charset="0"/>
                <a:cs typeface="Times New Roman" panose="02020603050405020304" charset="0"/>
                <a:sym typeface="+mn-lt"/>
              </a:rPr>
              <a:t>” </a:t>
            </a:r>
            <a:endParaRPr lang="zh-CN" altLang="en-US" sz="2400" dirty="0">
              <a:solidFill>
                <a:srgbClr val="FF0000"/>
              </a:solidFill>
              <a:latin typeface="Times New Roman" panose="02020603050405020304" charset="0"/>
              <a:cs typeface="Times New Roman" panose="02020603050405020304" charset="0"/>
              <a:sym typeface="+mn-lt"/>
            </a:endParaRPr>
          </a:p>
        </p:txBody>
      </p:sp>
      <p:sp>
        <p:nvSpPr>
          <p:cNvPr id="6" name="Google Shape;1538;p53"/>
          <p:cNvSpPr/>
          <p:nvPr/>
        </p:nvSpPr>
        <p:spPr>
          <a:xfrm>
            <a:off x="1026806" y="4941661"/>
            <a:ext cx="5292149" cy="815500"/>
          </a:xfrm>
          <a:prstGeom prst="roundRect">
            <a:avLst>
              <a:gd name="adj" fmla="val 16667"/>
            </a:avLst>
          </a:prstGeom>
          <a:solidFill>
            <a:schemeClr val="accent6">
              <a:lumMod val="20000"/>
              <a:lumOff val="80000"/>
            </a:schemeClr>
          </a:solidFill>
          <a:ln w="952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algn="ctr"/>
            <a:r>
              <a:rPr lang="en-US" altLang="zh-CN" sz="2400" dirty="0">
                <a:solidFill>
                  <a:srgbClr val="FF0000"/>
                </a:solidFill>
                <a:latin typeface="Times New Roman" panose="02020603050405020304" charset="0"/>
                <a:cs typeface="Times New Roman" panose="02020603050405020304" charset="0"/>
                <a:sym typeface="+mn-lt"/>
              </a:rPr>
              <a:t>Chia </a:t>
            </a:r>
            <a:r>
              <a:rPr lang="en-US" altLang="zh-CN" sz="2400" dirty="0" err="1">
                <a:solidFill>
                  <a:srgbClr val="FF0000"/>
                </a:solidFill>
                <a:latin typeface="Times New Roman" panose="02020603050405020304" charset="0"/>
                <a:cs typeface="Times New Roman" panose="02020603050405020304" charset="0"/>
                <a:sym typeface="+mn-lt"/>
              </a:rPr>
              <a:t>sẻ</a:t>
            </a:r>
            <a:r>
              <a:rPr lang="en-US" altLang="zh-CN" sz="2400" dirty="0">
                <a:solidFill>
                  <a:srgbClr val="FF0000"/>
                </a:solidFill>
                <a:latin typeface="Times New Roman" panose="02020603050405020304" charset="0"/>
                <a:cs typeface="Times New Roman" panose="02020603050405020304" charset="0"/>
                <a:sym typeface="+mn-lt"/>
              </a:rPr>
              <a:t> </a:t>
            </a:r>
            <a:r>
              <a:rPr lang="en-US" altLang="zh-CN" sz="2400" dirty="0" err="1">
                <a:solidFill>
                  <a:srgbClr val="FF0000"/>
                </a:solidFill>
                <a:latin typeface="Times New Roman" panose="02020603050405020304" charset="0"/>
                <a:cs typeface="Times New Roman" panose="02020603050405020304" charset="0"/>
                <a:sym typeface="+mn-lt"/>
              </a:rPr>
              <a:t>đáp</a:t>
            </a:r>
            <a:r>
              <a:rPr lang="en-US" altLang="zh-CN" sz="2400" dirty="0">
                <a:solidFill>
                  <a:srgbClr val="FF0000"/>
                </a:solidFill>
                <a:latin typeface="Times New Roman" panose="02020603050405020304" charset="0"/>
                <a:cs typeface="Times New Roman" panose="02020603050405020304" charset="0"/>
                <a:sym typeface="+mn-lt"/>
              </a:rPr>
              <a:t> </a:t>
            </a:r>
            <a:r>
              <a:rPr lang="en-US" altLang="zh-CN" sz="2400" dirty="0" err="1">
                <a:solidFill>
                  <a:srgbClr val="FF0000"/>
                </a:solidFill>
                <a:latin typeface="Times New Roman" panose="02020603050405020304" charset="0"/>
                <a:cs typeface="Times New Roman" panose="02020603050405020304" charset="0"/>
                <a:sym typeface="+mn-lt"/>
              </a:rPr>
              <a:t>án</a:t>
            </a:r>
            <a:r>
              <a:rPr lang="en-US" altLang="zh-CN" sz="2400" dirty="0">
                <a:solidFill>
                  <a:srgbClr val="FF0000"/>
                </a:solidFill>
                <a:latin typeface="Times New Roman" panose="02020603050405020304" charset="0"/>
                <a:cs typeface="Times New Roman" panose="02020603050405020304" charset="0"/>
                <a:sym typeface="+mn-lt"/>
              </a:rPr>
              <a:t> </a:t>
            </a:r>
            <a:r>
              <a:rPr lang="en-US" altLang="zh-CN" sz="2400" dirty="0" err="1">
                <a:solidFill>
                  <a:srgbClr val="FF0000"/>
                </a:solidFill>
                <a:latin typeface="Times New Roman" panose="02020603050405020304" charset="0"/>
                <a:cs typeface="Times New Roman" panose="02020603050405020304" charset="0"/>
                <a:sym typeface="+mn-lt"/>
              </a:rPr>
              <a:t>với</a:t>
            </a:r>
            <a:r>
              <a:rPr lang="en-US" altLang="zh-CN" sz="2400" dirty="0">
                <a:solidFill>
                  <a:srgbClr val="FF0000"/>
                </a:solidFill>
                <a:latin typeface="Times New Roman" panose="02020603050405020304" charset="0"/>
                <a:cs typeface="Times New Roman" panose="02020603050405020304" charset="0"/>
                <a:sym typeface="+mn-lt"/>
              </a:rPr>
              <a:t> </a:t>
            </a:r>
            <a:r>
              <a:rPr lang="en-US" altLang="zh-CN" sz="2400" dirty="0" err="1">
                <a:solidFill>
                  <a:srgbClr val="FF0000"/>
                </a:solidFill>
                <a:latin typeface="Times New Roman" panose="02020603050405020304" charset="0"/>
                <a:cs typeface="Times New Roman" panose="02020603050405020304" charset="0"/>
                <a:sym typeface="+mn-lt"/>
              </a:rPr>
              <a:t>cả</a:t>
            </a:r>
            <a:r>
              <a:rPr lang="en-US" altLang="zh-CN" sz="2400" dirty="0">
                <a:solidFill>
                  <a:srgbClr val="FF0000"/>
                </a:solidFill>
                <a:latin typeface="Times New Roman" panose="02020603050405020304" charset="0"/>
                <a:cs typeface="Times New Roman" panose="02020603050405020304" charset="0"/>
                <a:sym typeface="+mn-lt"/>
              </a:rPr>
              <a:t> </a:t>
            </a:r>
            <a:r>
              <a:rPr lang="en-US" altLang="zh-CN" sz="2400" dirty="0" err="1">
                <a:solidFill>
                  <a:srgbClr val="FF0000"/>
                </a:solidFill>
                <a:latin typeface="Times New Roman" panose="02020603050405020304" charset="0"/>
                <a:cs typeface="Times New Roman" panose="02020603050405020304" charset="0"/>
                <a:sym typeface="+mn-lt"/>
              </a:rPr>
              <a:t>lớp</a:t>
            </a:r>
            <a:endParaRPr lang="zh-CN" altLang="en-US" sz="2400" dirty="0">
              <a:solidFill>
                <a:srgbClr val="FF0000"/>
              </a:solidFill>
              <a:latin typeface="Times New Roman" panose="02020603050405020304" charset="0"/>
              <a:cs typeface="Times New Roman" panose="02020603050405020304" charset="0"/>
              <a:sym typeface="+mn-lt"/>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2485839">
            <a:off x="3265130" y="2038673"/>
            <a:ext cx="815500" cy="815500"/>
          </a:xfrm>
          <a:prstGeom prst="rect">
            <a:avLst/>
          </a:prstGeom>
        </p:spPr>
      </p:pic>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2485839">
            <a:off x="3265131" y="4006910"/>
            <a:ext cx="815500" cy="815500"/>
          </a:xfrm>
          <a:prstGeom prst="rect">
            <a:avLst/>
          </a:prstGeom>
        </p:spPr>
      </p:pic>
      <p:pic>
        <p:nvPicPr>
          <p:cNvPr id="13" name="Picture 12"/>
          <p:cNvPicPr>
            <a:picLocks noChangeAspect="1"/>
          </p:cNvPicPr>
          <p:nvPr/>
        </p:nvPicPr>
        <p:blipFill>
          <a:blip r:embed="rId3"/>
          <a:stretch>
            <a:fillRect/>
          </a:stretch>
        </p:blipFill>
        <p:spPr>
          <a:xfrm>
            <a:off x="7376438" y="974170"/>
            <a:ext cx="3462697" cy="4909658"/>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 cstate="print">
            <a:lum bright="70000" contrast="-70000"/>
            <a:extLst>
              <a:ext uri="{28A0092B-C50C-407E-A947-70E740481C1C}">
                <a14:useLocalDpi xmlns:a14="http://schemas.microsoft.com/office/drawing/2010/main" val="0"/>
              </a:ext>
            </a:extLst>
          </a:blip>
          <a:stretch>
            <a:fillRect/>
          </a:stretch>
        </p:blipFill>
        <p:spPr>
          <a:xfrm flipH="1">
            <a:off x="2945522" y="5315709"/>
            <a:ext cx="8747778" cy="1237491"/>
          </a:xfrm>
          <a:prstGeom prst="rect">
            <a:avLst/>
          </a:prstGeom>
        </p:spPr>
      </p:pic>
      <p:sp>
        <p:nvSpPr>
          <p:cNvPr id="9" name="文本框 9"/>
          <p:cNvSpPr txBox="1"/>
          <p:nvPr/>
        </p:nvSpPr>
        <p:spPr>
          <a:xfrm>
            <a:off x="3783781" y="901332"/>
            <a:ext cx="4624437" cy="707886"/>
          </a:xfrm>
          <a:prstGeom prst="rect">
            <a:avLst/>
          </a:prstGeom>
          <a:noFill/>
        </p:spPr>
        <p:txBody>
          <a:bodyPr wrap="square" rtlCol="0">
            <a:spAutoFit/>
          </a:bodyPr>
          <a:lstStyle/>
          <a:p>
            <a:pPr algn="ctr"/>
            <a:r>
              <a:rPr lang="en-US" altLang="zh-CN" sz="4000" dirty="0">
                <a:solidFill>
                  <a:srgbClr val="687C71"/>
                </a:solidFill>
                <a:latin typeface="#9Slide07 IcielBaliho Script" pitchFamily="2" charset="0"/>
                <a:cs typeface="+mn-ea"/>
                <a:sym typeface="+mn-lt"/>
              </a:rPr>
              <a:t>1. </a:t>
            </a:r>
            <a:r>
              <a:rPr lang="en-US" altLang="zh-CN" sz="4000" dirty="0" err="1">
                <a:solidFill>
                  <a:srgbClr val="687C71"/>
                </a:solidFill>
                <a:latin typeface="#9Slide07 IcielBaliho Script" pitchFamily="2" charset="0"/>
                <a:cs typeface="+mn-ea"/>
                <a:sym typeface="+mn-lt"/>
              </a:rPr>
              <a:t>Đọc</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văn</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bản</a:t>
            </a:r>
            <a:endParaRPr lang="zh-CN" altLang="en-US" sz="4000" dirty="0">
              <a:solidFill>
                <a:srgbClr val="687C71"/>
              </a:solidFill>
              <a:latin typeface="#9Slide07 IcielBaliho Script" pitchFamily="2" charset="0"/>
              <a:cs typeface="+mn-ea"/>
              <a:sym typeface="+mn-lt"/>
            </a:endParaRPr>
          </a:p>
        </p:txBody>
      </p:sp>
      <p:sp>
        <p:nvSpPr>
          <p:cNvPr id="15" name="矩形 1"/>
          <p:cNvSpPr/>
          <p:nvPr/>
        </p:nvSpPr>
        <p:spPr>
          <a:xfrm>
            <a:off x="345869" y="373486"/>
            <a:ext cx="11500260" cy="6111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C0306"/>
              </a:solidFill>
              <a:cs typeface="+mn-ea"/>
              <a:sym typeface="+mn-lt"/>
            </a:endParaRPr>
          </a:p>
        </p:txBody>
      </p:sp>
      <p:sp>
        <p:nvSpPr>
          <p:cNvPr id="16" name="矩形 2"/>
          <p:cNvSpPr/>
          <p:nvPr/>
        </p:nvSpPr>
        <p:spPr>
          <a:xfrm>
            <a:off x="609600" y="680605"/>
            <a:ext cx="10972800" cy="5496789"/>
          </a:xfrm>
          <a:prstGeom prst="rect">
            <a:avLst/>
          </a:prstGeom>
          <a:no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 name="文本框 9"/>
          <p:cNvSpPr txBox="1"/>
          <p:nvPr/>
        </p:nvSpPr>
        <p:spPr>
          <a:xfrm>
            <a:off x="716280" y="1266190"/>
            <a:ext cx="1581150" cy="5251450"/>
          </a:xfrm>
          <a:prstGeom prst="rect">
            <a:avLst/>
          </a:prstGeom>
          <a:noFill/>
        </p:spPr>
        <p:txBody>
          <a:bodyPr wrap="square" rtlCol="0">
            <a:noAutofit/>
          </a:bodyPr>
          <a:lstStyle/>
          <a:p>
            <a:pPr algn="ctr">
              <a:lnSpc>
                <a:spcPct val="120000"/>
              </a:lnSpc>
            </a:pPr>
            <a:r>
              <a:rPr lang="en-US" altLang="zh-CN" sz="4000" dirty="0" err="1">
                <a:solidFill>
                  <a:srgbClr val="FF0000"/>
                </a:solidFill>
                <a:latin typeface="Times New Roman" panose="02020603050405020304" charset="0"/>
                <a:cs typeface="Times New Roman" panose="02020603050405020304" charset="0"/>
                <a:sym typeface="+mn-lt"/>
              </a:rPr>
              <a:t>Cùng</a:t>
            </a:r>
            <a:r>
              <a:rPr lang="en-US" altLang="zh-CN" sz="4000" dirty="0">
                <a:solidFill>
                  <a:srgbClr val="FF0000"/>
                </a:solidFill>
                <a:latin typeface="Times New Roman" panose="02020603050405020304" charset="0"/>
                <a:cs typeface="Times New Roman" panose="02020603050405020304" charset="0"/>
                <a:sym typeface="+mn-lt"/>
              </a:rPr>
              <a:t> </a:t>
            </a:r>
            <a:r>
              <a:rPr lang="en-US" altLang="zh-CN" sz="4000" dirty="0" err="1">
                <a:solidFill>
                  <a:srgbClr val="FF0000"/>
                </a:solidFill>
                <a:latin typeface="Times New Roman" panose="02020603050405020304" charset="0"/>
                <a:cs typeface="Times New Roman" panose="02020603050405020304" charset="0"/>
                <a:sym typeface="+mn-lt"/>
              </a:rPr>
              <a:t>nhau</a:t>
            </a:r>
            <a:r>
              <a:rPr lang="en-US" altLang="zh-CN" sz="4000" dirty="0">
                <a:solidFill>
                  <a:srgbClr val="FF0000"/>
                </a:solidFill>
                <a:latin typeface="Times New Roman" panose="02020603050405020304" charset="0"/>
                <a:cs typeface="Times New Roman" panose="02020603050405020304" charset="0"/>
                <a:sym typeface="+mn-lt"/>
              </a:rPr>
              <a:t> check </a:t>
            </a:r>
            <a:r>
              <a:rPr lang="en-US" altLang="zh-CN" sz="4000" dirty="0" err="1">
                <a:solidFill>
                  <a:srgbClr val="FF0000"/>
                </a:solidFill>
                <a:latin typeface="Times New Roman" panose="02020603050405020304" charset="0"/>
                <a:cs typeface="Times New Roman" panose="02020603050405020304" charset="0"/>
                <a:sym typeface="+mn-lt"/>
              </a:rPr>
              <a:t>đáp</a:t>
            </a:r>
            <a:r>
              <a:rPr lang="en-US" altLang="zh-CN" sz="4000" dirty="0">
                <a:solidFill>
                  <a:srgbClr val="FF0000"/>
                </a:solidFill>
                <a:latin typeface="Times New Roman" panose="02020603050405020304" charset="0"/>
                <a:cs typeface="Times New Roman" panose="02020603050405020304" charset="0"/>
                <a:sym typeface="+mn-lt"/>
              </a:rPr>
              <a:t> </a:t>
            </a:r>
            <a:r>
              <a:rPr lang="en-US" altLang="zh-CN" sz="4000" dirty="0" err="1">
                <a:solidFill>
                  <a:srgbClr val="FF0000"/>
                </a:solidFill>
                <a:latin typeface="Times New Roman" panose="02020603050405020304" charset="0"/>
                <a:cs typeface="Times New Roman" panose="02020603050405020304" charset="0"/>
                <a:sym typeface="+mn-lt"/>
              </a:rPr>
              <a:t>án</a:t>
            </a:r>
            <a:r>
              <a:rPr lang="en-US" altLang="zh-CN" sz="4000" dirty="0">
                <a:solidFill>
                  <a:srgbClr val="FF0000"/>
                </a:solidFill>
                <a:latin typeface="Times New Roman" panose="02020603050405020304" charset="0"/>
                <a:cs typeface="Times New Roman" panose="02020603050405020304" charset="0"/>
                <a:sym typeface="+mn-lt"/>
              </a:rPr>
              <a:t> </a:t>
            </a:r>
            <a:r>
              <a:rPr lang="en-US" altLang="zh-CN" sz="4000" dirty="0" err="1">
                <a:solidFill>
                  <a:srgbClr val="FF0000"/>
                </a:solidFill>
                <a:latin typeface="Times New Roman" panose="02020603050405020304" charset="0"/>
                <a:cs typeface="Times New Roman" panose="02020603050405020304" charset="0"/>
                <a:sym typeface="+mn-lt"/>
              </a:rPr>
              <a:t>nào</a:t>
            </a:r>
            <a:endParaRPr lang="zh-CN" altLang="en-US" sz="4000" dirty="0">
              <a:solidFill>
                <a:srgbClr val="FF0000"/>
              </a:solidFill>
              <a:latin typeface="Times New Roman" panose="02020603050405020304" charset="0"/>
              <a:cs typeface="Times New Roman" panose="02020603050405020304" charset="0"/>
              <a:sym typeface="+mn-lt"/>
            </a:endParaRPr>
          </a:p>
        </p:txBody>
      </p:sp>
      <p:graphicFrame>
        <p:nvGraphicFramePr>
          <p:cNvPr id="3" name="Table 2"/>
          <p:cNvGraphicFramePr>
            <a:graphicFrameLocks noGrp="1"/>
          </p:cNvGraphicFramePr>
          <p:nvPr/>
        </p:nvGraphicFramePr>
        <p:xfrm>
          <a:off x="2709565" y="722169"/>
          <a:ext cx="8594640" cy="5399412"/>
        </p:xfrm>
        <a:graphic>
          <a:graphicData uri="http://schemas.openxmlformats.org/drawingml/2006/table">
            <a:tbl>
              <a:tblPr firstRow="1" bandRow="1">
                <a:tableStyleId>{5C22544A-7EE6-4342-B048-85BDC9FD1C3A}</a:tableStyleId>
              </a:tblPr>
              <a:tblGrid>
                <a:gridCol w="716220"/>
                <a:gridCol w="716220"/>
                <a:gridCol w="716220"/>
                <a:gridCol w="716220"/>
                <a:gridCol w="716220"/>
                <a:gridCol w="716220"/>
                <a:gridCol w="716220"/>
                <a:gridCol w="716220"/>
                <a:gridCol w="716220"/>
                <a:gridCol w="716220"/>
                <a:gridCol w="716220"/>
                <a:gridCol w="716220"/>
              </a:tblGrid>
              <a:tr h="449951">
                <a:tc rowSpan="5">
                  <a:txBody>
                    <a:bodyPr/>
                    <a:lstStyle/>
                    <a:p>
                      <a:pPr algn="ctr"/>
                      <a:endParaRPr lang="en-US" sz="2300" b="0" dirty="0">
                        <a:solidFill>
                          <a:schemeClr val="tx1"/>
                        </a:solidFill>
                        <a:latin typeface="#9Slide03 Ample" panose="02000000000000000000"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4" gridSpan="2">
                  <a:txBody>
                    <a:bodyPr/>
                    <a:lstStyle/>
                    <a:p>
                      <a:pPr algn="ctr"/>
                      <a:endParaRPr lang="en-US" sz="2300" b="0" dirty="0">
                        <a:solidFill>
                          <a:schemeClr val="tx1"/>
                        </a:solidFill>
                        <a:latin typeface="#9Slide03 Ample" panose="02000000000000000000"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4" hMerge="1">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3">
                  <a:txBody>
                    <a:bodyPr/>
                    <a:lstStyle/>
                    <a:p>
                      <a:pPr algn="ctr"/>
                      <a:endParaRPr lang="en-US" sz="2300" b="0" dirty="0">
                        <a:solidFill>
                          <a:schemeClr val="tx1"/>
                        </a:solidFill>
                        <a:latin typeface="#9Slide03 Ample" panose="02000000000000000000"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4">
                  <a:txBody>
                    <a:bodyPr/>
                    <a:lstStyle/>
                    <a:p>
                      <a:pPr algn="ctr"/>
                      <a:endParaRPr lang="en-US" sz="2300" b="0" dirty="0">
                        <a:solidFill>
                          <a:schemeClr val="tx1"/>
                        </a:solidFill>
                        <a:latin typeface="#9Slide03 Ample" panose="02000000000000000000"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3">
                  <a:txBody>
                    <a:bodyPr/>
                    <a:lstStyle/>
                    <a:p>
                      <a:pPr algn="ctr"/>
                      <a:endParaRPr lang="en-US" sz="2300" b="0" dirty="0">
                        <a:solidFill>
                          <a:schemeClr val="tx1"/>
                        </a:solidFill>
                        <a:latin typeface="#9Slide03 Ample" panose="02000000000000000000"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gridSpan="5">
                  <a:txBody>
                    <a:bodyPr/>
                    <a:lstStyle/>
                    <a:p>
                      <a:pPr algn="ctr"/>
                      <a:endParaRPr lang="en-US" sz="2300" b="0" dirty="0">
                        <a:solidFill>
                          <a:schemeClr val="tx1"/>
                        </a:solidFill>
                        <a:latin typeface="#9Slide03 Ample" panose="02000000000000000000" pitchFamily="2"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h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h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h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h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b="0" dirty="0">
                          <a:solidFill>
                            <a:schemeClr val="tx1"/>
                          </a:solidFill>
                          <a:latin typeface="#9Slide03 Ample" panose="02000000000000000000" pitchFamily="2" charset="0"/>
                        </a:rPr>
                        <a:t>C</a:t>
                      </a:r>
                      <a:endParaRPr lang="en-US" sz="2300" b="0" dirty="0">
                        <a:solidFill>
                          <a:schemeClr val="tx1"/>
                        </a:solidFill>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49951">
                <a:tc v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gridSpan="2">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h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gridSpan="5">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h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h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h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h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dirty="0">
                          <a:latin typeface="#9Slide03 Ample" panose="02000000000000000000" pitchFamily="2" charset="0"/>
                        </a:rPr>
                        <a:t>H</a:t>
                      </a:r>
                      <a:endParaRPr lang="en-US" sz="2300" dirty="0">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49951">
                <a:tc v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gridSpan="2">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h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dirty="0">
                          <a:latin typeface="#9Slide03 Ample" panose="02000000000000000000" pitchFamily="2" charset="0"/>
                        </a:rPr>
                        <a:t>T</a:t>
                      </a:r>
                      <a:endParaRPr lang="en-US" sz="2300" dirty="0">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4">
                  <a:txBody>
                    <a:bodyPr/>
                    <a:lstStyle/>
                    <a:p>
                      <a:pPr algn="ctr"/>
                      <a:endParaRPr lang="en-US" sz="2300" dirty="0">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dirty="0">
                          <a:latin typeface="#9Slide03 Ample" panose="02000000000000000000" pitchFamily="2" charset="0"/>
                        </a:rPr>
                        <a:t>U</a:t>
                      </a:r>
                      <a:endParaRPr lang="en-US" sz="2300" dirty="0">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49951">
                <a:tc v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gridSpan="2">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h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dirty="0">
                          <a:latin typeface="#9Slide03 Ample" panose="02000000000000000000" pitchFamily="2" charset="0"/>
                        </a:rPr>
                        <a:t>S</a:t>
                      </a:r>
                      <a:endParaRPr lang="en-US" sz="2300" dirty="0">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dirty="0">
                          <a:latin typeface="#9Slide03 Ample" panose="02000000000000000000" pitchFamily="2" charset="0"/>
                        </a:rPr>
                        <a:t>D</a:t>
                      </a:r>
                      <a:endParaRPr lang="en-US" sz="2300" dirty="0">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dirty="0">
                          <a:latin typeface="#9Slide03 Ample" panose="02000000000000000000" pitchFamily="2" charset="0"/>
                        </a:rPr>
                        <a:t>H</a:t>
                      </a:r>
                      <a:endParaRPr lang="en-US" sz="2300" dirty="0">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endParaRPr lang="en-US" sz="2300" dirty="0">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endParaRPr lang="en-US" sz="2300" dirty="0">
                        <a:latin typeface="#9Slide03 Ample" panose="02000000000000000000" pitchFamily="2"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dirty="0">
                          <a:latin typeface="#9Slide03 Ample" panose="02000000000000000000" pitchFamily="2" charset="0"/>
                        </a:rPr>
                        <a:t>M</a:t>
                      </a:r>
                      <a:endParaRPr lang="en-US" sz="2300" dirty="0">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dirty="0">
                          <a:latin typeface="#9Slide03 Ample" panose="02000000000000000000" pitchFamily="2" charset="0"/>
                        </a:rPr>
                        <a:t>N</a:t>
                      </a:r>
                      <a:endParaRPr lang="en-US" sz="2300" dirty="0">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49951">
                <a:tc v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dirty="0">
                          <a:latin typeface="#9Slide03 Ample" panose="02000000000000000000" pitchFamily="2" charset="0"/>
                        </a:rPr>
                        <a:t>T</a:t>
                      </a:r>
                      <a:endParaRPr lang="en-US" sz="2300" dirty="0">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dirty="0">
                          <a:latin typeface="#9Slide03 Ample" panose="02000000000000000000" pitchFamily="2" charset="0"/>
                        </a:rPr>
                        <a:t>L</a:t>
                      </a:r>
                      <a:endParaRPr lang="en-US" sz="2300" dirty="0">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dirty="0">
                          <a:latin typeface="#9Slide03 Ample" panose="02000000000000000000" pitchFamily="2" charset="0"/>
                        </a:rPr>
                        <a:t>U</a:t>
                      </a:r>
                      <a:endParaRPr lang="en-US" sz="2300" dirty="0">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dirty="0">
                          <a:latin typeface="#9Slide03 Ample" panose="02000000000000000000" pitchFamily="2" charset="0"/>
                        </a:rPr>
                        <a:t>V</a:t>
                      </a:r>
                      <a:endParaRPr lang="en-US" sz="2300" dirty="0">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dirty="0">
                          <a:latin typeface="#9Slide03 Ample" panose="02000000000000000000" pitchFamily="2" charset="0"/>
                        </a:rPr>
                        <a:t>A</a:t>
                      </a:r>
                      <a:endParaRPr lang="en-US" sz="2300" dirty="0">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dirty="0">
                          <a:latin typeface="#9Slide03 Ample" panose="02000000000000000000" pitchFamily="2" charset="0"/>
                        </a:rPr>
                        <a:t>U</a:t>
                      </a:r>
                      <a:endParaRPr lang="en-US" sz="2300" dirty="0">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dirty="0">
                          <a:latin typeface="#9Slide03 Ample" panose="02000000000000000000" pitchFamily="2" charset="0"/>
                        </a:rPr>
                        <a:t>C</a:t>
                      </a:r>
                      <a:endParaRPr lang="en-US" sz="2300" dirty="0">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dirty="0">
                          <a:latin typeface="#9Slide03 Ample" panose="02000000000000000000" pitchFamily="2" charset="0"/>
                        </a:rPr>
                        <a:t>D</a:t>
                      </a:r>
                      <a:endParaRPr lang="en-US" sz="2300" dirty="0">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dirty="0">
                          <a:latin typeface="#9Slide03 Ample" panose="02000000000000000000" pitchFamily="2" charset="0"/>
                        </a:rPr>
                        <a:t>U</a:t>
                      </a:r>
                      <a:endParaRPr lang="en-US" sz="2300" dirty="0">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dirty="0">
                          <a:latin typeface="#9Slide03 Ample" panose="02000000000000000000" pitchFamily="2" charset="0"/>
                        </a:rPr>
                        <a:t>O</a:t>
                      </a:r>
                      <a:endParaRPr lang="en-US" sz="2300" dirty="0">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49951">
                <a:tc>
                  <a:txBody>
                    <a:bodyPr/>
                    <a:lstStyle/>
                    <a:p>
                      <a:pPr algn="ctr"/>
                      <a:r>
                        <a:rPr lang="en-US" sz="2300" dirty="0">
                          <a:latin typeface="#9Slide03 Ample" panose="02000000000000000000" pitchFamily="2" charset="0"/>
                        </a:rPr>
                        <a:t>T</a:t>
                      </a:r>
                      <a:endParaRPr lang="en-US" sz="2300" dirty="0">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300" dirty="0">
                          <a:latin typeface="#9Slide03 Ample" panose="02000000000000000000" pitchFamily="2" charset="0"/>
                        </a:rPr>
                        <a:t>R</a:t>
                      </a:r>
                      <a:endParaRPr lang="en-US" sz="2300" dirty="0">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300" dirty="0">
                          <a:latin typeface="#9Slide03 Ample" panose="02000000000000000000" pitchFamily="2" charset="0"/>
                        </a:rPr>
                        <a:t>U</a:t>
                      </a:r>
                      <a:endParaRPr lang="en-US" sz="2300" dirty="0">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300" dirty="0">
                          <a:latin typeface="#9Slide03 Ample" panose="02000000000000000000" pitchFamily="2" charset="0"/>
                        </a:rPr>
                        <a:t>Y</a:t>
                      </a:r>
                      <a:endParaRPr lang="en-US" sz="2300" dirty="0">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300" dirty="0">
                          <a:latin typeface="#9Slide03 Ample" panose="02000000000000000000" pitchFamily="2" charset="0"/>
                        </a:rPr>
                        <a:t>E</a:t>
                      </a:r>
                      <a:endParaRPr lang="en-US" sz="2300" dirty="0">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300" dirty="0">
                          <a:latin typeface="#9Slide03 Ample" panose="02000000000000000000" pitchFamily="2" charset="0"/>
                        </a:rPr>
                        <a:t>N</a:t>
                      </a:r>
                      <a:endParaRPr lang="en-US" sz="2300" dirty="0">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300" dirty="0">
                          <a:latin typeface="#9Slide03 Ample" panose="02000000000000000000" pitchFamily="2" charset="0"/>
                        </a:rPr>
                        <a:t>T</a:t>
                      </a:r>
                      <a:endParaRPr lang="en-US" sz="2300" dirty="0">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300" dirty="0">
                          <a:latin typeface="#9Slide03 Ample" panose="02000000000000000000" pitchFamily="2" charset="0"/>
                        </a:rPr>
                        <a:t>H</a:t>
                      </a:r>
                      <a:endParaRPr lang="en-US" sz="2300" dirty="0">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300" dirty="0">
                          <a:latin typeface="#9Slide03 Ample" panose="02000000000000000000" pitchFamily="2" charset="0"/>
                        </a:rPr>
                        <a:t>O</a:t>
                      </a:r>
                      <a:endParaRPr lang="en-US" sz="2300" dirty="0">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300" dirty="0">
                          <a:latin typeface="#9Slide03 Ample" panose="02000000000000000000" pitchFamily="2" charset="0"/>
                        </a:rPr>
                        <a:t>N</a:t>
                      </a:r>
                      <a:endParaRPr lang="en-US" sz="2300" dirty="0">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300" dirty="0">
                          <a:latin typeface="#9Slide03 Ample" panose="02000000000000000000" pitchFamily="2" charset="0"/>
                        </a:rPr>
                        <a:t>O</a:t>
                      </a:r>
                      <a:endParaRPr lang="en-US" sz="2300" dirty="0">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300" dirty="0">
                          <a:latin typeface="#9Slide03 Ample" panose="02000000000000000000" pitchFamily="2" charset="0"/>
                        </a:rPr>
                        <a:t>M</a:t>
                      </a:r>
                      <a:endParaRPr lang="en-US" sz="2300" dirty="0">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r h="449951">
                <a:tc>
                  <a:txBody>
                    <a:bodyPr/>
                    <a:lstStyle/>
                    <a:p>
                      <a:pPr algn="ctr"/>
                      <a:r>
                        <a:rPr lang="en-US" sz="2300" dirty="0">
                          <a:latin typeface="#9Slide03 Ample" panose="02000000000000000000" pitchFamily="2" charset="0"/>
                        </a:rPr>
                        <a:t>U</a:t>
                      </a:r>
                      <a:endParaRPr lang="en-US" sz="2300" dirty="0">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dirty="0">
                          <a:latin typeface="#9Slide03 Ample" panose="02000000000000000000" pitchFamily="2" charset="0"/>
                        </a:rPr>
                        <a:t>U</a:t>
                      </a:r>
                      <a:endParaRPr lang="en-US" sz="2300" dirty="0">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dirty="0">
                          <a:latin typeface="#9Slide03 Ample" panose="02000000000000000000" pitchFamily="2" charset="0"/>
                        </a:rPr>
                        <a:t>C</a:t>
                      </a:r>
                      <a:endParaRPr lang="en-US" sz="2300" dirty="0">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dirty="0">
                          <a:latin typeface="#9Slide03 Ample" panose="02000000000000000000" pitchFamily="2" charset="0"/>
                        </a:rPr>
                        <a:t>N</a:t>
                      </a:r>
                      <a:endParaRPr lang="en-US" sz="2300" dirty="0">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dirty="0">
                          <a:latin typeface="#9Slide03 Ample" panose="02000000000000000000" pitchFamily="2" charset="0"/>
                        </a:rPr>
                        <a:t>D</a:t>
                      </a:r>
                      <a:endParaRPr lang="en-US" sz="2300" dirty="0">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dirty="0">
                          <a:latin typeface="#9Slide03 Ample" panose="02000000000000000000" pitchFamily="2" charset="0"/>
                        </a:rPr>
                        <a:t>G</a:t>
                      </a:r>
                      <a:endParaRPr lang="en-US" sz="2300" dirty="0">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dirty="0">
                          <a:latin typeface="#9Slide03 Ample" panose="02000000000000000000" pitchFamily="2" charset="0"/>
                        </a:rPr>
                        <a:t>H</a:t>
                      </a:r>
                      <a:endParaRPr lang="en-US" sz="2300" dirty="0">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dirty="0">
                          <a:latin typeface="#9Slide03 Ample" panose="02000000000000000000" pitchFamily="2" charset="0"/>
                        </a:rPr>
                        <a:t>I</a:t>
                      </a:r>
                      <a:endParaRPr lang="en-US" sz="2300" dirty="0">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dirty="0">
                          <a:latin typeface="#9Slide03 Ample" panose="02000000000000000000" pitchFamily="2" charset="0"/>
                        </a:rPr>
                        <a:t>C</a:t>
                      </a:r>
                      <a:endParaRPr lang="en-US" sz="2300" dirty="0">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dirty="0">
                          <a:latin typeface="#9Slide03 Ample" panose="02000000000000000000" pitchFamily="2" charset="0"/>
                        </a:rPr>
                        <a:t>H</a:t>
                      </a:r>
                      <a:endParaRPr lang="en-US" sz="2300" dirty="0">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dirty="0">
                          <a:latin typeface="#9Slide03 Ample" panose="02000000000000000000" pitchFamily="2" charset="0"/>
                        </a:rPr>
                        <a:t>I</a:t>
                      </a:r>
                      <a:endParaRPr lang="en-US" sz="2300" dirty="0">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6">
                  <a:txBody>
                    <a:bodyPr/>
                    <a:lstStyle/>
                    <a:p>
                      <a:pPr algn="ctr"/>
                      <a:endParaRPr lang="en-US" sz="2300" dirty="0">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r>
              <a:tr h="449951">
                <a:tc>
                  <a:txBody>
                    <a:bodyPr/>
                    <a:lstStyle/>
                    <a:p>
                      <a:pPr algn="ctr"/>
                      <a:r>
                        <a:rPr lang="en-US" sz="2300" dirty="0">
                          <a:latin typeface="#9Slide03 Ample" panose="02000000000000000000" pitchFamily="2" charset="0"/>
                        </a:rPr>
                        <a:t>S</a:t>
                      </a:r>
                      <a:endParaRPr lang="en-US" sz="2300" dirty="0">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dirty="0">
                          <a:latin typeface="#9Slide03 Ample" panose="02000000000000000000" pitchFamily="2" charset="0"/>
                        </a:rPr>
                        <a:t>N</a:t>
                      </a:r>
                      <a:endParaRPr lang="en-US" sz="2300" dirty="0">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dirty="0">
                          <a:latin typeface="#9Slide03 Ample" panose="02000000000000000000" pitchFamily="2" charset="0"/>
                        </a:rPr>
                        <a:t>B</a:t>
                      </a:r>
                      <a:endParaRPr lang="en-US" sz="2300" dirty="0">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dirty="0">
                          <a:latin typeface="#9Slide03 Ample" panose="02000000000000000000" pitchFamily="2" charset="0"/>
                        </a:rPr>
                        <a:t>G</a:t>
                      </a:r>
                      <a:endParaRPr lang="en-US" sz="2300" dirty="0">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dirty="0">
                          <a:latin typeface="#9Slide03 Ample" panose="02000000000000000000" pitchFamily="2" charset="0"/>
                        </a:rPr>
                        <a:t>E</a:t>
                      </a:r>
                      <a:endParaRPr lang="en-US" sz="2300" dirty="0">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dirty="0">
                          <a:latin typeface="#9Slide03 Ample" panose="02000000000000000000" pitchFamily="2" charset="0"/>
                        </a:rPr>
                        <a:t>I</a:t>
                      </a:r>
                      <a:endParaRPr lang="en-US" sz="2300" dirty="0">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dirty="0">
                          <a:latin typeface="#9Slide03 Ample" panose="02000000000000000000" pitchFamily="2" charset="0"/>
                        </a:rPr>
                        <a:t>A</a:t>
                      </a:r>
                      <a:endParaRPr lang="en-US" sz="2300" dirty="0">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dirty="0">
                          <a:latin typeface="#9Slide03 Ample" panose="02000000000000000000" pitchFamily="2" charset="0"/>
                        </a:rPr>
                        <a:t>A</a:t>
                      </a:r>
                      <a:endParaRPr lang="en-US" sz="2300" dirty="0">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dirty="0">
                          <a:latin typeface="#9Slide03 Ample" panose="02000000000000000000" pitchFamily="2" charset="0"/>
                        </a:rPr>
                        <a:t>T</a:t>
                      </a:r>
                      <a:endParaRPr lang="en-US" sz="2300" dirty="0">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dirty="0">
                          <a:latin typeface="#9Slide03 Ample" panose="02000000000000000000" pitchFamily="2" charset="0"/>
                        </a:rPr>
                        <a:t>A</a:t>
                      </a:r>
                      <a:endParaRPr lang="en-US" sz="2300" dirty="0">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dirty="0">
                          <a:latin typeface="#9Slide03 Ample" panose="02000000000000000000" pitchFamily="2" charset="0"/>
                        </a:rPr>
                        <a:t>T</a:t>
                      </a:r>
                      <a:endParaRPr lang="en-US" sz="2300" dirty="0">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49951">
                <a:tc>
                  <a:txBody>
                    <a:bodyPr/>
                    <a:lstStyle/>
                    <a:p>
                      <a:pPr algn="ctr"/>
                      <a:r>
                        <a:rPr lang="en-US" sz="2300" dirty="0">
                          <a:latin typeface="#9Slide03 Ample" panose="02000000000000000000" pitchFamily="2" charset="0"/>
                        </a:rPr>
                        <a:t>U</a:t>
                      </a:r>
                      <a:endParaRPr lang="en-US" sz="2300" dirty="0">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dirty="0">
                          <a:latin typeface="#9Slide03 Ample" panose="02000000000000000000" pitchFamily="2" charset="0"/>
                        </a:rPr>
                        <a:t>G</a:t>
                      </a:r>
                      <a:endParaRPr lang="en-US" sz="2300" dirty="0">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dirty="0">
                          <a:latin typeface="#9Slide03 Ample" panose="02000000000000000000" pitchFamily="2" charset="0"/>
                        </a:rPr>
                        <a:t>A</a:t>
                      </a:r>
                      <a:endParaRPr lang="en-US" sz="2300" dirty="0">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dirty="0">
                          <a:latin typeface="#9Slide03 Ample" panose="02000000000000000000" pitchFamily="2" charset="0"/>
                        </a:rPr>
                        <a:t>H</a:t>
                      </a:r>
                      <a:endParaRPr lang="en-US" sz="2300" dirty="0">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dirty="0">
                          <a:latin typeface="#9Slide03 Ample" panose="02000000000000000000" pitchFamily="2" charset="0"/>
                        </a:rPr>
                        <a:t>P</a:t>
                      </a:r>
                      <a:endParaRPr lang="en-US" sz="2300" dirty="0">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dirty="0">
                          <a:latin typeface="#9Slide03 Ample" panose="02000000000000000000" pitchFamily="2" charset="0"/>
                        </a:rPr>
                        <a:t>A</a:t>
                      </a:r>
                      <a:endParaRPr lang="en-US" sz="2300" dirty="0">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dirty="0">
                          <a:latin typeface="#9Slide03 Ample" panose="02000000000000000000" pitchFamily="2" charset="0"/>
                        </a:rPr>
                        <a:t>C</a:t>
                      </a:r>
                      <a:endParaRPr lang="en-US" sz="2300" dirty="0">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dirty="0">
                          <a:latin typeface="#9Slide03 Ample" panose="02000000000000000000" pitchFamily="2" charset="0"/>
                        </a:rPr>
                        <a:t>L</a:t>
                      </a:r>
                      <a:endParaRPr lang="en-US" sz="2300" dirty="0">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dirty="0">
                          <a:latin typeface="#9Slide03 Ample" panose="02000000000000000000" pitchFamily="2" charset="0"/>
                        </a:rPr>
                        <a:t>H</a:t>
                      </a:r>
                      <a:endParaRPr lang="en-US" sz="2300" dirty="0">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dirty="0">
                          <a:latin typeface="#9Slide03 Ample" panose="02000000000000000000" pitchFamily="2" charset="0"/>
                        </a:rPr>
                        <a:t>N</a:t>
                      </a:r>
                      <a:endParaRPr lang="en-US" sz="2300" dirty="0">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dirty="0">
                          <a:latin typeface="#9Slide03 Ample" panose="02000000000000000000" pitchFamily="2" charset="0"/>
                        </a:rPr>
                        <a:t>A</a:t>
                      </a:r>
                      <a:endParaRPr lang="en-US" sz="2300" dirty="0">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49951">
                <a:tc rowSpan="3">
                  <a:txBody>
                    <a:bodyPr/>
                    <a:lstStyle/>
                    <a:p>
                      <a:pPr algn="ctr"/>
                      <a:endParaRPr lang="en-US" sz="2300" dirty="0">
                        <a:latin typeface="#9Slide03 Ample" panose="02000000000000000000" pitchFamily="2"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2300" dirty="0">
                          <a:latin typeface="#9Slide03 Ample" panose="02000000000000000000" pitchFamily="2" charset="0"/>
                        </a:rPr>
                        <a:t>D</a:t>
                      </a:r>
                      <a:endParaRPr lang="en-US" sz="2300" dirty="0">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dirty="0">
                          <a:latin typeface="#9Slide03 Ample" panose="02000000000000000000" pitchFamily="2" charset="0"/>
                        </a:rPr>
                        <a:t>T</a:t>
                      </a:r>
                      <a:endParaRPr lang="en-US" sz="2300" dirty="0">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dirty="0">
                          <a:latin typeface="#9Slide03 Ample" panose="02000000000000000000" pitchFamily="2" charset="0"/>
                        </a:rPr>
                        <a:t>I</a:t>
                      </a:r>
                      <a:endParaRPr lang="en-US" sz="2300" dirty="0">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3">
                  <a:txBody>
                    <a:bodyPr/>
                    <a:lstStyle/>
                    <a:p>
                      <a:pPr algn="ctr"/>
                      <a:endParaRPr lang="en-US" sz="2300" dirty="0">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2300" dirty="0">
                          <a:latin typeface="#9Slide03 Ample" panose="02000000000000000000" pitchFamily="2" charset="0"/>
                        </a:rPr>
                        <a:t>N</a:t>
                      </a:r>
                      <a:endParaRPr lang="en-US" sz="2300" dirty="0">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dirty="0">
                          <a:latin typeface="#9Slide03 Ample" panose="02000000000000000000" pitchFamily="2" charset="0"/>
                        </a:rPr>
                        <a:t>H</a:t>
                      </a:r>
                      <a:endParaRPr lang="en-US" sz="2300" dirty="0">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dirty="0">
                          <a:latin typeface="#9Slide03 Ample" panose="02000000000000000000" pitchFamily="2" charset="0"/>
                        </a:rPr>
                        <a:t>Y</a:t>
                      </a:r>
                      <a:endParaRPr lang="en-US" sz="2300" dirty="0">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dirty="0">
                          <a:latin typeface="#9Slide03 Ample" panose="02000000000000000000" pitchFamily="2" charset="0"/>
                        </a:rPr>
                        <a:t>O</a:t>
                      </a:r>
                      <a:endParaRPr lang="en-US" sz="2300" dirty="0">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dirty="0">
                          <a:latin typeface="#9Slide03 Ample" panose="02000000000000000000" pitchFamily="2" charset="0"/>
                        </a:rPr>
                        <a:t>D</a:t>
                      </a:r>
                      <a:endParaRPr lang="en-US" sz="2300" dirty="0">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dirty="0">
                          <a:latin typeface="#9Slide03 Ample" panose="02000000000000000000" pitchFamily="2" charset="0"/>
                        </a:rPr>
                        <a:t>M</a:t>
                      </a:r>
                      <a:endParaRPr lang="en-US" sz="2300" dirty="0">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49951">
                <a:tc v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dirty="0">
                          <a:latin typeface="#9Slide03 Ample" panose="02000000000000000000" pitchFamily="2" charset="0"/>
                        </a:rPr>
                        <a:t>A</a:t>
                      </a:r>
                      <a:endParaRPr lang="en-US" sz="2300" dirty="0">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gridSpan="2">
                  <a:txBody>
                    <a:bodyPr/>
                    <a:lstStyle/>
                    <a:p>
                      <a:pPr algn="ctr"/>
                      <a:endParaRPr lang="en-US" sz="2300" dirty="0">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rowSpan="2" hMerge="1">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gridSpan="3">
                  <a:txBody>
                    <a:bodyPr/>
                    <a:lstStyle/>
                    <a:p>
                      <a:pPr algn="ctr"/>
                      <a:endParaRPr lang="en-US" sz="2300" dirty="0">
                        <a:latin typeface="#9Slide03 Ample" panose="02000000000000000000" pitchFamily="2"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rowSpan="2" h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h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dirty="0">
                          <a:latin typeface="#9Slide03 Ample" panose="02000000000000000000" pitchFamily="2" charset="0"/>
                        </a:rPr>
                        <a:t>A</a:t>
                      </a:r>
                      <a:endParaRPr lang="en-US" sz="2300" dirty="0">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dirty="0">
                          <a:latin typeface="#9Slide03 Ample" panose="02000000000000000000" pitchFamily="2" charset="0"/>
                        </a:rPr>
                        <a:t>A</a:t>
                      </a:r>
                      <a:endParaRPr lang="en-US" sz="2300" dirty="0">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endParaRPr lang="en-US" sz="2300" dirty="0">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v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49951">
                <a:tc v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dirty="0">
                          <a:latin typeface="#9Slide03 Ample" panose="02000000000000000000" pitchFamily="2" charset="0"/>
                        </a:rPr>
                        <a:t>I</a:t>
                      </a:r>
                      <a:endParaRPr lang="en-US" sz="2300" dirty="0">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gridSpan="2">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h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gridSpan="3">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h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h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dirty="0">
                          <a:latin typeface="#9Slide03 Ample" panose="02000000000000000000" pitchFamily="2" charset="0"/>
                        </a:rPr>
                        <a:t>I</a:t>
                      </a:r>
                      <a:endParaRPr lang="en-US" sz="2300" dirty="0">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300" dirty="0">
                          <a:latin typeface="#9Slide03 Ample" panose="02000000000000000000" pitchFamily="2" charset="0"/>
                        </a:rPr>
                        <a:t>O</a:t>
                      </a:r>
                      <a:endParaRPr lang="en-US" sz="2300" dirty="0">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 cstate="print">
            <a:lum bright="70000" contrast="-70000"/>
            <a:extLst>
              <a:ext uri="{28A0092B-C50C-407E-A947-70E740481C1C}">
                <a14:useLocalDpi xmlns:a14="http://schemas.microsoft.com/office/drawing/2010/main" val="0"/>
              </a:ext>
            </a:extLst>
          </a:blip>
          <a:stretch>
            <a:fillRect/>
          </a:stretch>
        </p:blipFill>
        <p:spPr>
          <a:xfrm flipH="1">
            <a:off x="2945522" y="5315709"/>
            <a:ext cx="8747778" cy="1237491"/>
          </a:xfrm>
          <a:prstGeom prst="rect">
            <a:avLst/>
          </a:prstGeom>
        </p:spPr>
      </p:pic>
      <p:sp>
        <p:nvSpPr>
          <p:cNvPr id="9" name="文本框 9"/>
          <p:cNvSpPr txBox="1"/>
          <p:nvPr/>
        </p:nvSpPr>
        <p:spPr>
          <a:xfrm>
            <a:off x="3783781" y="901332"/>
            <a:ext cx="4624437" cy="707886"/>
          </a:xfrm>
          <a:prstGeom prst="rect">
            <a:avLst/>
          </a:prstGeom>
          <a:noFill/>
        </p:spPr>
        <p:txBody>
          <a:bodyPr wrap="square" rtlCol="0">
            <a:spAutoFit/>
          </a:bodyPr>
          <a:lstStyle/>
          <a:p>
            <a:pPr algn="ctr"/>
            <a:r>
              <a:rPr lang="en-US" altLang="zh-CN" sz="4000" dirty="0">
                <a:solidFill>
                  <a:srgbClr val="687C71"/>
                </a:solidFill>
                <a:latin typeface="#9Slide07 IcielBaliho Script" pitchFamily="2" charset="0"/>
                <a:cs typeface="+mn-ea"/>
                <a:sym typeface="+mn-lt"/>
              </a:rPr>
              <a:t>1. </a:t>
            </a:r>
            <a:r>
              <a:rPr lang="en-US" altLang="zh-CN" sz="4000" dirty="0" err="1">
                <a:solidFill>
                  <a:srgbClr val="687C71"/>
                </a:solidFill>
                <a:latin typeface="#9Slide07 IcielBaliho Script" pitchFamily="2" charset="0"/>
                <a:cs typeface="+mn-ea"/>
                <a:sym typeface="+mn-lt"/>
              </a:rPr>
              <a:t>Đọc</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văn</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bản</a:t>
            </a:r>
            <a:endParaRPr lang="zh-CN" altLang="en-US" sz="4000" dirty="0">
              <a:solidFill>
                <a:srgbClr val="687C71"/>
              </a:solidFill>
              <a:latin typeface="#9Slide07 IcielBaliho Script" pitchFamily="2" charset="0"/>
              <a:cs typeface="+mn-ea"/>
              <a:sym typeface="+mn-lt"/>
            </a:endParaRPr>
          </a:p>
        </p:txBody>
      </p:sp>
      <p:sp>
        <p:nvSpPr>
          <p:cNvPr id="15" name="矩形 1"/>
          <p:cNvSpPr/>
          <p:nvPr/>
        </p:nvSpPr>
        <p:spPr>
          <a:xfrm>
            <a:off x="345869" y="373486"/>
            <a:ext cx="11500260" cy="6111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C0306"/>
              </a:solidFill>
              <a:cs typeface="+mn-ea"/>
              <a:sym typeface="+mn-lt"/>
            </a:endParaRPr>
          </a:p>
        </p:txBody>
      </p:sp>
      <p:sp>
        <p:nvSpPr>
          <p:cNvPr id="16" name="矩形 2"/>
          <p:cNvSpPr/>
          <p:nvPr/>
        </p:nvSpPr>
        <p:spPr>
          <a:xfrm>
            <a:off x="609600" y="680605"/>
            <a:ext cx="10972800" cy="5496789"/>
          </a:xfrm>
          <a:prstGeom prst="rect">
            <a:avLst/>
          </a:prstGeom>
          <a:no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 name="文本框 9"/>
          <p:cNvSpPr txBox="1"/>
          <p:nvPr/>
        </p:nvSpPr>
        <p:spPr>
          <a:xfrm>
            <a:off x="3783781" y="854799"/>
            <a:ext cx="4624437" cy="707886"/>
          </a:xfrm>
          <a:prstGeom prst="rect">
            <a:avLst/>
          </a:prstGeom>
          <a:noFill/>
        </p:spPr>
        <p:txBody>
          <a:bodyPr wrap="square" rtlCol="0">
            <a:spAutoFit/>
          </a:bodyPr>
          <a:lstStyle/>
          <a:p>
            <a:pPr algn="ctr"/>
            <a:r>
              <a:rPr lang="en-US" altLang="zh-CN" sz="4000" dirty="0" err="1">
                <a:solidFill>
                  <a:srgbClr val="FF0000"/>
                </a:solidFill>
                <a:latin typeface="#9Slide07 IcielBaliho Script" pitchFamily="2" charset="0"/>
                <a:cs typeface="+mn-ea"/>
                <a:sym typeface="+mn-lt"/>
              </a:rPr>
              <a:t>Truyện</a:t>
            </a:r>
            <a:r>
              <a:rPr lang="en-US" altLang="zh-CN" sz="4000" dirty="0">
                <a:solidFill>
                  <a:srgbClr val="FF0000"/>
                </a:solidFill>
                <a:latin typeface="#9Slide07 IcielBaliho Script" pitchFamily="2" charset="0"/>
                <a:cs typeface="+mn-ea"/>
                <a:sym typeface="+mn-lt"/>
              </a:rPr>
              <a:t> </a:t>
            </a:r>
            <a:r>
              <a:rPr lang="en-US" altLang="zh-CN" sz="4000" dirty="0" err="1">
                <a:solidFill>
                  <a:srgbClr val="FF0000"/>
                </a:solidFill>
                <a:latin typeface="#9Slide07 IcielBaliho Script" pitchFamily="2" charset="0"/>
                <a:cs typeface="+mn-ea"/>
                <a:sym typeface="+mn-lt"/>
              </a:rPr>
              <a:t>thơ</a:t>
            </a:r>
            <a:r>
              <a:rPr lang="en-US" altLang="zh-CN" sz="4000" dirty="0">
                <a:solidFill>
                  <a:srgbClr val="FF0000"/>
                </a:solidFill>
                <a:latin typeface="#9Slide07 IcielBaliho Script" pitchFamily="2" charset="0"/>
                <a:cs typeface="+mn-ea"/>
                <a:sym typeface="+mn-lt"/>
              </a:rPr>
              <a:t> </a:t>
            </a:r>
            <a:r>
              <a:rPr lang="en-US" altLang="zh-CN" sz="4000" dirty="0" err="1">
                <a:solidFill>
                  <a:srgbClr val="FF0000"/>
                </a:solidFill>
                <a:latin typeface="#9Slide07 IcielBaliho Script" pitchFamily="2" charset="0"/>
                <a:cs typeface="+mn-ea"/>
                <a:sym typeface="+mn-lt"/>
              </a:rPr>
              <a:t>Nôm</a:t>
            </a:r>
            <a:r>
              <a:rPr lang="en-US" altLang="zh-CN" sz="4000" dirty="0">
                <a:solidFill>
                  <a:srgbClr val="FF0000"/>
                </a:solidFill>
                <a:latin typeface="#9Slide07 IcielBaliho Script" pitchFamily="2" charset="0"/>
                <a:cs typeface="+mn-ea"/>
                <a:sym typeface="+mn-lt"/>
              </a:rPr>
              <a:t> </a:t>
            </a:r>
            <a:endParaRPr lang="zh-CN" altLang="en-US" sz="4000" dirty="0">
              <a:solidFill>
                <a:srgbClr val="FF0000"/>
              </a:solidFill>
              <a:latin typeface="#9Slide07 IcielBaliho Script" pitchFamily="2" charset="0"/>
              <a:cs typeface="+mn-ea"/>
              <a:sym typeface="+mn-lt"/>
            </a:endParaRPr>
          </a:p>
        </p:txBody>
      </p:sp>
      <p:grpSp>
        <p:nvGrpSpPr>
          <p:cNvPr id="2" name="组合 13"/>
          <p:cNvGrpSpPr/>
          <p:nvPr/>
        </p:nvGrpSpPr>
        <p:grpSpPr>
          <a:xfrm>
            <a:off x="619433" y="1764396"/>
            <a:ext cx="3390490" cy="4094735"/>
            <a:chOff x="660400" y="1139834"/>
            <a:chExt cx="4516120" cy="5019675"/>
          </a:xfrm>
        </p:grpSpPr>
        <p:pic>
          <p:nvPicPr>
            <p:cNvPr id="8" name="图片 10"/>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660400" y="1139834"/>
              <a:ext cx="3219450" cy="5019675"/>
            </a:xfrm>
            <a:prstGeom prst="rect">
              <a:avLst/>
            </a:prstGeom>
          </p:spPr>
        </p:pic>
        <p:pic>
          <p:nvPicPr>
            <p:cNvPr id="10" name="图片 11"/>
            <p:cNvPicPr>
              <a:picLocks noChangeAspect="1"/>
            </p:cNvPicPr>
            <p:nvPr/>
          </p:nvPicPr>
          <p:blipFill>
            <a:blip r:embed="rId3"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3702279" y="1988496"/>
              <a:ext cx="1474241" cy="1153176"/>
            </a:xfrm>
            <a:prstGeom prst="rect">
              <a:avLst/>
            </a:prstGeom>
          </p:spPr>
        </p:pic>
        <p:pic>
          <p:nvPicPr>
            <p:cNvPr id="11" name="图片 12"/>
            <p:cNvPicPr>
              <a:picLocks noChangeAspect="1"/>
            </p:cNvPicPr>
            <p:nvPr/>
          </p:nvPicPr>
          <p:blipFill>
            <a:blip r:embed="rId4"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rot="3480000">
              <a:off x="3773563" y="4646929"/>
              <a:ext cx="737641" cy="576995"/>
            </a:xfrm>
            <a:prstGeom prst="rect">
              <a:avLst/>
            </a:prstGeom>
          </p:spPr>
        </p:pic>
      </p:grpSp>
      <p:sp>
        <p:nvSpPr>
          <p:cNvPr id="12" name="Rectangle: Rounded Corners 11"/>
          <p:cNvSpPr/>
          <p:nvPr/>
        </p:nvSpPr>
        <p:spPr>
          <a:xfrm>
            <a:off x="4365523" y="2088573"/>
            <a:ext cx="6823588" cy="872836"/>
          </a:xfrm>
          <a:prstGeom prst="roundRect">
            <a:avLst>
              <a:gd name="adj" fmla="val 50000"/>
            </a:avLst>
          </a:prstGeom>
          <a:solidFill>
            <a:schemeClr val="bg1"/>
          </a:solidFill>
          <a:ln w="38100">
            <a:solidFill>
              <a:srgbClr val="687C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700" dirty="0" err="1">
                <a:solidFill>
                  <a:schemeClr val="tx1"/>
                </a:solidFill>
                <a:latin typeface="Times New Roman" panose="02020603050405020304" charset="0"/>
                <a:cs typeface="Times New Roman" panose="02020603050405020304" charset="0"/>
              </a:rPr>
              <a:t>Thể</a:t>
            </a:r>
            <a:r>
              <a:rPr lang="en-US" sz="2700" dirty="0">
                <a:solidFill>
                  <a:schemeClr val="tx1"/>
                </a:solidFill>
                <a:latin typeface="Times New Roman" panose="02020603050405020304" charset="0"/>
                <a:cs typeface="Times New Roman" panose="02020603050405020304" charset="0"/>
              </a:rPr>
              <a:t> </a:t>
            </a:r>
            <a:r>
              <a:rPr lang="en-US" sz="2700" dirty="0" err="1">
                <a:solidFill>
                  <a:schemeClr val="tx1"/>
                </a:solidFill>
                <a:latin typeface="Times New Roman" panose="02020603050405020304" charset="0"/>
                <a:cs typeface="Times New Roman" panose="02020603050405020304" charset="0"/>
              </a:rPr>
              <a:t>loại</a:t>
            </a:r>
            <a:r>
              <a:rPr lang="en-US" sz="2700" dirty="0">
                <a:solidFill>
                  <a:schemeClr val="tx1"/>
                </a:solidFill>
                <a:latin typeface="Times New Roman" panose="02020603050405020304" charset="0"/>
                <a:cs typeface="Times New Roman" panose="02020603050405020304" charset="0"/>
              </a:rPr>
              <a:t> </a:t>
            </a:r>
            <a:r>
              <a:rPr lang="en-US" sz="2700" dirty="0" err="1">
                <a:solidFill>
                  <a:schemeClr val="tx1"/>
                </a:solidFill>
                <a:latin typeface="Times New Roman" panose="02020603050405020304" charset="0"/>
                <a:cs typeface="Times New Roman" panose="02020603050405020304" charset="0"/>
              </a:rPr>
              <a:t>tự</a:t>
            </a:r>
            <a:r>
              <a:rPr lang="en-US" sz="2700" dirty="0">
                <a:solidFill>
                  <a:schemeClr val="tx1"/>
                </a:solidFill>
                <a:latin typeface="Times New Roman" panose="02020603050405020304" charset="0"/>
                <a:cs typeface="Times New Roman" panose="02020603050405020304" charset="0"/>
              </a:rPr>
              <a:t> </a:t>
            </a:r>
            <a:r>
              <a:rPr lang="en-US" sz="2700" dirty="0" err="1">
                <a:solidFill>
                  <a:schemeClr val="tx1"/>
                </a:solidFill>
                <a:latin typeface="Times New Roman" panose="02020603050405020304" charset="0"/>
                <a:cs typeface="Times New Roman" panose="02020603050405020304" charset="0"/>
              </a:rPr>
              <a:t>sự</a:t>
            </a:r>
            <a:r>
              <a:rPr lang="en-US" sz="2700" dirty="0">
                <a:solidFill>
                  <a:schemeClr val="tx1"/>
                </a:solidFill>
                <a:latin typeface="Times New Roman" panose="02020603050405020304" charset="0"/>
                <a:cs typeface="Times New Roman" panose="02020603050405020304" charset="0"/>
              </a:rPr>
              <a:t> </a:t>
            </a:r>
            <a:r>
              <a:rPr lang="en-US" sz="2700" dirty="0" err="1">
                <a:solidFill>
                  <a:schemeClr val="tx1"/>
                </a:solidFill>
                <a:latin typeface="Times New Roman" panose="02020603050405020304" charset="0"/>
                <a:cs typeface="Times New Roman" panose="02020603050405020304" charset="0"/>
              </a:rPr>
              <a:t>bằng</a:t>
            </a:r>
            <a:r>
              <a:rPr lang="en-US" sz="2700" dirty="0">
                <a:solidFill>
                  <a:schemeClr val="tx1"/>
                </a:solidFill>
                <a:latin typeface="Times New Roman" panose="02020603050405020304" charset="0"/>
                <a:cs typeface="Times New Roman" panose="02020603050405020304" charset="0"/>
              </a:rPr>
              <a:t> </a:t>
            </a:r>
            <a:r>
              <a:rPr lang="en-US" sz="2700" dirty="0" err="1">
                <a:solidFill>
                  <a:schemeClr val="tx1"/>
                </a:solidFill>
                <a:latin typeface="Times New Roman" panose="02020603050405020304" charset="0"/>
                <a:cs typeface="Times New Roman" panose="02020603050405020304" charset="0"/>
              </a:rPr>
              <a:t>thơ</a:t>
            </a:r>
            <a:r>
              <a:rPr lang="en-US" sz="2700" dirty="0">
                <a:solidFill>
                  <a:schemeClr val="tx1"/>
                </a:solidFill>
                <a:latin typeface="Times New Roman" panose="02020603050405020304" charset="0"/>
                <a:cs typeface="Times New Roman" panose="02020603050405020304" charset="0"/>
              </a:rPr>
              <a:t> </a:t>
            </a:r>
            <a:r>
              <a:rPr lang="en-US" sz="2700" dirty="0" err="1">
                <a:solidFill>
                  <a:schemeClr val="tx1"/>
                </a:solidFill>
                <a:latin typeface="Times New Roman" panose="02020603050405020304" charset="0"/>
                <a:cs typeface="Times New Roman" panose="02020603050405020304" charset="0"/>
              </a:rPr>
              <a:t>thời</a:t>
            </a:r>
            <a:r>
              <a:rPr lang="en-US" sz="2700" dirty="0">
                <a:solidFill>
                  <a:schemeClr val="tx1"/>
                </a:solidFill>
                <a:latin typeface="Times New Roman" panose="02020603050405020304" charset="0"/>
                <a:cs typeface="Times New Roman" panose="02020603050405020304" charset="0"/>
              </a:rPr>
              <a:t> </a:t>
            </a:r>
            <a:r>
              <a:rPr lang="en-US" sz="2700" dirty="0" err="1">
                <a:solidFill>
                  <a:schemeClr val="tx1"/>
                </a:solidFill>
                <a:latin typeface="Times New Roman" panose="02020603050405020304" charset="0"/>
                <a:cs typeface="Times New Roman" panose="02020603050405020304" charset="0"/>
              </a:rPr>
              <a:t>trung</a:t>
            </a:r>
            <a:r>
              <a:rPr lang="en-US" sz="2700" dirty="0">
                <a:solidFill>
                  <a:schemeClr val="tx1"/>
                </a:solidFill>
                <a:latin typeface="Times New Roman" panose="02020603050405020304" charset="0"/>
                <a:cs typeface="Times New Roman" panose="02020603050405020304" charset="0"/>
              </a:rPr>
              <a:t> </a:t>
            </a:r>
            <a:r>
              <a:rPr lang="en-US" sz="2700" dirty="0" err="1">
                <a:solidFill>
                  <a:schemeClr val="tx1"/>
                </a:solidFill>
                <a:latin typeface="Times New Roman" panose="02020603050405020304" charset="0"/>
                <a:cs typeface="Times New Roman" panose="02020603050405020304" charset="0"/>
              </a:rPr>
              <a:t>đại</a:t>
            </a:r>
            <a:r>
              <a:rPr lang="en-US" sz="2700" dirty="0">
                <a:solidFill>
                  <a:schemeClr val="tx1"/>
                </a:solidFill>
                <a:latin typeface="Times New Roman" panose="02020603050405020304" charset="0"/>
                <a:cs typeface="Times New Roman" panose="02020603050405020304" charset="0"/>
              </a:rPr>
              <a:t>, </a:t>
            </a:r>
            <a:r>
              <a:rPr lang="en-US" sz="2700" dirty="0" err="1">
                <a:solidFill>
                  <a:schemeClr val="tx1"/>
                </a:solidFill>
                <a:latin typeface="Times New Roman" panose="02020603050405020304" charset="0"/>
                <a:cs typeface="Times New Roman" panose="02020603050405020304" charset="0"/>
              </a:rPr>
              <a:t>viết</a:t>
            </a:r>
            <a:r>
              <a:rPr lang="en-US" sz="2700" dirty="0">
                <a:solidFill>
                  <a:schemeClr val="tx1"/>
                </a:solidFill>
                <a:latin typeface="Times New Roman" panose="02020603050405020304" charset="0"/>
                <a:cs typeface="Times New Roman" panose="02020603050405020304" charset="0"/>
              </a:rPr>
              <a:t> </a:t>
            </a:r>
            <a:r>
              <a:rPr lang="en-US" sz="2700" dirty="0" err="1">
                <a:solidFill>
                  <a:schemeClr val="tx1"/>
                </a:solidFill>
                <a:latin typeface="Times New Roman" panose="02020603050405020304" charset="0"/>
                <a:cs typeface="Times New Roman" panose="02020603050405020304" charset="0"/>
              </a:rPr>
              <a:t>bằng</a:t>
            </a:r>
            <a:r>
              <a:rPr lang="en-US" sz="2700" dirty="0">
                <a:solidFill>
                  <a:schemeClr val="tx1"/>
                </a:solidFill>
                <a:latin typeface="Times New Roman" panose="02020603050405020304" charset="0"/>
                <a:cs typeface="Times New Roman" panose="02020603050405020304" charset="0"/>
              </a:rPr>
              <a:t> </a:t>
            </a:r>
            <a:r>
              <a:rPr lang="en-US" sz="2700" dirty="0" err="1">
                <a:solidFill>
                  <a:schemeClr val="tx1"/>
                </a:solidFill>
                <a:latin typeface="Times New Roman" panose="02020603050405020304" charset="0"/>
                <a:cs typeface="Times New Roman" panose="02020603050405020304" charset="0"/>
              </a:rPr>
              <a:t>chữ</a:t>
            </a:r>
            <a:r>
              <a:rPr lang="en-US" sz="2700" dirty="0">
                <a:solidFill>
                  <a:schemeClr val="tx1"/>
                </a:solidFill>
                <a:latin typeface="Times New Roman" panose="02020603050405020304" charset="0"/>
                <a:cs typeface="Times New Roman" panose="02020603050405020304" charset="0"/>
              </a:rPr>
              <a:t> </a:t>
            </a:r>
            <a:r>
              <a:rPr lang="en-US" sz="2700" dirty="0" err="1">
                <a:solidFill>
                  <a:schemeClr val="tx1"/>
                </a:solidFill>
                <a:latin typeface="Times New Roman" panose="02020603050405020304" charset="0"/>
                <a:cs typeface="Times New Roman" panose="02020603050405020304" charset="0"/>
              </a:rPr>
              <a:t>Nôm</a:t>
            </a:r>
            <a:endParaRPr lang="en-US" sz="2700" dirty="0">
              <a:solidFill>
                <a:schemeClr val="tx1"/>
              </a:solidFill>
              <a:latin typeface="Times New Roman" panose="02020603050405020304" charset="0"/>
              <a:cs typeface="Times New Roman" panose="02020603050405020304" charset="0"/>
            </a:endParaRPr>
          </a:p>
        </p:txBody>
      </p:sp>
      <p:sp>
        <p:nvSpPr>
          <p:cNvPr id="13" name="Rectangle: Rounded Corners 12"/>
          <p:cNvSpPr/>
          <p:nvPr/>
        </p:nvSpPr>
        <p:spPr>
          <a:xfrm>
            <a:off x="4365523" y="3442367"/>
            <a:ext cx="6823588" cy="872836"/>
          </a:xfrm>
          <a:prstGeom prst="roundRect">
            <a:avLst>
              <a:gd name="adj" fmla="val 50000"/>
            </a:avLst>
          </a:prstGeom>
          <a:solidFill>
            <a:schemeClr val="bg1"/>
          </a:solidFill>
          <a:ln w="38100">
            <a:solidFill>
              <a:srgbClr val="687C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700" dirty="0" err="1">
                <a:solidFill>
                  <a:srgbClr val="0070C0"/>
                </a:solidFill>
                <a:latin typeface="Times New Roman" panose="02020603050405020304" charset="0"/>
                <a:cs typeface="Times New Roman" panose="02020603050405020304" charset="0"/>
              </a:rPr>
              <a:t>Hình</a:t>
            </a:r>
            <a:r>
              <a:rPr lang="en-US" sz="2700" dirty="0">
                <a:solidFill>
                  <a:srgbClr val="0070C0"/>
                </a:solidFill>
                <a:latin typeface="Times New Roman" panose="02020603050405020304" charset="0"/>
                <a:cs typeface="Times New Roman" panose="02020603050405020304" charset="0"/>
              </a:rPr>
              <a:t> </a:t>
            </a:r>
            <a:r>
              <a:rPr lang="en-US" sz="2700" dirty="0" err="1">
                <a:solidFill>
                  <a:srgbClr val="0070C0"/>
                </a:solidFill>
                <a:latin typeface="Times New Roman" panose="02020603050405020304" charset="0"/>
                <a:cs typeface="Times New Roman" panose="02020603050405020304" charset="0"/>
              </a:rPr>
              <a:t>thành</a:t>
            </a:r>
            <a:r>
              <a:rPr lang="en-US" sz="2700" dirty="0">
                <a:solidFill>
                  <a:srgbClr val="0070C0"/>
                </a:solidFill>
                <a:latin typeface="Times New Roman" panose="02020603050405020304" charset="0"/>
                <a:cs typeface="Times New Roman" panose="02020603050405020304" charset="0"/>
              </a:rPr>
              <a:t> </a:t>
            </a:r>
            <a:r>
              <a:rPr lang="en-US" sz="2700" dirty="0" err="1">
                <a:solidFill>
                  <a:schemeClr val="tx1"/>
                </a:solidFill>
                <a:latin typeface="Times New Roman" panose="02020603050405020304" charset="0"/>
                <a:cs typeface="Times New Roman" panose="02020603050405020304" charset="0"/>
              </a:rPr>
              <a:t>vào</a:t>
            </a:r>
            <a:r>
              <a:rPr lang="en-US" sz="2700" dirty="0">
                <a:solidFill>
                  <a:schemeClr val="tx1"/>
                </a:solidFill>
                <a:latin typeface="Times New Roman" panose="02020603050405020304" charset="0"/>
                <a:cs typeface="Times New Roman" panose="02020603050405020304" charset="0"/>
              </a:rPr>
              <a:t> </a:t>
            </a:r>
            <a:r>
              <a:rPr lang="en-US" sz="2700" dirty="0" err="1">
                <a:solidFill>
                  <a:schemeClr val="tx1"/>
                </a:solidFill>
                <a:latin typeface="Times New Roman" panose="02020603050405020304" charset="0"/>
                <a:cs typeface="Times New Roman" panose="02020603050405020304" charset="0"/>
              </a:rPr>
              <a:t>thế</a:t>
            </a:r>
            <a:r>
              <a:rPr lang="en-US" sz="2700" dirty="0">
                <a:solidFill>
                  <a:schemeClr val="tx1"/>
                </a:solidFill>
                <a:latin typeface="Times New Roman" panose="02020603050405020304" charset="0"/>
                <a:cs typeface="Times New Roman" panose="02020603050405020304" charset="0"/>
              </a:rPr>
              <a:t> </a:t>
            </a:r>
            <a:r>
              <a:rPr lang="en-US" sz="2700" dirty="0" err="1">
                <a:solidFill>
                  <a:schemeClr val="tx1"/>
                </a:solidFill>
                <a:latin typeface="Times New Roman" panose="02020603050405020304" charset="0"/>
                <a:cs typeface="Times New Roman" panose="02020603050405020304" charset="0"/>
              </a:rPr>
              <a:t>kỉ</a:t>
            </a:r>
            <a:r>
              <a:rPr lang="en-US" sz="2700" dirty="0">
                <a:solidFill>
                  <a:schemeClr val="tx1"/>
                </a:solidFill>
                <a:latin typeface="Times New Roman" panose="02020603050405020304" charset="0"/>
                <a:cs typeface="Times New Roman" panose="02020603050405020304" charset="0"/>
              </a:rPr>
              <a:t> XVI – XVII; </a:t>
            </a:r>
            <a:r>
              <a:rPr lang="en-US" sz="2700" dirty="0" err="1">
                <a:solidFill>
                  <a:srgbClr val="0070C0"/>
                </a:solidFill>
                <a:latin typeface="Times New Roman" panose="02020603050405020304" charset="0"/>
                <a:cs typeface="Times New Roman" panose="02020603050405020304" charset="0"/>
              </a:rPr>
              <a:t>phát</a:t>
            </a:r>
            <a:r>
              <a:rPr lang="en-US" sz="2700" dirty="0">
                <a:solidFill>
                  <a:srgbClr val="0070C0"/>
                </a:solidFill>
                <a:latin typeface="Times New Roman" panose="02020603050405020304" charset="0"/>
                <a:cs typeface="Times New Roman" panose="02020603050405020304" charset="0"/>
              </a:rPr>
              <a:t> </a:t>
            </a:r>
            <a:r>
              <a:rPr lang="en-US" sz="2700" dirty="0" err="1">
                <a:solidFill>
                  <a:srgbClr val="0070C0"/>
                </a:solidFill>
                <a:latin typeface="Times New Roman" panose="02020603050405020304" charset="0"/>
                <a:cs typeface="Times New Roman" panose="02020603050405020304" charset="0"/>
              </a:rPr>
              <a:t>triển</a:t>
            </a:r>
            <a:r>
              <a:rPr lang="en-US" sz="2700" dirty="0">
                <a:solidFill>
                  <a:srgbClr val="0070C0"/>
                </a:solidFill>
                <a:latin typeface="Times New Roman" panose="02020603050405020304" charset="0"/>
                <a:cs typeface="Times New Roman" panose="02020603050405020304" charset="0"/>
              </a:rPr>
              <a:t> </a:t>
            </a:r>
            <a:r>
              <a:rPr lang="en-US" sz="2700" dirty="0" err="1">
                <a:solidFill>
                  <a:schemeClr val="tx1"/>
                </a:solidFill>
                <a:latin typeface="Times New Roman" panose="02020603050405020304" charset="0"/>
                <a:cs typeface="Times New Roman" panose="02020603050405020304" charset="0"/>
              </a:rPr>
              <a:t>mạnh</a:t>
            </a:r>
            <a:r>
              <a:rPr lang="en-US" sz="2700" dirty="0">
                <a:solidFill>
                  <a:schemeClr val="tx1"/>
                </a:solidFill>
                <a:latin typeface="Times New Roman" panose="02020603050405020304" charset="0"/>
                <a:cs typeface="Times New Roman" panose="02020603050405020304" charset="0"/>
              </a:rPr>
              <a:t> </a:t>
            </a:r>
            <a:r>
              <a:rPr lang="en-US" sz="2700" dirty="0" err="1">
                <a:solidFill>
                  <a:schemeClr val="tx1"/>
                </a:solidFill>
                <a:latin typeface="Times New Roman" panose="02020603050405020304" charset="0"/>
                <a:cs typeface="Times New Roman" panose="02020603050405020304" charset="0"/>
              </a:rPr>
              <a:t>vào</a:t>
            </a:r>
            <a:r>
              <a:rPr lang="en-US" sz="2700" dirty="0">
                <a:solidFill>
                  <a:schemeClr val="tx1"/>
                </a:solidFill>
                <a:latin typeface="Times New Roman" panose="02020603050405020304" charset="0"/>
                <a:cs typeface="Times New Roman" panose="02020603050405020304" charset="0"/>
              </a:rPr>
              <a:t> </a:t>
            </a:r>
            <a:r>
              <a:rPr lang="en-US" sz="2700" dirty="0" err="1">
                <a:solidFill>
                  <a:schemeClr val="tx1"/>
                </a:solidFill>
                <a:latin typeface="Times New Roman" panose="02020603050405020304" charset="0"/>
                <a:cs typeface="Times New Roman" panose="02020603050405020304" charset="0"/>
              </a:rPr>
              <a:t>thế</a:t>
            </a:r>
            <a:r>
              <a:rPr lang="en-US" sz="2700" dirty="0">
                <a:solidFill>
                  <a:schemeClr val="tx1"/>
                </a:solidFill>
                <a:latin typeface="Times New Roman" panose="02020603050405020304" charset="0"/>
                <a:cs typeface="Times New Roman" panose="02020603050405020304" charset="0"/>
              </a:rPr>
              <a:t> </a:t>
            </a:r>
            <a:r>
              <a:rPr lang="en-US" sz="2700" dirty="0" err="1">
                <a:solidFill>
                  <a:schemeClr val="tx1"/>
                </a:solidFill>
                <a:latin typeface="Times New Roman" panose="02020603050405020304" charset="0"/>
                <a:cs typeface="Times New Roman" panose="02020603050405020304" charset="0"/>
              </a:rPr>
              <a:t>kỉ</a:t>
            </a:r>
            <a:r>
              <a:rPr lang="en-US" sz="2700" dirty="0">
                <a:solidFill>
                  <a:schemeClr val="tx1"/>
                </a:solidFill>
                <a:latin typeface="Times New Roman" panose="02020603050405020304" charset="0"/>
                <a:cs typeface="Times New Roman" panose="02020603050405020304" charset="0"/>
              </a:rPr>
              <a:t> XVIII – </a:t>
            </a:r>
            <a:r>
              <a:rPr lang="en-US" sz="2700" dirty="0" err="1">
                <a:solidFill>
                  <a:schemeClr val="tx1"/>
                </a:solidFill>
                <a:latin typeface="Times New Roman" panose="02020603050405020304" charset="0"/>
                <a:cs typeface="Times New Roman" panose="02020603050405020304" charset="0"/>
              </a:rPr>
              <a:t>nửa</a:t>
            </a:r>
            <a:r>
              <a:rPr lang="en-US" sz="2700" dirty="0">
                <a:solidFill>
                  <a:schemeClr val="tx1"/>
                </a:solidFill>
                <a:latin typeface="Times New Roman" panose="02020603050405020304" charset="0"/>
                <a:cs typeface="Times New Roman" panose="02020603050405020304" charset="0"/>
              </a:rPr>
              <a:t> </a:t>
            </a:r>
            <a:r>
              <a:rPr lang="en-US" sz="2700" dirty="0" err="1">
                <a:solidFill>
                  <a:schemeClr val="tx1"/>
                </a:solidFill>
                <a:latin typeface="Times New Roman" panose="02020603050405020304" charset="0"/>
                <a:cs typeface="Times New Roman" panose="02020603050405020304" charset="0"/>
              </a:rPr>
              <a:t>đầu</a:t>
            </a:r>
            <a:r>
              <a:rPr lang="en-US" sz="2700" dirty="0">
                <a:solidFill>
                  <a:schemeClr val="tx1"/>
                </a:solidFill>
                <a:latin typeface="Times New Roman" panose="02020603050405020304" charset="0"/>
                <a:cs typeface="Times New Roman" panose="02020603050405020304" charset="0"/>
              </a:rPr>
              <a:t> XIX</a:t>
            </a:r>
            <a:endParaRPr lang="en-US" sz="2700" dirty="0">
              <a:solidFill>
                <a:schemeClr val="tx1"/>
              </a:solidFill>
              <a:latin typeface="Times New Roman" panose="02020603050405020304" charset="0"/>
              <a:cs typeface="Times New Roman" panose="02020603050405020304" charset="0"/>
            </a:endParaRPr>
          </a:p>
        </p:txBody>
      </p:sp>
      <p:sp>
        <p:nvSpPr>
          <p:cNvPr id="19" name="Rectangle: Rounded Corners 18"/>
          <p:cNvSpPr/>
          <p:nvPr/>
        </p:nvSpPr>
        <p:spPr>
          <a:xfrm>
            <a:off x="4365523" y="4796161"/>
            <a:ext cx="6823588" cy="872836"/>
          </a:xfrm>
          <a:prstGeom prst="roundRect">
            <a:avLst>
              <a:gd name="adj" fmla="val 50000"/>
            </a:avLst>
          </a:prstGeom>
          <a:solidFill>
            <a:schemeClr val="bg1"/>
          </a:solidFill>
          <a:ln w="38100">
            <a:solidFill>
              <a:srgbClr val="687C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700" dirty="0" err="1">
                <a:solidFill>
                  <a:srgbClr val="0070C0"/>
                </a:solidFill>
                <a:latin typeface="Times New Roman" panose="02020603050405020304" charset="0"/>
                <a:cs typeface="Times New Roman" panose="02020603050405020304" charset="0"/>
              </a:rPr>
              <a:t>Thể</a:t>
            </a:r>
            <a:r>
              <a:rPr lang="en-US" sz="2700" dirty="0">
                <a:solidFill>
                  <a:srgbClr val="0070C0"/>
                </a:solidFill>
                <a:latin typeface="Times New Roman" panose="02020603050405020304" charset="0"/>
                <a:cs typeface="Times New Roman" panose="02020603050405020304" charset="0"/>
              </a:rPr>
              <a:t> </a:t>
            </a:r>
            <a:r>
              <a:rPr lang="en-US" sz="2700" dirty="0" err="1">
                <a:solidFill>
                  <a:srgbClr val="0070C0"/>
                </a:solidFill>
                <a:latin typeface="Times New Roman" panose="02020603050405020304" charset="0"/>
                <a:cs typeface="Times New Roman" panose="02020603050405020304" charset="0"/>
              </a:rPr>
              <a:t>thơ</a:t>
            </a:r>
            <a:r>
              <a:rPr lang="en-US" sz="2700" dirty="0">
                <a:solidFill>
                  <a:srgbClr val="0070C0"/>
                </a:solidFill>
                <a:latin typeface="Times New Roman" panose="02020603050405020304" charset="0"/>
                <a:cs typeface="Times New Roman" panose="02020603050405020304" charset="0"/>
              </a:rPr>
              <a:t>: </a:t>
            </a:r>
            <a:r>
              <a:rPr lang="en-US" sz="2700" dirty="0" err="1">
                <a:solidFill>
                  <a:schemeClr val="tx1"/>
                </a:solidFill>
                <a:latin typeface="Times New Roman" panose="02020603050405020304" charset="0"/>
                <a:cs typeface="Times New Roman" panose="02020603050405020304" charset="0"/>
              </a:rPr>
              <a:t>Thể</a:t>
            </a:r>
            <a:r>
              <a:rPr lang="en-US" sz="2700" dirty="0">
                <a:solidFill>
                  <a:schemeClr val="tx1"/>
                </a:solidFill>
                <a:latin typeface="Times New Roman" panose="02020603050405020304" charset="0"/>
                <a:cs typeface="Times New Roman" panose="02020603050405020304" charset="0"/>
              </a:rPr>
              <a:t> </a:t>
            </a:r>
            <a:r>
              <a:rPr lang="en-US" sz="2700" dirty="0" err="1">
                <a:solidFill>
                  <a:schemeClr val="tx1"/>
                </a:solidFill>
                <a:latin typeface="Times New Roman" panose="02020603050405020304" charset="0"/>
                <a:cs typeface="Times New Roman" panose="02020603050405020304" charset="0"/>
              </a:rPr>
              <a:t>thơ</a:t>
            </a:r>
            <a:r>
              <a:rPr lang="en-US" sz="2700" dirty="0">
                <a:solidFill>
                  <a:schemeClr val="tx1"/>
                </a:solidFill>
                <a:latin typeface="Times New Roman" panose="02020603050405020304" charset="0"/>
                <a:cs typeface="Times New Roman" panose="02020603050405020304" charset="0"/>
              </a:rPr>
              <a:t> </a:t>
            </a:r>
            <a:r>
              <a:rPr lang="en-US" sz="2700" dirty="0" err="1">
                <a:solidFill>
                  <a:schemeClr val="tx1"/>
                </a:solidFill>
                <a:latin typeface="Times New Roman" panose="02020603050405020304" charset="0"/>
                <a:cs typeface="Times New Roman" panose="02020603050405020304" charset="0"/>
              </a:rPr>
              <a:t>Đường</a:t>
            </a:r>
            <a:r>
              <a:rPr lang="en-US" sz="2700" dirty="0">
                <a:solidFill>
                  <a:schemeClr val="tx1"/>
                </a:solidFill>
                <a:latin typeface="Times New Roman" panose="02020603050405020304" charset="0"/>
                <a:cs typeface="Times New Roman" panose="02020603050405020304" charset="0"/>
              </a:rPr>
              <a:t> </a:t>
            </a:r>
            <a:r>
              <a:rPr lang="en-US" sz="2700" dirty="0" err="1">
                <a:solidFill>
                  <a:schemeClr val="tx1"/>
                </a:solidFill>
                <a:latin typeface="Times New Roman" panose="02020603050405020304" charset="0"/>
                <a:cs typeface="Times New Roman" panose="02020603050405020304" charset="0"/>
              </a:rPr>
              <a:t>luật</a:t>
            </a:r>
            <a:r>
              <a:rPr lang="en-US" sz="2700" dirty="0">
                <a:solidFill>
                  <a:schemeClr val="tx1"/>
                </a:solidFill>
                <a:latin typeface="Times New Roman" panose="02020603050405020304" charset="0"/>
                <a:cs typeface="Times New Roman" panose="02020603050405020304" charset="0"/>
              </a:rPr>
              <a:t> ; </a:t>
            </a:r>
            <a:r>
              <a:rPr lang="en-US" sz="2700" dirty="0" err="1">
                <a:solidFill>
                  <a:schemeClr val="tx1"/>
                </a:solidFill>
                <a:latin typeface="Times New Roman" panose="02020603050405020304" charset="0"/>
                <a:cs typeface="Times New Roman" panose="02020603050405020304" charset="0"/>
              </a:rPr>
              <a:t>Thể</a:t>
            </a:r>
            <a:r>
              <a:rPr lang="en-US" sz="2700" dirty="0">
                <a:solidFill>
                  <a:schemeClr val="tx1"/>
                </a:solidFill>
                <a:latin typeface="Times New Roman" panose="02020603050405020304" charset="0"/>
                <a:cs typeface="Times New Roman" panose="02020603050405020304" charset="0"/>
              </a:rPr>
              <a:t> </a:t>
            </a:r>
            <a:r>
              <a:rPr lang="en-US" sz="2700" dirty="0" err="1">
                <a:solidFill>
                  <a:schemeClr val="tx1"/>
                </a:solidFill>
                <a:latin typeface="Times New Roman" panose="02020603050405020304" charset="0"/>
                <a:cs typeface="Times New Roman" panose="02020603050405020304" charset="0"/>
              </a:rPr>
              <a:t>thơ</a:t>
            </a:r>
            <a:r>
              <a:rPr lang="en-US" sz="2700" dirty="0">
                <a:solidFill>
                  <a:schemeClr val="tx1"/>
                </a:solidFill>
                <a:latin typeface="Times New Roman" panose="02020603050405020304" charset="0"/>
                <a:cs typeface="Times New Roman" panose="02020603050405020304" charset="0"/>
              </a:rPr>
              <a:t> song </a:t>
            </a:r>
            <a:r>
              <a:rPr lang="en-US" sz="2700" dirty="0" err="1">
                <a:solidFill>
                  <a:schemeClr val="tx1"/>
                </a:solidFill>
                <a:latin typeface="Times New Roman" panose="02020603050405020304" charset="0"/>
                <a:cs typeface="Times New Roman" panose="02020603050405020304" charset="0"/>
              </a:rPr>
              <a:t>thất</a:t>
            </a:r>
            <a:r>
              <a:rPr lang="en-US" sz="2700" dirty="0">
                <a:solidFill>
                  <a:schemeClr val="tx1"/>
                </a:solidFill>
                <a:latin typeface="Times New Roman" panose="02020603050405020304" charset="0"/>
                <a:cs typeface="Times New Roman" panose="02020603050405020304" charset="0"/>
              </a:rPr>
              <a:t> </a:t>
            </a:r>
            <a:r>
              <a:rPr lang="en-US" sz="2700" dirty="0" err="1">
                <a:solidFill>
                  <a:schemeClr val="tx1"/>
                </a:solidFill>
                <a:latin typeface="Times New Roman" panose="02020603050405020304" charset="0"/>
                <a:cs typeface="Times New Roman" panose="02020603050405020304" charset="0"/>
              </a:rPr>
              <a:t>lục</a:t>
            </a:r>
            <a:r>
              <a:rPr lang="en-US" sz="2700" dirty="0">
                <a:solidFill>
                  <a:schemeClr val="tx1"/>
                </a:solidFill>
                <a:latin typeface="Times New Roman" panose="02020603050405020304" charset="0"/>
                <a:cs typeface="Times New Roman" panose="02020603050405020304" charset="0"/>
              </a:rPr>
              <a:t> </a:t>
            </a:r>
            <a:r>
              <a:rPr lang="en-US" sz="2700" dirty="0" err="1">
                <a:solidFill>
                  <a:schemeClr val="tx1"/>
                </a:solidFill>
                <a:latin typeface="Times New Roman" panose="02020603050405020304" charset="0"/>
                <a:cs typeface="Times New Roman" panose="02020603050405020304" charset="0"/>
              </a:rPr>
              <a:t>bát</a:t>
            </a:r>
            <a:r>
              <a:rPr lang="en-US" sz="2700" dirty="0">
                <a:solidFill>
                  <a:schemeClr val="tx1"/>
                </a:solidFill>
                <a:latin typeface="Times New Roman" panose="02020603050405020304" charset="0"/>
                <a:cs typeface="Times New Roman" panose="02020603050405020304" charset="0"/>
              </a:rPr>
              <a:t> ; </a:t>
            </a:r>
            <a:r>
              <a:rPr lang="en-US" sz="2700" dirty="0" err="1">
                <a:solidFill>
                  <a:schemeClr val="tx1"/>
                </a:solidFill>
                <a:latin typeface="Times New Roman" panose="02020603050405020304" charset="0"/>
                <a:cs typeface="Times New Roman" panose="02020603050405020304" charset="0"/>
              </a:rPr>
              <a:t>Thể</a:t>
            </a:r>
            <a:r>
              <a:rPr lang="en-US" sz="2700" dirty="0">
                <a:solidFill>
                  <a:schemeClr val="tx1"/>
                </a:solidFill>
                <a:latin typeface="Times New Roman" panose="02020603050405020304" charset="0"/>
                <a:cs typeface="Times New Roman" panose="02020603050405020304" charset="0"/>
              </a:rPr>
              <a:t> </a:t>
            </a:r>
            <a:r>
              <a:rPr lang="en-US" sz="2700" dirty="0" err="1">
                <a:solidFill>
                  <a:schemeClr val="tx1"/>
                </a:solidFill>
                <a:latin typeface="Times New Roman" panose="02020603050405020304" charset="0"/>
                <a:cs typeface="Times New Roman" panose="02020603050405020304" charset="0"/>
              </a:rPr>
              <a:t>thơ</a:t>
            </a:r>
            <a:r>
              <a:rPr lang="en-US" sz="2700" dirty="0">
                <a:solidFill>
                  <a:schemeClr val="tx1"/>
                </a:solidFill>
                <a:latin typeface="Times New Roman" panose="02020603050405020304" charset="0"/>
                <a:cs typeface="Times New Roman" panose="02020603050405020304" charset="0"/>
              </a:rPr>
              <a:t> </a:t>
            </a:r>
            <a:r>
              <a:rPr lang="en-US" sz="2700" dirty="0" err="1">
                <a:solidFill>
                  <a:schemeClr val="tx1"/>
                </a:solidFill>
                <a:latin typeface="Times New Roman" panose="02020603050405020304" charset="0"/>
                <a:cs typeface="Times New Roman" panose="02020603050405020304" charset="0"/>
              </a:rPr>
              <a:t>lục</a:t>
            </a:r>
            <a:r>
              <a:rPr lang="en-US" sz="2700" dirty="0">
                <a:solidFill>
                  <a:schemeClr val="tx1"/>
                </a:solidFill>
                <a:latin typeface="Times New Roman" panose="02020603050405020304" charset="0"/>
                <a:cs typeface="Times New Roman" panose="02020603050405020304" charset="0"/>
              </a:rPr>
              <a:t> </a:t>
            </a:r>
            <a:r>
              <a:rPr lang="en-US" sz="2700" dirty="0" err="1">
                <a:solidFill>
                  <a:schemeClr val="tx1"/>
                </a:solidFill>
                <a:latin typeface="Times New Roman" panose="02020603050405020304" charset="0"/>
                <a:cs typeface="Times New Roman" panose="02020603050405020304" charset="0"/>
              </a:rPr>
              <a:t>bát</a:t>
            </a:r>
            <a:r>
              <a:rPr lang="en-US" sz="2700" dirty="0">
                <a:solidFill>
                  <a:schemeClr val="tx1"/>
                </a:solidFill>
                <a:latin typeface="Times New Roman" panose="02020603050405020304" charset="0"/>
                <a:cs typeface="Times New Roman" panose="02020603050405020304" charset="0"/>
              </a:rPr>
              <a:t> (</a:t>
            </a:r>
            <a:r>
              <a:rPr lang="en-US" sz="2700" dirty="0" err="1">
                <a:solidFill>
                  <a:schemeClr val="tx1"/>
                </a:solidFill>
                <a:latin typeface="Times New Roman" panose="02020603050405020304" charset="0"/>
                <a:cs typeface="Times New Roman" panose="02020603050405020304" charset="0"/>
              </a:rPr>
              <a:t>chủ</a:t>
            </a:r>
            <a:r>
              <a:rPr lang="en-US" sz="2700" dirty="0">
                <a:solidFill>
                  <a:schemeClr val="tx1"/>
                </a:solidFill>
                <a:latin typeface="Times New Roman" panose="02020603050405020304" charset="0"/>
                <a:cs typeface="Times New Roman" panose="02020603050405020304" charset="0"/>
              </a:rPr>
              <a:t> </a:t>
            </a:r>
            <a:r>
              <a:rPr lang="en-US" sz="2700" dirty="0" err="1">
                <a:solidFill>
                  <a:schemeClr val="tx1"/>
                </a:solidFill>
                <a:latin typeface="Times New Roman" panose="02020603050405020304" charset="0"/>
                <a:cs typeface="Times New Roman" panose="02020603050405020304" charset="0"/>
              </a:rPr>
              <a:t>đạo</a:t>
            </a:r>
            <a:r>
              <a:rPr lang="en-US" sz="2700" dirty="0">
                <a:solidFill>
                  <a:schemeClr val="tx1"/>
                </a:solidFill>
                <a:latin typeface="Times New Roman" panose="02020603050405020304" charset="0"/>
                <a:cs typeface="Times New Roman" panose="02020603050405020304" charset="0"/>
              </a:rPr>
              <a:t>)</a:t>
            </a:r>
            <a:endParaRPr lang="en-US" sz="2700" dirty="0">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ppt_x"/>
                                          </p:val>
                                        </p:tav>
                                        <p:tav tm="100000">
                                          <p:val>
                                            <p:strVal val="#ppt_x"/>
                                          </p:val>
                                        </p:tav>
                                      </p:tavLst>
                                    </p:anim>
                                    <p:anim calcmode="lin" valueType="num">
                                      <p:cBhvr additive="base">
                                        <p:cTn id="12"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2" grpId="0" animBg="1"/>
      <p:bldP spid="13"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 cstate="print">
            <a:lum bright="70000" contrast="-70000"/>
            <a:extLst>
              <a:ext uri="{28A0092B-C50C-407E-A947-70E740481C1C}">
                <a14:useLocalDpi xmlns:a14="http://schemas.microsoft.com/office/drawing/2010/main" val="0"/>
              </a:ext>
            </a:extLst>
          </a:blip>
          <a:stretch>
            <a:fillRect/>
          </a:stretch>
        </p:blipFill>
        <p:spPr>
          <a:xfrm flipH="1">
            <a:off x="2945522" y="5315709"/>
            <a:ext cx="8747778" cy="1237491"/>
          </a:xfrm>
          <a:prstGeom prst="rect">
            <a:avLst/>
          </a:prstGeom>
        </p:spPr>
      </p:pic>
      <p:sp>
        <p:nvSpPr>
          <p:cNvPr id="9" name="文本框 9"/>
          <p:cNvSpPr txBox="1"/>
          <p:nvPr/>
        </p:nvSpPr>
        <p:spPr>
          <a:xfrm>
            <a:off x="3783781" y="901332"/>
            <a:ext cx="4624437" cy="707886"/>
          </a:xfrm>
          <a:prstGeom prst="rect">
            <a:avLst/>
          </a:prstGeom>
          <a:noFill/>
        </p:spPr>
        <p:txBody>
          <a:bodyPr wrap="square" rtlCol="0">
            <a:spAutoFit/>
          </a:bodyPr>
          <a:lstStyle/>
          <a:p>
            <a:pPr algn="ctr"/>
            <a:r>
              <a:rPr lang="en-US" altLang="zh-CN" sz="4000" dirty="0">
                <a:solidFill>
                  <a:srgbClr val="687C71"/>
                </a:solidFill>
                <a:latin typeface="#9Slide07 IcielBaliho Script" pitchFamily="2" charset="0"/>
                <a:cs typeface="+mn-ea"/>
                <a:sym typeface="+mn-lt"/>
              </a:rPr>
              <a:t>1. </a:t>
            </a:r>
            <a:r>
              <a:rPr lang="en-US" altLang="zh-CN" sz="4000" dirty="0" err="1">
                <a:solidFill>
                  <a:srgbClr val="687C71"/>
                </a:solidFill>
                <a:latin typeface="#9Slide07 IcielBaliho Script" pitchFamily="2" charset="0"/>
                <a:cs typeface="+mn-ea"/>
                <a:sym typeface="+mn-lt"/>
              </a:rPr>
              <a:t>Đọc</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văn</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bản</a:t>
            </a:r>
            <a:endParaRPr lang="zh-CN" altLang="en-US" sz="4000" dirty="0">
              <a:solidFill>
                <a:srgbClr val="687C71"/>
              </a:solidFill>
              <a:latin typeface="#9Slide07 IcielBaliho Script" pitchFamily="2" charset="0"/>
              <a:cs typeface="+mn-ea"/>
              <a:sym typeface="+mn-lt"/>
            </a:endParaRPr>
          </a:p>
        </p:txBody>
      </p:sp>
      <p:sp>
        <p:nvSpPr>
          <p:cNvPr id="15" name="矩形 1"/>
          <p:cNvSpPr/>
          <p:nvPr/>
        </p:nvSpPr>
        <p:spPr>
          <a:xfrm>
            <a:off x="345869" y="373486"/>
            <a:ext cx="11500260" cy="6111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C0306"/>
              </a:solidFill>
              <a:cs typeface="+mn-ea"/>
              <a:sym typeface="+mn-lt"/>
            </a:endParaRPr>
          </a:p>
        </p:txBody>
      </p:sp>
      <p:sp>
        <p:nvSpPr>
          <p:cNvPr id="16" name="矩形 2"/>
          <p:cNvSpPr/>
          <p:nvPr/>
        </p:nvSpPr>
        <p:spPr>
          <a:xfrm>
            <a:off x="609600" y="680605"/>
            <a:ext cx="10972800" cy="5496789"/>
          </a:xfrm>
          <a:prstGeom prst="rect">
            <a:avLst/>
          </a:prstGeom>
          <a:no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 name="文本框 9"/>
          <p:cNvSpPr txBox="1"/>
          <p:nvPr/>
        </p:nvSpPr>
        <p:spPr>
          <a:xfrm>
            <a:off x="3783781" y="854799"/>
            <a:ext cx="4624437" cy="707886"/>
          </a:xfrm>
          <a:prstGeom prst="rect">
            <a:avLst/>
          </a:prstGeom>
          <a:noFill/>
        </p:spPr>
        <p:txBody>
          <a:bodyPr wrap="square" rtlCol="0">
            <a:spAutoFit/>
          </a:bodyPr>
          <a:lstStyle/>
          <a:p>
            <a:pPr algn="ctr"/>
            <a:r>
              <a:rPr lang="en-US" altLang="zh-CN" sz="4000" dirty="0" err="1">
                <a:solidFill>
                  <a:srgbClr val="FF0000"/>
                </a:solidFill>
                <a:latin typeface="#9Slide07 IcielBaliho Script" pitchFamily="2" charset="0"/>
                <a:cs typeface="+mn-ea"/>
                <a:sym typeface="+mn-lt"/>
              </a:rPr>
              <a:t>Truyện</a:t>
            </a:r>
            <a:r>
              <a:rPr lang="en-US" altLang="zh-CN" sz="4000" dirty="0">
                <a:solidFill>
                  <a:srgbClr val="FF0000"/>
                </a:solidFill>
                <a:latin typeface="#9Slide07 IcielBaliho Script" pitchFamily="2" charset="0"/>
                <a:cs typeface="+mn-ea"/>
                <a:sym typeface="+mn-lt"/>
              </a:rPr>
              <a:t> </a:t>
            </a:r>
            <a:r>
              <a:rPr lang="en-US" altLang="zh-CN" sz="4000" dirty="0" err="1">
                <a:solidFill>
                  <a:srgbClr val="FF0000"/>
                </a:solidFill>
                <a:latin typeface="#9Slide07 IcielBaliho Script" pitchFamily="2" charset="0"/>
                <a:cs typeface="+mn-ea"/>
                <a:sym typeface="+mn-lt"/>
              </a:rPr>
              <a:t>thơ</a:t>
            </a:r>
            <a:r>
              <a:rPr lang="en-US" altLang="zh-CN" sz="4000" dirty="0">
                <a:solidFill>
                  <a:srgbClr val="FF0000"/>
                </a:solidFill>
                <a:latin typeface="#9Slide07 IcielBaliho Script" pitchFamily="2" charset="0"/>
                <a:cs typeface="+mn-ea"/>
                <a:sym typeface="+mn-lt"/>
              </a:rPr>
              <a:t> </a:t>
            </a:r>
            <a:r>
              <a:rPr lang="en-US" altLang="zh-CN" sz="4000" dirty="0" err="1">
                <a:solidFill>
                  <a:srgbClr val="FF0000"/>
                </a:solidFill>
                <a:latin typeface="#9Slide07 IcielBaliho Script" pitchFamily="2" charset="0"/>
                <a:cs typeface="+mn-ea"/>
                <a:sym typeface="+mn-lt"/>
              </a:rPr>
              <a:t>Nôm</a:t>
            </a:r>
            <a:r>
              <a:rPr lang="en-US" altLang="zh-CN" sz="4000" dirty="0">
                <a:solidFill>
                  <a:srgbClr val="FF0000"/>
                </a:solidFill>
                <a:latin typeface="#9Slide07 IcielBaliho Script" pitchFamily="2" charset="0"/>
                <a:cs typeface="+mn-ea"/>
                <a:sym typeface="+mn-lt"/>
              </a:rPr>
              <a:t> </a:t>
            </a:r>
            <a:endParaRPr lang="zh-CN" altLang="en-US" sz="4000" dirty="0">
              <a:solidFill>
                <a:srgbClr val="FF0000"/>
              </a:solidFill>
              <a:latin typeface="#9Slide07 IcielBaliho Script" pitchFamily="2" charset="0"/>
              <a:cs typeface="+mn-ea"/>
              <a:sym typeface="+mn-lt"/>
            </a:endParaRPr>
          </a:p>
        </p:txBody>
      </p:sp>
      <p:sp>
        <p:nvSpPr>
          <p:cNvPr id="12" name="Rectangle: Rounded Corners 11"/>
          <p:cNvSpPr/>
          <p:nvPr/>
        </p:nvSpPr>
        <p:spPr>
          <a:xfrm>
            <a:off x="1002891" y="1985163"/>
            <a:ext cx="7004702" cy="625130"/>
          </a:xfrm>
          <a:prstGeom prst="roundRect">
            <a:avLst>
              <a:gd name="adj" fmla="val 50000"/>
            </a:avLst>
          </a:prstGeom>
          <a:solidFill>
            <a:schemeClr val="bg1"/>
          </a:solidFill>
          <a:ln w="38100">
            <a:solidFill>
              <a:srgbClr val="687C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700" dirty="0" err="1">
                <a:solidFill>
                  <a:srgbClr val="0070C0"/>
                </a:solidFill>
                <a:latin typeface="#9Slide03 Ample" panose="02000000000000000000" pitchFamily="2" charset="0"/>
              </a:rPr>
              <a:t>Nhân</a:t>
            </a:r>
            <a:r>
              <a:rPr lang="en-US" sz="2700" dirty="0">
                <a:solidFill>
                  <a:srgbClr val="0070C0"/>
                </a:solidFill>
                <a:latin typeface="#9Slide03 Ample" panose="02000000000000000000" pitchFamily="2" charset="0"/>
              </a:rPr>
              <a:t> </a:t>
            </a:r>
            <a:r>
              <a:rPr lang="en-US" sz="2700" dirty="0" err="1">
                <a:solidFill>
                  <a:srgbClr val="0070C0"/>
                </a:solidFill>
                <a:latin typeface="#9Slide03 Ample" panose="02000000000000000000" pitchFamily="2" charset="0"/>
              </a:rPr>
              <a:t>vật</a:t>
            </a:r>
            <a:r>
              <a:rPr lang="en-US" sz="2700" dirty="0">
                <a:solidFill>
                  <a:srgbClr val="0070C0"/>
                </a:solidFill>
                <a:latin typeface="#9Slide03 Ample" panose="02000000000000000000" pitchFamily="2" charset="0"/>
              </a:rPr>
              <a:t> </a:t>
            </a:r>
            <a:r>
              <a:rPr lang="en-US" sz="2700" dirty="0" err="1">
                <a:solidFill>
                  <a:srgbClr val="0070C0"/>
                </a:solidFill>
                <a:latin typeface="#9Slide03 Ample" panose="02000000000000000000" pitchFamily="2" charset="0"/>
              </a:rPr>
              <a:t>chính</a:t>
            </a:r>
            <a:endParaRPr lang="en-US" sz="2700" dirty="0">
              <a:solidFill>
                <a:srgbClr val="0070C0"/>
              </a:solidFill>
              <a:latin typeface="#9Slide03 Ample" panose="02000000000000000000" pitchFamily="2" charset="0"/>
            </a:endParaRPr>
          </a:p>
        </p:txBody>
      </p:sp>
      <p:sp>
        <p:nvSpPr>
          <p:cNvPr id="13" name="Rectangle: Rounded Corners 12"/>
          <p:cNvSpPr/>
          <p:nvPr/>
        </p:nvSpPr>
        <p:spPr>
          <a:xfrm>
            <a:off x="1007336" y="2963945"/>
            <a:ext cx="2141285" cy="2846919"/>
          </a:xfrm>
          <a:prstGeom prst="roundRect">
            <a:avLst>
              <a:gd name="adj" fmla="val 0"/>
            </a:avLst>
          </a:prstGeom>
          <a:solidFill>
            <a:schemeClr val="bg1"/>
          </a:solidFill>
          <a:ln w="38100">
            <a:solidFill>
              <a:srgbClr val="687C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600" dirty="0" err="1">
                <a:solidFill>
                  <a:schemeClr val="tx1"/>
                </a:solidFill>
                <a:latin typeface="Times New Roman" panose="02020603050405020304" charset="0"/>
                <a:cs typeface="Times New Roman" panose="02020603050405020304" charset="0"/>
              </a:rPr>
              <a:t>Những</a:t>
            </a:r>
            <a:r>
              <a:rPr lang="en-US" sz="2600" dirty="0">
                <a:solidFill>
                  <a:schemeClr val="tx1"/>
                </a:solidFill>
                <a:latin typeface="Times New Roman" panose="02020603050405020304" charset="0"/>
                <a:cs typeface="Times New Roman" panose="02020603050405020304" charset="0"/>
              </a:rPr>
              <a:t> </a:t>
            </a:r>
            <a:r>
              <a:rPr lang="en-US" sz="2600" dirty="0" err="1">
                <a:solidFill>
                  <a:schemeClr val="tx1"/>
                </a:solidFill>
                <a:latin typeface="Times New Roman" panose="02020603050405020304" charset="0"/>
                <a:cs typeface="Times New Roman" panose="02020603050405020304" charset="0"/>
              </a:rPr>
              <a:t>cô</a:t>
            </a:r>
            <a:r>
              <a:rPr lang="en-US" sz="2600" dirty="0">
                <a:solidFill>
                  <a:schemeClr val="tx1"/>
                </a:solidFill>
                <a:latin typeface="Times New Roman" panose="02020603050405020304" charset="0"/>
                <a:cs typeface="Times New Roman" panose="02020603050405020304" charset="0"/>
              </a:rPr>
              <a:t> </a:t>
            </a:r>
            <a:r>
              <a:rPr lang="en-US" sz="2600" dirty="0" err="1">
                <a:solidFill>
                  <a:schemeClr val="tx1"/>
                </a:solidFill>
                <a:latin typeface="Times New Roman" panose="02020603050405020304" charset="0"/>
                <a:cs typeface="Times New Roman" panose="02020603050405020304" charset="0"/>
              </a:rPr>
              <a:t>gái</a:t>
            </a:r>
            <a:r>
              <a:rPr lang="en-US" sz="2600" dirty="0">
                <a:solidFill>
                  <a:schemeClr val="tx1"/>
                </a:solidFill>
                <a:latin typeface="Times New Roman" panose="02020603050405020304" charset="0"/>
                <a:cs typeface="Times New Roman" panose="02020603050405020304" charset="0"/>
              </a:rPr>
              <a:t>, </a:t>
            </a:r>
            <a:r>
              <a:rPr lang="en-US" sz="2600" dirty="0" err="1">
                <a:solidFill>
                  <a:schemeClr val="tx1"/>
                </a:solidFill>
                <a:latin typeface="Times New Roman" panose="02020603050405020304" charset="0"/>
                <a:cs typeface="Times New Roman" panose="02020603050405020304" charset="0"/>
              </a:rPr>
              <a:t>chàng</a:t>
            </a:r>
            <a:r>
              <a:rPr lang="en-US" sz="2600" dirty="0">
                <a:solidFill>
                  <a:schemeClr val="tx1"/>
                </a:solidFill>
                <a:latin typeface="Times New Roman" panose="02020603050405020304" charset="0"/>
                <a:cs typeface="Times New Roman" panose="02020603050405020304" charset="0"/>
              </a:rPr>
              <a:t> </a:t>
            </a:r>
            <a:r>
              <a:rPr lang="en-US" sz="2600" dirty="0" err="1">
                <a:solidFill>
                  <a:schemeClr val="tx1"/>
                </a:solidFill>
                <a:latin typeface="Times New Roman" panose="02020603050405020304" charset="0"/>
                <a:cs typeface="Times New Roman" panose="02020603050405020304" charset="0"/>
              </a:rPr>
              <a:t>trai</a:t>
            </a:r>
            <a:r>
              <a:rPr lang="en-US" sz="2600" dirty="0">
                <a:solidFill>
                  <a:schemeClr val="tx1"/>
                </a:solidFill>
                <a:latin typeface="Times New Roman" panose="02020603050405020304" charset="0"/>
                <a:cs typeface="Times New Roman" panose="02020603050405020304" charset="0"/>
              </a:rPr>
              <a:t> </a:t>
            </a:r>
            <a:r>
              <a:rPr lang="en-US" sz="2600" dirty="0" err="1">
                <a:solidFill>
                  <a:schemeClr val="tx1"/>
                </a:solidFill>
                <a:latin typeface="Times New Roman" panose="02020603050405020304" charset="0"/>
                <a:cs typeface="Times New Roman" panose="02020603050405020304" charset="0"/>
              </a:rPr>
              <a:t>có</a:t>
            </a:r>
            <a:r>
              <a:rPr lang="en-US" sz="2600" dirty="0">
                <a:solidFill>
                  <a:schemeClr val="tx1"/>
                </a:solidFill>
                <a:latin typeface="Times New Roman" panose="02020603050405020304" charset="0"/>
                <a:cs typeface="Times New Roman" panose="02020603050405020304" charset="0"/>
              </a:rPr>
              <a:t> </a:t>
            </a:r>
            <a:r>
              <a:rPr lang="en-US" sz="2600" dirty="0" err="1">
                <a:solidFill>
                  <a:schemeClr val="tx1"/>
                </a:solidFill>
                <a:latin typeface="Times New Roman" panose="02020603050405020304" charset="0"/>
                <a:cs typeface="Times New Roman" panose="02020603050405020304" charset="0"/>
              </a:rPr>
              <a:t>vẻ</a:t>
            </a:r>
            <a:r>
              <a:rPr lang="en-US" sz="2600" dirty="0">
                <a:solidFill>
                  <a:schemeClr val="tx1"/>
                </a:solidFill>
                <a:latin typeface="Times New Roman" panose="02020603050405020304" charset="0"/>
                <a:cs typeface="Times New Roman" panose="02020603050405020304" charset="0"/>
              </a:rPr>
              <a:t> </a:t>
            </a:r>
            <a:r>
              <a:rPr lang="en-US" sz="2600" dirty="0" err="1">
                <a:solidFill>
                  <a:schemeClr val="tx1"/>
                </a:solidFill>
                <a:latin typeface="Times New Roman" panose="02020603050405020304" charset="0"/>
                <a:cs typeface="Times New Roman" panose="02020603050405020304" charset="0"/>
              </a:rPr>
              <a:t>đẹp</a:t>
            </a:r>
            <a:r>
              <a:rPr lang="en-US" sz="2600" dirty="0">
                <a:solidFill>
                  <a:schemeClr val="tx1"/>
                </a:solidFill>
                <a:latin typeface="Times New Roman" panose="02020603050405020304" charset="0"/>
                <a:cs typeface="Times New Roman" panose="02020603050405020304" charset="0"/>
              </a:rPr>
              <a:t> </a:t>
            </a:r>
            <a:r>
              <a:rPr lang="en-US" sz="2600" dirty="0" err="1">
                <a:solidFill>
                  <a:schemeClr val="tx1"/>
                </a:solidFill>
                <a:latin typeface="Times New Roman" panose="02020603050405020304" charset="0"/>
                <a:cs typeface="Times New Roman" panose="02020603050405020304" charset="0"/>
              </a:rPr>
              <a:t>toàn</a:t>
            </a:r>
            <a:r>
              <a:rPr lang="en-US" sz="2600" dirty="0">
                <a:solidFill>
                  <a:schemeClr val="tx1"/>
                </a:solidFill>
                <a:latin typeface="Times New Roman" panose="02020603050405020304" charset="0"/>
                <a:cs typeface="Times New Roman" panose="02020603050405020304" charset="0"/>
              </a:rPr>
              <a:t> </a:t>
            </a:r>
            <a:r>
              <a:rPr lang="en-US" sz="2600" dirty="0" err="1">
                <a:solidFill>
                  <a:schemeClr val="tx1"/>
                </a:solidFill>
                <a:latin typeface="Times New Roman" panose="02020603050405020304" charset="0"/>
                <a:cs typeface="Times New Roman" panose="02020603050405020304" charset="0"/>
              </a:rPr>
              <a:t>diện</a:t>
            </a:r>
            <a:r>
              <a:rPr lang="en-US" sz="2600" dirty="0">
                <a:solidFill>
                  <a:schemeClr val="tx1"/>
                </a:solidFill>
                <a:latin typeface="Times New Roman" panose="02020603050405020304" charset="0"/>
                <a:cs typeface="Times New Roman" panose="02020603050405020304" charset="0"/>
              </a:rPr>
              <a:t> </a:t>
            </a:r>
            <a:r>
              <a:rPr lang="en-US" sz="2600" dirty="0" err="1">
                <a:solidFill>
                  <a:schemeClr val="tx1"/>
                </a:solidFill>
                <a:latin typeface="Times New Roman" panose="02020603050405020304" charset="0"/>
                <a:cs typeface="Times New Roman" panose="02020603050405020304" charset="0"/>
              </a:rPr>
              <a:t>nhưng</a:t>
            </a:r>
            <a:r>
              <a:rPr lang="en-US" sz="2600" dirty="0">
                <a:solidFill>
                  <a:schemeClr val="tx1"/>
                </a:solidFill>
                <a:latin typeface="Times New Roman" panose="02020603050405020304" charset="0"/>
                <a:cs typeface="Times New Roman" panose="02020603050405020304" charset="0"/>
              </a:rPr>
              <a:t> </a:t>
            </a:r>
            <a:r>
              <a:rPr lang="en-US" sz="2600" dirty="0" err="1">
                <a:solidFill>
                  <a:schemeClr val="tx1"/>
                </a:solidFill>
                <a:latin typeface="Times New Roman" panose="02020603050405020304" charset="0"/>
                <a:cs typeface="Times New Roman" panose="02020603050405020304" charset="0"/>
              </a:rPr>
              <a:t>gặp</a:t>
            </a:r>
            <a:r>
              <a:rPr lang="en-US" sz="2600" dirty="0">
                <a:solidFill>
                  <a:schemeClr val="tx1"/>
                </a:solidFill>
                <a:latin typeface="Times New Roman" panose="02020603050405020304" charset="0"/>
                <a:cs typeface="Times New Roman" panose="02020603050405020304" charset="0"/>
              </a:rPr>
              <a:t> </a:t>
            </a:r>
            <a:r>
              <a:rPr lang="en-US" sz="2600" dirty="0" err="1">
                <a:solidFill>
                  <a:schemeClr val="tx1"/>
                </a:solidFill>
                <a:latin typeface="Times New Roman" panose="02020603050405020304" charset="0"/>
                <a:cs typeface="Times New Roman" panose="02020603050405020304" charset="0"/>
              </a:rPr>
              <a:t>nhiều</a:t>
            </a:r>
            <a:r>
              <a:rPr lang="en-US" sz="2600" dirty="0">
                <a:solidFill>
                  <a:schemeClr val="tx1"/>
                </a:solidFill>
                <a:latin typeface="Times New Roman" panose="02020603050405020304" charset="0"/>
                <a:cs typeface="Times New Roman" panose="02020603050405020304" charset="0"/>
              </a:rPr>
              <a:t> </a:t>
            </a:r>
            <a:r>
              <a:rPr lang="en-US" sz="2600" dirty="0" err="1">
                <a:solidFill>
                  <a:schemeClr val="tx1"/>
                </a:solidFill>
                <a:latin typeface="Times New Roman" panose="02020603050405020304" charset="0"/>
                <a:cs typeface="Times New Roman" panose="02020603050405020304" charset="0"/>
              </a:rPr>
              <a:t>thử</a:t>
            </a:r>
            <a:r>
              <a:rPr lang="en-US" sz="2600" dirty="0">
                <a:solidFill>
                  <a:schemeClr val="tx1"/>
                </a:solidFill>
                <a:latin typeface="Times New Roman" panose="02020603050405020304" charset="0"/>
                <a:cs typeface="Times New Roman" panose="02020603050405020304" charset="0"/>
              </a:rPr>
              <a:t> </a:t>
            </a:r>
            <a:r>
              <a:rPr lang="en-US" sz="2600" dirty="0" err="1">
                <a:solidFill>
                  <a:schemeClr val="tx1"/>
                </a:solidFill>
                <a:latin typeface="Times New Roman" panose="02020603050405020304" charset="0"/>
                <a:cs typeface="Times New Roman" panose="02020603050405020304" charset="0"/>
              </a:rPr>
              <a:t>thách</a:t>
            </a:r>
            <a:r>
              <a:rPr lang="en-US" sz="2600" dirty="0">
                <a:solidFill>
                  <a:schemeClr val="tx1"/>
                </a:solidFill>
                <a:latin typeface="Times New Roman" panose="02020603050405020304" charset="0"/>
                <a:cs typeface="Times New Roman" panose="02020603050405020304" charset="0"/>
              </a:rPr>
              <a:t> </a:t>
            </a:r>
            <a:r>
              <a:rPr lang="en-US" sz="2600" dirty="0" err="1">
                <a:solidFill>
                  <a:schemeClr val="tx1"/>
                </a:solidFill>
                <a:latin typeface="Times New Roman" panose="02020603050405020304" charset="0"/>
                <a:cs typeface="Times New Roman" panose="02020603050405020304" charset="0"/>
              </a:rPr>
              <a:t>trong</a:t>
            </a:r>
            <a:r>
              <a:rPr lang="en-US" sz="2600" dirty="0">
                <a:solidFill>
                  <a:schemeClr val="tx1"/>
                </a:solidFill>
                <a:latin typeface="Times New Roman" panose="02020603050405020304" charset="0"/>
                <a:cs typeface="Times New Roman" panose="02020603050405020304" charset="0"/>
              </a:rPr>
              <a:t> </a:t>
            </a:r>
            <a:r>
              <a:rPr lang="en-US" sz="2600" dirty="0" err="1">
                <a:solidFill>
                  <a:schemeClr val="tx1"/>
                </a:solidFill>
                <a:latin typeface="Times New Roman" panose="02020603050405020304" charset="0"/>
                <a:cs typeface="Times New Roman" panose="02020603050405020304" charset="0"/>
              </a:rPr>
              <a:t>cuộc</a:t>
            </a:r>
            <a:r>
              <a:rPr lang="en-US" sz="2600" dirty="0">
                <a:solidFill>
                  <a:schemeClr val="tx1"/>
                </a:solidFill>
                <a:latin typeface="Times New Roman" panose="02020603050405020304" charset="0"/>
                <a:cs typeface="Times New Roman" panose="02020603050405020304" charset="0"/>
              </a:rPr>
              <a:t> </a:t>
            </a:r>
            <a:r>
              <a:rPr lang="en-US" sz="2600" dirty="0" err="1">
                <a:solidFill>
                  <a:schemeClr val="tx1"/>
                </a:solidFill>
                <a:latin typeface="Times New Roman" panose="02020603050405020304" charset="0"/>
                <a:cs typeface="Times New Roman" panose="02020603050405020304" charset="0"/>
              </a:rPr>
              <a:t>sống</a:t>
            </a:r>
            <a:endParaRPr lang="en-US" sz="2600" dirty="0">
              <a:solidFill>
                <a:schemeClr val="tx1"/>
              </a:solidFill>
              <a:latin typeface="Times New Roman" panose="02020603050405020304" charset="0"/>
              <a:cs typeface="Times New Roman" panose="02020603050405020304" charset="0"/>
            </a:endParaRPr>
          </a:p>
        </p:txBody>
      </p:sp>
      <p:pic>
        <p:nvPicPr>
          <p:cNvPr id="5" name="Picture 4"/>
          <p:cNvPicPr>
            <a:picLocks noChangeAspect="1"/>
          </p:cNvPicPr>
          <p:nvPr/>
        </p:nvPicPr>
        <p:blipFill>
          <a:blip r:embed="rId2"/>
          <a:stretch>
            <a:fillRect/>
          </a:stretch>
        </p:blipFill>
        <p:spPr>
          <a:xfrm>
            <a:off x="8377902" y="1985163"/>
            <a:ext cx="2834187" cy="3825700"/>
          </a:xfrm>
          <a:prstGeom prst="rect">
            <a:avLst/>
          </a:prstGeom>
        </p:spPr>
      </p:pic>
      <p:sp>
        <p:nvSpPr>
          <p:cNvPr id="6" name="Rectangle: Rounded Corners 5"/>
          <p:cNvSpPr/>
          <p:nvPr/>
        </p:nvSpPr>
        <p:spPr>
          <a:xfrm>
            <a:off x="3436822" y="2963944"/>
            <a:ext cx="2311452" cy="2846919"/>
          </a:xfrm>
          <a:prstGeom prst="roundRect">
            <a:avLst>
              <a:gd name="adj" fmla="val 0"/>
            </a:avLst>
          </a:prstGeom>
          <a:solidFill>
            <a:schemeClr val="bg1"/>
          </a:solidFill>
          <a:ln w="38100">
            <a:solidFill>
              <a:srgbClr val="687C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600" dirty="0" err="1">
                <a:solidFill>
                  <a:schemeClr val="tx1"/>
                </a:solidFill>
                <a:latin typeface="Times New Roman" panose="02020603050405020304" charset="0"/>
                <a:cs typeface="Times New Roman" panose="02020603050405020304" charset="0"/>
              </a:rPr>
              <a:t>Nhiều</a:t>
            </a:r>
            <a:r>
              <a:rPr lang="en-US" sz="2600" dirty="0">
                <a:solidFill>
                  <a:schemeClr val="tx1"/>
                </a:solidFill>
                <a:latin typeface="Times New Roman" panose="02020603050405020304" charset="0"/>
                <a:cs typeface="Times New Roman" panose="02020603050405020304" charset="0"/>
              </a:rPr>
              <a:t> </a:t>
            </a:r>
            <a:r>
              <a:rPr lang="en-US" sz="2600" dirty="0" err="1">
                <a:solidFill>
                  <a:schemeClr val="tx1"/>
                </a:solidFill>
                <a:latin typeface="Times New Roman" panose="02020603050405020304" charset="0"/>
                <a:cs typeface="Times New Roman" panose="02020603050405020304" charset="0"/>
              </a:rPr>
              <a:t>nhân</a:t>
            </a:r>
            <a:r>
              <a:rPr lang="en-US" sz="2600" dirty="0">
                <a:solidFill>
                  <a:schemeClr val="tx1"/>
                </a:solidFill>
                <a:latin typeface="Times New Roman" panose="02020603050405020304" charset="0"/>
                <a:cs typeface="Times New Roman" panose="02020603050405020304" charset="0"/>
              </a:rPr>
              <a:t> </a:t>
            </a:r>
            <a:r>
              <a:rPr lang="en-US" sz="2600" dirty="0" err="1">
                <a:solidFill>
                  <a:schemeClr val="tx1"/>
                </a:solidFill>
                <a:latin typeface="Times New Roman" panose="02020603050405020304" charset="0"/>
                <a:cs typeface="Times New Roman" panose="02020603050405020304" charset="0"/>
              </a:rPr>
              <a:t>vật</a:t>
            </a:r>
            <a:r>
              <a:rPr lang="en-US" sz="2600" dirty="0">
                <a:solidFill>
                  <a:schemeClr val="tx1"/>
                </a:solidFill>
                <a:latin typeface="Times New Roman" panose="02020603050405020304" charset="0"/>
                <a:cs typeface="Times New Roman" panose="02020603050405020304" charset="0"/>
              </a:rPr>
              <a:t> </a:t>
            </a:r>
            <a:r>
              <a:rPr lang="en-US" sz="2600" dirty="0" err="1">
                <a:solidFill>
                  <a:schemeClr val="tx1"/>
                </a:solidFill>
                <a:latin typeface="Times New Roman" panose="02020603050405020304" charset="0"/>
                <a:cs typeface="Times New Roman" panose="02020603050405020304" charset="0"/>
              </a:rPr>
              <a:t>được</a:t>
            </a:r>
            <a:r>
              <a:rPr lang="en-US" sz="2600" dirty="0">
                <a:solidFill>
                  <a:schemeClr val="tx1"/>
                </a:solidFill>
                <a:latin typeface="Times New Roman" panose="02020603050405020304" charset="0"/>
                <a:cs typeface="Times New Roman" panose="02020603050405020304" charset="0"/>
              </a:rPr>
              <a:t> </a:t>
            </a:r>
            <a:r>
              <a:rPr lang="en-US" sz="2600" dirty="0" err="1">
                <a:solidFill>
                  <a:schemeClr val="tx1"/>
                </a:solidFill>
                <a:latin typeface="Times New Roman" panose="02020603050405020304" charset="0"/>
                <a:cs typeface="Times New Roman" panose="02020603050405020304" charset="0"/>
              </a:rPr>
              <a:t>khắc</a:t>
            </a:r>
            <a:r>
              <a:rPr lang="en-US" sz="2600" dirty="0">
                <a:solidFill>
                  <a:schemeClr val="tx1"/>
                </a:solidFill>
                <a:latin typeface="Times New Roman" panose="02020603050405020304" charset="0"/>
                <a:cs typeface="Times New Roman" panose="02020603050405020304" charset="0"/>
              </a:rPr>
              <a:t> </a:t>
            </a:r>
            <a:r>
              <a:rPr lang="en-US" sz="2600" dirty="0" err="1">
                <a:solidFill>
                  <a:schemeClr val="tx1"/>
                </a:solidFill>
                <a:latin typeface="Times New Roman" panose="02020603050405020304" charset="0"/>
                <a:cs typeface="Times New Roman" panose="02020603050405020304" charset="0"/>
              </a:rPr>
              <a:t>họa</a:t>
            </a:r>
            <a:r>
              <a:rPr lang="en-US" sz="2600" dirty="0">
                <a:solidFill>
                  <a:schemeClr val="tx1"/>
                </a:solidFill>
                <a:latin typeface="Times New Roman" panose="02020603050405020304" charset="0"/>
                <a:cs typeface="Times New Roman" panose="02020603050405020304" charset="0"/>
              </a:rPr>
              <a:t> ở </a:t>
            </a:r>
            <a:r>
              <a:rPr lang="en-US" sz="2600" dirty="0" err="1">
                <a:solidFill>
                  <a:schemeClr val="tx1"/>
                </a:solidFill>
                <a:latin typeface="Times New Roman" panose="02020603050405020304" charset="0"/>
                <a:cs typeface="Times New Roman" panose="02020603050405020304" charset="0"/>
              </a:rPr>
              <a:t>cả</a:t>
            </a:r>
            <a:r>
              <a:rPr lang="en-US" sz="2600" dirty="0">
                <a:solidFill>
                  <a:schemeClr val="tx1"/>
                </a:solidFill>
                <a:latin typeface="Times New Roman" panose="02020603050405020304" charset="0"/>
                <a:cs typeface="Times New Roman" panose="02020603050405020304" charset="0"/>
              </a:rPr>
              <a:t> </a:t>
            </a:r>
            <a:r>
              <a:rPr lang="en-US" sz="2600" dirty="0" err="1">
                <a:solidFill>
                  <a:schemeClr val="tx1"/>
                </a:solidFill>
                <a:latin typeface="Times New Roman" panose="02020603050405020304" charset="0"/>
                <a:cs typeface="Times New Roman" panose="02020603050405020304" charset="0"/>
              </a:rPr>
              <a:t>ngoại</a:t>
            </a:r>
            <a:r>
              <a:rPr lang="en-US" sz="2600" dirty="0">
                <a:solidFill>
                  <a:schemeClr val="tx1"/>
                </a:solidFill>
                <a:latin typeface="Times New Roman" panose="02020603050405020304" charset="0"/>
                <a:cs typeface="Times New Roman" panose="02020603050405020304" charset="0"/>
              </a:rPr>
              <a:t> </a:t>
            </a:r>
            <a:r>
              <a:rPr lang="en-US" sz="2600" dirty="0" err="1">
                <a:solidFill>
                  <a:schemeClr val="tx1"/>
                </a:solidFill>
                <a:latin typeface="Times New Roman" panose="02020603050405020304" charset="0"/>
                <a:cs typeface="Times New Roman" panose="02020603050405020304" charset="0"/>
              </a:rPr>
              <a:t>hình</a:t>
            </a:r>
            <a:r>
              <a:rPr lang="en-US" sz="2600" dirty="0">
                <a:solidFill>
                  <a:schemeClr val="tx1"/>
                </a:solidFill>
                <a:latin typeface="Times New Roman" panose="02020603050405020304" charset="0"/>
                <a:cs typeface="Times New Roman" panose="02020603050405020304" charset="0"/>
              </a:rPr>
              <a:t>, </a:t>
            </a:r>
            <a:r>
              <a:rPr lang="en-US" sz="2600" dirty="0" err="1">
                <a:solidFill>
                  <a:schemeClr val="tx1"/>
                </a:solidFill>
                <a:latin typeface="Times New Roman" panose="02020603050405020304" charset="0"/>
                <a:cs typeface="Times New Roman" panose="02020603050405020304" charset="0"/>
              </a:rPr>
              <a:t>lời</a:t>
            </a:r>
            <a:r>
              <a:rPr lang="en-US" sz="2600" dirty="0">
                <a:solidFill>
                  <a:schemeClr val="tx1"/>
                </a:solidFill>
                <a:latin typeface="Times New Roman" panose="02020603050405020304" charset="0"/>
                <a:cs typeface="Times New Roman" panose="02020603050405020304" charset="0"/>
              </a:rPr>
              <a:t> </a:t>
            </a:r>
            <a:r>
              <a:rPr lang="en-US" sz="2600" dirty="0" err="1">
                <a:solidFill>
                  <a:schemeClr val="tx1"/>
                </a:solidFill>
                <a:latin typeface="Times New Roman" panose="02020603050405020304" charset="0"/>
                <a:cs typeface="Times New Roman" panose="02020603050405020304" charset="0"/>
              </a:rPr>
              <a:t>nói</a:t>
            </a:r>
            <a:r>
              <a:rPr lang="en-US" sz="2600" dirty="0">
                <a:solidFill>
                  <a:schemeClr val="tx1"/>
                </a:solidFill>
                <a:latin typeface="Times New Roman" panose="02020603050405020304" charset="0"/>
                <a:cs typeface="Times New Roman" panose="02020603050405020304" charset="0"/>
              </a:rPr>
              <a:t>, </a:t>
            </a:r>
            <a:r>
              <a:rPr lang="en-US" sz="2600" dirty="0" err="1">
                <a:solidFill>
                  <a:schemeClr val="tx1"/>
                </a:solidFill>
                <a:latin typeface="Times New Roman" panose="02020603050405020304" charset="0"/>
                <a:cs typeface="Times New Roman" panose="02020603050405020304" charset="0"/>
              </a:rPr>
              <a:t>hành</a:t>
            </a:r>
            <a:r>
              <a:rPr lang="en-US" sz="2600" dirty="0">
                <a:solidFill>
                  <a:schemeClr val="tx1"/>
                </a:solidFill>
                <a:latin typeface="Times New Roman" panose="02020603050405020304" charset="0"/>
                <a:cs typeface="Times New Roman" panose="02020603050405020304" charset="0"/>
              </a:rPr>
              <a:t> </a:t>
            </a:r>
            <a:r>
              <a:rPr lang="en-US" sz="2600" dirty="0" err="1">
                <a:solidFill>
                  <a:schemeClr val="tx1"/>
                </a:solidFill>
                <a:latin typeface="Times New Roman" panose="02020603050405020304" charset="0"/>
                <a:cs typeface="Times New Roman" panose="02020603050405020304" charset="0"/>
              </a:rPr>
              <a:t>động</a:t>
            </a:r>
            <a:r>
              <a:rPr lang="en-US" sz="2600" dirty="0">
                <a:solidFill>
                  <a:schemeClr val="tx1"/>
                </a:solidFill>
                <a:latin typeface="Times New Roman" panose="02020603050405020304" charset="0"/>
                <a:cs typeface="Times New Roman" panose="02020603050405020304" charset="0"/>
              </a:rPr>
              <a:t> </a:t>
            </a:r>
            <a:r>
              <a:rPr lang="en-US" sz="2600" dirty="0" err="1">
                <a:solidFill>
                  <a:schemeClr val="tx1"/>
                </a:solidFill>
                <a:latin typeface="Times New Roman" panose="02020603050405020304" charset="0"/>
                <a:cs typeface="Times New Roman" panose="02020603050405020304" charset="0"/>
              </a:rPr>
              <a:t>và</a:t>
            </a:r>
            <a:r>
              <a:rPr lang="en-US" sz="2600" dirty="0">
                <a:solidFill>
                  <a:schemeClr val="tx1"/>
                </a:solidFill>
                <a:latin typeface="Times New Roman" panose="02020603050405020304" charset="0"/>
                <a:cs typeface="Times New Roman" panose="02020603050405020304" charset="0"/>
              </a:rPr>
              <a:t> </a:t>
            </a:r>
            <a:r>
              <a:rPr lang="en-US" sz="2600" dirty="0" err="1">
                <a:solidFill>
                  <a:schemeClr val="tx1"/>
                </a:solidFill>
                <a:latin typeface="Times New Roman" panose="02020603050405020304" charset="0"/>
                <a:cs typeface="Times New Roman" panose="02020603050405020304" charset="0"/>
              </a:rPr>
              <a:t>tâm</a:t>
            </a:r>
            <a:r>
              <a:rPr lang="en-US" sz="2600" dirty="0">
                <a:solidFill>
                  <a:schemeClr val="tx1"/>
                </a:solidFill>
                <a:latin typeface="Times New Roman" panose="02020603050405020304" charset="0"/>
                <a:cs typeface="Times New Roman" panose="02020603050405020304" charset="0"/>
              </a:rPr>
              <a:t> </a:t>
            </a:r>
            <a:r>
              <a:rPr lang="en-US" sz="2600" dirty="0" err="1">
                <a:solidFill>
                  <a:schemeClr val="tx1"/>
                </a:solidFill>
                <a:latin typeface="Times New Roman" panose="02020603050405020304" charset="0"/>
                <a:cs typeface="Times New Roman" panose="02020603050405020304" charset="0"/>
              </a:rPr>
              <a:t>trạng</a:t>
            </a:r>
            <a:r>
              <a:rPr lang="en-US" sz="2600" dirty="0">
                <a:solidFill>
                  <a:schemeClr val="tx1"/>
                </a:solidFill>
                <a:latin typeface="Times New Roman" panose="02020603050405020304" charset="0"/>
                <a:cs typeface="Times New Roman" panose="02020603050405020304" charset="0"/>
              </a:rPr>
              <a:t>, </a:t>
            </a:r>
            <a:r>
              <a:rPr lang="en-US" sz="2600" dirty="0" err="1">
                <a:solidFill>
                  <a:schemeClr val="tx1"/>
                </a:solidFill>
                <a:latin typeface="Times New Roman" panose="02020603050405020304" charset="0"/>
                <a:cs typeface="Times New Roman" panose="02020603050405020304" charset="0"/>
              </a:rPr>
              <a:t>suy</a:t>
            </a:r>
            <a:r>
              <a:rPr lang="en-US" sz="2600" dirty="0">
                <a:solidFill>
                  <a:schemeClr val="tx1"/>
                </a:solidFill>
                <a:latin typeface="Times New Roman" panose="02020603050405020304" charset="0"/>
                <a:cs typeface="Times New Roman" panose="02020603050405020304" charset="0"/>
              </a:rPr>
              <a:t> </a:t>
            </a:r>
            <a:r>
              <a:rPr lang="en-US" sz="2600" dirty="0" err="1">
                <a:solidFill>
                  <a:schemeClr val="tx1"/>
                </a:solidFill>
                <a:latin typeface="Times New Roman" panose="02020603050405020304" charset="0"/>
                <a:cs typeface="Times New Roman" panose="02020603050405020304" charset="0"/>
              </a:rPr>
              <a:t>nghĩ</a:t>
            </a:r>
            <a:r>
              <a:rPr lang="en-US" sz="2600" dirty="0">
                <a:solidFill>
                  <a:schemeClr val="tx1"/>
                </a:solidFill>
                <a:latin typeface="Times New Roman" panose="02020603050405020304" charset="0"/>
                <a:cs typeface="Times New Roman" panose="02020603050405020304" charset="0"/>
              </a:rPr>
              <a:t>, </a:t>
            </a:r>
            <a:r>
              <a:rPr lang="en-US" sz="2600" dirty="0" err="1">
                <a:solidFill>
                  <a:schemeClr val="tx1"/>
                </a:solidFill>
                <a:latin typeface="Times New Roman" panose="02020603050405020304" charset="0"/>
                <a:cs typeface="Times New Roman" panose="02020603050405020304" charset="0"/>
              </a:rPr>
              <a:t>cảm</a:t>
            </a:r>
            <a:r>
              <a:rPr lang="en-US" sz="2600" dirty="0">
                <a:solidFill>
                  <a:schemeClr val="tx1"/>
                </a:solidFill>
                <a:latin typeface="Times New Roman" panose="02020603050405020304" charset="0"/>
                <a:cs typeface="Times New Roman" panose="02020603050405020304" charset="0"/>
              </a:rPr>
              <a:t> </a:t>
            </a:r>
            <a:r>
              <a:rPr lang="en-US" sz="2600" dirty="0" err="1">
                <a:solidFill>
                  <a:schemeClr val="tx1"/>
                </a:solidFill>
                <a:latin typeface="Times New Roman" panose="02020603050405020304" charset="0"/>
                <a:cs typeface="Times New Roman" panose="02020603050405020304" charset="0"/>
              </a:rPr>
              <a:t>xúc</a:t>
            </a:r>
            <a:r>
              <a:rPr lang="en-US" sz="2600" dirty="0">
                <a:solidFill>
                  <a:schemeClr val="tx1"/>
                </a:solidFill>
                <a:latin typeface="Times New Roman" panose="02020603050405020304" charset="0"/>
                <a:cs typeface="Times New Roman" panose="02020603050405020304" charset="0"/>
              </a:rPr>
              <a:t> </a:t>
            </a:r>
            <a:endParaRPr lang="en-US" sz="2600" dirty="0">
              <a:solidFill>
                <a:schemeClr val="tx1"/>
              </a:solidFill>
              <a:latin typeface="Times New Roman" panose="02020603050405020304" charset="0"/>
              <a:cs typeface="Times New Roman" panose="02020603050405020304" charset="0"/>
            </a:endParaRPr>
          </a:p>
        </p:txBody>
      </p:sp>
      <p:sp>
        <p:nvSpPr>
          <p:cNvPr id="7" name="Rectangle: Rounded Corners 6"/>
          <p:cNvSpPr/>
          <p:nvPr/>
        </p:nvSpPr>
        <p:spPr>
          <a:xfrm>
            <a:off x="6036475" y="2963945"/>
            <a:ext cx="1971117" cy="2846919"/>
          </a:xfrm>
          <a:prstGeom prst="roundRect">
            <a:avLst>
              <a:gd name="adj" fmla="val 0"/>
            </a:avLst>
          </a:prstGeom>
          <a:solidFill>
            <a:schemeClr val="bg1"/>
          </a:solidFill>
          <a:ln w="38100">
            <a:solidFill>
              <a:srgbClr val="687C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600" dirty="0" err="1">
                <a:solidFill>
                  <a:schemeClr val="tx1"/>
                </a:solidFill>
                <a:latin typeface="Times New Roman" panose="02020603050405020304" charset="0"/>
                <a:cs typeface="Times New Roman" panose="02020603050405020304" charset="0"/>
              </a:rPr>
              <a:t>Lời</a:t>
            </a:r>
            <a:r>
              <a:rPr lang="en-US" sz="2600" dirty="0">
                <a:solidFill>
                  <a:schemeClr val="tx1"/>
                </a:solidFill>
                <a:latin typeface="Times New Roman" panose="02020603050405020304" charset="0"/>
                <a:cs typeface="Times New Roman" panose="02020603050405020304" charset="0"/>
              </a:rPr>
              <a:t> </a:t>
            </a:r>
            <a:r>
              <a:rPr lang="en-US" sz="2600" dirty="0" err="1">
                <a:solidFill>
                  <a:schemeClr val="tx1"/>
                </a:solidFill>
                <a:latin typeface="Times New Roman" panose="02020603050405020304" charset="0"/>
                <a:cs typeface="Times New Roman" panose="02020603050405020304" charset="0"/>
              </a:rPr>
              <a:t>thoại</a:t>
            </a:r>
            <a:r>
              <a:rPr lang="en-US" sz="2600" dirty="0">
                <a:solidFill>
                  <a:schemeClr val="tx1"/>
                </a:solidFill>
                <a:latin typeface="Times New Roman" panose="02020603050405020304" charset="0"/>
                <a:cs typeface="Times New Roman" panose="02020603050405020304" charset="0"/>
              </a:rPr>
              <a:t> </a:t>
            </a:r>
            <a:r>
              <a:rPr lang="en-US" sz="2600" dirty="0" err="1">
                <a:solidFill>
                  <a:schemeClr val="tx1"/>
                </a:solidFill>
                <a:latin typeface="Times New Roman" panose="02020603050405020304" charset="0"/>
                <a:cs typeface="Times New Roman" panose="02020603050405020304" charset="0"/>
              </a:rPr>
              <a:t>của</a:t>
            </a:r>
            <a:r>
              <a:rPr lang="en-US" sz="2600" dirty="0">
                <a:solidFill>
                  <a:schemeClr val="tx1"/>
                </a:solidFill>
                <a:latin typeface="Times New Roman" panose="02020603050405020304" charset="0"/>
                <a:cs typeface="Times New Roman" panose="02020603050405020304" charset="0"/>
              </a:rPr>
              <a:t> </a:t>
            </a:r>
            <a:r>
              <a:rPr lang="en-US" sz="2600" dirty="0" err="1">
                <a:solidFill>
                  <a:schemeClr val="tx1"/>
                </a:solidFill>
                <a:latin typeface="Times New Roman" panose="02020603050405020304" charset="0"/>
                <a:cs typeface="Times New Roman" panose="02020603050405020304" charset="0"/>
              </a:rPr>
              <a:t>nhân</a:t>
            </a:r>
            <a:r>
              <a:rPr lang="en-US" sz="2600" dirty="0">
                <a:solidFill>
                  <a:schemeClr val="tx1"/>
                </a:solidFill>
                <a:latin typeface="Times New Roman" panose="02020603050405020304" charset="0"/>
                <a:cs typeface="Times New Roman" panose="02020603050405020304" charset="0"/>
              </a:rPr>
              <a:t> </a:t>
            </a:r>
            <a:r>
              <a:rPr lang="en-US" sz="2600" dirty="0" err="1">
                <a:solidFill>
                  <a:schemeClr val="tx1"/>
                </a:solidFill>
                <a:latin typeface="Times New Roman" panose="02020603050405020304" charset="0"/>
                <a:cs typeface="Times New Roman" panose="02020603050405020304" charset="0"/>
              </a:rPr>
              <a:t>vật</a:t>
            </a:r>
            <a:r>
              <a:rPr lang="en-US" sz="2600" dirty="0">
                <a:solidFill>
                  <a:schemeClr val="tx1"/>
                </a:solidFill>
                <a:latin typeface="Times New Roman" panose="02020603050405020304" charset="0"/>
                <a:cs typeface="Times New Roman" panose="02020603050405020304" charset="0"/>
              </a:rPr>
              <a:t> </a:t>
            </a:r>
            <a:r>
              <a:rPr lang="en-US" sz="2600" dirty="0" err="1">
                <a:solidFill>
                  <a:schemeClr val="tx1"/>
                </a:solidFill>
                <a:latin typeface="Times New Roman" panose="02020603050405020304" charset="0"/>
                <a:cs typeface="Times New Roman" panose="02020603050405020304" charset="0"/>
              </a:rPr>
              <a:t>được</a:t>
            </a:r>
            <a:r>
              <a:rPr lang="en-US" sz="2600" dirty="0">
                <a:solidFill>
                  <a:schemeClr val="tx1"/>
                </a:solidFill>
                <a:latin typeface="Times New Roman" panose="02020603050405020304" charset="0"/>
                <a:cs typeface="Times New Roman" panose="02020603050405020304" charset="0"/>
              </a:rPr>
              <a:t> </a:t>
            </a:r>
            <a:r>
              <a:rPr lang="en-US" sz="2600" dirty="0" err="1">
                <a:solidFill>
                  <a:schemeClr val="tx1"/>
                </a:solidFill>
                <a:latin typeface="Times New Roman" panose="02020603050405020304" charset="0"/>
                <a:cs typeface="Times New Roman" panose="02020603050405020304" charset="0"/>
              </a:rPr>
              <a:t>chú</a:t>
            </a:r>
            <a:r>
              <a:rPr lang="en-US" sz="2600" dirty="0">
                <a:solidFill>
                  <a:schemeClr val="tx1"/>
                </a:solidFill>
                <a:latin typeface="Times New Roman" panose="02020603050405020304" charset="0"/>
                <a:cs typeface="Times New Roman" panose="02020603050405020304" charset="0"/>
              </a:rPr>
              <a:t> ý ở </a:t>
            </a:r>
            <a:r>
              <a:rPr lang="en-US" sz="2600" dirty="0" err="1">
                <a:solidFill>
                  <a:schemeClr val="tx1"/>
                </a:solidFill>
                <a:latin typeface="Times New Roman" panose="02020603050405020304" charset="0"/>
                <a:cs typeface="Times New Roman" panose="02020603050405020304" charset="0"/>
              </a:rPr>
              <a:t>cả</a:t>
            </a:r>
            <a:r>
              <a:rPr lang="en-US" sz="2600" dirty="0">
                <a:solidFill>
                  <a:schemeClr val="tx1"/>
                </a:solidFill>
                <a:latin typeface="Times New Roman" panose="02020603050405020304" charset="0"/>
                <a:cs typeface="Times New Roman" panose="02020603050405020304" charset="0"/>
              </a:rPr>
              <a:t> </a:t>
            </a:r>
            <a:r>
              <a:rPr lang="en-US" sz="2600" dirty="0" err="1">
                <a:solidFill>
                  <a:schemeClr val="tx1"/>
                </a:solidFill>
                <a:latin typeface="Times New Roman" panose="02020603050405020304" charset="0"/>
                <a:cs typeface="Times New Roman" panose="02020603050405020304" charset="0"/>
              </a:rPr>
              <a:t>hai</a:t>
            </a:r>
            <a:r>
              <a:rPr lang="en-US" sz="2600" dirty="0">
                <a:solidFill>
                  <a:schemeClr val="tx1"/>
                </a:solidFill>
                <a:latin typeface="Times New Roman" panose="02020603050405020304" charset="0"/>
                <a:cs typeface="Times New Roman" panose="02020603050405020304" charset="0"/>
              </a:rPr>
              <a:t> </a:t>
            </a:r>
            <a:r>
              <a:rPr lang="en-US" sz="2600" dirty="0" err="1">
                <a:solidFill>
                  <a:schemeClr val="tx1"/>
                </a:solidFill>
                <a:latin typeface="Times New Roman" panose="02020603050405020304" charset="0"/>
                <a:cs typeface="Times New Roman" panose="02020603050405020304" charset="0"/>
              </a:rPr>
              <a:t>hình</a:t>
            </a:r>
            <a:r>
              <a:rPr lang="en-US" sz="2600" dirty="0">
                <a:solidFill>
                  <a:schemeClr val="tx1"/>
                </a:solidFill>
                <a:latin typeface="Times New Roman" panose="02020603050405020304" charset="0"/>
                <a:cs typeface="Times New Roman" panose="02020603050405020304" charset="0"/>
              </a:rPr>
              <a:t> </a:t>
            </a:r>
            <a:r>
              <a:rPr lang="en-US" sz="2600" dirty="0" err="1">
                <a:solidFill>
                  <a:schemeClr val="tx1"/>
                </a:solidFill>
                <a:latin typeface="Times New Roman" panose="02020603050405020304" charset="0"/>
                <a:cs typeface="Times New Roman" panose="02020603050405020304" charset="0"/>
              </a:rPr>
              <a:t>thức</a:t>
            </a:r>
            <a:r>
              <a:rPr lang="en-US" sz="2600" dirty="0">
                <a:solidFill>
                  <a:schemeClr val="tx1"/>
                </a:solidFill>
                <a:latin typeface="Times New Roman" panose="02020603050405020304" charset="0"/>
                <a:cs typeface="Times New Roman" panose="02020603050405020304" charset="0"/>
              </a:rPr>
              <a:t>: </a:t>
            </a:r>
            <a:r>
              <a:rPr lang="en-US" sz="2600" dirty="0" err="1">
                <a:solidFill>
                  <a:schemeClr val="tx1"/>
                </a:solidFill>
                <a:latin typeface="Times New Roman" panose="02020603050405020304" charset="0"/>
                <a:cs typeface="Times New Roman" panose="02020603050405020304" charset="0"/>
              </a:rPr>
              <a:t>đối</a:t>
            </a:r>
            <a:r>
              <a:rPr lang="en-US" sz="2600" dirty="0">
                <a:solidFill>
                  <a:schemeClr val="tx1"/>
                </a:solidFill>
                <a:latin typeface="Times New Roman" panose="02020603050405020304" charset="0"/>
                <a:cs typeface="Times New Roman" panose="02020603050405020304" charset="0"/>
              </a:rPr>
              <a:t> </a:t>
            </a:r>
            <a:r>
              <a:rPr lang="en-US" sz="2600" dirty="0" err="1">
                <a:solidFill>
                  <a:schemeClr val="tx1"/>
                </a:solidFill>
                <a:latin typeface="Times New Roman" panose="02020603050405020304" charset="0"/>
                <a:cs typeface="Times New Roman" panose="02020603050405020304" charset="0"/>
              </a:rPr>
              <a:t>thoại</a:t>
            </a:r>
            <a:r>
              <a:rPr lang="en-US" sz="2600" dirty="0">
                <a:solidFill>
                  <a:schemeClr val="tx1"/>
                </a:solidFill>
                <a:latin typeface="Times New Roman" panose="02020603050405020304" charset="0"/>
                <a:cs typeface="Times New Roman" panose="02020603050405020304" charset="0"/>
              </a:rPr>
              <a:t> </a:t>
            </a:r>
            <a:r>
              <a:rPr lang="en-US" sz="2600" dirty="0" err="1">
                <a:solidFill>
                  <a:schemeClr val="tx1"/>
                </a:solidFill>
                <a:latin typeface="Times New Roman" panose="02020603050405020304" charset="0"/>
                <a:cs typeface="Times New Roman" panose="02020603050405020304" charset="0"/>
              </a:rPr>
              <a:t>và</a:t>
            </a:r>
            <a:r>
              <a:rPr lang="en-US" sz="2600" dirty="0">
                <a:solidFill>
                  <a:schemeClr val="tx1"/>
                </a:solidFill>
                <a:latin typeface="Times New Roman" panose="02020603050405020304" charset="0"/>
                <a:cs typeface="Times New Roman" panose="02020603050405020304" charset="0"/>
              </a:rPr>
              <a:t> </a:t>
            </a:r>
            <a:r>
              <a:rPr lang="en-US" sz="2600" dirty="0" err="1">
                <a:solidFill>
                  <a:schemeClr val="tx1"/>
                </a:solidFill>
                <a:latin typeface="Times New Roman" panose="02020603050405020304" charset="0"/>
                <a:cs typeface="Times New Roman" panose="02020603050405020304" charset="0"/>
              </a:rPr>
              <a:t>độc</a:t>
            </a:r>
            <a:r>
              <a:rPr lang="en-US" sz="2600" dirty="0">
                <a:solidFill>
                  <a:schemeClr val="tx1"/>
                </a:solidFill>
                <a:latin typeface="Times New Roman" panose="02020603050405020304" charset="0"/>
                <a:cs typeface="Times New Roman" panose="02020603050405020304" charset="0"/>
              </a:rPr>
              <a:t> </a:t>
            </a:r>
            <a:r>
              <a:rPr lang="en-US" sz="2600" dirty="0" err="1">
                <a:solidFill>
                  <a:schemeClr val="tx1"/>
                </a:solidFill>
                <a:latin typeface="Times New Roman" panose="02020603050405020304" charset="0"/>
                <a:cs typeface="Times New Roman" panose="02020603050405020304" charset="0"/>
              </a:rPr>
              <a:t>thoại</a:t>
            </a:r>
            <a:endParaRPr lang="en-US" sz="2600" dirty="0">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 cstate="print">
            <a:lum bright="70000" contrast="-70000"/>
            <a:extLst>
              <a:ext uri="{28A0092B-C50C-407E-A947-70E740481C1C}">
                <a14:useLocalDpi xmlns:a14="http://schemas.microsoft.com/office/drawing/2010/main" val="0"/>
              </a:ext>
            </a:extLst>
          </a:blip>
          <a:stretch>
            <a:fillRect/>
          </a:stretch>
        </p:blipFill>
        <p:spPr>
          <a:xfrm flipH="1">
            <a:off x="2945522" y="5315709"/>
            <a:ext cx="8747778" cy="1237491"/>
          </a:xfrm>
          <a:prstGeom prst="rect">
            <a:avLst/>
          </a:prstGeom>
        </p:spPr>
      </p:pic>
      <p:sp>
        <p:nvSpPr>
          <p:cNvPr id="9" name="文本框 9"/>
          <p:cNvSpPr txBox="1"/>
          <p:nvPr/>
        </p:nvSpPr>
        <p:spPr>
          <a:xfrm>
            <a:off x="3783781" y="901332"/>
            <a:ext cx="4624437" cy="707886"/>
          </a:xfrm>
          <a:prstGeom prst="rect">
            <a:avLst/>
          </a:prstGeom>
          <a:noFill/>
        </p:spPr>
        <p:txBody>
          <a:bodyPr wrap="square" rtlCol="0">
            <a:spAutoFit/>
          </a:bodyPr>
          <a:lstStyle/>
          <a:p>
            <a:pPr algn="ctr"/>
            <a:r>
              <a:rPr lang="en-US" altLang="zh-CN" sz="4000" dirty="0">
                <a:solidFill>
                  <a:srgbClr val="687C71"/>
                </a:solidFill>
                <a:latin typeface="#9Slide07 IcielBaliho Script" pitchFamily="2" charset="0"/>
                <a:cs typeface="+mn-ea"/>
                <a:sym typeface="+mn-lt"/>
              </a:rPr>
              <a:t>1. </a:t>
            </a:r>
            <a:r>
              <a:rPr lang="en-US" altLang="zh-CN" sz="4000" dirty="0" err="1">
                <a:solidFill>
                  <a:srgbClr val="687C71"/>
                </a:solidFill>
                <a:latin typeface="#9Slide07 IcielBaliho Script" pitchFamily="2" charset="0"/>
                <a:cs typeface="+mn-ea"/>
                <a:sym typeface="+mn-lt"/>
              </a:rPr>
              <a:t>Đọc</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văn</a:t>
            </a:r>
            <a:r>
              <a:rPr lang="en-US" altLang="zh-CN" sz="4000" dirty="0">
                <a:solidFill>
                  <a:srgbClr val="687C71"/>
                </a:solidFill>
                <a:latin typeface="#9Slide07 IcielBaliho Script" pitchFamily="2" charset="0"/>
                <a:cs typeface="+mn-ea"/>
                <a:sym typeface="+mn-lt"/>
              </a:rPr>
              <a:t> </a:t>
            </a:r>
            <a:r>
              <a:rPr lang="en-US" altLang="zh-CN" sz="4000" dirty="0" err="1">
                <a:solidFill>
                  <a:srgbClr val="687C71"/>
                </a:solidFill>
                <a:latin typeface="#9Slide07 IcielBaliho Script" pitchFamily="2" charset="0"/>
                <a:cs typeface="+mn-ea"/>
                <a:sym typeface="+mn-lt"/>
              </a:rPr>
              <a:t>bản</a:t>
            </a:r>
            <a:endParaRPr lang="zh-CN" altLang="en-US" sz="4000" dirty="0">
              <a:solidFill>
                <a:srgbClr val="687C71"/>
              </a:solidFill>
              <a:latin typeface="#9Slide07 IcielBaliho Script" pitchFamily="2" charset="0"/>
              <a:cs typeface="+mn-ea"/>
              <a:sym typeface="+mn-lt"/>
            </a:endParaRPr>
          </a:p>
        </p:txBody>
      </p:sp>
      <p:sp>
        <p:nvSpPr>
          <p:cNvPr id="15" name="矩形 1"/>
          <p:cNvSpPr/>
          <p:nvPr/>
        </p:nvSpPr>
        <p:spPr>
          <a:xfrm>
            <a:off x="345869" y="373486"/>
            <a:ext cx="11500260" cy="6111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C0306"/>
              </a:solidFill>
              <a:cs typeface="+mn-ea"/>
              <a:sym typeface="+mn-lt"/>
            </a:endParaRPr>
          </a:p>
        </p:txBody>
      </p:sp>
      <p:sp>
        <p:nvSpPr>
          <p:cNvPr id="16" name="矩形 2"/>
          <p:cNvSpPr/>
          <p:nvPr/>
        </p:nvSpPr>
        <p:spPr>
          <a:xfrm>
            <a:off x="609600" y="680605"/>
            <a:ext cx="10972800" cy="5496789"/>
          </a:xfrm>
          <a:prstGeom prst="rect">
            <a:avLst/>
          </a:prstGeom>
          <a:no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 name="文本框 9"/>
          <p:cNvSpPr txBox="1"/>
          <p:nvPr/>
        </p:nvSpPr>
        <p:spPr>
          <a:xfrm>
            <a:off x="3783781" y="854799"/>
            <a:ext cx="4624437" cy="707886"/>
          </a:xfrm>
          <a:prstGeom prst="rect">
            <a:avLst/>
          </a:prstGeom>
          <a:noFill/>
        </p:spPr>
        <p:txBody>
          <a:bodyPr wrap="square" rtlCol="0">
            <a:spAutoFit/>
          </a:bodyPr>
          <a:lstStyle/>
          <a:p>
            <a:pPr algn="ctr"/>
            <a:r>
              <a:rPr lang="en-US" altLang="zh-CN" sz="4000" dirty="0" err="1">
                <a:solidFill>
                  <a:srgbClr val="FF0000"/>
                </a:solidFill>
                <a:latin typeface="#9Slide07 IcielBaliho Script" pitchFamily="2" charset="0"/>
                <a:cs typeface="+mn-ea"/>
                <a:sym typeface="+mn-lt"/>
              </a:rPr>
              <a:t>Truyện</a:t>
            </a:r>
            <a:r>
              <a:rPr lang="en-US" altLang="zh-CN" sz="4000" dirty="0">
                <a:solidFill>
                  <a:srgbClr val="FF0000"/>
                </a:solidFill>
                <a:latin typeface="#9Slide07 IcielBaliho Script" pitchFamily="2" charset="0"/>
                <a:cs typeface="+mn-ea"/>
                <a:sym typeface="+mn-lt"/>
              </a:rPr>
              <a:t> </a:t>
            </a:r>
            <a:r>
              <a:rPr lang="en-US" altLang="zh-CN" sz="4000" dirty="0" err="1">
                <a:solidFill>
                  <a:srgbClr val="FF0000"/>
                </a:solidFill>
                <a:latin typeface="#9Slide07 IcielBaliho Script" pitchFamily="2" charset="0"/>
                <a:cs typeface="+mn-ea"/>
                <a:sym typeface="+mn-lt"/>
              </a:rPr>
              <a:t>thơ</a:t>
            </a:r>
            <a:r>
              <a:rPr lang="en-US" altLang="zh-CN" sz="4000" dirty="0">
                <a:solidFill>
                  <a:srgbClr val="FF0000"/>
                </a:solidFill>
                <a:latin typeface="#9Slide07 IcielBaliho Script" pitchFamily="2" charset="0"/>
                <a:cs typeface="+mn-ea"/>
                <a:sym typeface="+mn-lt"/>
              </a:rPr>
              <a:t> </a:t>
            </a:r>
            <a:r>
              <a:rPr lang="en-US" altLang="zh-CN" sz="4000" dirty="0" err="1">
                <a:solidFill>
                  <a:srgbClr val="FF0000"/>
                </a:solidFill>
                <a:latin typeface="#9Slide07 IcielBaliho Script" pitchFamily="2" charset="0"/>
                <a:cs typeface="+mn-ea"/>
                <a:sym typeface="+mn-lt"/>
              </a:rPr>
              <a:t>Nôm</a:t>
            </a:r>
            <a:r>
              <a:rPr lang="en-US" altLang="zh-CN" sz="4000" dirty="0">
                <a:solidFill>
                  <a:srgbClr val="FF0000"/>
                </a:solidFill>
                <a:latin typeface="#9Slide07 IcielBaliho Script" pitchFamily="2" charset="0"/>
                <a:cs typeface="+mn-ea"/>
                <a:sym typeface="+mn-lt"/>
              </a:rPr>
              <a:t> </a:t>
            </a:r>
            <a:endParaRPr lang="zh-CN" altLang="en-US" sz="4000" dirty="0">
              <a:solidFill>
                <a:srgbClr val="FF0000"/>
              </a:solidFill>
              <a:latin typeface="#9Slide07 IcielBaliho Script" pitchFamily="2" charset="0"/>
              <a:cs typeface="+mn-ea"/>
              <a:sym typeface="+mn-lt"/>
            </a:endParaRPr>
          </a:p>
        </p:txBody>
      </p:sp>
      <p:sp>
        <p:nvSpPr>
          <p:cNvPr id="12" name="Rectangle: Rounded Corners 11"/>
          <p:cNvSpPr/>
          <p:nvPr/>
        </p:nvSpPr>
        <p:spPr>
          <a:xfrm>
            <a:off x="4581830" y="1916337"/>
            <a:ext cx="6459796" cy="1701414"/>
          </a:xfrm>
          <a:prstGeom prst="roundRect">
            <a:avLst>
              <a:gd name="adj" fmla="val 20825"/>
            </a:avLst>
          </a:prstGeom>
          <a:solidFill>
            <a:schemeClr val="bg1"/>
          </a:solidFill>
          <a:ln w="38100">
            <a:solidFill>
              <a:srgbClr val="687C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700" dirty="0" err="1">
                <a:solidFill>
                  <a:srgbClr val="0070C0"/>
                </a:solidFill>
                <a:latin typeface="Times New Roman" panose="02020603050405020304" charset="0"/>
                <a:cs typeface="Times New Roman" panose="02020603050405020304" charset="0"/>
              </a:rPr>
              <a:t>Cốt</a:t>
            </a:r>
            <a:r>
              <a:rPr lang="en-US" sz="2700" dirty="0">
                <a:solidFill>
                  <a:srgbClr val="0070C0"/>
                </a:solidFill>
                <a:latin typeface="Times New Roman" panose="02020603050405020304" charset="0"/>
                <a:cs typeface="Times New Roman" panose="02020603050405020304" charset="0"/>
              </a:rPr>
              <a:t> </a:t>
            </a:r>
            <a:r>
              <a:rPr lang="en-US" sz="2700" dirty="0" err="1">
                <a:solidFill>
                  <a:srgbClr val="0070C0"/>
                </a:solidFill>
                <a:latin typeface="Times New Roman" panose="02020603050405020304" charset="0"/>
                <a:cs typeface="Times New Roman" panose="02020603050405020304" charset="0"/>
              </a:rPr>
              <a:t>truyện</a:t>
            </a:r>
            <a:r>
              <a:rPr lang="en-US" sz="2700" dirty="0">
                <a:solidFill>
                  <a:srgbClr val="0070C0"/>
                </a:solidFill>
                <a:latin typeface="Times New Roman" panose="02020603050405020304" charset="0"/>
                <a:cs typeface="Times New Roman" panose="02020603050405020304" charset="0"/>
              </a:rPr>
              <a:t>: </a:t>
            </a:r>
            <a:r>
              <a:rPr lang="en-US" sz="2700" dirty="0" err="1">
                <a:solidFill>
                  <a:schemeClr val="tx1"/>
                </a:solidFill>
                <a:latin typeface="Times New Roman" panose="02020603050405020304" charset="0"/>
                <a:cs typeface="Times New Roman" panose="02020603050405020304" charset="0"/>
              </a:rPr>
              <a:t>Tiếp</a:t>
            </a:r>
            <a:r>
              <a:rPr lang="en-US" sz="2700" dirty="0">
                <a:solidFill>
                  <a:schemeClr val="tx1"/>
                </a:solidFill>
                <a:latin typeface="Times New Roman" panose="02020603050405020304" charset="0"/>
                <a:cs typeface="Times New Roman" panose="02020603050405020304" charset="0"/>
              </a:rPr>
              <a:t> </a:t>
            </a:r>
            <a:r>
              <a:rPr lang="en-US" sz="2700" dirty="0" err="1">
                <a:solidFill>
                  <a:schemeClr val="tx1"/>
                </a:solidFill>
                <a:latin typeface="Times New Roman" panose="02020603050405020304" charset="0"/>
                <a:cs typeface="Times New Roman" panose="02020603050405020304" charset="0"/>
              </a:rPr>
              <a:t>thu</a:t>
            </a:r>
            <a:r>
              <a:rPr lang="en-US" sz="2700" dirty="0">
                <a:solidFill>
                  <a:schemeClr val="tx1"/>
                </a:solidFill>
                <a:latin typeface="Times New Roman" panose="02020603050405020304" charset="0"/>
                <a:cs typeface="Times New Roman" panose="02020603050405020304" charset="0"/>
              </a:rPr>
              <a:t> </a:t>
            </a:r>
            <a:r>
              <a:rPr lang="en-US" sz="2700" dirty="0" err="1">
                <a:solidFill>
                  <a:schemeClr val="tx1"/>
                </a:solidFill>
                <a:latin typeface="Times New Roman" panose="02020603050405020304" charset="0"/>
                <a:cs typeface="Times New Roman" panose="02020603050405020304" charset="0"/>
              </a:rPr>
              <a:t>từ</a:t>
            </a:r>
            <a:r>
              <a:rPr lang="en-US" sz="2700" dirty="0">
                <a:solidFill>
                  <a:schemeClr val="tx1"/>
                </a:solidFill>
                <a:latin typeface="Times New Roman" panose="02020603050405020304" charset="0"/>
                <a:cs typeface="Times New Roman" panose="02020603050405020304" charset="0"/>
              </a:rPr>
              <a:t> </a:t>
            </a:r>
            <a:r>
              <a:rPr lang="en-US" sz="2700" dirty="0" err="1">
                <a:solidFill>
                  <a:schemeClr val="tx1"/>
                </a:solidFill>
                <a:latin typeface="Times New Roman" panose="02020603050405020304" charset="0"/>
                <a:cs typeface="Times New Roman" panose="02020603050405020304" charset="0"/>
              </a:rPr>
              <a:t>văn</a:t>
            </a:r>
            <a:r>
              <a:rPr lang="en-US" sz="2700" dirty="0">
                <a:solidFill>
                  <a:schemeClr val="tx1"/>
                </a:solidFill>
                <a:latin typeface="Times New Roman" panose="02020603050405020304" charset="0"/>
                <a:cs typeface="Times New Roman" panose="02020603050405020304" charset="0"/>
              </a:rPr>
              <a:t> </a:t>
            </a:r>
            <a:r>
              <a:rPr lang="en-US" sz="2700" dirty="0" err="1">
                <a:solidFill>
                  <a:schemeClr val="tx1"/>
                </a:solidFill>
                <a:latin typeface="Times New Roman" panose="02020603050405020304" charset="0"/>
                <a:cs typeface="Times New Roman" panose="02020603050405020304" charset="0"/>
              </a:rPr>
              <a:t>học</a:t>
            </a:r>
            <a:r>
              <a:rPr lang="en-US" sz="2700" dirty="0">
                <a:solidFill>
                  <a:schemeClr val="tx1"/>
                </a:solidFill>
                <a:latin typeface="Times New Roman" panose="02020603050405020304" charset="0"/>
                <a:cs typeface="Times New Roman" panose="02020603050405020304" charset="0"/>
              </a:rPr>
              <a:t> </a:t>
            </a:r>
            <a:r>
              <a:rPr lang="en-US" sz="2700" dirty="0" err="1">
                <a:solidFill>
                  <a:schemeClr val="tx1"/>
                </a:solidFill>
                <a:latin typeface="Times New Roman" panose="02020603050405020304" charset="0"/>
                <a:cs typeface="Times New Roman" panose="02020603050405020304" charset="0"/>
              </a:rPr>
              <a:t>dân</a:t>
            </a:r>
            <a:r>
              <a:rPr lang="en-US" sz="2700" dirty="0">
                <a:solidFill>
                  <a:schemeClr val="tx1"/>
                </a:solidFill>
                <a:latin typeface="Times New Roman" panose="02020603050405020304" charset="0"/>
                <a:cs typeface="Times New Roman" panose="02020603050405020304" charset="0"/>
              </a:rPr>
              <a:t> </a:t>
            </a:r>
            <a:r>
              <a:rPr lang="en-US" sz="2700" dirty="0" err="1">
                <a:solidFill>
                  <a:schemeClr val="tx1"/>
                </a:solidFill>
                <a:latin typeface="Times New Roman" panose="02020603050405020304" charset="0"/>
                <a:cs typeface="Times New Roman" panose="02020603050405020304" charset="0"/>
              </a:rPr>
              <a:t>gian</a:t>
            </a:r>
            <a:r>
              <a:rPr lang="en-US" sz="2700" dirty="0">
                <a:solidFill>
                  <a:schemeClr val="tx1"/>
                </a:solidFill>
                <a:latin typeface="Times New Roman" panose="02020603050405020304" charset="0"/>
                <a:cs typeface="Times New Roman" panose="02020603050405020304" charset="0"/>
              </a:rPr>
              <a:t>, </a:t>
            </a:r>
            <a:r>
              <a:rPr lang="en-US" sz="2700" dirty="0" err="1">
                <a:solidFill>
                  <a:schemeClr val="tx1"/>
                </a:solidFill>
                <a:latin typeface="Times New Roman" panose="02020603050405020304" charset="0"/>
                <a:cs typeface="Times New Roman" panose="02020603050405020304" charset="0"/>
              </a:rPr>
              <a:t>văn</a:t>
            </a:r>
            <a:r>
              <a:rPr lang="en-US" sz="2700" dirty="0">
                <a:solidFill>
                  <a:schemeClr val="tx1"/>
                </a:solidFill>
                <a:latin typeface="Times New Roman" panose="02020603050405020304" charset="0"/>
                <a:cs typeface="Times New Roman" panose="02020603050405020304" charset="0"/>
              </a:rPr>
              <a:t> </a:t>
            </a:r>
            <a:r>
              <a:rPr lang="en-US" sz="2700" dirty="0" err="1">
                <a:solidFill>
                  <a:schemeClr val="tx1"/>
                </a:solidFill>
                <a:latin typeface="Times New Roman" panose="02020603050405020304" charset="0"/>
                <a:cs typeface="Times New Roman" panose="02020603050405020304" charset="0"/>
              </a:rPr>
              <a:t>học</a:t>
            </a:r>
            <a:r>
              <a:rPr lang="en-US" sz="2700" dirty="0">
                <a:solidFill>
                  <a:schemeClr val="tx1"/>
                </a:solidFill>
                <a:latin typeface="Times New Roman" panose="02020603050405020304" charset="0"/>
                <a:cs typeface="Times New Roman" panose="02020603050405020304" charset="0"/>
              </a:rPr>
              <a:t> </a:t>
            </a:r>
            <a:r>
              <a:rPr lang="en-US" sz="2700" dirty="0" err="1">
                <a:solidFill>
                  <a:schemeClr val="tx1"/>
                </a:solidFill>
                <a:latin typeface="Times New Roman" panose="02020603050405020304" charset="0"/>
                <a:cs typeface="Times New Roman" panose="02020603050405020304" charset="0"/>
              </a:rPr>
              <a:t>nước</a:t>
            </a:r>
            <a:r>
              <a:rPr lang="en-US" sz="2700" dirty="0">
                <a:solidFill>
                  <a:schemeClr val="tx1"/>
                </a:solidFill>
                <a:latin typeface="Times New Roman" panose="02020603050405020304" charset="0"/>
                <a:cs typeface="Times New Roman" panose="02020603050405020304" charset="0"/>
              </a:rPr>
              <a:t> </a:t>
            </a:r>
            <a:r>
              <a:rPr lang="en-US" sz="2700" dirty="0" err="1">
                <a:solidFill>
                  <a:schemeClr val="tx1"/>
                </a:solidFill>
                <a:latin typeface="Times New Roman" panose="02020603050405020304" charset="0"/>
                <a:cs typeface="Times New Roman" panose="02020603050405020304" charset="0"/>
              </a:rPr>
              <a:t>ngoài</a:t>
            </a:r>
            <a:r>
              <a:rPr lang="en-US" sz="2700" dirty="0">
                <a:solidFill>
                  <a:schemeClr val="tx1"/>
                </a:solidFill>
                <a:latin typeface="Times New Roman" panose="02020603050405020304" charset="0"/>
                <a:cs typeface="Times New Roman" panose="02020603050405020304" charset="0"/>
              </a:rPr>
              <a:t>, do </a:t>
            </a:r>
            <a:r>
              <a:rPr lang="en-US" sz="2700" dirty="0" err="1">
                <a:solidFill>
                  <a:schemeClr val="tx1"/>
                </a:solidFill>
                <a:latin typeface="Times New Roman" panose="02020603050405020304" charset="0"/>
                <a:cs typeface="Times New Roman" panose="02020603050405020304" charset="0"/>
              </a:rPr>
              <a:t>các</a:t>
            </a:r>
            <a:r>
              <a:rPr lang="en-US" sz="2700" dirty="0">
                <a:solidFill>
                  <a:schemeClr val="tx1"/>
                </a:solidFill>
                <a:latin typeface="Times New Roman" panose="02020603050405020304" charset="0"/>
                <a:cs typeface="Times New Roman" panose="02020603050405020304" charset="0"/>
              </a:rPr>
              <a:t> </a:t>
            </a:r>
            <a:r>
              <a:rPr lang="en-US" sz="2700" dirty="0" err="1">
                <a:solidFill>
                  <a:schemeClr val="tx1"/>
                </a:solidFill>
                <a:latin typeface="Times New Roman" panose="02020603050405020304" charset="0"/>
                <a:cs typeface="Times New Roman" panose="02020603050405020304" charset="0"/>
              </a:rPr>
              <a:t>tác</a:t>
            </a:r>
            <a:r>
              <a:rPr lang="en-US" sz="2700" dirty="0">
                <a:solidFill>
                  <a:schemeClr val="tx1"/>
                </a:solidFill>
                <a:latin typeface="Times New Roman" panose="02020603050405020304" charset="0"/>
                <a:cs typeface="Times New Roman" panose="02020603050405020304" charset="0"/>
              </a:rPr>
              <a:t> </a:t>
            </a:r>
            <a:r>
              <a:rPr lang="en-US" sz="2700" dirty="0" err="1">
                <a:solidFill>
                  <a:schemeClr val="tx1"/>
                </a:solidFill>
                <a:latin typeface="Times New Roman" panose="02020603050405020304" charset="0"/>
                <a:cs typeface="Times New Roman" panose="02020603050405020304" charset="0"/>
              </a:rPr>
              <a:t>giả</a:t>
            </a:r>
            <a:r>
              <a:rPr lang="en-US" sz="2700" dirty="0">
                <a:solidFill>
                  <a:schemeClr val="tx1"/>
                </a:solidFill>
                <a:latin typeface="Times New Roman" panose="02020603050405020304" charset="0"/>
                <a:cs typeface="Times New Roman" panose="02020603050405020304" charset="0"/>
              </a:rPr>
              <a:t> </a:t>
            </a:r>
            <a:r>
              <a:rPr lang="en-US" sz="2700" dirty="0" err="1">
                <a:solidFill>
                  <a:schemeClr val="tx1"/>
                </a:solidFill>
                <a:latin typeface="Times New Roman" panose="02020603050405020304" charset="0"/>
                <a:cs typeface="Times New Roman" panose="02020603050405020304" charset="0"/>
              </a:rPr>
              <a:t>tự</a:t>
            </a:r>
            <a:r>
              <a:rPr lang="en-US" sz="2700" dirty="0">
                <a:solidFill>
                  <a:schemeClr val="tx1"/>
                </a:solidFill>
                <a:latin typeface="Times New Roman" panose="02020603050405020304" charset="0"/>
                <a:cs typeface="Times New Roman" panose="02020603050405020304" charset="0"/>
              </a:rPr>
              <a:t> </a:t>
            </a:r>
            <a:r>
              <a:rPr lang="en-US" sz="2700" dirty="0" err="1">
                <a:solidFill>
                  <a:schemeClr val="tx1"/>
                </a:solidFill>
                <a:latin typeface="Times New Roman" panose="02020603050405020304" charset="0"/>
                <a:cs typeface="Times New Roman" panose="02020603050405020304" charset="0"/>
              </a:rPr>
              <a:t>sáng</a:t>
            </a:r>
            <a:r>
              <a:rPr lang="en-US" sz="2700" dirty="0">
                <a:solidFill>
                  <a:schemeClr val="tx1"/>
                </a:solidFill>
                <a:latin typeface="Times New Roman" panose="02020603050405020304" charset="0"/>
                <a:cs typeface="Times New Roman" panose="02020603050405020304" charset="0"/>
              </a:rPr>
              <a:t> </a:t>
            </a:r>
            <a:r>
              <a:rPr lang="en-US" sz="2700" dirty="0" err="1">
                <a:solidFill>
                  <a:schemeClr val="tx1"/>
                </a:solidFill>
                <a:latin typeface="Times New Roman" panose="02020603050405020304" charset="0"/>
                <a:cs typeface="Times New Roman" panose="02020603050405020304" charset="0"/>
              </a:rPr>
              <a:t>tạo</a:t>
            </a:r>
            <a:r>
              <a:rPr lang="en-US" sz="2700" dirty="0">
                <a:solidFill>
                  <a:schemeClr val="tx1"/>
                </a:solidFill>
                <a:latin typeface="Times New Roman" panose="02020603050405020304" charset="0"/>
                <a:cs typeface="Times New Roman" panose="02020603050405020304" charset="0"/>
              </a:rPr>
              <a:t>; </a:t>
            </a:r>
            <a:r>
              <a:rPr lang="en-US" sz="2700" dirty="0" err="1">
                <a:solidFill>
                  <a:schemeClr val="tx1"/>
                </a:solidFill>
                <a:latin typeface="Times New Roman" panose="02020603050405020304" charset="0"/>
                <a:cs typeface="Times New Roman" panose="02020603050405020304" charset="0"/>
              </a:rPr>
              <a:t>mô</a:t>
            </a:r>
            <a:r>
              <a:rPr lang="en-US" sz="2700" dirty="0">
                <a:solidFill>
                  <a:schemeClr val="tx1"/>
                </a:solidFill>
                <a:latin typeface="Times New Roman" panose="02020603050405020304" charset="0"/>
                <a:cs typeface="Times New Roman" panose="02020603050405020304" charset="0"/>
              </a:rPr>
              <a:t> </a:t>
            </a:r>
            <a:r>
              <a:rPr lang="en-US" sz="2700" dirty="0" err="1">
                <a:solidFill>
                  <a:schemeClr val="tx1"/>
                </a:solidFill>
                <a:latin typeface="Times New Roman" panose="02020603050405020304" charset="0"/>
                <a:cs typeface="Times New Roman" panose="02020603050405020304" charset="0"/>
              </a:rPr>
              <a:t>hình</a:t>
            </a:r>
            <a:r>
              <a:rPr lang="en-US" sz="2700" dirty="0">
                <a:solidFill>
                  <a:schemeClr val="tx1"/>
                </a:solidFill>
                <a:latin typeface="Times New Roman" panose="02020603050405020304" charset="0"/>
                <a:cs typeface="Times New Roman" panose="02020603050405020304" charset="0"/>
              </a:rPr>
              <a:t> </a:t>
            </a:r>
            <a:r>
              <a:rPr lang="en-US" sz="2700" dirty="0" err="1">
                <a:solidFill>
                  <a:schemeClr val="tx1"/>
                </a:solidFill>
                <a:latin typeface="Times New Roman" panose="02020603050405020304" charset="0"/>
                <a:cs typeface="Times New Roman" panose="02020603050405020304" charset="0"/>
              </a:rPr>
              <a:t>cốt</a:t>
            </a:r>
            <a:r>
              <a:rPr lang="en-US" sz="2700" dirty="0">
                <a:solidFill>
                  <a:schemeClr val="tx1"/>
                </a:solidFill>
                <a:latin typeface="Times New Roman" panose="02020603050405020304" charset="0"/>
                <a:cs typeface="Times New Roman" panose="02020603050405020304" charset="0"/>
              </a:rPr>
              <a:t> </a:t>
            </a:r>
            <a:r>
              <a:rPr lang="en-US" sz="2700" dirty="0" err="1">
                <a:solidFill>
                  <a:schemeClr val="tx1"/>
                </a:solidFill>
                <a:latin typeface="Times New Roman" panose="02020603050405020304" charset="0"/>
                <a:cs typeface="Times New Roman" panose="02020603050405020304" charset="0"/>
              </a:rPr>
              <a:t>truyện</a:t>
            </a:r>
            <a:r>
              <a:rPr lang="en-US" sz="2700" dirty="0">
                <a:solidFill>
                  <a:schemeClr val="tx1"/>
                </a:solidFill>
                <a:latin typeface="Times New Roman" panose="02020603050405020304" charset="0"/>
                <a:cs typeface="Times New Roman" panose="02020603050405020304" charset="0"/>
              </a:rPr>
              <a:t>: </a:t>
            </a:r>
            <a:r>
              <a:rPr lang="en-US" sz="2700" dirty="0" err="1">
                <a:solidFill>
                  <a:schemeClr val="tx1"/>
                </a:solidFill>
                <a:latin typeface="Times New Roman" panose="02020603050405020304" charset="0"/>
                <a:cs typeface="Times New Roman" panose="02020603050405020304" charset="0"/>
              </a:rPr>
              <a:t>gặp</a:t>
            </a:r>
            <a:r>
              <a:rPr lang="en-US" sz="2700" dirty="0">
                <a:solidFill>
                  <a:schemeClr val="tx1"/>
                </a:solidFill>
                <a:latin typeface="Times New Roman" panose="02020603050405020304" charset="0"/>
                <a:cs typeface="Times New Roman" panose="02020603050405020304" charset="0"/>
              </a:rPr>
              <a:t> </a:t>
            </a:r>
            <a:r>
              <a:rPr lang="en-US" sz="2700" dirty="0" err="1">
                <a:solidFill>
                  <a:schemeClr val="tx1"/>
                </a:solidFill>
                <a:latin typeface="Times New Roman" panose="02020603050405020304" charset="0"/>
                <a:cs typeface="Times New Roman" panose="02020603050405020304" charset="0"/>
              </a:rPr>
              <a:t>gỡ</a:t>
            </a:r>
            <a:r>
              <a:rPr lang="en-US" sz="2700" dirty="0">
                <a:solidFill>
                  <a:schemeClr val="tx1"/>
                </a:solidFill>
                <a:latin typeface="Times New Roman" panose="02020603050405020304" charset="0"/>
                <a:cs typeface="Times New Roman" panose="02020603050405020304" charset="0"/>
              </a:rPr>
              <a:t> - chia li – </a:t>
            </a:r>
            <a:r>
              <a:rPr lang="en-US" sz="2700" dirty="0" err="1">
                <a:solidFill>
                  <a:schemeClr val="tx1"/>
                </a:solidFill>
                <a:latin typeface="Times New Roman" panose="02020603050405020304" charset="0"/>
                <a:cs typeface="Times New Roman" panose="02020603050405020304" charset="0"/>
              </a:rPr>
              <a:t>đoàn</a:t>
            </a:r>
            <a:r>
              <a:rPr lang="en-US" sz="2700" dirty="0">
                <a:solidFill>
                  <a:schemeClr val="tx1"/>
                </a:solidFill>
                <a:latin typeface="Times New Roman" panose="02020603050405020304" charset="0"/>
                <a:cs typeface="Times New Roman" panose="02020603050405020304" charset="0"/>
              </a:rPr>
              <a:t> </a:t>
            </a:r>
            <a:r>
              <a:rPr lang="en-US" sz="2700" dirty="0" err="1">
                <a:solidFill>
                  <a:schemeClr val="tx1"/>
                </a:solidFill>
                <a:latin typeface="Times New Roman" panose="02020603050405020304" charset="0"/>
                <a:cs typeface="Times New Roman" panose="02020603050405020304" charset="0"/>
              </a:rPr>
              <a:t>tụ</a:t>
            </a:r>
            <a:r>
              <a:rPr lang="en-US" sz="2700" dirty="0">
                <a:solidFill>
                  <a:schemeClr val="tx1"/>
                </a:solidFill>
                <a:latin typeface="Times New Roman" panose="02020603050405020304" charset="0"/>
                <a:cs typeface="Times New Roman" panose="02020603050405020304" charset="0"/>
              </a:rPr>
              <a:t> </a:t>
            </a:r>
            <a:endParaRPr lang="en-US" sz="2700" dirty="0">
              <a:solidFill>
                <a:schemeClr val="tx1"/>
              </a:solidFill>
              <a:latin typeface="Times New Roman" panose="02020603050405020304" charset="0"/>
              <a:cs typeface="Times New Roman" panose="02020603050405020304" charset="0"/>
            </a:endParaRPr>
          </a:p>
        </p:txBody>
      </p:sp>
      <p:sp>
        <p:nvSpPr>
          <p:cNvPr id="13" name="Rectangle: Rounded Corners 12"/>
          <p:cNvSpPr/>
          <p:nvPr/>
        </p:nvSpPr>
        <p:spPr>
          <a:xfrm>
            <a:off x="4581829" y="3927630"/>
            <a:ext cx="6459796" cy="1824657"/>
          </a:xfrm>
          <a:prstGeom prst="roundRect">
            <a:avLst>
              <a:gd name="adj" fmla="val 19013"/>
            </a:avLst>
          </a:prstGeom>
          <a:solidFill>
            <a:schemeClr val="bg1"/>
          </a:solidFill>
          <a:ln w="38100">
            <a:solidFill>
              <a:srgbClr val="687C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700" dirty="0" err="1">
                <a:solidFill>
                  <a:srgbClr val="0070C0"/>
                </a:solidFill>
                <a:latin typeface="Times New Roman" panose="02020603050405020304" charset="0"/>
                <a:cs typeface="Times New Roman" panose="02020603050405020304" charset="0"/>
              </a:rPr>
              <a:t>Giá</a:t>
            </a:r>
            <a:r>
              <a:rPr lang="en-US" sz="2700" dirty="0">
                <a:solidFill>
                  <a:srgbClr val="0070C0"/>
                </a:solidFill>
                <a:latin typeface="Times New Roman" panose="02020603050405020304" charset="0"/>
                <a:cs typeface="Times New Roman" panose="02020603050405020304" charset="0"/>
              </a:rPr>
              <a:t> </a:t>
            </a:r>
            <a:r>
              <a:rPr lang="en-US" sz="2700" dirty="0" err="1">
                <a:solidFill>
                  <a:srgbClr val="0070C0"/>
                </a:solidFill>
                <a:latin typeface="Times New Roman" panose="02020603050405020304" charset="0"/>
                <a:cs typeface="Times New Roman" panose="02020603050405020304" charset="0"/>
              </a:rPr>
              <a:t>trị</a:t>
            </a:r>
            <a:r>
              <a:rPr lang="en-US" sz="2700" dirty="0">
                <a:solidFill>
                  <a:srgbClr val="0070C0"/>
                </a:solidFill>
                <a:latin typeface="Times New Roman" panose="02020603050405020304" charset="0"/>
                <a:cs typeface="Times New Roman" panose="02020603050405020304" charset="0"/>
              </a:rPr>
              <a:t>: </a:t>
            </a:r>
            <a:r>
              <a:rPr lang="en-US" sz="2700" dirty="0" err="1">
                <a:solidFill>
                  <a:schemeClr val="tx1"/>
                </a:solidFill>
                <a:latin typeface="Times New Roman" panose="02020603050405020304" charset="0"/>
                <a:cs typeface="Times New Roman" panose="02020603050405020304" charset="0"/>
              </a:rPr>
              <a:t>Giá</a:t>
            </a:r>
            <a:r>
              <a:rPr lang="en-US" sz="2700" dirty="0">
                <a:solidFill>
                  <a:schemeClr val="tx1"/>
                </a:solidFill>
                <a:latin typeface="Times New Roman" panose="02020603050405020304" charset="0"/>
                <a:cs typeface="Times New Roman" panose="02020603050405020304" charset="0"/>
              </a:rPr>
              <a:t> </a:t>
            </a:r>
            <a:r>
              <a:rPr lang="en-US" sz="2700" dirty="0" err="1">
                <a:solidFill>
                  <a:schemeClr val="tx1"/>
                </a:solidFill>
                <a:latin typeface="Times New Roman" panose="02020603050405020304" charset="0"/>
                <a:cs typeface="Times New Roman" panose="02020603050405020304" charset="0"/>
              </a:rPr>
              <a:t>trị</a:t>
            </a:r>
            <a:r>
              <a:rPr lang="en-US" sz="2700" dirty="0">
                <a:solidFill>
                  <a:schemeClr val="tx1"/>
                </a:solidFill>
                <a:latin typeface="Times New Roman" panose="02020603050405020304" charset="0"/>
                <a:cs typeface="Times New Roman" panose="02020603050405020304" charset="0"/>
              </a:rPr>
              <a:t> </a:t>
            </a:r>
            <a:r>
              <a:rPr lang="en-US" sz="2700" dirty="0" err="1">
                <a:solidFill>
                  <a:schemeClr val="tx1"/>
                </a:solidFill>
                <a:latin typeface="Times New Roman" panose="02020603050405020304" charset="0"/>
                <a:cs typeface="Times New Roman" panose="02020603050405020304" charset="0"/>
              </a:rPr>
              <a:t>nhân</a:t>
            </a:r>
            <a:r>
              <a:rPr lang="en-US" sz="2700" dirty="0">
                <a:solidFill>
                  <a:schemeClr val="tx1"/>
                </a:solidFill>
                <a:latin typeface="Times New Roman" panose="02020603050405020304" charset="0"/>
                <a:cs typeface="Times New Roman" panose="02020603050405020304" charset="0"/>
              </a:rPr>
              <a:t> </a:t>
            </a:r>
            <a:r>
              <a:rPr lang="en-US" sz="2700" dirty="0" err="1">
                <a:solidFill>
                  <a:schemeClr val="tx1"/>
                </a:solidFill>
                <a:latin typeface="Times New Roman" panose="02020603050405020304" charset="0"/>
                <a:cs typeface="Times New Roman" panose="02020603050405020304" charset="0"/>
              </a:rPr>
              <a:t>đạo</a:t>
            </a:r>
            <a:r>
              <a:rPr lang="en-US" sz="2700" dirty="0">
                <a:solidFill>
                  <a:schemeClr val="tx1"/>
                </a:solidFill>
                <a:latin typeface="Times New Roman" panose="02020603050405020304" charset="0"/>
                <a:cs typeface="Times New Roman" panose="02020603050405020304" charset="0"/>
              </a:rPr>
              <a:t> </a:t>
            </a:r>
            <a:r>
              <a:rPr lang="en-US" sz="2700" dirty="0" err="1">
                <a:solidFill>
                  <a:schemeClr val="tx1"/>
                </a:solidFill>
                <a:latin typeface="Times New Roman" panose="02020603050405020304" charset="0"/>
                <a:cs typeface="Times New Roman" panose="02020603050405020304" charset="0"/>
              </a:rPr>
              <a:t>và</a:t>
            </a:r>
            <a:r>
              <a:rPr lang="en-US" sz="2700" dirty="0">
                <a:solidFill>
                  <a:schemeClr val="tx1"/>
                </a:solidFill>
                <a:latin typeface="Times New Roman" panose="02020603050405020304" charset="0"/>
                <a:cs typeface="Times New Roman" panose="02020603050405020304" charset="0"/>
              </a:rPr>
              <a:t> </a:t>
            </a:r>
            <a:r>
              <a:rPr lang="en-US" sz="2700" dirty="0" err="1">
                <a:solidFill>
                  <a:schemeClr val="tx1"/>
                </a:solidFill>
                <a:latin typeface="Times New Roman" panose="02020603050405020304" charset="0"/>
                <a:cs typeface="Times New Roman" panose="02020603050405020304" charset="0"/>
              </a:rPr>
              <a:t>giá</a:t>
            </a:r>
            <a:r>
              <a:rPr lang="en-US" sz="2700" dirty="0">
                <a:solidFill>
                  <a:schemeClr val="tx1"/>
                </a:solidFill>
                <a:latin typeface="Times New Roman" panose="02020603050405020304" charset="0"/>
                <a:cs typeface="Times New Roman" panose="02020603050405020304" charset="0"/>
              </a:rPr>
              <a:t> </a:t>
            </a:r>
            <a:r>
              <a:rPr lang="en-US" sz="2700" dirty="0" err="1">
                <a:solidFill>
                  <a:schemeClr val="tx1"/>
                </a:solidFill>
                <a:latin typeface="Times New Roman" panose="02020603050405020304" charset="0"/>
                <a:cs typeface="Times New Roman" panose="02020603050405020304" charset="0"/>
              </a:rPr>
              <a:t>trị</a:t>
            </a:r>
            <a:r>
              <a:rPr lang="en-US" sz="2700" dirty="0">
                <a:solidFill>
                  <a:schemeClr val="tx1"/>
                </a:solidFill>
                <a:latin typeface="Times New Roman" panose="02020603050405020304" charset="0"/>
                <a:cs typeface="Times New Roman" panose="02020603050405020304" charset="0"/>
              </a:rPr>
              <a:t> </a:t>
            </a:r>
            <a:r>
              <a:rPr lang="en-US" sz="2700" dirty="0" err="1">
                <a:solidFill>
                  <a:schemeClr val="tx1"/>
                </a:solidFill>
                <a:latin typeface="Times New Roman" panose="02020603050405020304" charset="0"/>
                <a:cs typeface="Times New Roman" panose="02020603050405020304" charset="0"/>
              </a:rPr>
              <a:t>hiện</a:t>
            </a:r>
            <a:r>
              <a:rPr lang="en-US" sz="2700" dirty="0">
                <a:solidFill>
                  <a:schemeClr val="tx1"/>
                </a:solidFill>
                <a:latin typeface="Times New Roman" panose="02020603050405020304" charset="0"/>
                <a:cs typeface="Times New Roman" panose="02020603050405020304" charset="0"/>
              </a:rPr>
              <a:t> </a:t>
            </a:r>
            <a:r>
              <a:rPr lang="en-US" sz="2700" dirty="0" err="1">
                <a:solidFill>
                  <a:schemeClr val="tx1"/>
                </a:solidFill>
                <a:latin typeface="Times New Roman" panose="02020603050405020304" charset="0"/>
                <a:cs typeface="Times New Roman" panose="02020603050405020304" charset="0"/>
              </a:rPr>
              <a:t>thực</a:t>
            </a:r>
            <a:r>
              <a:rPr lang="en-US" sz="2700" dirty="0">
                <a:solidFill>
                  <a:schemeClr val="tx1"/>
                </a:solidFill>
                <a:latin typeface="Times New Roman" panose="02020603050405020304" charset="0"/>
                <a:cs typeface="Times New Roman" panose="02020603050405020304" charset="0"/>
              </a:rPr>
              <a:t> </a:t>
            </a:r>
            <a:r>
              <a:rPr lang="en-US" sz="2700" dirty="0" err="1">
                <a:solidFill>
                  <a:schemeClr val="tx1"/>
                </a:solidFill>
                <a:latin typeface="Times New Roman" panose="02020603050405020304" charset="0"/>
                <a:cs typeface="Times New Roman" panose="02020603050405020304" charset="0"/>
              </a:rPr>
              <a:t>sâu</a:t>
            </a:r>
            <a:r>
              <a:rPr lang="en-US" sz="2700" dirty="0">
                <a:solidFill>
                  <a:schemeClr val="tx1"/>
                </a:solidFill>
                <a:latin typeface="Times New Roman" panose="02020603050405020304" charset="0"/>
                <a:cs typeface="Times New Roman" panose="02020603050405020304" charset="0"/>
              </a:rPr>
              <a:t> </a:t>
            </a:r>
            <a:r>
              <a:rPr lang="en-US" sz="2700" dirty="0" err="1">
                <a:solidFill>
                  <a:schemeClr val="tx1"/>
                </a:solidFill>
                <a:latin typeface="Times New Roman" panose="02020603050405020304" charset="0"/>
                <a:cs typeface="Times New Roman" panose="02020603050405020304" charset="0"/>
              </a:rPr>
              <a:t>sắc</a:t>
            </a:r>
            <a:r>
              <a:rPr lang="en-US" sz="2700" dirty="0">
                <a:solidFill>
                  <a:schemeClr val="tx1"/>
                </a:solidFill>
                <a:latin typeface="Times New Roman" panose="02020603050405020304" charset="0"/>
                <a:cs typeface="Times New Roman" panose="02020603050405020304" charset="0"/>
              </a:rPr>
              <a:t>; </a:t>
            </a:r>
            <a:r>
              <a:rPr lang="en-US" sz="2700" dirty="0" err="1">
                <a:solidFill>
                  <a:schemeClr val="tx1"/>
                </a:solidFill>
                <a:latin typeface="Times New Roman" panose="02020603050405020304" charset="0"/>
                <a:cs typeface="Times New Roman" panose="02020603050405020304" charset="0"/>
              </a:rPr>
              <a:t>đóng</a:t>
            </a:r>
            <a:r>
              <a:rPr lang="en-US" sz="2700" dirty="0">
                <a:solidFill>
                  <a:schemeClr val="tx1"/>
                </a:solidFill>
                <a:latin typeface="Times New Roman" panose="02020603050405020304" charset="0"/>
                <a:cs typeface="Times New Roman" panose="02020603050405020304" charset="0"/>
              </a:rPr>
              <a:t> </a:t>
            </a:r>
            <a:r>
              <a:rPr lang="en-US" sz="2700" dirty="0" err="1">
                <a:solidFill>
                  <a:schemeClr val="tx1"/>
                </a:solidFill>
                <a:latin typeface="Times New Roman" panose="02020603050405020304" charset="0"/>
                <a:cs typeface="Times New Roman" panose="02020603050405020304" charset="0"/>
              </a:rPr>
              <a:t>góp</a:t>
            </a:r>
            <a:r>
              <a:rPr lang="en-US" sz="2700" dirty="0">
                <a:solidFill>
                  <a:schemeClr val="tx1"/>
                </a:solidFill>
                <a:latin typeface="Times New Roman" panose="02020603050405020304" charset="0"/>
                <a:cs typeface="Times New Roman" panose="02020603050405020304" charset="0"/>
              </a:rPr>
              <a:t> </a:t>
            </a:r>
            <a:r>
              <a:rPr lang="en-US" sz="2700" dirty="0" err="1">
                <a:solidFill>
                  <a:schemeClr val="tx1"/>
                </a:solidFill>
                <a:latin typeface="Times New Roman" panose="02020603050405020304" charset="0"/>
                <a:cs typeface="Times New Roman" panose="02020603050405020304" charset="0"/>
              </a:rPr>
              <a:t>lớn</a:t>
            </a:r>
            <a:r>
              <a:rPr lang="en-US" sz="2700" dirty="0">
                <a:solidFill>
                  <a:schemeClr val="tx1"/>
                </a:solidFill>
                <a:latin typeface="Times New Roman" panose="02020603050405020304" charset="0"/>
                <a:cs typeface="Times New Roman" panose="02020603050405020304" charset="0"/>
              </a:rPr>
              <a:t> </a:t>
            </a:r>
            <a:r>
              <a:rPr lang="en-US" sz="2700" dirty="0" err="1">
                <a:solidFill>
                  <a:schemeClr val="tx1"/>
                </a:solidFill>
                <a:latin typeface="Times New Roman" panose="02020603050405020304" charset="0"/>
                <a:cs typeface="Times New Roman" panose="02020603050405020304" charset="0"/>
              </a:rPr>
              <a:t>vào</a:t>
            </a:r>
            <a:r>
              <a:rPr lang="en-US" sz="2700" dirty="0">
                <a:solidFill>
                  <a:schemeClr val="tx1"/>
                </a:solidFill>
                <a:latin typeface="Times New Roman" panose="02020603050405020304" charset="0"/>
                <a:cs typeface="Times New Roman" panose="02020603050405020304" charset="0"/>
              </a:rPr>
              <a:t> </a:t>
            </a:r>
            <a:r>
              <a:rPr lang="en-US" sz="2700" dirty="0" err="1">
                <a:solidFill>
                  <a:schemeClr val="tx1"/>
                </a:solidFill>
                <a:latin typeface="Times New Roman" panose="02020603050405020304" charset="0"/>
                <a:cs typeface="Times New Roman" panose="02020603050405020304" charset="0"/>
              </a:rPr>
              <a:t>việc</a:t>
            </a:r>
            <a:r>
              <a:rPr lang="en-US" sz="2700" dirty="0">
                <a:solidFill>
                  <a:schemeClr val="tx1"/>
                </a:solidFill>
                <a:latin typeface="Times New Roman" panose="02020603050405020304" charset="0"/>
                <a:cs typeface="Times New Roman" panose="02020603050405020304" charset="0"/>
              </a:rPr>
              <a:t> </a:t>
            </a:r>
            <a:r>
              <a:rPr lang="en-US" sz="2700" dirty="0" err="1">
                <a:solidFill>
                  <a:schemeClr val="tx1"/>
                </a:solidFill>
                <a:latin typeface="Times New Roman" panose="02020603050405020304" charset="0"/>
                <a:cs typeface="Times New Roman" panose="02020603050405020304" charset="0"/>
              </a:rPr>
              <a:t>phát</a:t>
            </a:r>
            <a:r>
              <a:rPr lang="en-US" sz="2700" dirty="0">
                <a:solidFill>
                  <a:schemeClr val="tx1"/>
                </a:solidFill>
                <a:latin typeface="Times New Roman" panose="02020603050405020304" charset="0"/>
                <a:cs typeface="Times New Roman" panose="02020603050405020304" charset="0"/>
              </a:rPr>
              <a:t> </a:t>
            </a:r>
            <a:r>
              <a:rPr lang="en-US" sz="2700" dirty="0" err="1">
                <a:solidFill>
                  <a:schemeClr val="tx1"/>
                </a:solidFill>
                <a:latin typeface="Times New Roman" panose="02020603050405020304" charset="0"/>
                <a:cs typeface="Times New Roman" panose="02020603050405020304" charset="0"/>
              </a:rPr>
              <a:t>triển</a:t>
            </a:r>
            <a:r>
              <a:rPr lang="en-US" sz="2700" dirty="0">
                <a:solidFill>
                  <a:schemeClr val="tx1"/>
                </a:solidFill>
                <a:latin typeface="Times New Roman" panose="02020603050405020304" charset="0"/>
                <a:cs typeface="Times New Roman" panose="02020603050405020304" charset="0"/>
              </a:rPr>
              <a:t> </a:t>
            </a:r>
            <a:r>
              <a:rPr lang="en-US" sz="2700" dirty="0" err="1">
                <a:solidFill>
                  <a:schemeClr val="tx1"/>
                </a:solidFill>
                <a:latin typeface="Times New Roman" panose="02020603050405020304" charset="0"/>
                <a:cs typeface="Times New Roman" panose="02020603050405020304" charset="0"/>
              </a:rPr>
              <a:t>ngôn</a:t>
            </a:r>
            <a:r>
              <a:rPr lang="en-US" sz="2700" dirty="0">
                <a:solidFill>
                  <a:schemeClr val="tx1"/>
                </a:solidFill>
                <a:latin typeface="Times New Roman" panose="02020603050405020304" charset="0"/>
                <a:cs typeface="Times New Roman" panose="02020603050405020304" charset="0"/>
              </a:rPr>
              <a:t> </a:t>
            </a:r>
            <a:r>
              <a:rPr lang="en-US" sz="2700" dirty="0" err="1">
                <a:solidFill>
                  <a:schemeClr val="tx1"/>
                </a:solidFill>
                <a:latin typeface="Times New Roman" panose="02020603050405020304" charset="0"/>
                <a:cs typeface="Times New Roman" panose="02020603050405020304" charset="0"/>
              </a:rPr>
              <a:t>ngữ</a:t>
            </a:r>
            <a:r>
              <a:rPr lang="en-US" sz="2700" dirty="0">
                <a:solidFill>
                  <a:schemeClr val="tx1"/>
                </a:solidFill>
                <a:latin typeface="Times New Roman" panose="02020603050405020304" charset="0"/>
                <a:cs typeface="Times New Roman" panose="02020603050405020304" charset="0"/>
              </a:rPr>
              <a:t> </a:t>
            </a:r>
            <a:r>
              <a:rPr lang="en-US" sz="2700" dirty="0" err="1">
                <a:solidFill>
                  <a:schemeClr val="tx1"/>
                </a:solidFill>
                <a:latin typeface="Times New Roman" panose="02020603050405020304" charset="0"/>
                <a:cs typeface="Times New Roman" panose="02020603050405020304" charset="0"/>
              </a:rPr>
              <a:t>văn</a:t>
            </a:r>
            <a:r>
              <a:rPr lang="en-US" sz="2700" dirty="0">
                <a:solidFill>
                  <a:schemeClr val="tx1"/>
                </a:solidFill>
                <a:latin typeface="Times New Roman" panose="02020603050405020304" charset="0"/>
                <a:cs typeface="Times New Roman" panose="02020603050405020304" charset="0"/>
              </a:rPr>
              <a:t> </a:t>
            </a:r>
            <a:r>
              <a:rPr lang="en-US" sz="2700" dirty="0" err="1">
                <a:solidFill>
                  <a:schemeClr val="tx1"/>
                </a:solidFill>
                <a:latin typeface="Times New Roman" panose="02020603050405020304" charset="0"/>
                <a:cs typeface="Times New Roman" panose="02020603050405020304" charset="0"/>
              </a:rPr>
              <a:t>học</a:t>
            </a:r>
            <a:r>
              <a:rPr lang="en-US" sz="2700" dirty="0">
                <a:solidFill>
                  <a:schemeClr val="tx1"/>
                </a:solidFill>
                <a:latin typeface="Times New Roman" panose="02020603050405020304" charset="0"/>
                <a:cs typeface="Times New Roman" panose="02020603050405020304" charset="0"/>
              </a:rPr>
              <a:t> </a:t>
            </a:r>
            <a:r>
              <a:rPr lang="en-US" sz="2700" dirty="0" err="1">
                <a:solidFill>
                  <a:schemeClr val="tx1"/>
                </a:solidFill>
                <a:latin typeface="Times New Roman" panose="02020603050405020304" charset="0"/>
                <a:cs typeface="Times New Roman" panose="02020603050405020304" charset="0"/>
              </a:rPr>
              <a:t>và</a:t>
            </a:r>
            <a:r>
              <a:rPr lang="en-US" sz="2700" dirty="0">
                <a:solidFill>
                  <a:schemeClr val="tx1"/>
                </a:solidFill>
                <a:latin typeface="Times New Roman" panose="02020603050405020304" charset="0"/>
                <a:cs typeface="Times New Roman" panose="02020603050405020304" charset="0"/>
              </a:rPr>
              <a:t> </a:t>
            </a:r>
            <a:r>
              <a:rPr lang="en-US" sz="2700" dirty="0" err="1">
                <a:solidFill>
                  <a:schemeClr val="tx1"/>
                </a:solidFill>
                <a:latin typeface="Times New Roman" panose="02020603050405020304" charset="0"/>
                <a:cs typeface="Times New Roman" panose="02020603050405020304" charset="0"/>
              </a:rPr>
              <a:t>thể</a:t>
            </a:r>
            <a:r>
              <a:rPr lang="en-US" sz="2700" dirty="0">
                <a:solidFill>
                  <a:schemeClr val="tx1"/>
                </a:solidFill>
                <a:latin typeface="Times New Roman" panose="02020603050405020304" charset="0"/>
                <a:cs typeface="Times New Roman" panose="02020603050405020304" charset="0"/>
              </a:rPr>
              <a:t> </a:t>
            </a:r>
            <a:r>
              <a:rPr lang="en-US" sz="2700" dirty="0" err="1">
                <a:solidFill>
                  <a:schemeClr val="tx1"/>
                </a:solidFill>
                <a:latin typeface="Times New Roman" panose="02020603050405020304" charset="0"/>
                <a:cs typeface="Times New Roman" panose="02020603050405020304" charset="0"/>
              </a:rPr>
              <a:t>thơ</a:t>
            </a:r>
            <a:r>
              <a:rPr lang="en-US" sz="2700" dirty="0">
                <a:solidFill>
                  <a:schemeClr val="tx1"/>
                </a:solidFill>
                <a:latin typeface="Times New Roman" panose="02020603050405020304" charset="0"/>
                <a:cs typeface="Times New Roman" panose="02020603050405020304" charset="0"/>
              </a:rPr>
              <a:t> </a:t>
            </a:r>
            <a:r>
              <a:rPr lang="en-US" sz="2700" dirty="0" err="1">
                <a:solidFill>
                  <a:schemeClr val="tx1"/>
                </a:solidFill>
                <a:latin typeface="Times New Roman" panose="02020603050405020304" charset="0"/>
                <a:cs typeface="Times New Roman" panose="02020603050405020304" charset="0"/>
              </a:rPr>
              <a:t>lục</a:t>
            </a:r>
            <a:r>
              <a:rPr lang="en-US" sz="2700" dirty="0">
                <a:solidFill>
                  <a:schemeClr val="tx1"/>
                </a:solidFill>
                <a:latin typeface="Times New Roman" panose="02020603050405020304" charset="0"/>
                <a:cs typeface="Times New Roman" panose="02020603050405020304" charset="0"/>
              </a:rPr>
              <a:t> </a:t>
            </a:r>
            <a:r>
              <a:rPr lang="en-US" sz="2700" dirty="0" err="1">
                <a:solidFill>
                  <a:schemeClr val="tx1"/>
                </a:solidFill>
                <a:latin typeface="Times New Roman" panose="02020603050405020304" charset="0"/>
                <a:cs typeface="Times New Roman" panose="02020603050405020304" charset="0"/>
              </a:rPr>
              <a:t>bát</a:t>
            </a:r>
            <a:r>
              <a:rPr lang="en-US" sz="2700" dirty="0">
                <a:solidFill>
                  <a:schemeClr val="tx1"/>
                </a:solidFill>
                <a:latin typeface="Times New Roman" panose="02020603050405020304" charset="0"/>
                <a:cs typeface="Times New Roman" panose="02020603050405020304" charset="0"/>
              </a:rPr>
              <a:t> </a:t>
            </a:r>
            <a:r>
              <a:rPr lang="en-US" sz="2700" dirty="0" err="1">
                <a:solidFill>
                  <a:schemeClr val="tx1"/>
                </a:solidFill>
                <a:latin typeface="Times New Roman" panose="02020603050405020304" charset="0"/>
                <a:cs typeface="Times New Roman" panose="02020603050405020304" charset="0"/>
              </a:rPr>
              <a:t>dân</a:t>
            </a:r>
            <a:r>
              <a:rPr lang="en-US" sz="2700" dirty="0">
                <a:solidFill>
                  <a:schemeClr val="tx1"/>
                </a:solidFill>
                <a:latin typeface="Times New Roman" panose="02020603050405020304" charset="0"/>
                <a:cs typeface="Times New Roman" panose="02020603050405020304" charset="0"/>
              </a:rPr>
              <a:t> </a:t>
            </a:r>
            <a:r>
              <a:rPr lang="en-US" sz="2700" dirty="0" err="1">
                <a:solidFill>
                  <a:schemeClr val="tx1"/>
                </a:solidFill>
                <a:latin typeface="Times New Roman" panose="02020603050405020304" charset="0"/>
                <a:cs typeface="Times New Roman" panose="02020603050405020304" charset="0"/>
              </a:rPr>
              <a:t>tộc</a:t>
            </a:r>
            <a:endParaRPr lang="en-US" sz="2700" dirty="0">
              <a:solidFill>
                <a:schemeClr val="tx1"/>
              </a:solidFill>
              <a:latin typeface="Times New Roman" panose="02020603050405020304" charset="0"/>
              <a:cs typeface="Times New Roman" panose="02020603050405020304" charset="0"/>
            </a:endParaRPr>
          </a:p>
        </p:txBody>
      </p:sp>
      <p:pic>
        <p:nvPicPr>
          <p:cNvPr id="3"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09599" y="1206748"/>
            <a:ext cx="3174182" cy="558488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32503" y="715460"/>
            <a:ext cx="10726994" cy="5427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Picture 2"/>
          <p:cNvPicPr>
            <a:picLocks noChangeAspect="1"/>
          </p:cNvPicPr>
          <p:nvPr/>
        </p:nvPicPr>
        <p:blipFill>
          <a:blip r:embed="rId1">
            <a:extLst>
              <a:ext uri="{BEBA8EAE-BF5A-486C-A8C5-ECC9F3942E4B}">
                <a14:imgProps xmlns:a14="http://schemas.microsoft.com/office/drawing/2010/main">
                  <a14:imgLayer r:embed="rId2">
                    <a14:imgEffect>
                      <a14:backgroundRemoval t="1528" b="99028" l="10000" r="98906">
                        <a14:foregroundMark x1="64141" y1="40694" x2="68438" y2="51667"/>
                        <a14:foregroundMark x1="60703" y1="51528" x2="60703" y2="51528"/>
                        <a14:foregroundMark x1="59766" y1="52083" x2="64375" y2="52361"/>
                        <a14:foregroundMark x1="66484" y1="41111" x2="69297" y2="44583"/>
                        <a14:foregroundMark x1="54609" y1="93194" x2="85781" y2="96944"/>
                        <a14:foregroundMark x1="85781" y1="96944" x2="93828" y2="96528"/>
                        <a14:foregroundMark x1="39609" y1="87222" x2="40391" y2="99028"/>
                        <a14:foregroundMark x1="48750" y1="78194" x2="45703" y2="97361"/>
                        <a14:foregroundMark x1="98984" y1="75694" x2="98984" y2="75694"/>
                        <a14:foregroundMark x1="92500" y1="70000" x2="92500" y2="70000"/>
                        <a14:foregroundMark x1="94922" y1="1528" x2="80156" y2="16389"/>
                        <a14:foregroundMark x1="72450" y1="19571" x2="60313" y2="24583"/>
                        <a14:foregroundMark x1="73744" y1="19037" x2="73022" y2="19335"/>
                        <a14:foregroundMark x1="80156" y1="16389" x2="74944" y2="18541"/>
                        <a14:foregroundMark x1="34922" y1="27639" x2="57891" y2="26667"/>
                        <a14:foregroundMark x1="63835" y1="17175" x2="71016" y2="20556"/>
                        <a14:foregroundMark x1="60336" y1="15527" x2="61126" y2="15899"/>
                        <a14:foregroundMark x1="53998" y1="12542" x2="54980" y2="13004"/>
                        <a14:foregroundMark x1="44766" y1="8194" x2="48726" y2="10059"/>
                        <a14:foregroundMark x1="76069" y1="10451" x2="73528" y2="14440"/>
                        <a14:foregroundMark x1="79453" y1="5139" x2="78550" y2="6556"/>
                        <a14:foregroundMark x1="41663" y1="21130" x2="46686" y2="23379"/>
                        <a14:foregroundMark x1="38828" y1="19861" x2="41575" y2="21091"/>
                        <a14:foregroundMark x1="53493" y1="17576" x2="57891" y2="17639"/>
                        <a14:foregroundMark x1="47957" y1="17497" x2="52752" y2="17566"/>
                        <a14:foregroundMark x1="40845" y1="17395" x2="44331" y2="17445"/>
                        <a14:foregroundMark x1="38438" y1="17361" x2="40501" y2="17390"/>
                        <a14:foregroundMark x1="71269" y1="23909" x2="80938" y2="16250"/>
                        <a14:foregroundMark x1="63322" y1="30203" x2="70216" y2="24742"/>
                        <a14:foregroundMark x1="59647" y1="33114" x2="63063" y2="30408"/>
                        <a14:foregroundMark x1="57266" y1="35000" x2="58294" y2="34186"/>
                        <a14:foregroundMark x1="63402" y1="29981" x2="65625" y2="29444"/>
                        <a14:foregroundMark x1="58528" y1="31159" x2="62290" y2="30250"/>
                        <a14:foregroundMark x1="51250" y1="32917" x2="57479" y2="31412"/>
                        <a14:foregroundMark x1="83438" y1="19444" x2="85938" y2="13750"/>
                        <a14:foregroundMark x1="51797" y1="7361" x2="60547" y2="8889"/>
                        <a14:foregroundMark x1="60547" y1="8889" x2="61563" y2="8750"/>
                        <a14:foregroundMark x1="57266" y1="11250" x2="57266" y2="11250"/>
                        <a14:foregroundMark x1="64297" y1="10972" x2="69922" y2="13333"/>
                        <a14:foregroundMark x1="58672" y1="20000" x2="58672" y2="20000"/>
                        <a14:foregroundMark x1="48203" y1="18472" x2="48203" y2="18472"/>
                        <a14:foregroundMark x1="59688" y1="18472" x2="61328" y2="21806"/>
                        <a14:foregroundMark x1="82109" y1="3194" x2="84609" y2="5417"/>
                        <a14:foregroundMark x1="79297" y1="10556" x2="79297" y2="9444"/>
                        <a14:backgroundMark x1="49375" y1="2222" x2="45391" y2="3750"/>
                        <a14:backgroundMark x1="45391" y1="3750" x2="34844" y2="16667"/>
                        <a14:backgroundMark x1="34844" y1="16667" x2="33125" y2="17222"/>
                        <a14:backgroundMark x1="49063" y1="9306" x2="54141" y2="12222"/>
                        <a14:backgroundMark x1="59688" y1="14444" x2="61563" y2="12222"/>
                        <a14:backgroundMark x1="79016" y1="8985" x2="76797" y2="7778"/>
                        <a14:backgroundMark x1="80625" y1="9861" x2="79236" y2="9105"/>
                        <a14:backgroundMark x1="76797" y1="7778" x2="72578" y2="8333"/>
                        <a14:backgroundMark x1="72578" y1="8333" x2="73750" y2="10139"/>
                        <a14:backgroundMark x1="55078" y1="12778" x2="59688" y2="15139"/>
                        <a14:backgroundMark x1="70000" y1="37222" x2="71250" y2="30972"/>
                        <a14:backgroundMark x1="72422" y1="17361" x2="69688" y2="15972"/>
                        <a14:backgroundMark x1="54688" y1="21528" x2="54688" y2="21528"/>
                        <a14:backgroundMark x1="52266" y1="20139" x2="52266" y2="20139"/>
                        <a14:backgroundMark x1="54375" y1="19861" x2="51641" y2="20417"/>
                        <a14:backgroundMark x1="48828" y1="22222" x2="45938" y2="20972"/>
                        <a14:backgroundMark x1="44375" y1="17361" x2="48516" y2="21250"/>
                        <a14:backgroundMark x1="61328" y1="15694" x2="62734" y2="19583"/>
                        <a14:backgroundMark x1="55547" y1="29583" x2="63125" y2="27917"/>
                        <a14:backgroundMark x1="63125" y1="27917" x2="64141" y2="27917"/>
                        <a14:backgroundMark x1="71797" y1="25139" x2="70625" y2="25694"/>
                        <a14:backgroundMark x1="87734" y1="3194" x2="88125" y2="2778"/>
                        <a14:backgroundMark x1="80234" y1="1806" x2="79609" y2="0"/>
                        <a14:backgroundMark x1="72422" y1="1111" x2="73203" y2="1111"/>
                        <a14:backgroundMark x1="74297" y1="16667" x2="70234" y2="16250"/>
                        <a14:backgroundMark x1="41172" y1="18889" x2="40313" y2="16528"/>
                        <a14:backgroundMark x1="59375" y1="32639" x2="58203" y2="34028"/>
                      </a14:backgroundRemoval>
                    </a14:imgEffect>
                  </a14:imgLayer>
                </a14:imgProps>
              </a:ext>
            </a:extLst>
          </a:blip>
          <a:stretch>
            <a:fillRect/>
          </a:stretch>
        </p:blipFill>
        <p:spPr>
          <a:xfrm>
            <a:off x="1892300" y="715461"/>
            <a:ext cx="9567197" cy="5427080"/>
          </a:xfrm>
          <a:prstGeom prst="rect">
            <a:avLst/>
          </a:prstGeom>
        </p:spPr>
      </p:pic>
      <p:sp>
        <p:nvSpPr>
          <p:cNvPr id="5" name="文本框 9"/>
          <p:cNvSpPr txBox="1"/>
          <p:nvPr/>
        </p:nvSpPr>
        <p:spPr>
          <a:xfrm>
            <a:off x="1077173" y="2151727"/>
            <a:ext cx="4371127" cy="2554545"/>
          </a:xfrm>
          <a:prstGeom prst="rect">
            <a:avLst/>
          </a:prstGeom>
          <a:noFill/>
        </p:spPr>
        <p:txBody>
          <a:bodyPr wrap="square" rtlCol="0">
            <a:spAutoFit/>
          </a:bodyPr>
          <a:lstStyle/>
          <a:p>
            <a:pPr algn="ctr"/>
            <a:r>
              <a:rPr lang="en-US" altLang="zh-CN" sz="8000" dirty="0">
                <a:solidFill>
                  <a:srgbClr val="FF2D2D"/>
                </a:solidFill>
                <a:latin typeface="#9Slide07 IcielBaliho Script" pitchFamily="2" charset="0"/>
                <a:cs typeface="+mn-ea"/>
                <a:sym typeface="+mn-lt"/>
              </a:rPr>
              <a:t>Kim - </a:t>
            </a:r>
            <a:r>
              <a:rPr lang="en-US" altLang="zh-CN" sz="8000" dirty="0" err="1">
                <a:solidFill>
                  <a:srgbClr val="FF2D2D"/>
                </a:solidFill>
                <a:latin typeface="#9Slide07 IcielBaliho Script" pitchFamily="2" charset="0"/>
                <a:cs typeface="+mn-ea"/>
                <a:sym typeface="+mn-lt"/>
              </a:rPr>
              <a:t>Kiều</a:t>
            </a:r>
            <a:r>
              <a:rPr lang="en-US" altLang="zh-CN" sz="8000" dirty="0">
                <a:solidFill>
                  <a:srgbClr val="FF2D2D"/>
                </a:solidFill>
                <a:latin typeface="#9Slide07 IcielBaliho Script" pitchFamily="2" charset="0"/>
                <a:cs typeface="+mn-ea"/>
                <a:sym typeface="+mn-lt"/>
              </a:rPr>
              <a:t> </a:t>
            </a:r>
            <a:r>
              <a:rPr lang="en-US" altLang="zh-CN" sz="8000" dirty="0" err="1">
                <a:solidFill>
                  <a:srgbClr val="FF2D2D"/>
                </a:solidFill>
                <a:latin typeface="#9Slide07 IcielBaliho Script" pitchFamily="2" charset="0"/>
                <a:cs typeface="+mn-ea"/>
                <a:sym typeface="+mn-lt"/>
              </a:rPr>
              <a:t>gặp</a:t>
            </a:r>
            <a:r>
              <a:rPr lang="en-US" altLang="zh-CN" sz="8000" dirty="0">
                <a:solidFill>
                  <a:srgbClr val="FF2D2D"/>
                </a:solidFill>
                <a:latin typeface="#9Slide07 IcielBaliho Script" pitchFamily="2" charset="0"/>
                <a:cs typeface="+mn-ea"/>
                <a:sym typeface="+mn-lt"/>
              </a:rPr>
              <a:t> </a:t>
            </a:r>
            <a:r>
              <a:rPr lang="en-US" altLang="zh-CN" sz="8000" dirty="0" err="1">
                <a:solidFill>
                  <a:srgbClr val="FF2D2D"/>
                </a:solidFill>
                <a:latin typeface="#9Slide07 IcielBaliho Script" pitchFamily="2" charset="0"/>
                <a:cs typeface="+mn-ea"/>
                <a:sym typeface="+mn-lt"/>
              </a:rPr>
              <a:t>gỡ</a:t>
            </a:r>
            <a:endParaRPr lang="zh-CN" altLang="en-US" sz="8000" dirty="0">
              <a:solidFill>
                <a:srgbClr val="FF2D2D"/>
              </a:solidFill>
              <a:latin typeface="#9Slide07 IcielBaliho Script" pitchFamily="2" charset="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p="http://schemas.openxmlformats.org/presentationml/2006/main">
  <p:tag name="ISPRING_PRESENTATION_TITLE" val="素雅中国风.pptx"/>
</p:tagLst>
</file>

<file path=ppt/theme/theme1.xml><?xml version="1.0" encoding="utf-8"?>
<a:theme xmlns:a="http://schemas.openxmlformats.org/drawingml/2006/main" name="www.freeppt7.com">
  <a:themeElements>
    <a:clrScheme name="Office">
      <a:dk1>
        <a:srgbClr val="000000"/>
      </a:dk1>
      <a:lt1>
        <a:srgbClr val="FFFFFF"/>
      </a:lt1>
      <a:dk2>
        <a:srgbClr val="44546A"/>
      </a:dk2>
      <a:lt2>
        <a:srgbClr val="E6E4E4"/>
      </a:lt2>
      <a:accent1>
        <a:srgbClr val="526D74"/>
      </a:accent1>
      <a:accent2>
        <a:srgbClr val="C7B69D"/>
      </a:accent2>
      <a:accent3>
        <a:srgbClr val="6F786D"/>
      </a:accent3>
      <a:accent4>
        <a:srgbClr val="637986"/>
      </a:accent4>
      <a:accent5>
        <a:srgbClr val="F9DBB4"/>
      </a:accent5>
      <a:accent6>
        <a:srgbClr val="5A6258"/>
      </a:accent6>
      <a:hlink>
        <a:srgbClr val="566562"/>
      </a:hlink>
      <a:folHlink>
        <a:srgbClr val="436064"/>
      </a:folHlink>
    </a:clrScheme>
    <a:fontScheme name="bxf2z2ob">
      <a:majorFont>
        <a:latin typeface="微软雅黑"/>
        <a:ea typeface="义启小魏楷"/>
        <a:cs typeface=""/>
      </a:majorFont>
      <a:minorFont>
        <a:latin typeface="微软雅黑"/>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jpppt.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44546A"/>
    </a:dk2>
    <a:lt2>
      <a:srgbClr val="E6E4E4"/>
    </a:lt2>
    <a:accent1>
      <a:srgbClr val="526D74"/>
    </a:accent1>
    <a:accent2>
      <a:srgbClr val="C7B69D"/>
    </a:accent2>
    <a:accent3>
      <a:srgbClr val="6F786D"/>
    </a:accent3>
    <a:accent4>
      <a:srgbClr val="637986"/>
    </a:accent4>
    <a:accent5>
      <a:srgbClr val="F9DBB4"/>
    </a:accent5>
    <a:accent6>
      <a:srgbClr val="5A6258"/>
    </a:accent6>
    <a:hlink>
      <a:srgbClr val="566562"/>
    </a:hlink>
    <a:folHlink>
      <a:srgbClr val="436064"/>
    </a:folHlink>
  </a:clrScheme>
</a:themeOverride>
</file>

<file path=docProps/app.xml><?xml version="1.0" encoding="utf-8"?>
<Properties xmlns="http://schemas.openxmlformats.org/officeDocument/2006/extended-properties" xmlns:vt="http://schemas.openxmlformats.org/officeDocument/2006/docPropsVTypes">
  <TotalTime>0</TotalTime>
  <Words>8169</Words>
  <Application>WPS Presentation</Application>
  <PresentationFormat>Widescreen</PresentationFormat>
  <Paragraphs>475</Paragraphs>
  <Slides>37</Slides>
  <Notes>37</Notes>
  <HiddenSlides>0</HiddenSlides>
  <MMClips>0</MMClips>
  <ScaleCrop>false</ScaleCrop>
  <HeadingPairs>
    <vt:vector size="6" baseType="variant">
      <vt:variant>
        <vt:lpstr>已用的字体</vt:lpstr>
      </vt:variant>
      <vt:variant>
        <vt:i4>21</vt:i4>
      </vt:variant>
      <vt:variant>
        <vt:lpstr>主题</vt:lpstr>
      </vt:variant>
      <vt:variant>
        <vt:i4>2</vt:i4>
      </vt:variant>
      <vt:variant>
        <vt:lpstr>幻灯片标题</vt:lpstr>
      </vt:variant>
      <vt:variant>
        <vt:i4>37</vt:i4>
      </vt:variant>
    </vt:vector>
  </HeadingPairs>
  <TitlesOfParts>
    <vt:vector size="60" baseType="lpstr">
      <vt:lpstr>Arial</vt:lpstr>
      <vt:lpstr>SimSun</vt:lpstr>
      <vt:lpstr>Wingdings</vt:lpstr>
      <vt:lpstr>文泉驿等宽微米黑</vt:lpstr>
      <vt:lpstr>逐浪细阁体</vt:lpstr>
      <vt:lpstr>Microsoft YaHei</vt:lpstr>
      <vt:lpstr>华文行楷</vt:lpstr>
      <vt:lpstr>#9Slide07 IcielBaliho Script</vt:lpstr>
      <vt:lpstr>Segoe Print</vt:lpstr>
      <vt:lpstr>Times New Roman</vt:lpstr>
      <vt:lpstr>#9Slide03 Ample</vt:lpstr>
      <vt:lpstr>Algerian</vt:lpstr>
      <vt:lpstr>Arial Unicode MS</vt:lpstr>
      <vt:lpstr>等线</vt:lpstr>
      <vt:lpstr>#9Slide04 SFU Garamond Bold</vt:lpstr>
      <vt:lpstr>#9Slide03 AmpleSoft</vt:lpstr>
      <vt:lpstr>Wide Latin</vt:lpstr>
      <vt:lpstr>Symbol</vt:lpstr>
      <vt:lpstr>Calibri</vt:lpstr>
      <vt:lpstr>Garamond</vt:lpstr>
      <vt:lpstr>义启小魏楷</vt:lpstr>
      <vt:lpstr>www.freeppt7.com</vt:lpstr>
      <vt:lpstr>www.jpppt.com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templates</dc:title>
  <dc:creator/>
  <cp:keywords>www.freeppt7.com</cp:keywords>
  <dc:description>www.freeppt7.com</dc:description>
  <cp:lastModifiedBy>Yen Luu</cp:lastModifiedBy>
  <cp:revision>4</cp:revision>
  <dcterms:created xsi:type="dcterms:W3CDTF">2018-12-18T09:12:00Z</dcterms:created>
  <dcterms:modified xsi:type="dcterms:W3CDTF">2025-10-28T10:57:30Z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7CC98FE4A7984C83AE2770B607C592E3_13</vt:lpwstr>
  </property>
  <property fmtid="{D5CDD505-2E9C-101B-9397-08002B2CF9AE}" pid="3" name="KSOProductBuildVer">
    <vt:lpwstr>1033-12.2.0.23131</vt:lpwstr>
  </property>
</Properties>
</file>