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8556" r:id="rId2"/>
    <p:sldMasterId id="2147488568" r:id="rId3"/>
    <p:sldMasterId id="2147488593" r:id="rId4"/>
    <p:sldMasterId id="2147488617" r:id="rId5"/>
    <p:sldMasterId id="2147488629" r:id="rId6"/>
  </p:sldMasterIdLst>
  <p:notesMasterIdLst>
    <p:notesMasterId r:id="rId42"/>
  </p:notesMasterIdLst>
  <p:sldIdLst>
    <p:sldId id="333" r:id="rId7"/>
    <p:sldId id="356" r:id="rId8"/>
    <p:sldId id="384" r:id="rId9"/>
    <p:sldId id="317" r:id="rId10"/>
    <p:sldId id="355" r:id="rId11"/>
    <p:sldId id="365" r:id="rId12"/>
    <p:sldId id="321" r:id="rId13"/>
    <p:sldId id="368" r:id="rId14"/>
    <p:sldId id="331" r:id="rId15"/>
    <p:sldId id="336" r:id="rId16"/>
    <p:sldId id="370" r:id="rId17"/>
    <p:sldId id="388" r:id="rId18"/>
    <p:sldId id="341" r:id="rId19"/>
    <p:sldId id="369" r:id="rId20"/>
    <p:sldId id="383" r:id="rId21"/>
    <p:sldId id="348" r:id="rId22"/>
    <p:sldId id="390" r:id="rId23"/>
    <p:sldId id="366" r:id="rId24"/>
    <p:sldId id="371" r:id="rId25"/>
    <p:sldId id="373" r:id="rId26"/>
    <p:sldId id="372" r:id="rId27"/>
    <p:sldId id="387" r:id="rId28"/>
    <p:sldId id="382" r:id="rId29"/>
    <p:sldId id="363" r:id="rId30"/>
    <p:sldId id="354" r:id="rId31"/>
    <p:sldId id="386" r:id="rId32"/>
    <p:sldId id="326" r:id="rId33"/>
    <p:sldId id="391" r:id="rId34"/>
    <p:sldId id="378" r:id="rId35"/>
    <p:sldId id="392" r:id="rId36"/>
    <p:sldId id="374" r:id="rId37"/>
    <p:sldId id="375" r:id="rId38"/>
    <p:sldId id="360" r:id="rId39"/>
    <p:sldId id="380" r:id="rId40"/>
    <p:sldId id="35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CC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snapToGrid="0">
      <p:cViewPr varScale="1">
        <p:scale>
          <a:sx n="76" d="100"/>
          <a:sy n="76" d="100"/>
        </p:scale>
        <p:origin x="220" y="56"/>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CF77-8CC2-4973-B4B0-6AA29A646DA6}" type="datetimeFigureOut">
              <a:rPr lang="en-US" smtClean="0"/>
              <a:t>10/6/2025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D4E2-0BCC-4F5D-AE1D-792F5BB88121}" type="slidenum">
              <a:rPr lang="en-US" smtClean="0"/>
              <a:t>‹#›</a:t>
            </a:fld>
            <a:endParaRPr lang="en-US"/>
          </a:p>
        </p:txBody>
      </p:sp>
    </p:spTree>
    <p:extLst>
      <p:ext uri="{BB962C8B-B14F-4D97-AF65-F5344CB8AC3E}">
        <p14:creationId xmlns:p14="http://schemas.microsoft.com/office/powerpoint/2010/main" val="399664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95326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00D4E2-0BCC-4F5D-AE1D-792F5BB88121}" type="slidenum">
              <a:rPr lang="en-US" smtClean="0"/>
              <a:t>15</a:t>
            </a:fld>
            <a:endParaRPr lang="en-US"/>
          </a:p>
        </p:txBody>
      </p:sp>
    </p:spTree>
    <p:extLst>
      <p:ext uri="{BB962C8B-B14F-4D97-AF65-F5344CB8AC3E}">
        <p14:creationId xmlns:p14="http://schemas.microsoft.com/office/powerpoint/2010/main" val="2179151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64381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buFontTx/>
              <a:buChar char="-"/>
            </a:pPr>
            <a:r>
              <a:rPr lang="en-US" b="0" i="0" dirty="0" err="1" smtClean="0">
                <a:solidFill>
                  <a:srgbClr val="000000"/>
                </a:solidFill>
                <a:effectLst/>
                <a:latin typeface="Open Sans"/>
              </a:rPr>
              <a:t>Không</a:t>
            </a:r>
            <a:r>
              <a:rPr lang="en-US" b="0" i="0" baseline="0" dirty="0" smtClean="0">
                <a:solidFill>
                  <a:srgbClr val="000000"/>
                </a:solidFill>
                <a:effectLst/>
                <a:latin typeface="Open Sans"/>
              </a:rPr>
              <a:t> </a:t>
            </a:r>
            <a:r>
              <a:rPr lang="en-US" b="0" i="0" baseline="0" dirty="0" err="1" smtClean="0">
                <a:solidFill>
                  <a:srgbClr val="000000"/>
                </a:solidFill>
                <a:effectLst/>
                <a:latin typeface="Open Sans"/>
              </a:rPr>
              <a:t>đồng</a:t>
            </a:r>
            <a:r>
              <a:rPr lang="en-US" b="0" i="0" baseline="0" dirty="0" smtClean="0">
                <a:solidFill>
                  <a:srgbClr val="000000"/>
                </a:solidFill>
                <a:effectLst/>
                <a:latin typeface="Open Sans"/>
              </a:rPr>
              <a:t> </a:t>
            </a:r>
            <a:r>
              <a:rPr lang="en-US" b="0" i="0" baseline="0" dirty="0" err="1" smtClean="0">
                <a:solidFill>
                  <a:srgbClr val="000000"/>
                </a:solidFill>
                <a:effectLst/>
                <a:latin typeface="Open Sans"/>
              </a:rPr>
              <a:t>tình</a:t>
            </a:r>
            <a:endParaRPr lang="en-US" b="0" i="0" baseline="0" dirty="0" smtClean="0">
              <a:solidFill>
                <a:srgbClr val="000000"/>
              </a:solidFill>
              <a:effectLst/>
              <a:latin typeface="Open Sans"/>
            </a:endParaRPr>
          </a:p>
          <a:p>
            <a:pPr marL="0" indent="0" algn="just">
              <a:buFontTx/>
              <a:buNone/>
            </a:pPr>
            <a:r>
              <a:rPr lang="vi-VN" b="0" i="0" dirty="0" smtClean="0">
                <a:solidFill>
                  <a:srgbClr val="000000"/>
                </a:solidFill>
                <a:effectLst/>
                <a:latin typeface="Open Sans"/>
              </a:rPr>
              <a:t>+ Hà không biết chia sẻ khó khăn về công việc với bố mẹ những lúc rảnh rỗi.</a:t>
            </a:r>
          </a:p>
          <a:p>
            <a:pPr algn="just"/>
            <a:r>
              <a:rPr lang="vi-VN" b="0" i="0" dirty="0" smtClean="0">
                <a:solidFill>
                  <a:srgbClr val="000000"/>
                </a:solidFill>
                <a:effectLst/>
                <a:latin typeface="Open Sans"/>
              </a:rPr>
              <a:t>+ Hà là người không biết quan tâm, động viện lúc mẹ ốm, vẫn mãi chơi.</a:t>
            </a:r>
          </a:p>
          <a:p>
            <a:pPr algn="just"/>
            <a:r>
              <a:rPr lang="vi-VN" b="0" i="0" dirty="0" smtClean="0">
                <a:solidFill>
                  <a:srgbClr val="000000"/>
                </a:solidFill>
                <a:effectLst/>
                <a:latin typeface="Open Sans"/>
              </a:rPr>
              <a:t>- Em đồng tình với việc làm của bạn Mai và Phúc vì hai bạn đã biết quan tâm, yêu thương, giúp đỡ người khác. Đây là việc làm đáng để em học tập.</a:t>
            </a:r>
          </a:p>
        </p:txBody>
      </p:sp>
      <p:sp>
        <p:nvSpPr>
          <p:cNvPr id="4" name="Slide Number Placeholder 3"/>
          <p:cNvSpPr>
            <a:spLocks noGrp="1"/>
          </p:cNvSpPr>
          <p:nvPr>
            <p:ph type="sldNum" sz="quarter" idx="10"/>
          </p:nvPr>
        </p:nvSpPr>
        <p:spPr/>
        <p:txBody>
          <a:bodyPr/>
          <a:lstStyle/>
          <a:p>
            <a:fld id="{D200D4E2-0BCC-4F5D-AE1D-792F5BB88121}" type="slidenum">
              <a:rPr lang="en-US" smtClean="0"/>
              <a:t>27</a:t>
            </a:fld>
            <a:endParaRPr lang="en-US"/>
          </a:p>
        </p:txBody>
      </p:sp>
    </p:spTree>
    <p:extLst>
      <p:ext uri="{BB962C8B-B14F-4D97-AF65-F5344CB8AC3E}">
        <p14:creationId xmlns:p14="http://schemas.microsoft.com/office/powerpoint/2010/main" val="878281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vi-VN" b="0" i="0" dirty="0" smtClean="0">
                <a:solidFill>
                  <a:srgbClr val="000000"/>
                </a:solidFill>
                <a:effectLst/>
                <a:latin typeface="Open Sans"/>
              </a:rPr>
              <a:t>- Tình huống 1: Từ chối, không làm theo bạn và dùng số tiền đó để ủng hộ những người có hoàn cảnh khó khăn.</a:t>
            </a:r>
          </a:p>
          <a:p>
            <a:pPr algn="just"/>
            <a:r>
              <a:rPr lang="vi-VN" b="0" i="0" dirty="0" smtClean="0">
                <a:solidFill>
                  <a:srgbClr val="000000"/>
                </a:solidFill>
                <a:effectLst/>
                <a:latin typeface="Open Sans"/>
              </a:rPr>
              <a:t>- Tình huống 2: Khuyên các bạn tham gia chia sẻ, động viên bạn Hoa, giúp bạn vượt qua hoàn cảnh khó khăn để tiếp tục tới trường hoc tập.</a:t>
            </a:r>
          </a:p>
          <a:p>
            <a:endParaRPr lang="en-US" dirty="0"/>
          </a:p>
        </p:txBody>
      </p:sp>
      <p:sp>
        <p:nvSpPr>
          <p:cNvPr id="4" name="Slide Number Placeholder 3"/>
          <p:cNvSpPr>
            <a:spLocks noGrp="1"/>
          </p:cNvSpPr>
          <p:nvPr>
            <p:ph type="sldNum" sz="quarter" idx="10"/>
          </p:nvPr>
        </p:nvSpPr>
        <p:spPr/>
        <p:txBody>
          <a:bodyPr/>
          <a:lstStyle/>
          <a:p>
            <a:fld id="{D200D4E2-0BCC-4F5D-AE1D-792F5BB88121}" type="slidenum">
              <a:rPr lang="en-US" smtClean="0"/>
              <a:t>29</a:t>
            </a:fld>
            <a:endParaRPr lang="en-US"/>
          </a:p>
        </p:txBody>
      </p:sp>
    </p:spTree>
    <p:extLst>
      <p:ext uri="{BB962C8B-B14F-4D97-AF65-F5344CB8AC3E}">
        <p14:creationId xmlns:p14="http://schemas.microsoft.com/office/powerpoint/2010/main" val="2497525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24661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43832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t>10/6/2025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05911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t>10/6/2025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75210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t>10/6/2025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9858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339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610251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84076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10/6/2025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69889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10/6/2025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80193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10/6/2025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3358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10/6/2025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152087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10/6/2025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44159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t>10/6/2025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332571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10/6/2025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53718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95705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315967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E69B0A-7CE1-49BC-A256-E48FA3D35C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xmlns="" id="{B8DAD948-487D-4787-899D-27EABA14C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xmlns="" id="{83D2B5B4-A6B7-491F-9C17-4098256873E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06-10-2025</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FBF1F753-2A2A-489F-BD6B-A7F6E7475FFF}"/>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068F653D-D0D5-4C8A-9E33-C05A87904590}"/>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004220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F2D809-2C26-4D21-B837-E14356E0078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DCA08709-63D7-43CB-B2F4-4F7F55A15F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08547F56-1BF2-4351-9DD0-C8CF17B92A7B}"/>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06-10-2025</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127EB02F-4EA7-4602-AE67-E60818D31952}"/>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4B00ED4C-2D44-438F-B010-54C98D37D00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899198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33806E-37A8-4B43-9CB6-DBC0BAEABC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xmlns="" id="{2E3D48DD-7EA7-40AF-B4B0-581CFCEFD8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9F2EA413-7CC5-445D-8144-A19C7A304D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06-10-2025</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8A0DF15A-5497-439F-B6D8-150BEADFA4B7}"/>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A2EE97A9-1B61-46D9-B63E-764F575817B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813671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C440C1-5033-42C0-9230-E1E6D609EF3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8E0F3F97-280D-4727-B13B-B353884EB1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xmlns="" id="{CDEC6825-994B-4D30-8280-3F1D05F16F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xmlns="" id="{762D5667-92E2-4532-B09B-D07C3AD8916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06-10-2025</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xmlns="" id="{1D2255F6-84A6-4420-81B1-EBBCF85617D4}"/>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xmlns="" id="{050FEAD3-5834-409C-B211-E0C06249C04F}"/>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661271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751F3F-8F8D-4651-82F5-3045A9062C5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AC3FB5F3-B34C-41D2-A9C2-2C5EB182D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FC2B0899-430F-44C3-8728-FEC8CAFFD13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xmlns="" id="{78490A7B-4EE5-4D88-BD51-B9275F877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2DAD1AD2-C464-4901-A8A6-78E0552FB0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xmlns="" id="{9587244B-D31C-4F0D-B07A-6301694D338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06-10-2025</a:t>
            </a:fld>
            <a:endParaRPr lang="en-IN">
              <a:solidFill>
                <a:prstClr val="black">
                  <a:tint val="75000"/>
                </a:prstClr>
              </a:solidFill>
            </a:endParaRPr>
          </a:p>
        </p:txBody>
      </p:sp>
      <p:sp>
        <p:nvSpPr>
          <p:cNvPr id="8" name="Footer Placeholder 7">
            <a:extLst>
              <a:ext uri="{FF2B5EF4-FFF2-40B4-BE49-F238E27FC236}">
                <a16:creationId xmlns:a16="http://schemas.microsoft.com/office/drawing/2014/main" xmlns="" id="{109C03C3-2B03-4F17-8CF8-3DD5AA1142A0}"/>
              </a:ext>
            </a:extLst>
          </p:cNvPr>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a:extLst>
              <a:ext uri="{FF2B5EF4-FFF2-40B4-BE49-F238E27FC236}">
                <a16:creationId xmlns:a16="http://schemas.microsoft.com/office/drawing/2014/main" xmlns="" id="{25A82AC1-2992-4BDB-A119-2F99429C2545}"/>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32094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C8E4E2-C46A-49C4-8ABD-606DE637BC8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xmlns="" id="{406BFD8E-4294-433E-A520-109F237AFDA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06-10-2025</a:t>
            </a:fld>
            <a:endParaRPr lang="en-IN">
              <a:solidFill>
                <a:prstClr val="black">
                  <a:tint val="75000"/>
                </a:prstClr>
              </a:solidFill>
            </a:endParaRPr>
          </a:p>
        </p:txBody>
      </p:sp>
      <p:sp>
        <p:nvSpPr>
          <p:cNvPr id="4" name="Footer Placeholder 3">
            <a:extLst>
              <a:ext uri="{FF2B5EF4-FFF2-40B4-BE49-F238E27FC236}">
                <a16:creationId xmlns:a16="http://schemas.microsoft.com/office/drawing/2014/main" xmlns="" id="{8AB96176-1D5B-4EDB-9331-407A68E17BED}"/>
              </a:ext>
            </a:extLst>
          </p:cNvPr>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a:extLst>
              <a:ext uri="{FF2B5EF4-FFF2-40B4-BE49-F238E27FC236}">
                <a16:creationId xmlns:a16="http://schemas.microsoft.com/office/drawing/2014/main" xmlns="" id="{23679753-5D54-43FD-AFCA-69543D9DF4C6}"/>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991048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1C5B6E3-59A3-4032-BDDD-5C297964C30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06-10-2025</a:t>
            </a:fld>
            <a:endParaRPr lang="en-IN">
              <a:solidFill>
                <a:prstClr val="black">
                  <a:tint val="75000"/>
                </a:prstClr>
              </a:solidFill>
            </a:endParaRPr>
          </a:p>
        </p:txBody>
      </p:sp>
      <p:sp>
        <p:nvSpPr>
          <p:cNvPr id="3" name="Footer Placeholder 2">
            <a:extLst>
              <a:ext uri="{FF2B5EF4-FFF2-40B4-BE49-F238E27FC236}">
                <a16:creationId xmlns:a16="http://schemas.microsoft.com/office/drawing/2014/main" xmlns="" id="{F851AC23-3462-4779-868C-9F7F48AFF9CE}"/>
              </a:ext>
            </a:extLst>
          </p:cNvPr>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a:extLst>
              <a:ext uri="{FF2B5EF4-FFF2-40B4-BE49-F238E27FC236}">
                <a16:creationId xmlns:a16="http://schemas.microsoft.com/office/drawing/2014/main" xmlns="" id="{5F406D23-9A26-4BF1-98C1-1A556FB3941C}"/>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57902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F0132F-27AD-4901-812E-8330D5487512}" type="datetimeFigureOut">
              <a:rPr lang="en-US" smtClean="0"/>
              <a:t>10/6/2025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695022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DD69AF-CD5B-412C-97CB-43F101A173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11AB5181-AF67-458E-BB6A-1D682CEE0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xmlns="" id="{5F635AB0-05B8-41F0-9F2A-61D87964A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A9DB678E-6C86-4A27-8DD8-3401730B44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06-10-2025</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xmlns="" id="{D00ADA6F-7133-4448-BA6F-EFFA2D11EEE9}"/>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xmlns="" id="{A68E487A-5940-4F6B-80C5-257BD77B6FA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830962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47AA8F-E46F-4F5D-A512-72ACE9E21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xmlns="" id="{551FF312-0381-47A3-B48C-7001F40043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xmlns="" id="{07EEFA1B-DBDA-4523-B3B6-64717662B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F9C95088-2B68-48F3-AD2E-C00B097A303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06-10-2025</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xmlns="" id="{61A90072-F9CA-4D2B-A0B2-0A19EBEBE568}"/>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xmlns="" id="{2FCED981-B3B9-4E75-9AF3-414A1EA3DFF4}"/>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37744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81BE28-E49B-4BFC-8F4C-74A19A912A2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07AE18AF-5C24-4B0E-8CAF-0B4A3AF1E0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69DBCB89-E751-4C8E-AD0B-98FDD05F90D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06-10-2025</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5F48DF5D-D9E2-453C-AABE-FA430CFECC3C}"/>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94D66BE1-1321-4608-9442-8ADCA6A07983}"/>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904656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CF13C3F-C14A-40E5-8FB6-12B792BBB3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DF94EE81-CF18-4436-9EDF-3E2156674A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936524CE-914B-41B7-AEC2-AC61B6B85433}"/>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06-10-2025</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A4A9622C-E965-46E0-880C-AE24F2EE10F8}"/>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1C2B8C69-2FB7-4506-AB74-2D344CC3E66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739129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77CB125-156C-434B-9535-2869C4C617AA}" type="datetimeFigureOut">
              <a:rPr lang="en-US">
                <a:solidFill>
                  <a:prstClr val="black">
                    <a:tint val="75000"/>
                  </a:prstClr>
                </a:solidFill>
              </a:rPr>
              <a:pPr>
                <a:defRPr/>
              </a:pPr>
              <a:t>10/6/2025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06A4C49-959D-4749-8908-C533971F75A5}" type="slidenum">
              <a:rPr lang="en-US" altLang="en-US"/>
              <a:pPr/>
              <a:t>‹#›</a:t>
            </a:fld>
            <a:endParaRPr lang="en-US" altLang="en-US"/>
          </a:p>
        </p:txBody>
      </p:sp>
    </p:spTree>
    <p:extLst>
      <p:ext uri="{BB962C8B-B14F-4D97-AF65-F5344CB8AC3E}">
        <p14:creationId xmlns:p14="http://schemas.microsoft.com/office/powerpoint/2010/main" val="29648383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7B256A8-20A0-4F05-B1C2-72E4EB8A23F4}" type="datetimeFigureOut">
              <a:rPr lang="en-US">
                <a:solidFill>
                  <a:prstClr val="black">
                    <a:tint val="75000"/>
                  </a:prstClr>
                </a:solidFill>
              </a:rPr>
              <a:pPr>
                <a:defRPr/>
              </a:pPr>
              <a:t>10/6/2025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B440D5B-FA80-4B80-AC56-49C1AEECAB84}" type="slidenum">
              <a:rPr lang="en-US" altLang="en-US"/>
              <a:pPr/>
              <a:t>‹#›</a:t>
            </a:fld>
            <a:endParaRPr lang="en-US" altLang="en-US"/>
          </a:p>
        </p:txBody>
      </p:sp>
    </p:spTree>
    <p:extLst>
      <p:ext uri="{BB962C8B-B14F-4D97-AF65-F5344CB8AC3E}">
        <p14:creationId xmlns:p14="http://schemas.microsoft.com/office/powerpoint/2010/main" val="38811771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98DE059-884F-471B-88AB-59523B6A2712}" type="datetimeFigureOut">
              <a:rPr lang="en-US">
                <a:solidFill>
                  <a:prstClr val="black">
                    <a:tint val="75000"/>
                  </a:prstClr>
                </a:solidFill>
              </a:rPr>
              <a:pPr>
                <a:defRPr/>
              </a:pPr>
              <a:t>10/6/2025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705438C-6673-479D-94BC-C0807E6BCC7F}" type="slidenum">
              <a:rPr lang="en-US" altLang="en-US"/>
              <a:pPr/>
              <a:t>‹#›</a:t>
            </a:fld>
            <a:endParaRPr lang="en-US" altLang="en-US"/>
          </a:p>
        </p:txBody>
      </p:sp>
    </p:spTree>
    <p:extLst>
      <p:ext uri="{BB962C8B-B14F-4D97-AF65-F5344CB8AC3E}">
        <p14:creationId xmlns:p14="http://schemas.microsoft.com/office/powerpoint/2010/main" val="130167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A1C50F0-350E-491C-A10B-82378630CC2C}" type="datetimeFigureOut">
              <a:rPr lang="en-US">
                <a:solidFill>
                  <a:prstClr val="black">
                    <a:tint val="75000"/>
                  </a:prstClr>
                </a:solidFill>
              </a:rPr>
              <a:pPr>
                <a:defRPr/>
              </a:pPr>
              <a:t>10/6/2025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B6FD943-519E-499B-B643-BBDC036516C9}" type="slidenum">
              <a:rPr lang="en-US" altLang="en-US"/>
              <a:pPr/>
              <a:t>‹#›</a:t>
            </a:fld>
            <a:endParaRPr lang="en-US" altLang="en-US"/>
          </a:p>
        </p:txBody>
      </p:sp>
    </p:spTree>
    <p:extLst>
      <p:ext uri="{BB962C8B-B14F-4D97-AF65-F5344CB8AC3E}">
        <p14:creationId xmlns:p14="http://schemas.microsoft.com/office/powerpoint/2010/main" val="4359545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131F68D-8B5F-4C75-B60A-A9375820D23D}" type="datetimeFigureOut">
              <a:rPr lang="en-US">
                <a:solidFill>
                  <a:prstClr val="black">
                    <a:tint val="75000"/>
                  </a:prstClr>
                </a:solidFill>
              </a:rPr>
              <a:pPr>
                <a:defRPr/>
              </a:pPr>
              <a:t>10/6/2025</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3DD99F32-F7B3-4B9D-894B-C0B0C508A3DD}" type="slidenum">
              <a:rPr lang="en-US" altLang="en-US"/>
              <a:pPr/>
              <a:t>‹#›</a:t>
            </a:fld>
            <a:endParaRPr lang="en-US" altLang="en-US"/>
          </a:p>
        </p:txBody>
      </p:sp>
    </p:spTree>
    <p:extLst>
      <p:ext uri="{BB962C8B-B14F-4D97-AF65-F5344CB8AC3E}">
        <p14:creationId xmlns:p14="http://schemas.microsoft.com/office/powerpoint/2010/main" val="3231749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F0132F-27AD-4901-812E-8330D5487512}" type="datetimeFigureOut">
              <a:rPr lang="en-US" smtClean="0"/>
              <a:t>10/6/2025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9087819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9447797-2723-4F4F-92BC-EDB395B2DE51}" type="datetimeFigureOut">
              <a:rPr lang="en-US">
                <a:solidFill>
                  <a:prstClr val="black">
                    <a:tint val="75000"/>
                  </a:prstClr>
                </a:solidFill>
              </a:rPr>
              <a:pPr>
                <a:defRPr/>
              </a:pPr>
              <a:t>10/6/2025</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6981622-4E9E-4625-B563-7BF35D14BD5B}" type="slidenum">
              <a:rPr lang="en-US" altLang="en-US"/>
              <a:pPr/>
              <a:t>‹#›</a:t>
            </a:fld>
            <a:endParaRPr lang="en-US" altLang="en-US"/>
          </a:p>
        </p:txBody>
      </p:sp>
    </p:spTree>
    <p:extLst>
      <p:ext uri="{BB962C8B-B14F-4D97-AF65-F5344CB8AC3E}">
        <p14:creationId xmlns:p14="http://schemas.microsoft.com/office/powerpoint/2010/main" val="29715141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44F8D0-1DDF-499E-8A13-E9BC0133F056}" type="datetimeFigureOut">
              <a:rPr lang="en-US">
                <a:solidFill>
                  <a:prstClr val="black">
                    <a:tint val="75000"/>
                  </a:prstClr>
                </a:solidFill>
              </a:rPr>
              <a:pPr>
                <a:defRPr/>
              </a:pPr>
              <a:t>10/6/2025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CAC6EBD7-B575-4605-8782-B66AA41EB481}" type="slidenum">
              <a:rPr lang="en-US" altLang="en-US"/>
              <a:pPr/>
              <a:t>‹#›</a:t>
            </a:fld>
            <a:endParaRPr lang="en-US" altLang="en-US"/>
          </a:p>
        </p:txBody>
      </p:sp>
    </p:spTree>
    <p:extLst>
      <p:ext uri="{BB962C8B-B14F-4D97-AF65-F5344CB8AC3E}">
        <p14:creationId xmlns:p14="http://schemas.microsoft.com/office/powerpoint/2010/main" val="15239217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BB8BB27-83D8-4859-BAF2-852A8B203EB5}" type="datetimeFigureOut">
              <a:rPr lang="en-US">
                <a:solidFill>
                  <a:prstClr val="black">
                    <a:tint val="75000"/>
                  </a:prstClr>
                </a:solidFill>
              </a:rPr>
              <a:pPr>
                <a:defRPr/>
              </a:pPr>
              <a:t>10/6/2025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73BCC82-0AE5-492F-8947-0F085D04CB87}" type="slidenum">
              <a:rPr lang="en-US" altLang="en-US"/>
              <a:pPr/>
              <a:t>‹#›</a:t>
            </a:fld>
            <a:endParaRPr lang="en-US" altLang="en-US"/>
          </a:p>
        </p:txBody>
      </p:sp>
    </p:spTree>
    <p:extLst>
      <p:ext uri="{BB962C8B-B14F-4D97-AF65-F5344CB8AC3E}">
        <p14:creationId xmlns:p14="http://schemas.microsoft.com/office/powerpoint/2010/main" val="15392710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98FC25-CFC4-474E-ABE2-F748F34389F9}" type="datetimeFigureOut">
              <a:rPr lang="en-US">
                <a:solidFill>
                  <a:prstClr val="black">
                    <a:tint val="75000"/>
                  </a:prstClr>
                </a:solidFill>
              </a:rPr>
              <a:pPr>
                <a:defRPr/>
              </a:pPr>
              <a:t>10/6/2025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DF92CEE-29AE-448E-8734-0FFB89BDA29F}" type="slidenum">
              <a:rPr lang="en-US" altLang="en-US"/>
              <a:pPr/>
              <a:t>‹#›</a:t>
            </a:fld>
            <a:endParaRPr lang="en-US" altLang="en-US"/>
          </a:p>
        </p:txBody>
      </p:sp>
    </p:spTree>
    <p:extLst>
      <p:ext uri="{BB962C8B-B14F-4D97-AF65-F5344CB8AC3E}">
        <p14:creationId xmlns:p14="http://schemas.microsoft.com/office/powerpoint/2010/main" val="23170113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2E318A5-9CC9-49A7-A7A2-C9A44FD5780A}" type="datetimeFigureOut">
              <a:rPr lang="en-US">
                <a:solidFill>
                  <a:prstClr val="black">
                    <a:tint val="75000"/>
                  </a:prstClr>
                </a:solidFill>
              </a:rPr>
              <a:pPr>
                <a:defRPr/>
              </a:pPr>
              <a:t>10/6/2025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80E6A5A-0DF1-47AE-9A78-B7BD36C0FC99}" type="slidenum">
              <a:rPr lang="en-US" altLang="en-US"/>
              <a:pPr/>
              <a:t>‹#›</a:t>
            </a:fld>
            <a:endParaRPr lang="en-US" altLang="en-US"/>
          </a:p>
        </p:txBody>
      </p:sp>
    </p:spTree>
    <p:extLst>
      <p:ext uri="{BB962C8B-B14F-4D97-AF65-F5344CB8AC3E}">
        <p14:creationId xmlns:p14="http://schemas.microsoft.com/office/powerpoint/2010/main" val="1589315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D7A457-79E7-4135-831A-AC08BCFE32A8}" type="datetimeFigureOut">
              <a:rPr lang="en-US">
                <a:solidFill>
                  <a:prstClr val="black">
                    <a:tint val="75000"/>
                  </a:prstClr>
                </a:solidFill>
              </a:rPr>
              <a:pPr>
                <a:defRPr/>
              </a:pPr>
              <a:t>10/6/2025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69E1883-66DA-43C6-B761-D62DF3D18DE3}" type="slidenum">
              <a:rPr lang="en-US" altLang="en-US"/>
              <a:pPr/>
              <a:t>‹#›</a:t>
            </a:fld>
            <a:endParaRPr lang="en-US" altLang="en-US"/>
          </a:p>
        </p:txBody>
      </p:sp>
    </p:spTree>
    <p:extLst>
      <p:ext uri="{BB962C8B-B14F-4D97-AF65-F5344CB8AC3E}">
        <p14:creationId xmlns:p14="http://schemas.microsoft.com/office/powerpoint/2010/main" val="32362596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536B1F-EE64-456B-AB98-4A02B7A93106}"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959922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A78F58-097C-4905-A838-C2FB2C183D3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8815163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4558D4-B2A0-4B65-B6BE-D648FF7D8D57}"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781563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B9FCAB5-81DE-4729-A068-A841F71E24F5}"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866232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F0132F-27AD-4901-812E-8330D5487512}" type="datetimeFigureOut">
              <a:rPr lang="en-US" smtClean="0"/>
              <a:t>10/6/2025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6262533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9F68A17-69DE-45AE-86AE-1A2E227A0A1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1722487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DC60F3-99DB-45AD-A455-E323D6CA23B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2738362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B79B089-770B-42E5-B4CD-326E205543F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5826450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6C8335F-0687-43BD-A92A-7A371260C737}"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7760568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DFFA2EA-8B08-4B9C-91E6-4D934162C94B}"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669194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8597FDC-5BDA-4662-8C51-29F729BA0F6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511164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693A02-23AA-4B53-BF99-BE41B251197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2418980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smtClean="0"/>
              <a:t>Click to edit Master title style</a:t>
            </a:r>
            <a:endParaRPr lang="en-US"/>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4221161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425161998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smtClean="0"/>
              <a:t>Click to edit Master title style</a:t>
            </a:r>
            <a:endParaRPr lang="en-US"/>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028715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F0132F-27AD-4901-812E-8330D5487512}" type="datetimeFigureOut">
              <a:rPr lang="en-US" smtClean="0"/>
              <a:t>10/6/2025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41377326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7824647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0963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74523739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0963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53412861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0963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02327914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smtClean="0"/>
              <a:t>Click to edit Master title style</a:t>
            </a:r>
            <a:endParaRPr lang="en-US"/>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88806676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smtClean="0"/>
              <a:t>Click to edit Master title style</a:t>
            </a:r>
            <a:endParaRPr lang="en-US"/>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0489122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46646310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227679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0132F-27AD-4901-812E-8330D5487512}" type="datetimeFigureOut">
              <a:rPr lang="en-US" smtClean="0"/>
              <a:t>10/6/2025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58140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10/6/2025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0270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10/6/2025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5168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0132F-27AD-4901-812E-8330D5487512}" type="datetimeFigureOut">
              <a:rPr lang="en-US" smtClean="0"/>
              <a:t>10/6/2025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DB45D-C96A-4B08-B991-7A5C42999066}" type="slidenum">
              <a:rPr lang="en-US" smtClean="0"/>
              <a:t>‹#›</a:t>
            </a:fld>
            <a:endParaRPr lang="en-US"/>
          </a:p>
        </p:txBody>
      </p:sp>
    </p:spTree>
    <p:extLst>
      <p:ext uri="{BB962C8B-B14F-4D97-AF65-F5344CB8AC3E}">
        <p14:creationId xmlns:p14="http://schemas.microsoft.com/office/powerpoint/2010/main" val="16455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10/6/2025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65846329"/>
      </p:ext>
    </p:extLst>
  </p:cSld>
  <p:clrMap bg1="lt1" tx1="dk1" bg2="lt2" tx2="dk2" accent1="accent1" accent2="accent2" accent3="accent3" accent4="accent4" accent5="accent5" accent6="accent6" hlink="hlink" folHlink="folHlink"/>
  <p:sldLayoutIdLst>
    <p:sldLayoutId id="2147488557" r:id="rId1"/>
    <p:sldLayoutId id="2147488558" r:id="rId2"/>
    <p:sldLayoutId id="2147488559" r:id="rId3"/>
    <p:sldLayoutId id="2147488560" r:id="rId4"/>
    <p:sldLayoutId id="2147488561" r:id="rId5"/>
    <p:sldLayoutId id="2147488562" r:id="rId6"/>
    <p:sldLayoutId id="2147488563" r:id="rId7"/>
    <p:sldLayoutId id="2147488564" r:id="rId8"/>
    <p:sldLayoutId id="2147488565" r:id="rId9"/>
    <p:sldLayoutId id="2147488566" r:id="rId10"/>
    <p:sldLayoutId id="2147488567"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7C6423B-D8E8-42F1-8BC5-EE111AB39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78B9B9FB-6E24-435A-A703-F5478933D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4E4FA9A2-F58F-483A-B49B-009C0D956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CE5DB-37D1-401F-B3C9-412EB17FC619}" type="datetimeFigureOut">
              <a:rPr lang="en-IN" smtClean="0">
                <a:solidFill>
                  <a:prstClr val="black">
                    <a:tint val="75000"/>
                  </a:prstClr>
                </a:solidFill>
              </a:rPr>
              <a:pPr/>
              <a:t>06-10-2025</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33B5CF15-B3CF-474D-BAA4-C2208338B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5A1966FE-D496-49FB-9074-47ACFE7EA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68517618"/>
      </p:ext>
    </p:extLst>
  </p:cSld>
  <p:clrMap bg1="lt1" tx1="dk1" bg2="lt2" tx2="dk2" accent1="accent1" accent2="accent2" accent3="accent3" accent4="accent4" accent5="accent5" accent6="accent6" hlink="hlink" folHlink="folHlink"/>
  <p:sldLayoutIdLst>
    <p:sldLayoutId id="2147488569" r:id="rId1"/>
    <p:sldLayoutId id="2147488570" r:id="rId2"/>
    <p:sldLayoutId id="2147488571" r:id="rId3"/>
    <p:sldLayoutId id="2147488572" r:id="rId4"/>
    <p:sldLayoutId id="2147488573" r:id="rId5"/>
    <p:sldLayoutId id="2147488574" r:id="rId6"/>
    <p:sldLayoutId id="2147488575" r:id="rId7"/>
    <p:sldLayoutId id="2147488576" r:id="rId8"/>
    <p:sldLayoutId id="2147488577" r:id="rId9"/>
    <p:sldLayoutId id="2147488578" r:id="rId10"/>
    <p:sldLayoutId id="2147488579" r:id="rId11"/>
    <p:sldLayoutId id="21474885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5C5C9BF-A721-41F1-92BD-FAD26F1849FF}" type="datetimeFigureOut">
              <a:rPr lang="en-US">
                <a:solidFill>
                  <a:prstClr val="black">
                    <a:tint val="75000"/>
                  </a:prstClr>
                </a:solidFill>
              </a:rPr>
              <a:pPr>
                <a:defRPr/>
              </a:pPr>
              <a:t>10/6/2025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026F4E6E-518E-4480-9CAF-D5C60D0A1FE6}" type="slidenum">
              <a:rPr lang="en-US" altLang="en-US" smtClean="0">
                <a:cs typeface="Arial" panose="020B0604020202020204" pitchFamily="34" charset="0"/>
              </a:rPr>
              <a:pPr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430127627"/>
      </p:ext>
    </p:extLst>
  </p:cSld>
  <p:clrMap bg1="lt1" tx1="dk1" bg2="lt2" tx2="dk2" accent1="accent1" accent2="accent2" accent3="accent3" accent4="accent4" accent5="accent5" accent6="accent6" hlink="hlink" folHlink="folHlink"/>
  <p:sldLayoutIdLst>
    <p:sldLayoutId id="2147488594" r:id="rId1"/>
    <p:sldLayoutId id="2147488595" r:id="rId2"/>
    <p:sldLayoutId id="2147488596" r:id="rId3"/>
    <p:sldLayoutId id="2147488597" r:id="rId4"/>
    <p:sldLayoutId id="2147488598" r:id="rId5"/>
    <p:sldLayoutId id="2147488599" r:id="rId6"/>
    <p:sldLayoutId id="2147488600" r:id="rId7"/>
    <p:sldLayoutId id="2147488601" r:id="rId8"/>
    <p:sldLayoutId id="2147488602" r:id="rId9"/>
    <p:sldLayoutId id="2147488603" r:id="rId10"/>
    <p:sldLayoutId id="214748860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endParaRPr lang="en-US" altLang="en-US">
              <a:solidFill>
                <a:prstClr val="black">
                  <a:tint val="75000"/>
                </a:prstClr>
              </a:solidFill>
              <a:latin typeface="Arial" panose="020B0604020202020204" pitchFamily="34"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US" altLang="en-US">
              <a:solidFill>
                <a:prstClr val="black">
                  <a:tint val="75000"/>
                </a:prstClr>
              </a:solidFill>
              <a:latin typeface="Arial" panose="020B0604020202020204" pitchFamily="34" charset="0"/>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6594CEC0-5F8F-41EE-8DE7-95573CECC4C2}" type="slidenum">
              <a:rPr lang="en-US" altLang="en-US" smtClean="0">
                <a:solidFill>
                  <a:prstClr val="black">
                    <a:tint val="75000"/>
                  </a:prstClr>
                </a:solidFill>
                <a:latin typeface="Arial" panose="020B0604020202020204" pitchFamily="34" charset="0"/>
              </a:rPr>
              <a:pPr fontAlgn="base">
                <a:spcBef>
                  <a:spcPct val="0"/>
                </a:spcBef>
                <a:spcAft>
                  <a:spcPct val="0"/>
                </a:spcAft>
              </a:pPr>
              <a:t>‹#›</a:t>
            </a:fld>
            <a:endParaRPr lang="en-US" altLang="en-US">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3718176595"/>
      </p:ext>
    </p:extLst>
  </p:cSld>
  <p:clrMap bg1="lt1" tx1="dk1" bg2="lt2" tx2="dk2" accent1="accent1" accent2="accent2" accent3="accent3" accent4="accent4" accent5="accent5" accent6="accent6" hlink="hlink" folHlink="folHlink"/>
  <p:sldLayoutIdLst>
    <p:sldLayoutId id="2147488618" r:id="rId1"/>
    <p:sldLayoutId id="2147488619" r:id="rId2"/>
    <p:sldLayoutId id="2147488620" r:id="rId3"/>
    <p:sldLayoutId id="2147488621" r:id="rId4"/>
    <p:sldLayoutId id="2147488622" r:id="rId5"/>
    <p:sldLayoutId id="2147488623" r:id="rId6"/>
    <p:sldLayoutId id="2147488624" r:id="rId7"/>
    <p:sldLayoutId id="2147488625" r:id="rId8"/>
    <p:sldLayoutId id="2147488626" r:id="rId9"/>
    <p:sldLayoutId id="2147488627" r:id="rId10"/>
    <p:sldLayoutId id="214748862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defTabSz="609630"/>
            <a:fld id="{1D8BD707-D9CF-40AE-B4C6-C98DA3205C09}" type="datetimeFigureOut">
              <a:rPr lang="en-US" smtClean="0">
                <a:solidFill>
                  <a:prstClr val="black">
                    <a:tint val="75000"/>
                  </a:prstClr>
                </a:solidFill>
              </a:rPr>
              <a:pPr defTabSz="609630"/>
              <a:t>10/6/2025</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defTabSz="609630"/>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593584650"/>
      </p:ext>
    </p:extLst>
  </p:cSld>
  <p:clrMap bg1="lt1" tx1="dk1" bg2="lt2" tx2="dk2" accent1="accent1" accent2="accent2" accent3="accent3" accent4="accent4" accent5="accent5" accent6="accent6" hlink="hlink" folHlink="folHlink"/>
  <p:sldLayoutIdLst>
    <p:sldLayoutId id="2147488630" r:id="rId1"/>
    <p:sldLayoutId id="2147488631" r:id="rId2"/>
    <p:sldLayoutId id="2147488632" r:id="rId3"/>
    <p:sldLayoutId id="2147488633" r:id="rId4"/>
    <p:sldLayoutId id="2147488634" r:id="rId5"/>
    <p:sldLayoutId id="2147488635" r:id="rId6"/>
    <p:sldLayoutId id="2147488636" r:id="rId7"/>
    <p:sldLayoutId id="2147488637" r:id="rId8"/>
    <p:sldLayoutId id="2147488638" r:id="rId9"/>
    <p:sldLayoutId id="2147488639" r:id="rId10"/>
    <p:sldLayoutId id="2147488640"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png"/><Relationship Id="rId1" Type="http://schemas.openxmlformats.org/officeDocument/2006/relationships/slideLayout" Target="../slideLayouts/slideLayout13.xml"/><Relationship Id="rId5" Type="http://schemas.openxmlformats.org/officeDocument/2006/relationships/image" Target="../media/image8.jpe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png"/><Relationship Id="rId1" Type="http://schemas.openxmlformats.org/officeDocument/2006/relationships/slideLayout" Target="../slideLayouts/slideLayout13.xml"/><Relationship Id="rId5" Type="http://schemas.openxmlformats.org/officeDocument/2006/relationships/image" Target="../media/image8.jpe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2.pn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9.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jpg"/><Relationship Id="rId1" Type="http://schemas.openxmlformats.org/officeDocument/2006/relationships/slideLayout" Target="../slideLayouts/slideLayout34.xml"/><Relationship Id="rId5" Type="http://schemas.openxmlformats.org/officeDocument/2006/relationships/image" Target="../media/image9.pn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34.xml"/><Relationship Id="rId5" Type="http://schemas.openxmlformats.org/officeDocument/2006/relationships/image" Target="../media/image9.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1.pn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18" Type="http://schemas.openxmlformats.org/officeDocument/2006/relationships/image" Target="../media/image50.png"/><Relationship Id="rId26" Type="http://schemas.openxmlformats.org/officeDocument/2006/relationships/image" Target="../media/image9.png"/><Relationship Id="rId3" Type="http://schemas.openxmlformats.org/officeDocument/2006/relationships/image" Target="../media/image35.png"/><Relationship Id="rId21" Type="http://schemas.openxmlformats.org/officeDocument/2006/relationships/image" Target="../media/image53.png"/><Relationship Id="rId7" Type="http://schemas.openxmlformats.org/officeDocument/2006/relationships/image" Target="../media/image39.png"/><Relationship Id="rId12" Type="http://schemas.openxmlformats.org/officeDocument/2006/relationships/image" Target="../media/image44.png"/><Relationship Id="rId17" Type="http://schemas.openxmlformats.org/officeDocument/2006/relationships/image" Target="../media/image49.png"/><Relationship Id="rId25" Type="http://schemas.openxmlformats.org/officeDocument/2006/relationships/image" Target="../media/image56.png"/><Relationship Id="rId2" Type="http://schemas.openxmlformats.org/officeDocument/2006/relationships/image" Target="../media/image34.png"/><Relationship Id="rId16" Type="http://schemas.openxmlformats.org/officeDocument/2006/relationships/image" Target="../media/image48.png"/><Relationship Id="rId20" Type="http://schemas.openxmlformats.org/officeDocument/2006/relationships/image" Target="../media/image52.png"/><Relationship Id="rId1" Type="http://schemas.openxmlformats.org/officeDocument/2006/relationships/slideLayout" Target="../slideLayouts/slideLayout52.xml"/><Relationship Id="rId6" Type="http://schemas.openxmlformats.org/officeDocument/2006/relationships/image" Target="../media/image38.png"/><Relationship Id="rId11" Type="http://schemas.openxmlformats.org/officeDocument/2006/relationships/image" Target="../media/image43.png"/><Relationship Id="rId24" Type="http://schemas.openxmlformats.org/officeDocument/2006/relationships/image" Target="../media/image19.png"/><Relationship Id="rId5" Type="http://schemas.openxmlformats.org/officeDocument/2006/relationships/image" Target="../media/image37.png"/><Relationship Id="rId15" Type="http://schemas.openxmlformats.org/officeDocument/2006/relationships/image" Target="../media/image47.png"/><Relationship Id="rId23" Type="http://schemas.openxmlformats.org/officeDocument/2006/relationships/image" Target="../media/image55.png"/><Relationship Id="rId10" Type="http://schemas.openxmlformats.org/officeDocument/2006/relationships/image" Target="../media/image42.png"/><Relationship Id="rId19" Type="http://schemas.openxmlformats.org/officeDocument/2006/relationships/image" Target="../media/image51.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6.png"/><Relationship Id="rId22" Type="http://schemas.openxmlformats.org/officeDocument/2006/relationships/image" Target="../media/image54.pn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34.xml"/><Relationship Id="rId5" Type="http://schemas.openxmlformats.org/officeDocument/2006/relationships/image" Target="../media/image9.png"/><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7.xml.rels><?xml version="1.0" encoding="UTF-8" standalone="yes"?>
<Relationships xmlns="http://schemas.openxmlformats.org/package/2006/relationships"><Relationship Id="rId3" Type="http://schemas.openxmlformats.org/officeDocument/2006/relationships/image" Target="../media/image18.emf"/><Relationship Id="rId7" Type="http://schemas.openxmlformats.org/officeDocument/2006/relationships/image" Target="../media/image59.jpe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58.png"/><Relationship Id="rId5" Type="http://schemas.openxmlformats.org/officeDocument/2006/relationships/image" Target="../media/image9.png"/><Relationship Id="rId4" Type="http://schemas.openxmlformats.org/officeDocument/2006/relationships/image" Target="../media/image5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31.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6.xml"/><Relationship Id="rId6" Type="http://schemas.openxmlformats.org/officeDocument/2006/relationships/image" Target="../media/image32.png"/><Relationship Id="rId5" Type="http://schemas.openxmlformats.org/officeDocument/2006/relationships/image" Target="../media/image25.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19.pn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56.pn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1.png"/><Relationship Id="rId1" Type="http://schemas.openxmlformats.org/officeDocument/2006/relationships/slideLayout" Target="../slideLayouts/slideLayout13.xml"/><Relationship Id="rId5" Type="http://schemas.openxmlformats.org/officeDocument/2006/relationships/image" Target="../media/image56.png"/><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34.xml"/><Relationship Id="rId5" Type="http://schemas.openxmlformats.org/officeDocument/2006/relationships/image" Target="../media/image9.png"/><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62.png"/><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63.png"/><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34.xml"/><Relationship Id="rId5" Type="http://schemas.openxmlformats.org/officeDocument/2006/relationships/image" Target="../media/image9.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34.xml"/><Relationship Id="rId5" Type="http://schemas.openxmlformats.org/officeDocument/2006/relationships/image" Target="../media/image9.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jpg"/><Relationship Id="rId1" Type="http://schemas.openxmlformats.org/officeDocument/2006/relationships/slideLayout" Target="../slideLayouts/slideLayout34.xml"/><Relationship Id="rId5" Type="http://schemas.openxmlformats.org/officeDocument/2006/relationships/image" Target="../media/image9.png"/><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8.emf"/><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Shape 87"/>
          <p:cNvPicPr/>
          <p:nvPr/>
        </p:nvPicPr>
        <p:blipFill>
          <a:blip r:embed="rId2"/>
          <a:stretch/>
        </p:blipFill>
        <p:spPr>
          <a:xfrm>
            <a:off x="8840591" y="4334612"/>
            <a:ext cx="3229946" cy="2557576"/>
          </a:xfrm>
          <a:prstGeom prst="rect">
            <a:avLst/>
          </a:prstGeom>
        </p:spPr>
      </p:pic>
      <p:sp>
        <p:nvSpPr>
          <p:cNvPr id="21" name="Rectangle 20"/>
          <p:cNvSpPr>
            <a:spLocks noChangeArrowheads="1"/>
          </p:cNvSpPr>
          <p:nvPr/>
        </p:nvSpPr>
        <p:spPr bwMode="auto">
          <a:xfrm>
            <a:off x="267854" y="2742079"/>
            <a:ext cx="116279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5400" b="1" dirty="0" err="1" smtClean="0">
                <a:solidFill>
                  <a:srgbClr val="0000FF"/>
                </a:solidFill>
                <a:latin typeface="#9Slide05 Fourth" panose="00000500000000000000" pitchFamily="2" charset="0"/>
                <a:ea typeface="Helvetica Neue"/>
                <a:cs typeface="Helvetica Neue"/>
              </a:rPr>
              <a:t>Bài</a:t>
            </a:r>
            <a:r>
              <a:rPr lang="en-US" altLang="en-US" sz="5400" b="1" dirty="0" smtClean="0">
                <a:solidFill>
                  <a:srgbClr val="0000FF"/>
                </a:solidFill>
                <a:latin typeface="#9Slide05 Fourth" panose="00000500000000000000" pitchFamily="2" charset="0"/>
                <a:ea typeface="Helvetica Neue"/>
                <a:cs typeface="Helvetica Neue"/>
              </a:rPr>
              <a:t> 2:</a:t>
            </a:r>
            <a:r>
              <a:rPr lang="en-US" altLang="en-US" sz="5400" b="1" dirty="0" smtClean="0">
                <a:solidFill>
                  <a:srgbClr val="FF0000"/>
                </a:solidFill>
                <a:latin typeface="#9Slide05 Fourth" panose="00000500000000000000" pitchFamily="2" charset="0"/>
                <a:ea typeface="Helvetica Neue"/>
                <a:cs typeface="Helvetica Neue"/>
              </a:rPr>
              <a:t> YÊU THƯƠNG CON NGƯỜI</a:t>
            </a:r>
            <a:endParaRPr lang="en-SG" altLang="en-US" sz="5400" b="1" dirty="0">
              <a:solidFill>
                <a:srgbClr val="0000FF"/>
              </a:solidFill>
              <a:latin typeface="#9Slide05 Fourth" panose="00000500000000000000" pitchFamily="2" charset="0"/>
            </a:endParaRPr>
          </a:p>
        </p:txBody>
      </p:sp>
      <p:pic>
        <p:nvPicPr>
          <p:cNvPr id="11" name="Shape 51"/>
          <p:cNvPicPr/>
          <p:nvPr/>
        </p:nvPicPr>
        <p:blipFill>
          <a:blip r:embed="rId3"/>
          <a:stretch/>
        </p:blipFill>
        <p:spPr>
          <a:xfrm>
            <a:off x="455196" y="244404"/>
            <a:ext cx="3364865" cy="2028488"/>
          </a:xfrm>
          <a:prstGeom prst="rect">
            <a:avLst/>
          </a:prstGeom>
        </p:spPr>
      </p:pic>
      <p:pic>
        <p:nvPicPr>
          <p:cNvPr id="12" name="Shape 53"/>
          <p:cNvPicPr/>
          <p:nvPr/>
        </p:nvPicPr>
        <p:blipFill>
          <a:blip r:embed="rId4"/>
          <a:stretch/>
        </p:blipFill>
        <p:spPr>
          <a:xfrm>
            <a:off x="4155288" y="230781"/>
            <a:ext cx="2531759" cy="2042112"/>
          </a:xfrm>
          <a:prstGeom prst="rect">
            <a:avLst/>
          </a:prstGeom>
        </p:spPr>
      </p:pic>
      <p:pic>
        <p:nvPicPr>
          <p:cNvPr id="13" name="Shape 55"/>
          <p:cNvPicPr/>
          <p:nvPr/>
        </p:nvPicPr>
        <p:blipFill>
          <a:blip r:embed="rId5"/>
          <a:stretch/>
        </p:blipFill>
        <p:spPr>
          <a:xfrm>
            <a:off x="7128751" y="236240"/>
            <a:ext cx="3584575" cy="2031194"/>
          </a:xfrm>
          <a:prstGeom prst="rect">
            <a:avLst/>
          </a:prstGeom>
        </p:spPr>
      </p:pic>
      <p:pic>
        <p:nvPicPr>
          <p:cNvPr id="14" name="Shape 57"/>
          <p:cNvPicPr/>
          <p:nvPr/>
        </p:nvPicPr>
        <p:blipFill>
          <a:blip r:embed="rId6"/>
          <a:stretch/>
        </p:blipFill>
        <p:spPr>
          <a:xfrm>
            <a:off x="701755" y="4334612"/>
            <a:ext cx="3118306" cy="2498658"/>
          </a:xfrm>
          <a:prstGeom prst="rect">
            <a:avLst/>
          </a:prstGeom>
        </p:spPr>
      </p:pic>
      <p:pic>
        <p:nvPicPr>
          <p:cNvPr id="17" name="Shape 61"/>
          <p:cNvPicPr/>
          <p:nvPr/>
        </p:nvPicPr>
        <p:blipFill>
          <a:blip r:embed="rId7"/>
          <a:stretch/>
        </p:blipFill>
        <p:spPr>
          <a:xfrm>
            <a:off x="4372135" y="4334612"/>
            <a:ext cx="3218815" cy="2498658"/>
          </a:xfrm>
          <a:prstGeom prst="rect">
            <a:avLst/>
          </a:prstGeom>
        </p:spPr>
      </p:pic>
      <p:pic>
        <p:nvPicPr>
          <p:cNvPr id="10" name="Picture 9"/>
          <p:cNvPicPr>
            <a:picLocks noChangeAspect="1"/>
          </p:cNvPicPr>
          <p:nvPr/>
        </p:nvPicPr>
        <p:blipFill>
          <a:blip r:embed="rId8"/>
          <a:stretch>
            <a:fillRect/>
          </a:stretch>
        </p:blipFill>
        <p:spPr>
          <a:xfrm>
            <a:off x="10936762" y="0"/>
            <a:ext cx="1255238" cy="937524"/>
          </a:xfrm>
          <a:prstGeom prst="rect">
            <a:avLst/>
          </a:prstGeom>
        </p:spPr>
      </p:pic>
    </p:spTree>
    <p:extLst>
      <p:ext uri="{BB962C8B-B14F-4D97-AF65-F5344CB8AC3E}">
        <p14:creationId xmlns:p14="http://schemas.microsoft.com/office/powerpoint/2010/main" val="39253061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1"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9600" y="5391719"/>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4"/>
          <a:stretch>
            <a:fillRect/>
          </a:stretch>
        </p:blipFill>
        <p:spPr>
          <a:xfrm>
            <a:off x="1848649" y="729673"/>
            <a:ext cx="8283243" cy="4662046"/>
          </a:xfrm>
          <a:prstGeom prst="rect">
            <a:avLst/>
          </a:prstGeom>
        </p:spPr>
      </p:pic>
      <p:sp>
        <p:nvSpPr>
          <p:cNvPr id="14" name="Text Box 5"/>
          <p:cNvSpPr txBox="1">
            <a:spLocks noChangeArrowheads="1"/>
          </p:cNvSpPr>
          <p:nvPr/>
        </p:nvSpPr>
        <p:spPr bwMode="auto">
          <a:xfrm>
            <a:off x="3278677" y="1590396"/>
            <a:ext cx="5957455"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buFont typeface="Arial" panose="020B0604020202020204" pitchFamily="34" charset="0"/>
              <a:buNone/>
            </a:pPr>
            <a:r>
              <a:rPr lang="vi-VN" sz="3600" b="1" dirty="0">
                <a:solidFill>
                  <a:srgbClr val="0000FF"/>
                </a:solidFill>
                <a:latin typeface="+mj-lt"/>
              </a:rPr>
              <a:t>Yêu thương con người là quan tâm, giúp đỡ và làm những điều tốt đẹp cho người khác, nhất là những </a:t>
            </a:r>
            <a:r>
              <a:rPr lang="en-US" sz="3600" b="1" dirty="0" err="1" smtClean="0">
                <a:solidFill>
                  <a:srgbClr val="0000FF"/>
                </a:solidFill>
                <a:latin typeface="Times" panose="02020603050405020304" pitchFamily="18" charset="0"/>
                <a:cs typeface="Times" panose="02020603050405020304" pitchFamily="18" charset="0"/>
              </a:rPr>
              <a:t>người</a:t>
            </a:r>
            <a:r>
              <a:rPr lang="vi-VN" sz="3600" b="1" dirty="0" smtClean="0">
                <a:solidFill>
                  <a:srgbClr val="0000FF"/>
                </a:solidFill>
                <a:latin typeface="+mj-lt"/>
              </a:rPr>
              <a:t> </a:t>
            </a:r>
            <a:r>
              <a:rPr lang="vi-VN" sz="3600" b="1" dirty="0">
                <a:solidFill>
                  <a:srgbClr val="0000FF"/>
                </a:solidFill>
                <a:latin typeface="+mj-lt"/>
              </a:rPr>
              <a:t>gặp khó khăn, hoạn nạn.</a:t>
            </a:r>
            <a:endParaRPr lang="en-US" sz="3600" b="1" dirty="0">
              <a:solidFill>
                <a:srgbClr val="0000FF"/>
              </a:solidFill>
              <a:latin typeface="+mj-lt"/>
            </a:endParaRPr>
          </a:p>
        </p:txBody>
      </p:sp>
      <p:pic>
        <p:nvPicPr>
          <p:cNvPr id="15" name="Picture 14"/>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1" presetID="21" presetClass="entr" presetSubtype="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000"/>
                                        <p:tgtEl>
                                          <p:spTgt spid="13"/>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fltVal val="0"/>
                                          </p:val>
                                        </p:tav>
                                        <p:tav tm="100000">
                                          <p:val>
                                            <p:strVal val="#ppt_w"/>
                                          </p:val>
                                        </p:tav>
                                      </p:tavLst>
                                    </p:anim>
                                    <p:anim calcmode="lin" valueType="num">
                                      <p:cBhvr>
                                        <p:cTn id="17" dur="1000" fill="hold"/>
                                        <p:tgtEl>
                                          <p:spTgt spid="14"/>
                                        </p:tgtEl>
                                        <p:attrNameLst>
                                          <p:attrName>ppt_h</p:attrName>
                                        </p:attrNameLst>
                                      </p:cBhvr>
                                      <p:tavLst>
                                        <p:tav tm="0">
                                          <p:val>
                                            <p:fltVal val="0"/>
                                          </p:val>
                                        </p:tav>
                                        <p:tav tm="100000">
                                          <p:val>
                                            <p:strVal val="#ppt_h"/>
                                          </p:val>
                                        </p:tav>
                                      </p:tavLst>
                                    </p:anim>
                                    <p:animEffect transition="in" filter="fade">
                                      <p:cBhvr>
                                        <p:cTn id="1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loud Callout 9"/>
          <p:cNvSpPr/>
          <p:nvPr/>
        </p:nvSpPr>
        <p:spPr>
          <a:xfrm rot="21416254">
            <a:off x="6999613" y="802985"/>
            <a:ext cx="4283581" cy="1625651"/>
          </a:xfrm>
          <a:prstGeom prst="cloudCallout">
            <a:avLst/>
          </a:prstGeom>
          <a:solidFill>
            <a:srgbClr val="F79646">
              <a:lumMod val="20000"/>
              <a:lumOff val="80000"/>
            </a:srgbClr>
          </a:solidFill>
          <a:ln w="25400" cap="flat" cmpd="sng" algn="ctr">
            <a:noFill/>
            <a:prstDash val="solid"/>
          </a:ln>
          <a:effectLst/>
        </p:spPr>
        <p:txBody>
          <a:bodyPr anchor="ctr"/>
          <a:lstStyle/>
          <a:p>
            <a:pPr algn="ctr">
              <a:defRPr/>
            </a:pPr>
            <a:endParaRPr lang="en-US" sz="2000" b="1" kern="0" dirty="0">
              <a:solidFill>
                <a:prstClr val="black"/>
              </a:solidFill>
              <a:latin typeface="Times" panose="02020603050405020304" pitchFamily="18" charset="0"/>
              <a:cs typeface="Times" panose="02020603050405020304" pitchFamily="18" charset="0"/>
            </a:endParaRPr>
          </a:p>
        </p:txBody>
      </p:sp>
      <p:sp>
        <p:nvSpPr>
          <p:cNvPr id="11" name="Rectangle 10"/>
          <p:cNvSpPr/>
          <p:nvPr/>
        </p:nvSpPr>
        <p:spPr>
          <a:xfrm>
            <a:off x="7687131" y="1147455"/>
            <a:ext cx="2620978" cy="861774"/>
          </a:xfrm>
          <a:prstGeom prst="rect">
            <a:avLst/>
          </a:prstGeom>
        </p:spPr>
        <p:txBody>
          <a:bodyPr wrap="square">
            <a:spAutoFit/>
          </a:bodyPr>
          <a:lstStyle/>
          <a:p>
            <a:pPr eaLnBrk="0" fontAlgn="base" hangingPunct="0">
              <a:lnSpc>
                <a:spcPct val="125000"/>
              </a:lnSpc>
              <a:spcBef>
                <a:spcPct val="0"/>
              </a:spcBef>
              <a:spcAft>
                <a:spcPct val="0"/>
              </a:spcAft>
              <a:defRPr/>
            </a:pPr>
            <a:r>
              <a:rPr lang="en-US" sz="2000" b="1" dirty="0" err="1" smtClean="0">
                <a:solidFill>
                  <a:srgbClr val="0000FF"/>
                </a:solidFill>
                <a:latin typeface="Times" panose="02020603050405020304" pitchFamily="18" charset="0"/>
                <a:ea typeface="Arial Unicode MS"/>
                <a:cs typeface="Times" panose="02020603050405020304" pitchFamily="18" charset="0"/>
              </a:rPr>
              <a:t>Quan</a:t>
            </a:r>
            <a:r>
              <a:rPr lang="en-US" sz="2000" b="1" dirty="0" smtClean="0">
                <a:solidFill>
                  <a:srgbClr val="0000FF"/>
                </a:solidFill>
                <a:latin typeface="Times" panose="02020603050405020304" pitchFamily="18" charset="0"/>
                <a:ea typeface="Arial Unicode MS"/>
                <a:cs typeface="Times" panose="02020603050405020304" pitchFamily="18" charset="0"/>
              </a:rPr>
              <a:t> </a:t>
            </a:r>
            <a:r>
              <a:rPr lang="en-US" sz="2000" b="1" dirty="0" err="1" smtClean="0">
                <a:solidFill>
                  <a:srgbClr val="0000FF"/>
                </a:solidFill>
                <a:latin typeface="Times" panose="02020603050405020304" pitchFamily="18" charset="0"/>
                <a:ea typeface="Arial Unicode MS"/>
                <a:cs typeface="Times" panose="02020603050405020304" pitchFamily="18" charset="0"/>
              </a:rPr>
              <a:t>sát</a:t>
            </a:r>
            <a:r>
              <a:rPr lang="en-US" sz="2000" b="1" dirty="0" smtClean="0">
                <a:solidFill>
                  <a:srgbClr val="0000FF"/>
                </a:solidFill>
                <a:latin typeface="Times" panose="02020603050405020304" pitchFamily="18" charset="0"/>
                <a:ea typeface="Arial Unicode MS"/>
                <a:cs typeface="Times" panose="02020603050405020304" pitchFamily="18" charset="0"/>
              </a:rPr>
              <a:t> </a:t>
            </a:r>
            <a:r>
              <a:rPr lang="en-US" sz="2000" b="1" dirty="0" err="1" smtClean="0">
                <a:solidFill>
                  <a:srgbClr val="0000FF"/>
                </a:solidFill>
                <a:latin typeface="Times" panose="02020603050405020304" pitchFamily="18" charset="0"/>
                <a:ea typeface="Arial Unicode MS"/>
                <a:cs typeface="Times" panose="02020603050405020304" pitchFamily="18" charset="0"/>
              </a:rPr>
              <a:t>tranh</a:t>
            </a:r>
            <a:r>
              <a:rPr lang="en-US" sz="2000" b="1" dirty="0" smtClean="0">
                <a:solidFill>
                  <a:srgbClr val="0000FF"/>
                </a:solidFill>
                <a:latin typeface="Times" panose="02020603050405020304" pitchFamily="18" charset="0"/>
                <a:ea typeface="Arial Unicode MS"/>
                <a:cs typeface="Times" panose="02020603050405020304" pitchFamily="18" charset="0"/>
              </a:rPr>
              <a:t> </a:t>
            </a:r>
            <a:r>
              <a:rPr lang="en-US" sz="2000" b="1" dirty="0" err="1" smtClean="0">
                <a:solidFill>
                  <a:srgbClr val="0000FF"/>
                </a:solidFill>
                <a:latin typeface="Times" panose="02020603050405020304" pitchFamily="18" charset="0"/>
                <a:ea typeface="Arial Unicode MS"/>
                <a:cs typeface="Times" panose="02020603050405020304" pitchFamily="18" charset="0"/>
              </a:rPr>
              <a:t>và</a:t>
            </a:r>
            <a:r>
              <a:rPr lang="en-US" sz="2000" b="1" dirty="0" smtClean="0">
                <a:solidFill>
                  <a:srgbClr val="0000FF"/>
                </a:solidFill>
                <a:latin typeface="Times" panose="02020603050405020304" pitchFamily="18" charset="0"/>
                <a:ea typeface="Arial Unicode MS"/>
                <a:cs typeface="Times" panose="02020603050405020304" pitchFamily="18" charset="0"/>
              </a:rPr>
              <a:t> </a:t>
            </a:r>
            <a:r>
              <a:rPr lang="en-US" sz="2000" b="1" dirty="0" err="1" smtClean="0">
                <a:solidFill>
                  <a:srgbClr val="0000FF"/>
                </a:solidFill>
                <a:latin typeface="Times" panose="02020603050405020304" pitchFamily="18" charset="0"/>
                <a:ea typeface="Arial Unicode MS"/>
                <a:cs typeface="Times" panose="02020603050405020304" pitchFamily="18" charset="0"/>
              </a:rPr>
              <a:t>trả</a:t>
            </a:r>
            <a:r>
              <a:rPr lang="en-US" sz="2000" b="1" dirty="0" smtClean="0">
                <a:solidFill>
                  <a:srgbClr val="0000FF"/>
                </a:solidFill>
                <a:latin typeface="Times" panose="02020603050405020304" pitchFamily="18" charset="0"/>
                <a:ea typeface="Arial Unicode MS"/>
                <a:cs typeface="Times" panose="02020603050405020304" pitchFamily="18" charset="0"/>
              </a:rPr>
              <a:t> </a:t>
            </a:r>
            <a:r>
              <a:rPr lang="en-US" sz="2000" b="1" dirty="0" err="1" smtClean="0">
                <a:solidFill>
                  <a:srgbClr val="0000FF"/>
                </a:solidFill>
                <a:latin typeface="Times" panose="02020603050405020304" pitchFamily="18" charset="0"/>
                <a:ea typeface="Arial Unicode MS"/>
                <a:cs typeface="Times" panose="02020603050405020304" pitchFamily="18" charset="0"/>
              </a:rPr>
              <a:t>lời</a:t>
            </a:r>
            <a:r>
              <a:rPr lang="en-US" sz="2000" b="1" dirty="0" smtClean="0">
                <a:solidFill>
                  <a:srgbClr val="0000FF"/>
                </a:solidFill>
                <a:latin typeface="Times" panose="02020603050405020304" pitchFamily="18" charset="0"/>
                <a:ea typeface="Arial Unicode MS"/>
                <a:cs typeface="Times" panose="02020603050405020304" pitchFamily="18" charset="0"/>
              </a:rPr>
              <a:t> </a:t>
            </a:r>
            <a:r>
              <a:rPr lang="en-US" sz="2000" b="1" dirty="0" err="1" smtClean="0">
                <a:solidFill>
                  <a:srgbClr val="0000FF"/>
                </a:solidFill>
                <a:latin typeface="Times" panose="02020603050405020304" pitchFamily="18" charset="0"/>
                <a:ea typeface="Arial Unicode MS"/>
                <a:cs typeface="Times" panose="02020603050405020304" pitchFamily="18" charset="0"/>
              </a:rPr>
              <a:t>câu</a:t>
            </a:r>
            <a:r>
              <a:rPr lang="en-US" sz="2000" b="1" dirty="0" smtClean="0">
                <a:solidFill>
                  <a:srgbClr val="0000FF"/>
                </a:solidFill>
                <a:latin typeface="Times" panose="02020603050405020304" pitchFamily="18" charset="0"/>
                <a:ea typeface="Arial Unicode MS"/>
                <a:cs typeface="Times" panose="02020603050405020304" pitchFamily="18" charset="0"/>
              </a:rPr>
              <a:t> </a:t>
            </a:r>
            <a:r>
              <a:rPr lang="en-US" sz="2000" b="1" dirty="0" err="1" smtClean="0">
                <a:solidFill>
                  <a:srgbClr val="0000FF"/>
                </a:solidFill>
                <a:latin typeface="Times" panose="02020603050405020304" pitchFamily="18" charset="0"/>
                <a:ea typeface="Arial Unicode MS"/>
                <a:cs typeface="Times" panose="02020603050405020304" pitchFamily="18" charset="0"/>
              </a:rPr>
              <a:t>hỏi</a:t>
            </a:r>
            <a:endParaRPr lang="en-US" sz="2000" b="1" dirty="0">
              <a:solidFill>
                <a:srgbClr val="FF0000"/>
              </a:solidFill>
              <a:latin typeface="Times" panose="02020603050405020304" pitchFamily="18" charset="0"/>
              <a:ea typeface="Arial Unicode MS"/>
              <a:cs typeface="Times" panose="02020603050405020304" pitchFamily="18" charset="0"/>
            </a:endParaRPr>
          </a:p>
        </p:txBody>
      </p:sp>
      <p:sp>
        <p:nvSpPr>
          <p:cNvPr id="13" name="Rectangle 5"/>
          <p:cNvSpPr>
            <a:spLocks noChangeArrowheads="1"/>
          </p:cNvSpPr>
          <p:nvPr/>
        </p:nvSpPr>
        <p:spPr bwMode="auto">
          <a:xfrm>
            <a:off x="0" y="-601377"/>
            <a:ext cx="1221168" cy="1659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17324" tIns="798261" rIns="491970" bIns="571320" numCol="1" anchor="ctr" anchorCtr="0" compatLnSpc="1">
            <a:prstTxWarp prst="textNoShape">
              <a:avLst/>
            </a:prstTxWarp>
            <a:spAutoFit/>
          </a:bodyPr>
          <a:lstStyle/>
          <a:p>
            <a:endParaRPr lang="en-US" sz="1400">
              <a:solidFill>
                <a:prstClr val="black"/>
              </a:solidFill>
              <a:latin typeface="Times" panose="02020603050405020304" pitchFamily="18" charset="0"/>
              <a:cs typeface="Times" panose="02020603050405020304" pitchFamily="18" charset="0"/>
            </a:endParaRPr>
          </a:p>
        </p:txBody>
      </p:sp>
      <p:sp>
        <p:nvSpPr>
          <p:cNvPr id="14" name="Rectangle 6"/>
          <p:cNvSpPr>
            <a:spLocks noChangeArrowheads="1"/>
          </p:cNvSpPr>
          <p:nvPr/>
        </p:nvSpPr>
        <p:spPr bwMode="auto">
          <a:xfrm>
            <a:off x="5954788" y="2114846"/>
            <a:ext cx="5863027"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921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12700"/>
            <a:r>
              <a:rPr lang="vi-VN" altLang="en-US" sz="800" dirty="0" smtClean="0">
                <a:solidFill>
                  <a:prstClr val="black"/>
                </a:solidFill>
                <a:latin typeface="Times" panose="02020603050405020304" pitchFamily="18" charset="0"/>
                <a:ea typeface="Cambria" panose="02040503050406030204" pitchFamily="18" charset="0"/>
                <a:cs typeface="Times" panose="02020603050405020304" pitchFamily="18" charset="0"/>
              </a:rPr>
              <a:t/>
            </a:r>
            <a:br>
              <a:rPr lang="vi-VN" altLang="en-US" sz="800" dirty="0" smtClean="0">
                <a:solidFill>
                  <a:prstClr val="black"/>
                </a:solidFill>
                <a:latin typeface="Times" panose="02020603050405020304" pitchFamily="18" charset="0"/>
                <a:ea typeface="Cambria" panose="02040503050406030204" pitchFamily="18" charset="0"/>
                <a:cs typeface="Times" panose="02020603050405020304" pitchFamily="18" charset="0"/>
              </a:rPr>
            </a:br>
            <a:r>
              <a:rPr lang="en-US" sz="2800" b="1" dirty="0" smtClean="0">
                <a:solidFill>
                  <a:srgbClr val="000000"/>
                </a:solidFill>
                <a:latin typeface="Times" panose="02020603050405020304" pitchFamily="18" charset="0"/>
                <a:ea typeface="Courier New" panose="02070309020205020404" pitchFamily="49" charset="0"/>
                <a:cs typeface="Times" panose="02020603050405020304" pitchFamily="18" charset="0"/>
              </a:rPr>
              <a:t>T</a:t>
            </a:r>
            <a:r>
              <a:rPr lang="vi-VN" sz="2800" b="1" dirty="0" smtClean="0">
                <a:solidFill>
                  <a:srgbClr val="000000"/>
                </a:solidFill>
                <a:latin typeface="Times" panose="02020603050405020304" pitchFamily="18" charset="0"/>
                <a:ea typeface="Courier New" panose="02070309020205020404" pitchFamily="49" charset="0"/>
                <a:cs typeface="Times" panose="02020603050405020304" pitchFamily="18" charset="0"/>
              </a:rPr>
              <a:t>ình </a:t>
            </a:r>
            <a:r>
              <a:rPr lang="vi-VN" sz="2800" b="1" dirty="0">
                <a:solidFill>
                  <a:srgbClr val="000000"/>
                </a:solidFill>
                <a:latin typeface="Times" panose="02020603050405020304" pitchFamily="18" charset="0"/>
                <a:ea typeface="Courier New" panose="02070309020205020404" pitchFamily="49" charset="0"/>
                <a:cs typeface="Times" panose="02020603050405020304" pitchFamily="18" charset="0"/>
              </a:rPr>
              <a:t>yêu thương con người được biểu hiện </a:t>
            </a:r>
            <a:r>
              <a:rPr lang="vi-VN" sz="2800" b="1" dirty="0" smtClean="0">
                <a:solidFill>
                  <a:srgbClr val="000000"/>
                </a:solidFill>
                <a:latin typeface="Times" panose="02020603050405020304" pitchFamily="18" charset="0"/>
                <a:ea typeface="Courier New" panose="02070309020205020404" pitchFamily="49" charset="0"/>
                <a:cs typeface="Times" panose="02020603050405020304" pitchFamily="18" charset="0"/>
              </a:rPr>
              <a:t>trong </a:t>
            </a:r>
            <a:r>
              <a:rPr lang="vi-VN" sz="2800" b="1" dirty="0">
                <a:solidFill>
                  <a:srgbClr val="000000"/>
                </a:solidFill>
                <a:latin typeface="Times" panose="02020603050405020304" pitchFamily="18" charset="0"/>
                <a:ea typeface="Courier New" panose="02070309020205020404" pitchFamily="49" charset="0"/>
                <a:cs typeface="Times" panose="02020603050405020304" pitchFamily="18" charset="0"/>
              </a:rPr>
              <a:t>các mối quan </a:t>
            </a:r>
            <a:r>
              <a:rPr lang="vi-VN" sz="2800" b="1" dirty="0" smtClean="0">
                <a:solidFill>
                  <a:srgbClr val="000000"/>
                </a:solidFill>
                <a:latin typeface="Times" panose="02020603050405020304" pitchFamily="18" charset="0"/>
                <a:ea typeface="Courier New" panose="02070309020205020404" pitchFamily="49" charset="0"/>
                <a:cs typeface="Times" panose="02020603050405020304" pitchFamily="18" charset="0"/>
              </a:rPr>
              <a:t>hệ</a:t>
            </a:r>
            <a:r>
              <a:rPr lang="en-US" sz="2800" b="1" dirty="0">
                <a:solidFill>
                  <a:srgbClr val="000000"/>
                </a:solidFill>
                <a:latin typeface="Times" panose="02020603050405020304" pitchFamily="18" charset="0"/>
                <a:ea typeface="Courier New" panose="02070309020205020404" pitchFamily="49" charset="0"/>
                <a:cs typeface="Times" panose="02020603050405020304" pitchFamily="18" charset="0"/>
              </a:rPr>
              <a:t> </a:t>
            </a:r>
            <a:r>
              <a:rPr lang="en-US" sz="2800" b="1" dirty="0" err="1" smtClean="0">
                <a:solidFill>
                  <a:srgbClr val="000000"/>
                </a:solidFill>
                <a:latin typeface="Times" panose="02020603050405020304" pitchFamily="18" charset="0"/>
                <a:ea typeface="Courier New" panose="02070309020205020404" pitchFamily="49" charset="0"/>
                <a:cs typeface="Times" panose="02020603050405020304" pitchFamily="18" charset="0"/>
              </a:rPr>
              <a:t>nào</a:t>
            </a:r>
            <a:r>
              <a:rPr lang="en-US" sz="2800" b="1" dirty="0" smtClean="0">
                <a:solidFill>
                  <a:srgbClr val="000000"/>
                </a:solidFill>
                <a:latin typeface="Times" panose="02020603050405020304" pitchFamily="18" charset="0"/>
                <a:ea typeface="Courier New" panose="02070309020205020404" pitchFamily="49" charset="0"/>
                <a:cs typeface="Times" panose="02020603050405020304" pitchFamily="18" charset="0"/>
              </a:rPr>
              <a:t>? </a:t>
            </a:r>
            <a:r>
              <a:rPr lang="en-US" sz="2800" b="1" dirty="0" err="1" smtClean="0">
                <a:solidFill>
                  <a:srgbClr val="000000"/>
                </a:solidFill>
                <a:latin typeface="Times" panose="02020603050405020304" pitchFamily="18" charset="0"/>
                <a:ea typeface="Courier New" panose="02070309020205020404" pitchFamily="49" charset="0"/>
                <a:cs typeface="Times" panose="02020603050405020304" pitchFamily="18" charset="0"/>
              </a:rPr>
              <a:t>Với</a:t>
            </a:r>
            <a:r>
              <a:rPr lang="en-US" sz="2800" b="1" dirty="0" smtClean="0">
                <a:solidFill>
                  <a:srgbClr val="000000"/>
                </a:solidFill>
                <a:latin typeface="Times" panose="02020603050405020304" pitchFamily="18" charset="0"/>
                <a:ea typeface="Courier New" panose="02070309020205020404" pitchFamily="49" charset="0"/>
                <a:cs typeface="Times" panose="02020603050405020304" pitchFamily="18" charset="0"/>
              </a:rPr>
              <a:t> </a:t>
            </a:r>
            <a:r>
              <a:rPr lang="en-US" sz="2800" b="1" dirty="0" err="1" smtClean="0">
                <a:solidFill>
                  <a:srgbClr val="000000"/>
                </a:solidFill>
                <a:latin typeface="Times" panose="02020603050405020304" pitchFamily="18" charset="0"/>
                <a:ea typeface="Courier New" panose="02070309020205020404" pitchFamily="49" charset="0"/>
                <a:cs typeface="Times" panose="02020603050405020304" pitchFamily="18" charset="0"/>
              </a:rPr>
              <a:t>những</a:t>
            </a:r>
            <a:r>
              <a:rPr lang="en-US" sz="2800" b="1" dirty="0" smtClean="0">
                <a:solidFill>
                  <a:srgbClr val="000000"/>
                </a:solidFill>
                <a:latin typeface="Times" panose="02020603050405020304" pitchFamily="18" charset="0"/>
                <a:ea typeface="Courier New" panose="02070309020205020404" pitchFamily="49" charset="0"/>
                <a:cs typeface="Times" panose="02020603050405020304" pitchFamily="18" charset="0"/>
              </a:rPr>
              <a:t> </a:t>
            </a:r>
            <a:r>
              <a:rPr lang="en-US" sz="2800" b="1" dirty="0" err="1" smtClean="0">
                <a:solidFill>
                  <a:srgbClr val="000000"/>
                </a:solidFill>
                <a:latin typeface="Times" panose="02020603050405020304" pitchFamily="18" charset="0"/>
                <a:ea typeface="Courier New" panose="02070309020205020404" pitchFamily="49" charset="0"/>
                <a:cs typeface="Times" panose="02020603050405020304" pitchFamily="18" charset="0"/>
              </a:rPr>
              <a:t>hình</a:t>
            </a:r>
            <a:r>
              <a:rPr lang="en-US" sz="2800" b="1" dirty="0" smtClean="0">
                <a:solidFill>
                  <a:srgbClr val="000000"/>
                </a:solidFill>
                <a:latin typeface="Times" panose="02020603050405020304" pitchFamily="18" charset="0"/>
                <a:ea typeface="Courier New" panose="02070309020205020404" pitchFamily="49" charset="0"/>
                <a:cs typeface="Times" panose="02020603050405020304" pitchFamily="18" charset="0"/>
              </a:rPr>
              <a:t> </a:t>
            </a:r>
            <a:r>
              <a:rPr lang="en-US" sz="2800" b="1" dirty="0" err="1" smtClean="0">
                <a:solidFill>
                  <a:srgbClr val="000000"/>
                </a:solidFill>
                <a:latin typeface="Times" panose="02020603050405020304" pitchFamily="18" charset="0"/>
                <a:ea typeface="Courier New" panose="02070309020205020404" pitchFamily="49" charset="0"/>
                <a:cs typeface="Times" panose="02020603050405020304" pitchFamily="18" charset="0"/>
              </a:rPr>
              <a:t>thức</a:t>
            </a:r>
            <a:r>
              <a:rPr lang="en-US" sz="2800" b="1" dirty="0" smtClean="0">
                <a:solidFill>
                  <a:srgbClr val="000000"/>
                </a:solidFill>
                <a:latin typeface="Times" panose="02020603050405020304" pitchFamily="18" charset="0"/>
                <a:ea typeface="Courier New" panose="02070309020205020404" pitchFamily="49" charset="0"/>
                <a:cs typeface="Times" panose="02020603050405020304" pitchFamily="18" charset="0"/>
              </a:rPr>
              <a:t> </a:t>
            </a:r>
            <a:r>
              <a:rPr lang="en-US" sz="2800" b="1" dirty="0" err="1" smtClean="0">
                <a:solidFill>
                  <a:srgbClr val="000000"/>
                </a:solidFill>
                <a:latin typeface="Times" panose="02020603050405020304" pitchFamily="18" charset="0"/>
                <a:ea typeface="Courier New" panose="02070309020205020404" pitchFamily="49" charset="0"/>
                <a:cs typeface="Times" panose="02020603050405020304" pitchFamily="18" charset="0"/>
              </a:rPr>
              <a:t>nào</a:t>
            </a:r>
            <a:r>
              <a:rPr lang="en-US" sz="2800" b="1" dirty="0" smtClean="0">
                <a:solidFill>
                  <a:srgbClr val="000000"/>
                </a:solidFill>
                <a:latin typeface="Times" panose="02020603050405020304" pitchFamily="18" charset="0"/>
                <a:ea typeface="Courier New" panose="02070309020205020404" pitchFamily="49" charset="0"/>
                <a:cs typeface="Times" panose="02020603050405020304" pitchFamily="18" charset="0"/>
              </a:rPr>
              <a:t>?</a:t>
            </a:r>
            <a:endParaRPr lang="vi-VN" altLang="en-US" sz="2800" b="1" dirty="0" smtClean="0">
              <a:solidFill>
                <a:srgbClr val="FF0000"/>
              </a:solidFill>
              <a:latin typeface="Times" panose="02020603050405020304" pitchFamily="18" charset="0"/>
              <a:ea typeface="Cambria" panose="02040503050406030204" pitchFamily="18" charset="0"/>
              <a:cs typeface="Times" panose="02020603050405020304" pitchFamily="18" charset="0"/>
            </a:endParaRPr>
          </a:p>
        </p:txBody>
      </p:sp>
      <p:pic>
        <p:nvPicPr>
          <p:cNvPr id="16" name="Picture 15"/>
          <p:cNvPicPr>
            <a:picLocks noChangeAspect="1"/>
          </p:cNvPicPr>
          <p:nvPr/>
        </p:nvPicPr>
        <p:blipFill>
          <a:blip r:embed="rId2"/>
          <a:stretch>
            <a:fillRect/>
          </a:stretch>
        </p:blipFill>
        <p:spPr>
          <a:xfrm>
            <a:off x="10936762" y="0"/>
            <a:ext cx="1255238" cy="937524"/>
          </a:xfrm>
          <a:prstGeom prst="rect">
            <a:avLst/>
          </a:prstGeom>
        </p:spPr>
      </p:pic>
      <p:pic>
        <p:nvPicPr>
          <p:cNvPr id="17" name="Shape 55"/>
          <p:cNvPicPr/>
          <p:nvPr/>
        </p:nvPicPr>
        <p:blipFill>
          <a:blip r:embed="rId3"/>
          <a:stretch/>
        </p:blipFill>
        <p:spPr>
          <a:xfrm>
            <a:off x="828254" y="1268856"/>
            <a:ext cx="5126534" cy="2243455"/>
          </a:xfrm>
          <a:prstGeom prst="rect">
            <a:avLst/>
          </a:prstGeom>
        </p:spPr>
      </p:pic>
      <p:grpSp>
        <p:nvGrpSpPr>
          <p:cNvPr id="20" name="Group 19"/>
          <p:cNvGrpSpPr/>
          <p:nvPr/>
        </p:nvGrpSpPr>
        <p:grpSpPr>
          <a:xfrm>
            <a:off x="279397" y="4010662"/>
            <a:ext cx="3876963" cy="2430967"/>
            <a:chOff x="5123915" y="1373832"/>
            <a:chExt cx="3876963" cy="1879154"/>
          </a:xfrm>
        </p:grpSpPr>
        <p:pic>
          <p:nvPicPr>
            <p:cNvPr id="18" name="Shape 57"/>
            <p:cNvPicPr/>
            <p:nvPr/>
          </p:nvPicPr>
          <p:blipFill>
            <a:blip r:embed="rId4"/>
            <a:stretch/>
          </p:blipFill>
          <p:spPr>
            <a:xfrm>
              <a:off x="5123916" y="1857256"/>
              <a:ext cx="3876962" cy="1395730"/>
            </a:xfrm>
            <a:prstGeom prst="rect">
              <a:avLst/>
            </a:prstGeom>
          </p:spPr>
        </p:pic>
        <p:sp>
          <p:nvSpPr>
            <p:cNvPr id="19" name="Shape 59"/>
            <p:cNvSpPr txBox="1"/>
            <p:nvPr/>
          </p:nvSpPr>
          <p:spPr>
            <a:xfrm>
              <a:off x="5365966" y="1383831"/>
              <a:ext cx="3340712" cy="548640"/>
            </a:xfrm>
            <a:prstGeom prst="rect">
              <a:avLst/>
            </a:prstGeom>
            <a:noFill/>
          </p:spPr>
          <p:txBody>
            <a:bodyPr lIns="0" tIns="0" rIns="0" bIns="0"/>
            <a:lstStyle/>
            <a:p>
              <a:pPr algn="just">
                <a:lnSpc>
                  <a:spcPct val="115000"/>
                </a:lnSpc>
              </a:pPr>
              <a:r>
                <a:rPr lang="vi-VN" sz="1200" i="1" dirty="0">
                  <a:solidFill>
                    <a:prstClr val="black"/>
                  </a:solidFill>
                  <a:latin typeface="Times" panose="02020603050405020304" pitchFamily="18" charset="0"/>
                  <a:ea typeface="Arial" panose="020B0604020202020204" pitchFamily="34" charset="0"/>
                  <a:cs typeface="Times" panose="02020603050405020304" pitchFamily="18" charset="0"/>
                </a:rPr>
                <a:t>Thầy tặng em tập vở. Mong em khắc phục hoàn cảnh khó khăn</a:t>
              </a:r>
              <a:r>
                <a:rPr lang="vi-VN" sz="1050" dirty="0">
                  <a:solidFill>
                    <a:prstClr val="black"/>
                  </a:solidFill>
                  <a:latin typeface="Times" panose="02020603050405020304" pitchFamily="18" charset="0"/>
                  <a:ea typeface="Times New Roman" panose="02020603050405020304" pitchFamily="18" charset="0"/>
                  <a:cs typeface="Times" panose="02020603050405020304" pitchFamily="18" charset="0"/>
                </a:rPr>
                <a:t> </a:t>
              </a:r>
              <a:r>
                <a:rPr lang="en-US" sz="1050" dirty="0" smtClean="0">
                  <a:solidFill>
                    <a:prstClr val="black"/>
                  </a:solidFill>
                  <a:latin typeface="Times" panose="02020603050405020304" pitchFamily="18" charset="0"/>
                  <a:ea typeface="Times New Roman" panose="02020603050405020304" pitchFamily="18" charset="0"/>
                  <a:cs typeface="Times" panose="02020603050405020304" pitchFamily="18" charset="0"/>
                </a:rPr>
                <a:t> </a:t>
              </a:r>
              <a:r>
                <a:rPr lang="vi-VN" sz="1200" i="1" dirty="0" smtClean="0">
                  <a:solidFill>
                    <a:prstClr val="black"/>
                  </a:solidFill>
                  <a:latin typeface="Times" panose="02020603050405020304" pitchFamily="18" charset="0"/>
                  <a:ea typeface="Arial" panose="020B0604020202020204" pitchFamily="34" charset="0"/>
                  <a:cs typeface="Times" panose="02020603050405020304" pitchFamily="18" charset="0"/>
                </a:rPr>
                <a:t>để </a:t>
              </a:r>
              <a:r>
                <a:rPr lang="vi-VN" sz="1200" i="1" dirty="0">
                  <a:solidFill>
                    <a:prstClr val="black"/>
                  </a:solidFill>
                  <a:latin typeface="Times" panose="02020603050405020304" pitchFamily="18" charset="0"/>
                  <a:ea typeface="Arial" panose="020B0604020202020204" pitchFamily="34" charset="0"/>
                  <a:cs typeface="Times" panose="02020603050405020304" pitchFamily="18" charset="0"/>
                </a:rPr>
                <a:t>tiếp tục đến lớp học </a:t>
              </a:r>
              <a:r>
                <a:rPr lang="vi-VN" sz="1200" i="1" dirty="0" smtClean="0">
                  <a:solidFill>
                    <a:prstClr val="black"/>
                  </a:solidFill>
                  <a:latin typeface="Times" panose="02020603050405020304" pitchFamily="18" charset="0"/>
                  <a:ea typeface="Arial" panose="020B0604020202020204" pitchFamily="34" charset="0"/>
                  <a:cs typeface="Times" panose="02020603050405020304" pitchFamily="18" charset="0"/>
                </a:rPr>
                <a:t>tập</a:t>
              </a:r>
              <a:endParaRPr lang="en-US" sz="1100" i="1" dirty="0">
                <a:solidFill>
                  <a:prstClr val="black"/>
                </a:solidFill>
                <a:latin typeface="Times" panose="02020603050405020304" pitchFamily="18" charset="0"/>
                <a:ea typeface="Arial" panose="020B0604020202020204" pitchFamily="34" charset="0"/>
                <a:cs typeface="Times" panose="02020603050405020304" pitchFamily="18" charset="0"/>
              </a:endParaRPr>
            </a:p>
          </p:txBody>
        </p:sp>
        <p:sp>
          <p:nvSpPr>
            <p:cNvPr id="12" name="Rectangle 11"/>
            <p:cNvSpPr/>
            <p:nvPr/>
          </p:nvSpPr>
          <p:spPr>
            <a:xfrm>
              <a:off x="5123915" y="1373832"/>
              <a:ext cx="3876963" cy="480324"/>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latin typeface="Times" panose="02020603050405020304" pitchFamily="18" charset="0"/>
                <a:cs typeface="Times" panose="02020603050405020304" pitchFamily="18" charset="0"/>
              </a:endParaRPr>
            </a:p>
          </p:txBody>
        </p:sp>
      </p:grpSp>
      <p:pic>
        <p:nvPicPr>
          <p:cNvPr id="21" name="Shape 61"/>
          <p:cNvPicPr/>
          <p:nvPr/>
        </p:nvPicPr>
        <p:blipFill>
          <a:blip r:embed="rId5"/>
          <a:stretch/>
        </p:blipFill>
        <p:spPr>
          <a:xfrm>
            <a:off x="4597353" y="4043968"/>
            <a:ext cx="3560685" cy="2308880"/>
          </a:xfrm>
          <a:prstGeom prst="rect">
            <a:avLst/>
          </a:prstGeom>
        </p:spPr>
      </p:pic>
      <p:sp>
        <p:nvSpPr>
          <p:cNvPr id="2" name="TextBox 1"/>
          <p:cNvSpPr txBox="1"/>
          <p:nvPr/>
        </p:nvSpPr>
        <p:spPr>
          <a:xfrm>
            <a:off x="964734" y="335560"/>
            <a:ext cx="3959604" cy="646331"/>
          </a:xfrm>
          <a:prstGeom prst="rect">
            <a:avLst/>
          </a:prstGeom>
          <a:noFill/>
        </p:spPr>
        <p:txBody>
          <a:bodyPr wrap="square" rtlCol="0">
            <a:spAutoFit/>
          </a:bodyPr>
          <a:lstStyle/>
          <a:p>
            <a:r>
              <a:rPr lang="en-US" sz="3600" b="1" dirty="0" smtClean="0"/>
              <a:t>b. </a:t>
            </a:r>
            <a:r>
              <a:rPr lang="en-US" sz="3600" b="1" dirty="0" err="1" smtClean="0"/>
              <a:t>Biểu</a:t>
            </a:r>
            <a:r>
              <a:rPr lang="en-US" sz="3600" b="1" dirty="0" smtClean="0"/>
              <a:t> </a:t>
            </a:r>
            <a:r>
              <a:rPr lang="en-US" sz="3600" b="1" dirty="0" err="1" smtClean="0"/>
              <a:t>hiện</a:t>
            </a:r>
            <a:endParaRPr lang="en-US" sz="3600" b="1" dirty="0"/>
          </a:p>
        </p:txBody>
      </p:sp>
    </p:spTree>
    <p:extLst>
      <p:ext uri="{BB962C8B-B14F-4D97-AF65-F5344CB8AC3E}">
        <p14:creationId xmlns:p14="http://schemas.microsoft.com/office/powerpoint/2010/main" val="360184586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p:cNvSpPr>
            <a:spLocks noChangeArrowheads="1"/>
          </p:cNvSpPr>
          <p:nvPr/>
        </p:nvSpPr>
        <p:spPr bwMode="auto">
          <a:xfrm>
            <a:off x="0" y="-601377"/>
            <a:ext cx="1221168" cy="1659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17324" tIns="798261" rIns="491970" bIns="571320" numCol="1" anchor="ctr" anchorCtr="0" compatLnSpc="1">
            <a:prstTxWarp prst="textNoShape">
              <a:avLst/>
            </a:prstTxWarp>
            <a:spAutoFit/>
          </a:bodyPr>
          <a:lstStyle/>
          <a:p>
            <a:endParaRPr lang="en-US" sz="1400">
              <a:solidFill>
                <a:prstClr val="black"/>
              </a:solidFill>
              <a:latin typeface="Times" panose="02020603050405020304" pitchFamily="18" charset="0"/>
              <a:cs typeface="Times" panose="02020603050405020304" pitchFamily="18" charset="0"/>
            </a:endParaRPr>
          </a:p>
        </p:txBody>
      </p:sp>
      <p:pic>
        <p:nvPicPr>
          <p:cNvPr id="16" name="Picture 15"/>
          <p:cNvPicPr>
            <a:picLocks noChangeAspect="1"/>
          </p:cNvPicPr>
          <p:nvPr/>
        </p:nvPicPr>
        <p:blipFill>
          <a:blip r:embed="rId2"/>
          <a:stretch>
            <a:fillRect/>
          </a:stretch>
        </p:blipFill>
        <p:spPr>
          <a:xfrm>
            <a:off x="10936762" y="0"/>
            <a:ext cx="1255238" cy="937524"/>
          </a:xfrm>
          <a:prstGeom prst="rect">
            <a:avLst/>
          </a:prstGeom>
        </p:spPr>
      </p:pic>
      <p:pic>
        <p:nvPicPr>
          <p:cNvPr id="17" name="Shape 55"/>
          <p:cNvPicPr/>
          <p:nvPr/>
        </p:nvPicPr>
        <p:blipFill>
          <a:blip r:embed="rId3"/>
          <a:stretch/>
        </p:blipFill>
        <p:spPr>
          <a:xfrm>
            <a:off x="165524" y="228600"/>
            <a:ext cx="4599423" cy="1675701"/>
          </a:xfrm>
          <a:prstGeom prst="rect">
            <a:avLst/>
          </a:prstGeom>
        </p:spPr>
      </p:pic>
      <p:grpSp>
        <p:nvGrpSpPr>
          <p:cNvPr id="20" name="Group 19"/>
          <p:cNvGrpSpPr/>
          <p:nvPr/>
        </p:nvGrpSpPr>
        <p:grpSpPr>
          <a:xfrm>
            <a:off x="119461" y="2232196"/>
            <a:ext cx="4142146" cy="1719019"/>
            <a:chOff x="5123915" y="1373832"/>
            <a:chExt cx="3876963" cy="1879154"/>
          </a:xfrm>
        </p:grpSpPr>
        <p:pic>
          <p:nvPicPr>
            <p:cNvPr id="18" name="Shape 57"/>
            <p:cNvPicPr/>
            <p:nvPr/>
          </p:nvPicPr>
          <p:blipFill>
            <a:blip r:embed="rId4"/>
            <a:stretch/>
          </p:blipFill>
          <p:spPr>
            <a:xfrm>
              <a:off x="5123916" y="1857256"/>
              <a:ext cx="3876962" cy="1395730"/>
            </a:xfrm>
            <a:prstGeom prst="rect">
              <a:avLst/>
            </a:prstGeom>
          </p:spPr>
        </p:pic>
        <p:sp>
          <p:nvSpPr>
            <p:cNvPr id="19" name="Shape 59"/>
            <p:cNvSpPr txBox="1"/>
            <p:nvPr/>
          </p:nvSpPr>
          <p:spPr>
            <a:xfrm>
              <a:off x="5365966" y="1383831"/>
              <a:ext cx="3340712" cy="548640"/>
            </a:xfrm>
            <a:prstGeom prst="rect">
              <a:avLst/>
            </a:prstGeom>
            <a:noFill/>
          </p:spPr>
          <p:txBody>
            <a:bodyPr lIns="0" tIns="0" rIns="0" bIns="0"/>
            <a:lstStyle/>
            <a:p>
              <a:pPr algn="just">
                <a:lnSpc>
                  <a:spcPct val="115000"/>
                </a:lnSpc>
              </a:pPr>
              <a:r>
                <a:rPr lang="vi-VN" sz="1200" i="1" dirty="0">
                  <a:solidFill>
                    <a:prstClr val="black"/>
                  </a:solidFill>
                  <a:latin typeface="Times" panose="02020603050405020304" pitchFamily="18" charset="0"/>
                  <a:ea typeface="Arial" panose="020B0604020202020204" pitchFamily="34" charset="0"/>
                  <a:cs typeface="Times" panose="02020603050405020304" pitchFamily="18" charset="0"/>
                </a:rPr>
                <a:t>Thầy tặng em tập vở. Mong em khắc phục hoàn cảnh khó khăn</a:t>
              </a:r>
              <a:r>
                <a:rPr lang="vi-VN" sz="1050" dirty="0">
                  <a:solidFill>
                    <a:prstClr val="black"/>
                  </a:solidFill>
                  <a:latin typeface="Times" panose="02020603050405020304" pitchFamily="18" charset="0"/>
                  <a:ea typeface="Times New Roman" panose="02020603050405020304" pitchFamily="18" charset="0"/>
                  <a:cs typeface="Times" panose="02020603050405020304" pitchFamily="18" charset="0"/>
                </a:rPr>
                <a:t> </a:t>
              </a:r>
              <a:r>
                <a:rPr lang="en-US" sz="1050" dirty="0" smtClean="0">
                  <a:solidFill>
                    <a:prstClr val="black"/>
                  </a:solidFill>
                  <a:latin typeface="Times" panose="02020603050405020304" pitchFamily="18" charset="0"/>
                  <a:ea typeface="Times New Roman" panose="02020603050405020304" pitchFamily="18" charset="0"/>
                  <a:cs typeface="Times" panose="02020603050405020304" pitchFamily="18" charset="0"/>
                </a:rPr>
                <a:t> </a:t>
              </a:r>
              <a:r>
                <a:rPr lang="vi-VN" sz="1200" i="1" dirty="0" smtClean="0">
                  <a:solidFill>
                    <a:prstClr val="black"/>
                  </a:solidFill>
                  <a:latin typeface="Times" panose="02020603050405020304" pitchFamily="18" charset="0"/>
                  <a:ea typeface="Arial" panose="020B0604020202020204" pitchFamily="34" charset="0"/>
                  <a:cs typeface="Times" panose="02020603050405020304" pitchFamily="18" charset="0"/>
                </a:rPr>
                <a:t>để </a:t>
              </a:r>
              <a:r>
                <a:rPr lang="vi-VN" sz="1200" i="1" dirty="0">
                  <a:solidFill>
                    <a:prstClr val="black"/>
                  </a:solidFill>
                  <a:latin typeface="Times" panose="02020603050405020304" pitchFamily="18" charset="0"/>
                  <a:ea typeface="Arial" panose="020B0604020202020204" pitchFamily="34" charset="0"/>
                  <a:cs typeface="Times" panose="02020603050405020304" pitchFamily="18" charset="0"/>
                </a:rPr>
                <a:t>tiếp tục đến lớp học </a:t>
              </a:r>
              <a:r>
                <a:rPr lang="vi-VN" sz="1200" i="1" dirty="0" smtClean="0">
                  <a:solidFill>
                    <a:prstClr val="black"/>
                  </a:solidFill>
                  <a:latin typeface="Times" panose="02020603050405020304" pitchFamily="18" charset="0"/>
                  <a:ea typeface="Arial" panose="020B0604020202020204" pitchFamily="34" charset="0"/>
                  <a:cs typeface="Times" panose="02020603050405020304" pitchFamily="18" charset="0"/>
                </a:rPr>
                <a:t>tập</a:t>
              </a:r>
              <a:endParaRPr lang="en-US" sz="1100" i="1" dirty="0">
                <a:solidFill>
                  <a:prstClr val="black"/>
                </a:solidFill>
                <a:latin typeface="Times" panose="02020603050405020304" pitchFamily="18" charset="0"/>
                <a:ea typeface="Arial" panose="020B0604020202020204" pitchFamily="34" charset="0"/>
                <a:cs typeface="Times" panose="02020603050405020304" pitchFamily="18" charset="0"/>
              </a:endParaRPr>
            </a:p>
          </p:txBody>
        </p:sp>
        <p:sp>
          <p:nvSpPr>
            <p:cNvPr id="12" name="Rectangle 11"/>
            <p:cNvSpPr/>
            <p:nvPr/>
          </p:nvSpPr>
          <p:spPr>
            <a:xfrm>
              <a:off x="5123915" y="1373832"/>
              <a:ext cx="3876963" cy="480324"/>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latin typeface="Times" panose="02020603050405020304" pitchFamily="18" charset="0"/>
                <a:cs typeface="Times" panose="02020603050405020304" pitchFamily="18" charset="0"/>
              </a:endParaRPr>
            </a:p>
          </p:txBody>
        </p:sp>
      </p:grpSp>
      <p:pic>
        <p:nvPicPr>
          <p:cNvPr id="21" name="Shape 61"/>
          <p:cNvPicPr/>
          <p:nvPr/>
        </p:nvPicPr>
        <p:blipFill>
          <a:blip r:embed="rId5"/>
          <a:stretch/>
        </p:blipFill>
        <p:spPr>
          <a:xfrm>
            <a:off x="165524" y="4255219"/>
            <a:ext cx="4289030" cy="1939764"/>
          </a:xfrm>
          <a:prstGeom prst="rect">
            <a:avLst/>
          </a:prstGeom>
        </p:spPr>
      </p:pic>
      <p:sp>
        <p:nvSpPr>
          <p:cNvPr id="22" name="Rectangle 6"/>
          <p:cNvSpPr>
            <a:spLocks noChangeArrowheads="1"/>
          </p:cNvSpPr>
          <p:nvPr/>
        </p:nvSpPr>
        <p:spPr bwMode="auto">
          <a:xfrm>
            <a:off x="5457581" y="1051414"/>
            <a:ext cx="5322271" cy="4478149"/>
          </a:xfrm>
          <a:prstGeom prst="rect">
            <a:avLst/>
          </a:prstGeom>
          <a:solidFill>
            <a:schemeClr val="accent6">
              <a:lumMod val="20000"/>
              <a:lumOff val="80000"/>
            </a:schemeClr>
          </a:solidFill>
          <a:ln>
            <a:solidFill>
              <a:srgbClr val="FFC000"/>
            </a:solidFill>
          </a:ln>
          <a:effectLst/>
          <a:extLst/>
        </p:spPr>
        <p:txBody>
          <a:bodyPr vert="horz" wrap="square" lIns="91440" tIns="45720" rIns="91440" bIns="45720" numCol="1" anchor="ctr" anchorCtr="0" compatLnSpc="1">
            <a:prstTxWarp prst="textNoShape">
              <a:avLst/>
            </a:prstTxWarp>
            <a:spAutoFit/>
          </a:bodyPr>
          <a:lstStyle>
            <a:lvl1pPr indent="2921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vi-VN" altLang="en-US" sz="500" dirty="0" smtClean="0">
                <a:solidFill>
                  <a:prstClr val="black"/>
                </a:solidFill>
                <a:latin typeface="+mj-lt"/>
                <a:ea typeface="Cambria" panose="02040503050406030204" pitchFamily="18" charset="0"/>
                <a:cs typeface="Times" panose="02020603050405020304" pitchFamily="18" charset="0"/>
              </a:rPr>
              <a:t/>
            </a:r>
            <a:br>
              <a:rPr lang="vi-VN" altLang="en-US" sz="500" dirty="0" smtClean="0">
                <a:solidFill>
                  <a:prstClr val="black"/>
                </a:solidFill>
                <a:latin typeface="+mj-lt"/>
                <a:ea typeface="Cambria" panose="02040503050406030204" pitchFamily="18" charset="0"/>
                <a:cs typeface="Times" panose="02020603050405020304" pitchFamily="18" charset="0"/>
              </a:rPr>
            </a:br>
            <a:r>
              <a:rPr lang="en-US" altLang="en-US" sz="2800" dirty="0">
                <a:latin typeface="+mj-lt"/>
              </a:rPr>
              <a:t> </a:t>
            </a:r>
            <a:r>
              <a:rPr lang="en-US" altLang="en-US" sz="2800" dirty="0" smtClean="0">
                <a:latin typeface="+mj-lt"/>
              </a:rPr>
              <a:t> </a:t>
            </a:r>
          </a:p>
          <a:p>
            <a:r>
              <a:rPr lang="en-US" sz="2800" dirty="0" smtClean="0">
                <a:latin typeface="+mj-lt"/>
              </a:rPr>
              <a:t> +</a:t>
            </a:r>
            <a:r>
              <a:rPr lang="vi-VN" sz="2800" dirty="0" smtClean="0">
                <a:latin typeface="+mj-lt"/>
              </a:rPr>
              <a:t>Yêu </a:t>
            </a:r>
            <a:r>
              <a:rPr lang="vi-VN" sz="2800" dirty="0">
                <a:latin typeface="+mj-lt"/>
              </a:rPr>
              <a:t>thương con người được thể hiện ngay ở những l</a:t>
            </a:r>
            <a:r>
              <a:rPr lang="vi-VN" sz="2800" u="sng" dirty="0">
                <a:latin typeface="+mj-lt"/>
              </a:rPr>
              <a:t>ời nói, việc làm và thái độ</a:t>
            </a:r>
            <a:r>
              <a:rPr lang="vi-VN" sz="2800" dirty="0">
                <a:latin typeface="+mj-lt"/>
              </a:rPr>
              <a:t> của </a:t>
            </a:r>
            <a:r>
              <a:rPr lang="vi-VN" sz="2800" dirty="0" smtClean="0">
                <a:latin typeface="+mj-lt"/>
              </a:rPr>
              <a:t>m</a:t>
            </a:r>
            <a:r>
              <a:rPr lang="en-US" sz="2800" dirty="0" smtClean="0">
                <a:latin typeface="Times" panose="02020603050405020304" pitchFamily="18" charset="0"/>
                <a:cs typeface="Times" panose="02020603050405020304" pitchFamily="18" charset="0"/>
              </a:rPr>
              <a:t>ỗ</a:t>
            </a:r>
            <a:r>
              <a:rPr lang="vi-VN" sz="2800" dirty="0" smtClean="0">
                <a:latin typeface="+mj-lt"/>
              </a:rPr>
              <a:t>i </a:t>
            </a:r>
            <a:r>
              <a:rPr lang="vi-VN" sz="2800" dirty="0">
                <a:latin typeface="+mj-lt"/>
              </a:rPr>
              <a:t>con người trong cuộc sống hàng </a:t>
            </a:r>
            <a:r>
              <a:rPr lang="vi-VN" sz="2800" dirty="0" smtClean="0">
                <a:latin typeface="+mj-lt"/>
              </a:rPr>
              <a:t>ngày.</a:t>
            </a:r>
            <a:endParaRPr lang="en-US" sz="2800" dirty="0">
              <a:latin typeface="+mj-lt"/>
            </a:endParaRPr>
          </a:p>
          <a:p>
            <a:r>
              <a:rPr lang="en-US" sz="2800" dirty="0" smtClean="0">
                <a:latin typeface="+mj-lt"/>
              </a:rPr>
              <a:t>+ </a:t>
            </a:r>
            <a:r>
              <a:rPr lang="vi-VN" sz="2800" dirty="0" smtClean="0">
                <a:latin typeface="+mj-lt"/>
              </a:rPr>
              <a:t>Yêu </a:t>
            </a:r>
            <a:r>
              <a:rPr lang="vi-VN" sz="2800" dirty="0">
                <a:latin typeface="+mj-lt"/>
              </a:rPr>
              <a:t>thương con người được thể hiện bằng những việc làm cụ thể ở </a:t>
            </a:r>
            <a:r>
              <a:rPr lang="vi-VN" sz="2800" u="sng" dirty="0">
                <a:latin typeface="+mj-lt"/>
              </a:rPr>
              <a:t>trong gia đình, nhà trường và ngoài xã hội</a:t>
            </a:r>
            <a:endParaRPr lang="en-US" sz="2800" u="sng" dirty="0">
              <a:latin typeface="+mj-lt"/>
            </a:endParaRPr>
          </a:p>
          <a:p>
            <a:pPr indent="12700" algn="just"/>
            <a:endParaRPr lang="vi-VN" altLang="en-US" sz="2800" b="1" i="1" dirty="0" smtClean="0">
              <a:solidFill>
                <a:srgbClr val="FF0000"/>
              </a:solidFill>
              <a:latin typeface="+mj-lt"/>
              <a:ea typeface="Cambria" panose="02040503050406030204" pitchFamily="18" charset="0"/>
              <a:cs typeface="Times" panose="02020603050405020304" pitchFamily="18" charset="0"/>
            </a:endParaRPr>
          </a:p>
        </p:txBody>
      </p:sp>
      <p:sp>
        <p:nvSpPr>
          <p:cNvPr id="2" name="Rectangle 1"/>
          <p:cNvSpPr/>
          <p:nvPr/>
        </p:nvSpPr>
        <p:spPr>
          <a:xfrm>
            <a:off x="5457581" y="350132"/>
            <a:ext cx="1699504" cy="461665"/>
          </a:xfrm>
          <a:prstGeom prst="rect">
            <a:avLst/>
          </a:prstGeom>
        </p:spPr>
        <p:txBody>
          <a:bodyPr wrap="none">
            <a:spAutoFit/>
          </a:bodyPr>
          <a:lstStyle/>
          <a:p>
            <a:r>
              <a:rPr lang="en-US" sz="2400" b="1" dirty="0"/>
              <a:t>b. </a:t>
            </a:r>
            <a:r>
              <a:rPr lang="en-US" sz="2400" b="1" dirty="0" err="1"/>
              <a:t>Biểu</a:t>
            </a:r>
            <a:r>
              <a:rPr lang="en-US" sz="2400" b="1" dirty="0"/>
              <a:t> </a:t>
            </a:r>
            <a:r>
              <a:rPr lang="en-US" sz="2400" b="1" dirty="0" err="1"/>
              <a:t>hiện</a:t>
            </a:r>
            <a:endParaRPr lang="en-US" sz="2400" b="1" dirty="0"/>
          </a:p>
        </p:txBody>
      </p:sp>
    </p:spTree>
    <p:extLst>
      <p:ext uri="{BB962C8B-B14F-4D97-AF65-F5344CB8AC3E}">
        <p14:creationId xmlns:p14="http://schemas.microsoft.com/office/powerpoint/2010/main" val="61685326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8"/>
          <p:cNvSpPr/>
          <p:nvPr/>
        </p:nvSpPr>
        <p:spPr bwMode="auto">
          <a:xfrm>
            <a:off x="4354513" y="2370138"/>
            <a:ext cx="3587750" cy="4487862"/>
          </a:xfrm>
          <a:custGeom>
            <a:avLst/>
            <a:gdLst/>
            <a:ahLst/>
            <a:cxnLst>
              <a:cxn ang="0">
                <a:pos x="935" y="802"/>
              </a:cxn>
              <a:cxn ang="0">
                <a:pos x="1068" y="631"/>
              </a:cxn>
              <a:cxn ang="0">
                <a:pos x="859" y="776"/>
              </a:cxn>
              <a:cxn ang="0">
                <a:pos x="733" y="833"/>
              </a:cxn>
              <a:cxn ang="0">
                <a:pos x="756" y="774"/>
              </a:cxn>
              <a:cxn ang="0">
                <a:pos x="787" y="673"/>
              </a:cxn>
              <a:cxn ang="0">
                <a:pos x="1102" y="378"/>
              </a:cxn>
              <a:cxn ang="0">
                <a:pos x="799" y="562"/>
              </a:cxn>
              <a:cxn ang="0">
                <a:pos x="784" y="427"/>
              </a:cxn>
              <a:cxn ang="0">
                <a:pos x="899" y="191"/>
              </a:cxn>
              <a:cxn ang="0">
                <a:pos x="763" y="361"/>
              </a:cxn>
              <a:cxn ang="0">
                <a:pos x="690" y="229"/>
              </a:cxn>
              <a:cxn ang="0">
                <a:pos x="721" y="695"/>
              </a:cxn>
              <a:cxn ang="0">
                <a:pos x="558" y="380"/>
              </a:cxn>
              <a:cxn ang="0">
                <a:pos x="641" y="869"/>
              </a:cxn>
              <a:cxn ang="0">
                <a:pos x="590" y="1012"/>
              </a:cxn>
              <a:cxn ang="0">
                <a:pos x="493" y="807"/>
              </a:cxn>
              <a:cxn ang="0">
                <a:pos x="539" y="595"/>
              </a:cxn>
              <a:cxn ang="0">
                <a:pos x="471" y="746"/>
              </a:cxn>
              <a:cxn ang="0">
                <a:pos x="459" y="704"/>
              </a:cxn>
              <a:cxn ang="0">
                <a:pos x="605" y="0"/>
              </a:cxn>
              <a:cxn ang="0">
                <a:pos x="474" y="213"/>
              </a:cxn>
              <a:cxn ang="0">
                <a:pos x="357" y="22"/>
              </a:cxn>
              <a:cxn ang="0">
                <a:pos x="440" y="298"/>
              </a:cxn>
              <a:cxn ang="0">
                <a:pos x="391" y="665"/>
              </a:cxn>
              <a:cxn ang="0">
                <a:pos x="423" y="846"/>
              </a:cxn>
              <a:cxn ang="0">
                <a:pos x="282" y="227"/>
              </a:cxn>
              <a:cxn ang="0">
                <a:pos x="271" y="507"/>
              </a:cxn>
              <a:cxn ang="0">
                <a:pos x="0" y="422"/>
              </a:cxn>
              <a:cxn ang="0">
                <a:pos x="276" y="569"/>
              </a:cxn>
              <a:cxn ang="0">
                <a:pos x="346" y="842"/>
              </a:cxn>
              <a:cxn ang="0">
                <a:pos x="212" y="826"/>
              </a:cxn>
              <a:cxn ang="0">
                <a:pos x="54" y="627"/>
              </a:cxn>
              <a:cxn ang="0">
                <a:pos x="167" y="836"/>
              </a:cxn>
              <a:cxn ang="0">
                <a:pos x="22" y="913"/>
              </a:cxn>
              <a:cxn ang="0">
                <a:pos x="389" y="929"/>
              </a:cxn>
              <a:cxn ang="0">
                <a:pos x="440" y="1007"/>
              </a:cxn>
              <a:cxn ang="0">
                <a:pos x="655" y="1517"/>
              </a:cxn>
              <a:cxn ang="0">
                <a:pos x="485" y="1601"/>
              </a:cxn>
              <a:cxn ang="0">
                <a:pos x="978" y="1601"/>
              </a:cxn>
              <a:cxn ang="0">
                <a:pos x="843" y="1513"/>
              </a:cxn>
              <a:cxn ang="0">
                <a:pos x="843" y="1513"/>
              </a:cxn>
              <a:cxn ang="0">
                <a:pos x="707" y="1144"/>
              </a:cxn>
              <a:cxn ang="0">
                <a:pos x="688" y="1006"/>
              </a:cxn>
              <a:cxn ang="0">
                <a:pos x="874" y="822"/>
              </a:cxn>
              <a:cxn ang="0">
                <a:pos x="876" y="822"/>
              </a:cxn>
              <a:cxn ang="0">
                <a:pos x="1091" y="949"/>
              </a:cxn>
              <a:cxn ang="0">
                <a:pos x="935" y="802"/>
              </a:cxn>
            </a:cxnLst>
            <a:rect l="0" t="0" r="r" b="b"/>
            <a:pathLst>
              <a:path w="1102" h="1601">
                <a:moveTo>
                  <a:pt x="935" y="802"/>
                </a:moveTo>
                <a:cubicBezTo>
                  <a:pt x="1004" y="772"/>
                  <a:pt x="1064" y="712"/>
                  <a:pt x="1068" y="631"/>
                </a:cubicBezTo>
                <a:cubicBezTo>
                  <a:pt x="1047" y="762"/>
                  <a:pt x="933" y="762"/>
                  <a:pt x="859" y="776"/>
                </a:cubicBezTo>
                <a:cubicBezTo>
                  <a:pt x="800" y="786"/>
                  <a:pt x="766" y="801"/>
                  <a:pt x="733" y="833"/>
                </a:cubicBezTo>
                <a:cubicBezTo>
                  <a:pt x="740" y="815"/>
                  <a:pt x="747" y="795"/>
                  <a:pt x="756" y="774"/>
                </a:cubicBezTo>
                <a:cubicBezTo>
                  <a:pt x="769" y="741"/>
                  <a:pt x="780" y="707"/>
                  <a:pt x="787" y="673"/>
                </a:cubicBezTo>
                <a:cubicBezTo>
                  <a:pt x="837" y="539"/>
                  <a:pt x="931" y="384"/>
                  <a:pt x="1102" y="378"/>
                </a:cubicBezTo>
                <a:cubicBezTo>
                  <a:pt x="1000" y="373"/>
                  <a:pt x="882" y="453"/>
                  <a:pt x="799" y="562"/>
                </a:cubicBezTo>
                <a:cubicBezTo>
                  <a:pt x="799" y="517"/>
                  <a:pt x="795" y="472"/>
                  <a:pt x="784" y="427"/>
                </a:cubicBezTo>
                <a:cubicBezTo>
                  <a:pt x="779" y="342"/>
                  <a:pt x="802" y="248"/>
                  <a:pt x="899" y="191"/>
                </a:cubicBezTo>
                <a:cubicBezTo>
                  <a:pt x="839" y="221"/>
                  <a:pt x="785" y="279"/>
                  <a:pt x="763" y="361"/>
                </a:cubicBezTo>
                <a:cubicBezTo>
                  <a:pt x="746" y="315"/>
                  <a:pt x="722" y="271"/>
                  <a:pt x="690" y="229"/>
                </a:cubicBezTo>
                <a:cubicBezTo>
                  <a:pt x="803" y="411"/>
                  <a:pt x="773" y="565"/>
                  <a:pt x="721" y="695"/>
                </a:cubicBezTo>
                <a:cubicBezTo>
                  <a:pt x="713" y="559"/>
                  <a:pt x="646" y="447"/>
                  <a:pt x="558" y="380"/>
                </a:cubicBezTo>
                <a:cubicBezTo>
                  <a:pt x="696" y="522"/>
                  <a:pt x="690" y="728"/>
                  <a:pt x="641" y="869"/>
                </a:cubicBezTo>
                <a:cubicBezTo>
                  <a:pt x="614" y="927"/>
                  <a:pt x="596" y="967"/>
                  <a:pt x="590" y="1012"/>
                </a:cubicBezTo>
                <a:cubicBezTo>
                  <a:pt x="552" y="943"/>
                  <a:pt x="518" y="871"/>
                  <a:pt x="493" y="807"/>
                </a:cubicBezTo>
                <a:cubicBezTo>
                  <a:pt x="549" y="704"/>
                  <a:pt x="539" y="595"/>
                  <a:pt x="539" y="595"/>
                </a:cubicBezTo>
                <a:cubicBezTo>
                  <a:pt x="540" y="660"/>
                  <a:pt x="494" y="719"/>
                  <a:pt x="471" y="746"/>
                </a:cubicBezTo>
                <a:cubicBezTo>
                  <a:pt x="466" y="731"/>
                  <a:pt x="462" y="717"/>
                  <a:pt x="459" y="704"/>
                </a:cubicBezTo>
                <a:cubicBezTo>
                  <a:pt x="417" y="531"/>
                  <a:pt x="425" y="253"/>
                  <a:pt x="605" y="0"/>
                </a:cubicBezTo>
                <a:cubicBezTo>
                  <a:pt x="558" y="58"/>
                  <a:pt x="511" y="131"/>
                  <a:pt x="474" y="213"/>
                </a:cubicBezTo>
                <a:cubicBezTo>
                  <a:pt x="462" y="127"/>
                  <a:pt x="415" y="60"/>
                  <a:pt x="357" y="22"/>
                </a:cubicBezTo>
                <a:cubicBezTo>
                  <a:pt x="457" y="97"/>
                  <a:pt x="461" y="209"/>
                  <a:pt x="440" y="298"/>
                </a:cubicBezTo>
                <a:cubicBezTo>
                  <a:pt x="398" y="414"/>
                  <a:pt x="376" y="541"/>
                  <a:pt x="391" y="665"/>
                </a:cubicBezTo>
                <a:cubicBezTo>
                  <a:pt x="395" y="695"/>
                  <a:pt x="406" y="786"/>
                  <a:pt x="423" y="846"/>
                </a:cubicBezTo>
                <a:cubicBezTo>
                  <a:pt x="321" y="706"/>
                  <a:pt x="254" y="499"/>
                  <a:pt x="282" y="227"/>
                </a:cubicBezTo>
                <a:cubicBezTo>
                  <a:pt x="267" y="310"/>
                  <a:pt x="263" y="406"/>
                  <a:pt x="271" y="507"/>
                </a:cubicBezTo>
                <a:cubicBezTo>
                  <a:pt x="192" y="422"/>
                  <a:pt x="86" y="400"/>
                  <a:pt x="0" y="422"/>
                </a:cubicBezTo>
                <a:cubicBezTo>
                  <a:pt x="143" y="398"/>
                  <a:pt x="233" y="482"/>
                  <a:pt x="276" y="569"/>
                </a:cubicBezTo>
                <a:cubicBezTo>
                  <a:pt x="289" y="663"/>
                  <a:pt x="310" y="754"/>
                  <a:pt x="346" y="842"/>
                </a:cubicBezTo>
                <a:cubicBezTo>
                  <a:pt x="301" y="826"/>
                  <a:pt x="256" y="822"/>
                  <a:pt x="212" y="826"/>
                </a:cubicBezTo>
                <a:cubicBezTo>
                  <a:pt x="139" y="798"/>
                  <a:pt x="67" y="740"/>
                  <a:pt x="54" y="627"/>
                </a:cubicBezTo>
                <a:cubicBezTo>
                  <a:pt x="58" y="702"/>
                  <a:pt x="96" y="784"/>
                  <a:pt x="167" y="836"/>
                </a:cubicBezTo>
                <a:cubicBezTo>
                  <a:pt x="114" y="850"/>
                  <a:pt x="64" y="876"/>
                  <a:pt x="22" y="913"/>
                </a:cubicBezTo>
                <a:cubicBezTo>
                  <a:pt x="188" y="850"/>
                  <a:pt x="303" y="870"/>
                  <a:pt x="389" y="929"/>
                </a:cubicBezTo>
                <a:cubicBezTo>
                  <a:pt x="404" y="955"/>
                  <a:pt x="421" y="983"/>
                  <a:pt x="440" y="1007"/>
                </a:cubicBezTo>
                <a:cubicBezTo>
                  <a:pt x="578" y="1192"/>
                  <a:pt x="661" y="1342"/>
                  <a:pt x="655" y="1517"/>
                </a:cubicBezTo>
                <a:cubicBezTo>
                  <a:pt x="653" y="1533"/>
                  <a:pt x="632" y="1582"/>
                  <a:pt x="485" y="1601"/>
                </a:cubicBezTo>
                <a:cubicBezTo>
                  <a:pt x="978" y="1601"/>
                  <a:pt x="978" y="1601"/>
                  <a:pt x="978" y="1601"/>
                </a:cubicBezTo>
                <a:cubicBezTo>
                  <a:pt x="978" y="1601"/>
                  <a:pt x="865" y="1568"/>
                  <a:pt x="843" y="1513"/>
                </a:cubicBezTo>
                <a:cubicBezTo>
                  <a:pt x="843" y="1513"/>
                  <a:pt x="843" y="1513"/>
                  <a:pt x="843" y="1513"/>
                </a:cubicBezTo>
                <a:cubicBezTo>
                  <a:pt x="836" y="1386"/>
                  <a:pt x="791" y="1260"/>
                  <a:pt x="707" y="1144"/>
                </a:cubicBezTo>
                <a:cubicBezTo>
                  <a:pt x="692" y="1093"/>
                  <a:pt x="685" y="1050"/>
                  <a:pt x="688" y="1006"/>
                </a:cubicBezTo>
                <a:cubicBezTo>
                  <a:pt x="721" y="915"/>
                  <a:pt x="766" y="845"/>
                  <a:pt x="874" y="822"/>
                </a:cubicBezTo>
                <a:cubicBezTo>
                  <a:pt x="876" y="822"/>
                  <a:pt x="876" y="822"/>
                  <a:pt x="876" y="822"/>
                </a:cubicBezTo>
                <a:cubicBezTo>
                  <a:pt x="953" y="822"/>
                  <a:pt x="1040" y="848"/>
                  <a:pt x="1091" y="949"/>
                </a:cubicBezTo>
                <a:cubicBezTo>
                  <a:pt x="1064" y="886"/>
                  <a:pt x="1010" y="828"/>
                  <a:pt x="935" y="802"/>
                </a:cubicBezTo>
                <a:close/>
              </a:path>
            </a:pathLst>
          </a:custGeom>
          <a:solidFill>
            <a:schemeClr val="bg2">
              <a:lumMod val="25000"/>
            </a:schemeClr>
          </a:solidFill>
          <a:ln w="9525">
            <a:noFill/>
            <a:round/>
          </a:ln>
        </p:spPr>
        <p:txBody>
          <a:bodyPr lIns="121682" tIns="60841" rIns="121682" bIns="60841"/>
          <a:lstStyle/>
          <a:p>
            <a:pPr defTabSz="1217295">
              <a:defRPr/>
            </a:pPr>
            <a:endParaRPr lang="en-US" sz="3190" kern="0" dirty="0">
              <a:solidFill>
                <a:prstClr val="black"/>
              </a:solidFill>
              <a:latin typeface="Times" panose="02020603050405020304" pitchFamily="18" charset="0"/>
              <a:ea typeface="微软雅黑" panose="020B0503020204020204" charset="-122"/>
              <a:cs typeface="Times" panose="02020603050405020304" pitchFamily="18" charset="0"/>
              <a:sym typeface="Arial" panose="020B0604020202020204" pitchFamily="34" charset="0"/>
            </a:endParaRPr>
          </a:p>
        </p:txBody>
      </p:sp>
      <p:sp>
        <p:nvSpPr>
          <p:cNvPr id="5" name="Freeform 6"/>
          <p:cNvSpPr/>
          <p:nvPr/>
        </p:nvSpPr>
        <p:spPr bwMode="auto">
          <a:xfrm>
            <a:off x="2641600" y="3349625"/>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Times" panose="02020603050405020304" pitchFamily="18" charset="0"/>
              <a:ea typeface="微软雅黑" panose="020B0503020204020204" charset="-122"/>
              <a:cs typeface="Times" panose="02020603050405020304" pitchFamily="18" charset="0"/>
              <a:sym typeface="Arial" panose="020B0604020202020204" pitchFamily="34" charset="0"/>
            </a:endParaRPr>
          </a:p>
        </p:txBody>
      </p:sp>
      <p:sp>
        <p:nvSpPr>
          <p:cNvPr id="6" name="Freeform 5"/>
          <p:cNvSpPr/>
          <p:nvPr/>
        </p:nvSpPr>
        <p:spPr bwMode="auto">
          <a:xfrm>
            <a:off x="6010275" y="1144588"/>
            <a:ext cx="1957388" cy="1438275"/>
          </a:xfrm>
          <a:custGeom>
            <a:avLst/>
            <a:gdLst/>
            <a:ahLst/>
            <a:cxnLst>
              <a:cxn ang="0">
                <a:pos x="45" y="281"/>
              </a:cxn>
              <a:cxn ang="0">
                <a:pos x="242" y="195"/>
              </a:cxn>
              <a:cxn ang="0">
                <a:pos x="361" y="2"/>
              </a:cxn>
              <a:cxn ang="0">
                <a:pos x="36" y="131"/>
              </a:cxn>
              <a:cxn ang="0">
                <a:pos x="30" y="269"/>
              </a:cxn>
              <a:cxn ang="0">
                <a:pos x="286" y="38"/>
              </a:cxn>
              <a:cxn ang="0">
                <a:pos x="45" y="281"/>
              </a:cxn>
            </a:cxnLst>
            <a:rect l="0" t="0" r="r" b="b"/>
            <a:pathLst>
              <a:path w="361" h="304">
                <a:moveTo>
                  <a:pt x="45" y="281"/>
                </a:moveTo>
                <a:cubicBezTo>
                  <a:pt x="131" y="304"/>
                  <a:pt x="212" y="283"/>
                  <a:pt x="242" y="195"/>
                </a:cubicBezTo>
                <a:cubicBezTo>
                  <a:pt x="274" y="105"/>
                  <a:pt x="303" y="42"/>
                  <a:pt x="361" y="2"/>
                </a:cubicBezTo>
                <a:cubicBezTo>
                  <a:pt x="229" y="0"/>
                  <a:pt x="109" y="24"/>
                  <a:pt x="36" y="131"/>
                </a:cubicBezTo>
                <a:cubicBezTo>
                  <a:pt x="0" y="185"/>
                  <a:pt x="5" y="231"/>
                  <a:pt x="30" y="269"/>
                </a:cubicBezTo>
                <a:cubicBezTo>
                  <a:pt x="90" y="165"/>
                  <a:pt x="182" y="90"/>
                  <a:pt x="286" y="38"/>
                </a:cubicBezTo>
                <a:cubicBezTo>
                  <a:pt x="167" y="107"/>
                  <a:pt x="98" y="185"/>
                  <a:pt x="45" y="28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Times" panose="02020603050405020304" pitchFamily="18" charset="0"/>
              <a:ea typeface="微软雅黑" panose="020B0503020204020204" charset="-122"/>
              <a:cs typeface="Times" panose="02020603050405020304" pitchFamily="18" charset="0"/>
              <a:sym typeface="Arial" panose="020B0604020202020204" pitchFamily="34" charset="0"/>
            </a:endParaRPr>
          </a:p>
        </p:txBody>
      </p:sp>
      <p:sp>
        <p:nvSpPr>
          <p:cNvPr id="7" name="Freeform 7"/>
          <p:cNvSpPr/>
          <p:nvPr/>
        </p:nvSpPr>
        <p:spPr bwMode="auto">
          <a:xfrm>
            <a:off x="4965700" y="3292475"/>
            <a:ext cx="265113" cy="458788"/>
          </a:xfrm>
          <a:custGeom>
            <a:avLst/>
            <a:gdLst/>
            <a:ahLst/>
            <a:cxnLst>
              <a:cxn ang="0">
                <a:pos x="39" y="170"/>
              </a:cxn>
              <a:cxn ang="0">
                <a:pos x="11" y="106"/>
              </a:cxn>
              <a:cxn ang="0">
                <a:pos x="15" y="0"/>
              </a:cxn>
              <a:cxn ang="0">
                <a:pos x="96" y="116"/>
              </a:cxn>
              <a:cxn ang="0">
                <a:pos x="49" y="170"/>
              </a:cxn>
              <a:cxn ang="0">
                <a:pos x="34" y="32"/>
              </a:cxn>
              <a:cxn ang="0">
                <a:pos x="39" y="170"/>
              </a:cxn>
            </a:cxnLst>
            <a:rect l="0" t="0" r="r" b="b"/>
            <a:pathLst>
              <a:path w="100" h="172">
                <a:moveTo>
                  <a:pt x="39" y="170"/>
                </a:moveTo>
                <a:cubicBezTo>
                  <a:pt x="11" y="156"/>
                  <a:pt x="0" y="130"/>
                  <a:pt x="11" y="106"/>
                </a:cubicBezTo>
                <a:cubicBezTo>
                  <a:pt x="24" y="72"/>
                  <a:pt x="24" y="36"/>
                  <a:pt x="15" y="0"/>
                </a:cubicBezTo>
                <a:cubicBezTo>
                  <a:pt x="51" y="28"/>
                  <a:pt x="90" y="62"/>
                  <a:pt x="96" y="116"/>
                </a:cubicBezTo>
                <a:cubicBezTo>
                  <a:pt x="100" y="152"/>
                  <a:pt x="86" y="172"/>
                  <a:pt x="49" y="170"/>
                </a:cubicBezTo>
                <a:cubicBezTo>
                  <a:pt x="53" y="130"/>
                  <a:pt x="51" y="80"/>
                  <a:pt x="34" y="32"/>
                </a:cubicBezTo>
                <a:cubicBezTo>
                  <a:pt x="51" y="86"/>
                  <a:pt x="49" y="128"/>
                  <a:pt x="39" y="170"/>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Times" panose="02020603050405020304" pitchFamily="18" charset="0"/>
              <a:ea typeface="微软雅黑" panose="020B0503020204020204" charset="-122"/>
              <a:cs typeface="Times" panose="02020603050405020304" pitchFamily="18" charset="0"/>
              <a:sym typeface="Arial" panose="020B0604020202020204" pitchFamily="34" charset="0"/>
            </a:endParaRPr>
          </a:p>
        </p:txBody>
      </p:sp>
      <p:sp>
        <p:nvSpPr>
          <p:cNvPr id="8" name="Freeform 8"/>
          <p:cNvSpPr/>
          <p:nvPr/>
        </p:nvSpPr>
        <p:spPr bwMode="auto">
          <a:xfrm>
            <a:off x="5668963" y="4127500"/>
            <a:ext cx="265112" cy="454025"/>
          </a:xfrm>
          <a:custGeom>
            <a:avLst/>
            <a:gdLst/>
            <a:ahLst/>
            <a:cxnLst>
              <a:cxn ang="0">
                <a:pos x="40" y="169"/>
              </a:cxn>
              <a:cxn ang="0">
                <a:pos x="11" y="105"/>
              </a:cxn>
              <a:cxn ang="0">
                <a:pos x="15" y="0"/>
              </a:cxn>
              <a:cxn ang="0">
                <a:pos x="96" y="115"/>
              </a:cxn>
              <a:cxn ang="0">
                <a:pos x="49" y="169"/>
              </a:cxn>
              <a:cxn ang="0">
                <a:pos x="34" y="31"/>
              </a:cxn>
              <a:cxn ang="0">
                <a:pos x="40" y="169"/>
              </a:cxn>
            </a:cxnLst>
            <a:rect l="0" t="0" r="r" b="b"/>
            <a:pathLst>
              <a:path w="100" h="171">
                <a:moveTo>
                  <a:pt x="40" y="169"/>
                </a:moveTo>
                <a:cubicBezTo>
                  <a:pt x="11" y="155"/>
                  <a:pt x="0" y="129"/>
                  <a:pt x="11" y="105"/>
                </a:cubicBezTo>
                <a:cubicBezTo>
                  <a:pt x="25" y="71"/>
                  <a:pt x="25" y="35"/>
                  <a:pt x="15" y="0"/>
                </a:cubicBezTo>
                <a:cubicBezTo>
                  <a:pt x="51" y="27"/>
                  <a:pt x="90" y="61"/>
                  <a:pt x="96" y="115"/>
                </a:cubicBezTo>
                <a:cubicBezTo>
                  <a:pt x="100" y="151"/>
                  <a:pt x="87" y="171"/>
                  <a:pt x="49" y="169"/>
                </a:cubicBezTo>
                <a:cubicBezTo>
                  <a:pt x="53" y="129"/>
                  <a:pt x="51" y="79"/>
                  <a:pt x="34" y="31"/>
                </a:cubicBezTo>
                <a:cubicBezTo>
                  <a:pt x="51" y="85"/>
                  <a:pt x="49" y="127"/>
                  <a:pt x="40" y="169"/>
                </a:cubicBezTo>
                <a:close/>
              </a:path>
            </a:pathLst>
          </a:custGeom>
          <a:solidFill>
            <a:srgbClr val="E71F3C"/>
          </a:solidFill>
          <a:ln w="9525">
            <a:noFill/>
            <a:round/>
          </a:ln>
        </p:spPr>
        <p:txBody>
          <a:bodyPr lIns="121682" tIns="60841" rIns="121682" bIns="60841"/>
          <a:lstStyle/>
          <a:p>
            <a:pPr defTabSz="1217295">
              <a:defRPr/>
            </a:pPr>
            <a:endParaRPr lang="en-US" sz="3190" kern="0">
              <a:solidFill>
                <a:prstClr val="black"/>
              </a:solidFill>
              <a:latin typeface="Times" panose="02020603050405020304" pitchFamily="18" charset="0"/>
              <a:ea typeface="微软雅黑" panose="020B0503020204020204" charset="-122"/>
              <a:cs typeface="Times" panose="02020603050405020304" pitchFamily="18" charset="0"/>
              <a:sym typeface="Arial" panose="020B0604020202020204" pitchFamily="34" charset="0"/>
            </a:endParaRPr>
          </a:p>
        </p:txBody>
      </p:sp>
      <p:sp>
        <p:nvSpPr>
          <p:cNvPr id="9" name="Freeform 10"/>
          <p:cNvSpPr/>
          <p:nvPr/>
        </p:nvSpPr>
        <p:spPr bwMode="auto">
          <a:xfrm>
            <a:off x="4316413" y="4765675"/>
            <a:ext cx="244475" cy="409575"/>
          </a:xfrm>
          <a:custGeom>
            <a:avLst/>
            <a:gdLst/>
            <a:ahLst/>
            <a:cxnLst>
              <a:cxn ang="0">
                <a:pos x="80" y="217"/>
              </a:cxn>
              <a:cxn ang="0">
                <a:pos x="119" y="138"/>
              </a:cxn>
              <a:cxn ang="0">
                <a:pos x="125" y="0"/>
              </a:cxn>
              <a:cxn ang="0">
                <a:pos x="7" y="140"/>
              </a:cxn>
              <a:cxn ang="0">
                <a:pos x="73" y="217"/>
              </a:cxn>
              <a:cxn ang="0">
                <a:pos x="96" y="38"/>
              </a:cxn>
              <a:cxn ang="0">
                <a:pos x="80" y="217"/>
              </a:cxn>
            </a:cxnLst>
            <a:rect l="0" t="0" r="r" b="b"/>
            <a:pathLst>
              <a:path w="130" h="217">
                <a:moveTo>
                  <a:pt x="80" y="217"/>
                </a:moveTo>
                <a:cubicBezTo>
                  <a:pt x="119" y="204"/>
                  <a:pt x="130" y="171"/>
                  <a:pt x="119" y="138"/>
                </a:cubicBezTo>
                <a:cubicBezTo>
                  <a:pt x="106" y="91"/>
                  <a:pt x="109" y="47"/>
                  <a:pt x="125" y="0"/>
                </a:cubicBezTo>
                <a:cubicBezTo>
                  <a:pt x="75" y="33"/>
                  <a:pt x="21" y="71"/>
                  <a:pt x="7" y="140"/>
                </a:cubicBezTo>
                <a:cubicBezTo>
                  <a:pt x="0" y="187"/>
                  <a:pt x="21" y="215"/>
                  <a:pt x="73" y="217"/>
                </a:cubicBezTo>
                <a:cubicBezTo>
                  <a:pt x="54" y="157"/>
                  <a:pt x="67" y="94"/>
                  <a:pt x="96" y="38"/>
                </a:cubicBezTo>
                <a:cubicBezTo>
                  <a:pt x="67" y="107"/>
                  <a:pt x="65" y="162"/>
                  <a:pt x="80" y="217"/>
                </a:cubicBezTo>
                <a:close/>
              </a:path>
            </a:pathLst>
          </a:custGeom>
          <a:solidFill>
            <a:srgbClr val="FCC725"/>
          </a:solidFill>
          <a:ln w="9525">
            <a:noFill/>
            <a:round/>
          </a:ln>
        </p:spPr>
        <p:txBody>
          <a:bodyPr lIns="121682" tIns="60841" rIns="121682" bIns="60841"/>
          <a:lstStyle/>
          <a:p>
            <a:pPr defTabSz="1217295">
              <a:defRPr/>
            </a:pPr>
            <a:endParaRPr lang="en-US" sz="3190" kern="0" dirty="0">
              <a:solidFill>
                <a:prstClr val="black"/>
              </a:solidFill>
              <a:latin typeface="Times" panose="02020603050405020304" pitchFamily="18" charset="0"/>
              <a:ea typeface="微软雅黑" panose="020B0503020204020204" charset="-122"/>
              <a:cs typeface="Times" panose="02020603050405020304" pitchFamily="18" charset="0"/>
              <a:sym typeface="Arial" panose="020B0604020202020204" pitchFamily="34" charset="0"/>
            </a:endParaRPr>
          </a:p>
        </p:txBody>
      </p:sp>
      <p:sp>
        <p:nvSpPr>
          <p:cNvPr id="10" name="Freeform 12"/>
          <p:cNvSpPr/>
          <p:nvPr/>
        </p:nvSpPr>
        <p:spPr bwMode="auto">
          <a:xfrm>
            <a:off x="4953000" y="3062288"/>
            <a:ext cx="349250" cy="274637"/>
          </a:xfrm>
          <a:custGeom>
            <a:avLst/>
            <a:gdLst/>
            <a:ahLst/>
            <a:cxnLst>
              <a:cxn ang="0">
                <a:pos x="116" y="84"/>
              </a:cxn>
              <a:cxn ang="0">
                <a:pos x="46" y="69"/>
              </a:cxn>
              <a:cxn ang="0">
                <a:pos x="0" y="10"/>
              </a:cxn>
              <a:cxn ang="0">
                <a:pos x="98" y="27"/>
              </a:cxn>
              <a:cxn ang="0">
                <a:pos x="121" y="76"/>
              </a:cxn>
              <a:cxn ang="0">
                <a:pos x="32" y="17"/>
              </a:cxn>
              <a:cxn ang="0">
                <a:pos x="116" y="84"/>
              </a:cxn>
            </a:cxnLst>
            <a:rect l="0" t="0" r="r" b="b"/>
            <a:pathLst>
              <a:path w="130" h="103">
                <a:moveTo>
                  <a:pt x="116" y="84"/>
                </a:moveTo>
                <a:cubicBezTo>
                  <a:pt x="91" y="103"/>
                  <a:pt x="63" y="101"/>
                  <a:pt x="46" y="69"/>
                </a:cubicBezTo>
                <a:cubicBezTo>
                  <a:pt x="35" y="47"/>
                  <a:pt x="23" y="24"/>
                  <a:pt x="0" y="10"/>
                </a:cubicBezTo>
                <a:cubicBezTo>
                  <a:pt x="37" y="0"/>
                  <a:pt x="70" y="5"/>
                  <a:pt x="98" y="27"/>
                </a:cubicBezTo>
                <a:cubicBezTo>
                  <a:pt x="98" y="27"/>
                  <a:pt x="130" y="44"/>
                  <a:pt x="121" y="76"/>
                </a:cubicBezTo>
                <a:cubicBezTo>
                  <a:pt x="98" y="52"/>
                  <a:pt x="65" y="29"/>
                  <a:pt x="32" y="17"/>
                </a:cubicBezTo>
                <a:cubicBezTo>
                  <a:pt x="70" y="37"/>
                  <a:pt x="95" y="57"/>
                  <a:pt x="116" y="84"/>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Times" panose="02020603050405020304" pitchFamily="18" charset="0"/>
              <a:ea typeface="微软雅黑" panose="020B0503020204020204" charset="-122"/>
              <a:cs typeface="Times" panose="02020603050405020304" pitchFamily="18" charset="0"/>
              <a:sym typeface="Arial" panose="020B0604020202020204" pitchFamily="34" charset="0"/>
            </a:endParaRPr>
          </a:p>
        </p:txBody>
      </p:sp>
      <p:sp>
        <p:nvSpPr>
          <p:cNvPr id="11" name="Freeform 13"/>
          <p:cNvSpPr/>
          <p:nvPr/>
        </p:nvSpPr>
        <p:spPr bwMode="auto">
          <a:xfrm>
            <a:off x="5727700" y="3333750"/>
            <a:ext cx="608013"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Times" panose="02020603050405020304" pitchFamily="18" charset="0"/>
              <a:ea typeface="微软雅黑" panose="020B0503020204020204" charset="-122"/>
              <a:cs typeface="Times" panose="02020603050405020304" pitchFamily="18" charset="0"/>
              <a:sym typeface="Arial" panose="020B0604020202020204" pitchFamily="34" charset="0"/>
            </a:endParaRPr>
          </a:p>
        </p:txBody>
      </p:sp>
      <p:sp>
        <p:nvSpPr>
          <p:cNvPr id="12" name="Freeform 14"/>
          <p:cNvSpPr/>
          <p:nvPr/>
        </p:nvSpPr>
        <p:spPr bwMode="auto">
          <a:xfrm>
            <a:off x="7585075" y="3101975"/>
            <a:ext cx="704850" cy="511175"/>
          </a:xfrm>
          <a:custGeom>
            <a:avLst/>
            <a:gdLst/>
            <a:ahLst/>
            <a:cxnLst>
              <a:cxn ang="0">
                <a:pos x="8" y="136"/>
              </a:cxn>
              <a:cxn ang="0">
                <a:pos x="149" y="138"/>
              </a:cxn>
              <a:cxn ang="0">
                <a:pos x="264" y="40"/>
              </a:cxn>
              <a:cxn ang="0">
                <a:pos x="64" y="32"/>
              </a:cxn>
              <a:cxn ang="0">
                <a:pos x="2" y="124"/>
              </a:cxn>
              <a:cxn ang="0">
                <a:pos x="200" y="42"/>
              </a:cxn>
              <a:cxn ang="0">
                <a:pos x="8" y="136"/>
              </a:cxn>
            </a:cxnLst>
            <a:rect l="0" t="0" r="r" b="b"/>
            <a:pathLst>
              <a:path w="264" h="192">
                <a:moveTo>
                  <a:pt x="8" y="136"/>
                </a:moveTo>
                <a:cubicBezTo>
                  <a:pt x="49" y="186"/>
                  <a:pt x="108" y="192"/>
                  <a:pt x="149" y="138"/>
                </a:cubicBezTo>
                <a:cubicBezTo>
                  <a:pt x="181" y="96"/>
                  <a:pt x="213" y="58"/>
                  <a:pt x="264" y="40"/>
                </a:cubicBezTo>
                <a:cubicBezTo>
                  <a:pt x="196" y="8"/>
                  <a:pt x="128" y="0"/>
                  <a:pt x="64" y="32"/>
                </a:cubicBezTo>
                <a:cubicBezTo>
                  <a:pt x="64" y="32"/>
                  <a:pt x="0" y="58"/>
                  <a:pt x="2" y="124"/>
                </a:cubicBezTo>
                <a:cubicBezTo>
                  <a:pt x="61" y="78"/>
                  <a:pt x="128" y="52"/>
                  <a:pt x="200" y="42"/>
                </a:cubicBezTo>
                <a:cubicBezTo>
                  <a:pt x="115" y="60"/>
                  <a:pt x="57" y="92"/>
                  <a:pt x="8" y="136"/>
                </a:cubicBezTo>
                <a:close/>
              </a:path>
            </a:pathLst>
          </a:custGeom>
          <a:solidFill>
            <a:srgbClr val="A5CA36"/>
          </a:solidFill>
          <a:ln w="9525">
            <a:noFill/>
            <a:round/>
          </a:ln>
        </p:spPr>
        <p:txBody>
          <a:bodyPr lIns="121682" tIns="60841" rIns="121682" bIns="60841"/>
          <a:lstStyle/>
          <a:p>
            <a:pPr defTabSz="1217295">
              <a:defRPr/>
            </a:pPr>
            <a:endParaRPr lang="en-US" sz="3190" kern="0">
              <a:solidFill>
                <a:prstClr val="black"/>
              </a:solidFill>
              <a:latin typeface="Times" panose="02020603050405020304" pitchFamily="18" charset="0"/>
              <a:ea typeface="微软雅黑" panose="020B0503020204020204" charset="-122"/>
              <a:cs typeface="Times" panose="02020603050405020304" pitchFamily="18" charset="0"/>
              <a:sym typeface="Arial" panose="020B0604020202020204" pitchFamily="34" charset="0"/>
            </a:endParaRPr>
          </a:p>
        </p:txBody>
      </p:sp>
      <p:sp>
        <p:nvSpPr>
          <p:cNvPr id="13" name="Freeform 16"/>
          <p:cNvSpPr/>
          <p:nvPr/>
        </p:nvSpPr>
        <p:spPr bwMode="auto">
          <a:xfrm>
            <a:off x="7113588" y="4408488"/>
            <a:ext cx="177800" cy="268287"/>
          </a:xfrm>
          <a:custGeom>
            <a:avLst/>
            <a:gdLst/>
            <a:ahLst/>
            <a:cxnLst>
              <a:cxn ang="0">
                <a:pos x="30" y="100"/>
              </a:cxn>
              <a:cxn ang="0">
                <a:pos x="8" y="64"/>
              </a:cxn>
              <a:cxn ang="0">
                <a:pos x="0" y="0"/>
              </a:cxn>
              <a:cxn ang="0">
                <a:pos x="60" y="60"/>
              </a:cxn>
              <a:cxn ang="0">
                <a:pos x="34" y="98"/>
              </a:cxn>
              <a:cxn ang="0">
                <a:pos x="15" y="18"/>
              </a:cxn>
              <a:cxn ang="0">
                <a:pos x="30" y="100"/>
              </a:cxn>
            </a:cxnLst>
            <a:rect l="0" t="0" r="r" b="b"/>
            <a:pathLst>
              <a:path w="66" h="100">
                <a:moveTo>
                  <a:pt x="30" y="100"/>
                </a:moveTo>
                <a:cubicBezTo>
                  <a:pt x="13" y="94"/>
                  <a:pt x="6" y="80"/>
                  <a:pt x="8" y="64"/>
                </a:cubicBezTo>
                <a:cubicBezTo>
                  <a:pt x="13" y="42"/>
                  <a:pt x="10" y="20"/>
                  <a:pt x="0" y="0"/>
                </a:cubicBezTo>
                <a:cubicBezTo>
                  <a:pt x="25" y="12"/>
                  <a:pt x="51" y="28"/>
                  <a:pt x="60" y="60"/>
                </a:cubicBezTo>
                <a:cubicBezTo>
                  <a:pt x="66" y="80"/>
                  <a:pt x="59" y="94"/>
                  <a:pt x="34" y="98"/>
                </a:cubicBezTo>
                <a:cubicBezTo>
                  <a:pt x="40" y="70"/>
                  <a:pt x="30" y="42"/>
                  <a:pt x="15" y="18"/>
                </a:cubicBezTo>
                <a:cubicBezTo>
                  <a:pt x="32" y="48"/>
                  <a:pt x="36" y="72"/>
                  <a:pt x="30" y="100"/>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Times" panose="02020603050405020304" pitchFamily="18" charset="0"/>
              <a:ea typeface="微软雅黑" panose="020B0503020204020204" charset="-122"/>
              <a:cs typeface="Times" panose="02020603050405020304" pitchFamily="18" charset="0"/>
              <a:sym typeface="Arial" panose="020B0604020202020204" pitchFamily="34" charset="0"/>
            </a:endParaRPr>
          </a:p>
        </p:txBody>
      </p:sp>
      <p:sp>
        <p:nvSpPr>
          <p:cNvPr id="14" name="Freeform 13"/>
          <p:cNvSpPr/>
          <p:nvPr/>
        </p:nvSpPr>
        <p:spPr bwMode="auto">
          <a:xfrm rot="5400000">
            <a:off x="6939757" y="2483644"/>
            <a:ext cx="608012"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Times" panose="02020603050405020304" pitchFamily="18" charset="0"/>
              <a:ea typeface="微软雅黑" panose="020B0503020204020204" charset="-122"/>
              <a:cs typeface="Times" panose="02020603050405020304" pitchFamily="18" charset="0"/>
              <a:sym typeface="Arial" panose="020B0604020202020204" pitchFamily="34" charset="0"/>
            </a:endParaRPr>
          </a:p>
        </p:txBody>
      </p:sp>
      <p:sp>
        <p:nvSpPr>
          <p:cNvPr id="15" name="Freeform 13"/>
          <p:cNvSpPr/>
          <p:nvPr/>
        </p:nvSpPr>
        <p:spPr bwMode="auto">
          <a:xfrm>
            <a:off x="5089525" y="2301875"/>
            <a:ext cx="606425"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Times" panose="02020603050405020304" pitchFamily="18" charset="0"/>
              <a:ea typeface="微软雅黑" panose="020B0503020204020204" charset="-122"/>
              <a:cs typeface="Times" panose="02020603050405020304" pitchFamily="18" charset="0"/>
              <a:sym typeface="Arial" panose="020B0604020202020204" pitchFamily="34" charset="0"/>
            </a:endParaRPr>
          </a:p>
        </p:txBody>
      </p:sp>
      <p:sp>
        <p:nvSpPr>
          <p:cNvPr id="16" name="Freeform 13"/>
          <p:cNvSpPr/>
          <p:nvPr/>
        </p:nvSpPr>
        <p:spPr bwMode="auto">
          <a:xfrm rot="6413141">
            <a:off x="7585667" y="3996530"/>
            <a:ext cx="606425"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Times" panose="02020603050405020304" pitchFamily="18" charset="0"/>
              <a:ea typeface="微软雅黑" panose="020B0503020204020204" charset="-122"/>
              <a:cs typeface="Times" panose="02020603050405020304" pitchFamily="18" charset="0"/>
              <a:sym typeface="Arial" panose="020B0604020202020204" pitchFamily="34" charset="0"/>
            </a:endParaRPr>
          </a:p>
        </p:txBody>
      </p:sp>
      <p:sp>
        <p:nvSpPr>
          <p:cNvPr id="17" name="Freeform 13"/>
          <p:cNvSpPr/>
          <p:nvPr/>
        </p:nvSpPr>
        <p:spPr bwMode="auto">
          <a:xfrm>
            <a:off x="3971925" y="3159125"/>
            <a:ext cx="606425"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Times" panose="02020603050405020304" pitchFamily="18" charset="0"/>
              <a:ea typeface="微软雅黑" panose="020B0503020204020204" charset="-122"/>
              <a:cs typeface="Times" panose="02020603050405020304" pitchFamily="18" charset="0"/>
              <a:sym typeface="Arial" panose="020B0604020202020204" pitchFamily="34" charset="0"/>
            </a:endParaRPr>
          </a:p>
        </p:txBody>
      </p:sp>
      <p:sp>
        <p:nvSpPr>
          <p:cNvPr id="18" name="Freeform 17"/>
          <p:cNvSpPr/>
          <p:nvPr/>
        </p:nvSpPr>
        <p:spPr bwMode="auto">
          <a:xfrm rot="19297052">
            <a:off x="7540640" y="4368801"/>
            <a:ext cx="1562100" cy="1720850"/>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Times" panose="02020603050405020304" pitchFamily="18" charset="0"/>
              <a:ea typeface="微软雅黑" panose="020B0503020204020204" charset="-122"/>
              <a:cs typeface="Times" panose="02020603050405020304" pitchFamily="18" charset="0"/>
              <a:sym typeface="Arial" panose="020B0604020202020204" pitchFamily="34" charset="0"/>
            </a:endParaRPr>
          </a:p>
        </p:txBody>
      </p:sp>
      <p:sp>
        <p:nvSpPr>
          <p:cNvPr id="20" name="Subtitle 19"/>
          <p:cNvSpPr>
            <a:spLocks noGrp="1"/>
          </p:cNvSpPr>
          <p:nvPr>
            <p:ph type="subTitle" idx="1"/>
          </p:nvPr>
        </p:nvSpPr>
        <p:spPr>
          <a:xfrm rot="1292703">
            <a:off x="7441406" y="4866887"/>
            <a:ext cx="1697037" cy="433387"/>
          </a:xfrm>
        </p:spPr>
        <p:txBody>
          <a:bodyPr rtlCol="0">
            <a:normAutofit fontScale="85000" lnSpcReduction="20000"/>
          </a:bodyPr>
          <a:lstStyle/>
          <a:p>
            <a:pPr eaLnBrk="1" fontAlgn="auto" hangingPunct="1">
              <a:spcAft>
                <a:spcPts val="0"/>
              </a:spcAft>
              <a:defRPr/>
            </a:pPr>
            <a:r>
              <a:rPr lang="en-US" dirty="0" err="1" smtClean="0">
                <a:solidFill>
                  <a:schemeClr val="tx1"/>
                </a:solidFill>
                <a:latin typeface="Times" panose="02020603050405020304" pitchFamily="18" charset="0"/>
                <a:cs typeface="Times" panose="02020603050405020304" pitchFamily="18" charset="0"/>
              </a:rPr>
              <a:t>Thái</a:t>
            </a:r>
            <a:r>
              <a:rPr lang="en-US" dirty="0" smtClean="0">
                <a:solidFill>
                  <a:schemeClr val="tx1"/>
                </a:solidFill>
                <a:latin typeface="Times" panose="02020603050405020304" pitchFamily="18" charset="0"/>
                <a:cs typeface="Times" panose="02020603050405020304" pitchFamily="18" charset="0"/>
              </a:rPr>
              <a:t> </a:t>
            </a:r>
            <a:r>
              <a:rPr lang="en-US" dirty="0" err="1" smtClean="0">
                <a:solidFill>
                  <a:schemeClr val="tx1"/>
                </a:solidFill>
                <a:latin typeface="Times" panose="02020603050405020304" pitchFamily="18" charset="0"/>
                <a:cs typeface="Times" panose="02020603050405020304" pitchFamily="18" charset="0"/>
              </a:rPr>
              <a:t>độ</a:t>
            </a:r>
            <a:endParaRPr lang="en-US" dirty="0">
              <a:solidFill>
                <a:schemeClr val="tx1"/>
              </a:solidFill>
              <a:latin typeface="Times" panose="02020603050405020304" pitchFamily="18" charset="0"/>
              <a:cs typeface="Times" panose="02020603050405020304" pitchFamily="18" charset="0"/>
            </a:endParaRPr>
          </a:p>
        </p:txBody>
      </p:sp>
      <p:sp>
        <p:nvSpPr>
          <p:cNvPr id="42002" name="Subtitle 19"/>
          <p:cNvSpPr txBox="1">
            <a:spLocks/>
          </p:cNvSpPr>
          <p:nvPr/>
        </p:nvSpPr>
        <p:spPr bwMode="auto">
          <a:xfrm rot="-2831555">
            <a:off x="6187281" y="1726407"/>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err="1" smtClean="0">
                <a:solidFill>
                  <a:prstClr val="black"/>
                </a:solidFill>
                <a:latin typeface="Times" panose="02020603050405020304" pitchFamily="18" charset="0"/>
                <a:cs typeface="Times" panose="02020603050405020304" pitchFamily="18" charset="0"/>
              </a:rPr>
              <a:t>Việc</a:t>
            </a:r>
            <a:r>
              <a:rPr lang="en-US" altLang="en-US" sz="2400" dirty="0" smtClean="0">
                <a:solidFill>
                  <a:prstClr val="black"/>
                </a:solidFill>
                <a:latin typeface="Times" panose="02020603050405020304" pitchFamily="18" charset="0"/>
                <a:cs typeface="Times" panose="02020603050405020304" pitchFamily="18" charset="0"/>
              </a:rPr>
              <a:t> </a:t>
            </a:r>
            <a:r>
              <a:rPr lang="en-US" altLang="en-US" sz="2400" dirty="0" err="1" smtClean="0">
                <a:solidFill>
                  <a:prstClr val="black"/>
                </a:solidFill>
                <a:latin typeface="Times" panose="02020603050405020304" pitchFamily="18" charset="0"/>
                <a:cs typeface="Times" panose="02020603050405020304" pitchFamily="18" charset="0"/>
              </a:rPr>
              <a:t>làm</a:t>
            </a:r>
            <a:endParaRPr lang="en-US" altLang="en-US" sz="2400" dirty="0" smtClean="0">
              <a:solidFill>
                <a:prstClr val="black"/>
              </a:solidFill>
              <a:latin typeface="Times" panose="02020603050405020304" pitchFamily="18" charset="0"/>
              <a:cs typeface="Times" panose="02020603050405020304" pitchFamily="18" charset="0"/>
            </a:endParaRPr>
          </a:p>
        </p:txBody>
      </p:sp>
      <p:sp>
        <p:nvSpPr>
          <p:cNvPr id="42003" name="Subtitle 19"/>
          <p:cNvSpPr txBox="1">
            <a:spLocks/>
          </p:cNvSpPr>
          <p:nvPr/>
        </p:nvSpPr>
        <p:spPr bwMode="auto">
          <a:xfrm rot="1916937">
            <a:off x="2932113" y="4086225"/>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err="1" smtClean="0">
                <a:solidFill>
                  <a:prstClr val="black"/>
                </a:solidFill>
                <a:latin typeface="Times" panose="02020603050405020304" pitchFamily="18" charset="0"/>
                <a:cs typeface="Times" panose="02020603050405020304" pitchFamily="18" charset="0"/>
              </a:rPr>
              <a:t>Lời</a:t>
            </a:r>
            <a:r>
              <a:rPr lang="en-US" altLang="en-US" sz="2400" dirty="0" smtClean="0">
                <a:solidFill>
                  <a:prstClr val="black"/>
                </a:solidFill>
                <a:latin typeface="Times" panose="02020603050405020304" pitchFamily="18" charset="0"/>
                <a:cs typeface="Times" panose="02020603050405020304" pitchFamily="18" charset="0"/>
              </a:rPr>
              <a:t> </a:t>
            </a:r>
            <a:r>
              <a:rPr lang="en-US" altLang="en-US" sz="2400" dirty="0" err="1" smtClean="0">
                <a:solidFill>
                  <a:prstClr val="black"/>
                </a:solidFill>
                <a:latin typeface="Times" panose="02020603050405020304" pitchFamily="18" charset="0"/>
                <a:cs typeface="Times" panose="02020603050405020304" pitchFamily="18" charset="0"/>
              </a:rPr>
              <a:t>nói</a:t>
            </a:r>
            <a:endParaRPr lang="en-US" altLang="en-US" sz="2400" dirty="0" smtClean="0">
              <a:solidFill>
                <a:prstClr val="black"/>
              </a:solidFill>
              <a:latin typeface="Times" panose="02020603050405020304" pitchFamily="18" charset="0"/>
              <a:cs typeface="Times" panose="02020603050405020304" pitchFamily="18" charset="0"/>
            </a:endParaRPr>
          </a:p>
        </p:txBody>
      </p:sp>
      <p:sp>
        <p:nvSpPr>
          <p:cNvPr id="23" name="Cloud Callout 22"/>
          <p:cNvSpPr/>
          <p:nvPr/>
        </p:nvSpPr>
        <p:spPr>
          <a:xfrm>
            <a:off x="7662434" y="926964"/>
            <a:ext cx="3984622" cy="1352550"/>
          </a:xfrm>
          <a:prstGeom prst="cloudCallou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lnSpc>
                <a:spcPct val="125000"/>
              </a:lnSpc>
              <a:spcBef>
                <a:spcPct val="0"/>
              </a:spcBef>
              <a:spcAft>
                <a:spcPct val="0"/>
              </a:spcAft>
              <a:defRPr/>
            </a:pPr>
            <a:r>
              <a:rPr lang="en-US" sz="2800" b="1" dirty="0" err="1">
                <a:solidFill>
                  <a:srgbClr val="FF0000"/>
                </a:solidFill>
                <a:latin typeface="Times" panose="02020603050405020304" pitchFamily="18" charset="0"/>
                <a:ea typeface="Arial Unicode MS"/>
                <a:cs typeface="Times" panose="02020603050405020304" pitchFamily="18" charset="0"/>
              </a:rPr>
              <a:t>Mỗi</a:t>
            </a:r>
            <a:r>
              <a:rPr lang="en-US" sz="2800" b="1" dirty="0">
                <a:solidFill>
                  <a:srgbClr val="FF0000"/>
                </a:solidFill>
                <a:latin typeface="Times" panose="02020603050405020304" pitchFamily="18" charset="0"/>
                <a:ea typeface="Arial Unicode MS"/>
                <a:cs typeface="Times" panose="02020603050405020304" pitchFamily="18" charset="0"/>
              </a:rPr>
              <a:t> </a:t>
            </a:r>
            <a:r>
              <a:rPr lang="en-US" sz="2800" b="1" dirty="0" err="1">
                <a:solidFill>
                  <a:srgbClr val="FF0000"/>
                </a:solidFill>
                <a:latin typeface="Times" panose="02020603050405020304" pitchFamily="18" charset="0"/>
                <a:ea typeface="Arial Unicode MS"/>
                <a:cs typeface="Times" panose="02020603050405020304" pitchFamily="18" charset="0"/>
              </a:rPr>
              <a:t>đội</a:t>
            </a:r>
            <a:r>
              <a:rPr lang="en-US" sz="2800" b="1" dirty="0">
                <a:solidFill>
                  <a:srgbClr val="FF0000"/>
                </a:solidFill>
                <a:latin typeface="Times" panose="02020603050405020304" pitchFamily="18" charset="0"/>
                <a:ea typeface="Arial Unicode MS"/>
                <a:cs typeface="Times" panose="02020603050405020304" pitchFamily="18" charset="0"/>
              </a:rPr>
              <a:t> </a:t>
            </a:r>
            <a:r>
              <a:rPr lang="en-US" sz="2800" b="1" dirty="0" err="1">
                <a:solidFill>
                  <a:srgbClr val="FF0000"/>
                </a:solidFill>
                <a:latin typeface="Times" panose="02020603050405020304" pitchFamily="18" charset="0"/>
                <a:ea typeface="Arial Unicode MS"/>
                <a:cs typeface="Times" panose="02020603050405020304" pitchFamily="18" charset="0"/>
              </a:rPr>
              <a:t>cử</a:t>
            </a:r>
            <a:r>
              <a:rPr lang="en-US" sz="2800" b="1" dirty="0">
                <a:solidFill>
                  <a:srgbClr val="FF0000"/>
                </a:solidFill>
                <a:latin typeface="Times" panose="02020603050405020304" pitchFamily="18" charset="0"/>
                <a:ea typeface="Arial Unicode MS"/>
                <a:cs typeface="Times" panose="02020603050405020304" pitchFamily="18" charset="0"/>
              </a:rPr>
              <a:t> </a:t>
            </a:r>
            <a:r>
              <a:rPr lang="en-US" sz="2800" b="1" dirty="0" smtClean="0">
                <a:solidFill>
                  <a:srgbClr val="FF0000"/>
                </a:solidFill>
                <a:latin typeface="Times" panose="02020603050405020304" pitchFamily="18" charset="0"/>
                <a:ea typeface="Arial Unicode MS"/>
                <a:cs typeface="Times" panose="02020603050405020304" pitchFamily="18" charset="0"/>
              </a:rPr>
              <a:t>3 </a:t>
            </a:r>
            <a:r>
              <a:rPr lang="en-US" sz="2800" b="1" dirty="0" err="1">
                <a:solidFill>
                  <a:srgbClr val="FF0000"/>
                </a:solidFill>
                <a:latin typeface="Times" panose="02020603050405020304" pitchFamily="18" charset="0"/>
                <a:ea typeface="Arial Unicode MS"/>
                <a:cs typeface="Times" panose="02020603050405020304" pitchFamily="18" charset="0"/>
              </a:rPr>
              <a:t>bạn</a:t>
            </a:r>
            <a:r>
              <a:rPr lang="en-US" sz="2800" b="1" dirty="0">
                <a:solidFill>
                  <a:srgbClr val="FF0000"/>
                </a:solidFill>
                <a:latin typeface="Times" panose="02020603050405020304" pitchFamily="18" charset="0"/>
                <a:ea typeface="Arial Unicode MS"/>
                <a:cs typeface="Times" panose="02020603050405020304" pitchFamily="18" charset="0"/>
              </a:rPr>
              <a:t> </a:t>
            </a:r>
            <a:r>
              <a:rPr lang="en-US" sz="2800" b="1" dirty="0" err="1">
                <a:solidFill>
                  <a:srgbClr val="FF0000"/>
                </a:solidFill>
                <a:latin typeface="Times" panose="02020603050405020304" pitchFamily="18" charset="0"/>
                <a:ea typeface="Arial Unicode MS"/>
                <a:cs typeface="Times" panose="02020603050405020304" pitchFamily="18" charset="0"/>
              </a:rPr>
              <a:t>xuất</a:t>
            </a:r>
            <a:r>
              <a:rPr lang="en-US" sz="2800" b="1" dirty="0">
                <a:solidFill>
                  <a:srgbClr val="FF0000"/>
                </a:solidFill>
                <a:latin typeface="Times" panose="02020603050405020304" pitchFamily="18" charset="0"/>
                <a:ea typeface="Arial Unicode MS"/>
                <a:cs typeface="Times" panose="02020603050405020304" pitchFamily="18" charset="0"/>
              </a:rPr>
              <a:t> </a:t>
            </a:r>
            <a:r>
              <a:rPr lang="en-US" sz="2800" b="1" dirty="0" err="1">
                <a:solidFill>
                  <a:srgbClr val="FF0000"/>
                </a:solidFill>
                <a:latin typeface="Times" panose="02020603050405020304" pitchFamily="18" charset="0"/>
                <a:ea typeface="Arial Unicode MS"/>
                <a:cs typeface="Times" panose="02020603050405020304" pitchFamily="18" charset="0"/>
              </a:rPr>
              <a:t>sắc</a:t>
            </a:r>
            <a:r>
              <a:rPr lang="en-US" sz="2800" b="1" dirty="0">
                <a:solidFill>
                  <a:srgbClr val="FF0000"/>
                </a:solidFill>
                <a:latin typeface="Times" panose="02020603050405020304" pitchFamily="18" charset="0"/>
                <a:ea typeface="Arial Unicode MS"/>
                <a:cs typeface="Times" panose="02020603050405020304" pitchFamily="18" charset="0"/>
              </a:rPr>
              <a:t> </a:t>
            </a:r>
            <a:r>
              <a:rPr lang="en-US" sz="2800" b="1" dirty="0" err="1">
                <a:solidFill>
                  <a:srgbClr val="FF0000"/>
                </a:solidFill>
                <a:latin typeface="Times" panose="02020603050405020304" pitchFamily="18" charset="0"/>
                <a:ea typeface="Arial Unicode MS"/>
                <a:cs typeface="Times" panose="02020603050405020304" pitchFamily="18" charset="0"/>
              </a:rPr>
              <a:t>nhất</a:t>
            </a:r>
            <a:endParaRPr lang="zh-CN" altLang="en-US" sz="2400" b="1" dirty="0">
              <a:solidFill>
                <a:srgbClr val="FF0000"/>
              </a:solidFill>
              <a:latin typeface="Times" panose="02020603050405020304" pitchFamily="18" charset="0"/>
              <a:ea typeface="微软雅黑"/>
              <a:cs typeface="Times" panose="02020603050405020304" pitchFamily="18" charset="0"/>
              <a:sym typeface="微软雅黑" panose="020B0503020204020204" pitchFamily="34" charset="-122"/>
            </a:endParaRPr>
          </a:p>
        </p:txBody>
      </p:sp>
      <p:sp>
        <p:nvSpPr>
          <p:cNvPr id="24" name="Cloud Callout 23"/>
          <p:cNvSpPr/>
          <p:nvPr/>
        </p:nvSpPr>
        <p:spPr>
          <a:xfrm rot="304414">
            <a:off x="9159926" y="4688505"/>
            <a:ext cx="3245574" cy="2082180"/>
          </a:xfrm>
          <a:prstGeom prst="cloud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prstClr val="black"/>
              </a:solidFill>
              <a:latin typeface="Times" panose="02020603050405020304" pitchFamily="18" charset="0"/>
              <a:cs typeface="Times" panose="02020603050405020304" pitchFamily="18" charset="0"/>
            </a:endParaRPr>
          </a:p>
        </p:txBody>
      </p:sp>
      <p:sp>
        <p:nvSpPr>
          <p:cNvPr id="25" name="Cloud Callout 24"/>
          <p:cNvSpPr/>
          <p:nvPr/>
        </p:nvSpPr>
        <p:spPr>
          <a:xfrm rot="19915998" flipH="1">
            <a:off x="17524" y="2289556"/>
            <a:ext cx="3004879" cy="1987696"/>
          </a:xfrm>
          <a:prstGeom prst="cloudCallou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lnSpc>
                <a:spcPct val="125000"/>
              </a:lnSpc>
              <a:spcBef>
                <a:spcPct val="0"/>
              </a:spcBef>
              <a:spcAft>
                <a:spcPct val="0"/>
              </a:spcAft>
              <a:defRPr/>
            </a:pPr>
            <a:r>
              <a:rPr lang="en-US" sz="2800" b="1" dirty="0">
                <a:solidFill>
                  <a:srgbClr val="FF0000"/>
                </a:solidFill>
                <a:latin typeface="Times" panose="02020603050405020304" pitchFamily="18" charset="0"/>
                <a:ea typeface="Arial Unicode MS"/>
                <a:cs typeface="Times" panose="02020603050405020304" pitchFamily="18" charset="0"/>
              </a:rPr>
              <a:t>Chia </a:t>
            </a:r>
            <a:r>
              <a:rPr lang="en-US" sz="2800" b="1" dirty="0" err="1">
                <a:solidFill>
                  <a:srgbClr val="FF0000"/>
                </a:solidFill>
                <a:latin typeface="Times" panose="02020603050405020304" pitchFamily="18" charset="0"/>
                <a:ea typeface="Arial Unicode MS"/>
                <a:cs typeface="Times" panose="02020603050405020304" pitchFamily="18" charset="0"/>
              </a:rPr>
              <a:t>lớp</a:t>
            </a:r>
            <a:r>
              <a:rPr lang="en-US" sz="2800" b="1" dirty="0">
                <a:solidFill>
                  <a:srgbClr val="FF0000"/>
                </a:solidFill>
                <a:latin typeface="Times" panose="02020603050405020304" pitchFamily="18" charset="0"/>
                <a:ea typeface="Arial Unicode MS"/>
                <a:cs typeface="Times" panose="02020603050405020304" pitchFamily="18" charset="0"/>
              </a:rPr>
              <a:t> </a:t>
            </a:r>
            <a:r>
              <a:rPr lang="en-US" sz="2800" b="1" dirty="0" err="1">
                <a:solidFill>
                  <a:srgbClr val="FF0000"/>
                </a:solidFill>
                <a:latin typeface="Times" panose="02020603050405020304" pitchFamily="18" charset="0"/>
                <a:ea typeface="Arial Unicode MS"/>
                <a:cs typeface="Times" panose="02020603050405020304" pitchFamily="18" charset="0"/>
              </a:rPr>
              <a:t>ra</a:t>
            </a:r>
            <a:r>
              <a:rPr lang="en-US" sz="2800" b="1" dirty="0">
                <a:solidFill>
                  <a:srgbClr val="FF0000"/>
                </a:solidFill>
                <a:latin typeface="Times" panose="02020603050405020304" pitchFamily="18" charset="0"/>
                <a:ea typeface="Arial Unicode MS"/>
                <a:cs typeface="Times" panose="02020603050405020304" pitchFamily="18" charset="0"/>
              </a:rPr>
              <a:t> </a:t>
            </a:r>
            <a:r>
              <a:rPr lang="en-US" sz="2800" b="1" dirty="0" err="1">
                <a:solidFill>
                  <a:srgbClr val="FF0000"/>
                </a:solidFill>
                <a:latin typeface="Times" panose="02020603050405020304" pitchFamily="18" charset="0"/>
                <a:ea typeface="Arial Unicode MS"/>
                <a:cs typeface="Times" panose="02020603050405020304" pitchFamily="18" charset="0"/>
              </a:rPr>
              <a:t>thành</a:t>
            </a:r>
            <a:r>
              <a:rPr lang="en-US" sz="2800" b="1" dirty="0">
                <a:solidFill>
                  <a:srgbClr val="FF0000"/>
                </a:solidFill>
                <a:latin typeface="Times" panose="02020603050405020304" pitchFamily="18" charset="0"/>
                <a:ea typeface="Arial Unicode MS"/>
                <a:cs typeface="Times" panose="02020603050405020304" pitchFamily="18" charset="0"/>
              </a:rPr>
              <a:t> </a:t>
            </a:r>
            <a:r>
              <a:rPr lang="en-US" sz="2800" b="1" dirty="0" err="1" smtClean="0">
                <a:solidFill>
                  <a:srgbClr val="FF0000"/>
                </a:solidFill>
                <a:latin typeface="Times" panose="02020603050405020304" pitchFamily="18" charset="0"/>
                <a:ea typeface="Arial Unicode MS"/>
                <a:cs typeface="Times" panose="02020603050405020304" pitchFamily="18" charset="0"/>
              </a:rPr>
              <a:t>hai</a:t>
            </a:r>
            <a:r>
              <a:rPr lang="en-US" sz="2800" b="1" dirty="0" smtClean="0">
                <a:solidFill>
                  <a:srgbClr val="FF0000"/>
                </a:solidFill>
                <a:latin typeface="Times" panose="02020603050405020304" pitchFamily="18" charset="0"/>
                <a:ea typeface="Arial Unicode MS"/>
                <a:cs typeface="Times" panose="02020603050405020304" pitchFamily="18" charset="0"/>
              </a:rPr>
              <a:t> </a:t>
            </a:r>
            <a:r>
              <a:rPr lang="en-US" sz="2800" b="1" dirty="0" err="1">
                <a:solidFill>
                  <a:srgbClr val="FF0000"/>
                </a:solidFill>
                <a:latin typeface="Times" panose="02020603050405020304" pitchFamily="18" charset="0"/>
                <a:ea typeface="Arial Unicode MS"/>
                <a:cs typeface="Times" panose="02020603050405020304" pitchFamily="18" charset="0"/>
              </a:rPr>
              <a:t>đội</a:t>
            </a:r>
            <a:endParaRPr lang="zh-CN" altLang="en-US" sz="2400" b="1" dirty="0">
              <a:solidFill>
                <a:srgbClr val="FF0000"/>
              </a:solidFill>
              <a:latin typeface="Times" panose="02020603050405020304" pitchFamily="18" charset="0"/>
              <a:ea typeface="微软雅黑"/>
              <a:cs typeface="Times" panose="02020603050405020304" pitchFamily="18" charset="0"/>
              <a:sym typeface="微软雅黑" panose="020B0503020204020204" pitchFamily="34" charset="-122"/>
            </a:endParaRPr>
          </a:p>
        </p:txBody>
      </p:sp>
      <p:sp>
        <p:nvSpPr>
          <p:cNvPr id="27" name="Cloud Callout 26"/>
          <p:cNvSpPr/>
          <p:nvPr/>
        </p:nvSpPr>
        <p:spPr>
          <a:xfrm rot="21416254">
            <a:off x="8017549" y="2200282"/>
            <a:ext cx="4209127" cy="1902178"/>
          </a:xfrm>
          <a:prstGeom prst="cloud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prstClr val="black"/>
              </a:solidFill>
              <a:latin typeface="Times" panose="02020603050405020304" pitchFamily="18" charset="0"/>
              <a:cs typeface="Times" panose="02020603050405020304" pitchFamily="18" charset="0"/>
            </a:endParaRPr>
          </a:p>
        </p:txBody>
      </p:sp>
      <p:sp>
        <p:nvSpPr>
          <p:cNvPr id="2" name="Rectangle 1"/>
          <p:cNvSpPr/>
          <p:nvPr/>
        </p:nvSpPr>
        <p:spPr>
          <a:xfrm>
            <a:off x="8486371" y="2288598"/>
            <a:ext cx="3663128" cy="2039789"/>
          </a:xfrm>
          <a:prstGeom prst="rect">
            <a:avLst/>
          </a:prstGeom>
        </p:spPr>
        <p:txBody>
          <a:bodyPr wrap="square">
            <a:spAutoFit/>
          </a:bodyPr>
          <a:lstStyle/>
          <a:p>
            <a:pPr lvl="0" eaLnBrk="0" fontAlgn="base" hangingPunct="0">
              <a:lnSpc>
                <a:spcPct val="125000"/>
              </a:lnSpc>
              <a:spcBef>
                <a:spcPct val="0"/>
              </a:spcBef>
              <a:spcAft>
                <a:spcPct val="0"/>
              </a:spcAft>
              <a:defRPr/>
            </a:pPr>
            <a:r>
              <a:rPr lang="en-US" sz="2531" b="1" dirty="0" err="1">
                <a:solidFill>
                  <a:srgbClr val="FF0000"/>
                </a:solidFill>
                <a:latin typeface="Times" panose="02020603050405020304" pitchFamily="18" charset="0"/>
                <a:ea typeface="Arial Unicode MS"/>
                <a:cs typeface="Times" panose="02020603050405020304" pitchFamily="18" charset="0"/>
              </a:rPr>
              <a:t>Đạ</a:t>
            </a:r>
            <a:r>
              <a:rPr lang="it-IT" sz="2531" b="1" dirty="0">
                <a:solidFill>
                  <a:srgbClr val="FF0000"/>
                </a:solidFill>
                <a:latin typeface="Times" panose="02020603050405020304" pitchFamily="18" charset="0"/>
                <a:ea typeface="Arial Unicode MS"/>
                <a:cs typeface="Times" panose="02020603050405020304" pitchFamily="18" charset="0"/>
              </a:rPr>
              <a:t>i di</a:t>
            </a:r>
            <a:r>
              <a:rPr lang="en-US" sz="2531" b="1" dirty="0" err="1">
                <a:solidFill>
                  <a:srgbClr val="FF0000"/>
                </a:solidFill>
                <a:latin typeface="Times" panose="02020603050405020304" pitchFamily="18" charset="0"/>
                <a:ea typeface="Arial Unicode MS"/>
                <a:cs typeface="Times" panose="02020603050405020304" pitchFamily="18" charset="0"/>
              </a:rPr>
              <a:t>ện</a:t>
            </a:r>
            <a:r>
              <a:rPr lang="en-US" sz="2531" b="1" dirty="0">
                <a:solidFill>
                  <a:srgbClr val="FF0000"/>
                </a:solidFill>
                <a:latin typeface="Times" panose="02020603050405020304" pitchFamily="18" charset="0"/>
                <a:ea typeface="Arial Unicode MS"/>
                <a:cs typeface="Times" panose="02020603050405020304" pitchFamily="18" charset="0"/>
              </a:rPr>
              <a:t> </a:t>
            </a:r>
            <a:r>
              <a:rPr lang="en-US" sz="2531" b="1" dirty="0" err="1">
                <a:solidFill>
                  <a:srgbClr val="FF0000"/>
                </a:solidFill>
                <a:latin typeface="Times" panose="02020603050405020304" pitchFamily="18" charset="0"/>
                <a:ea typeface="Arial Unicode MS"/>
                <a:cs typeface="Times" panose="02020603050405020304" pitchFamily="18" charset="0"/>
              </a:rPr>
              <a:t>hai</a:t>
            </a:r>
            <a:r>
              <a:rPr lang="en-US" sz="2531" b="1" dirty="0">
                <a:solidFill>
                  <a:srgbClr val="FF0000"/>
                </a:solidFill>
                <a:latin typeface="Times" panose="02020603050405020304" pitchFamily="18" charset="0"/>
                <a:ea typeface="Arial Unicode MS"/>
                <a:cs typeface="Times" panose="02020603050405020304" pitchFamily="18" charset="0"/>
              </a:rPr>
              <a:t> </a:t>
            </a:r>
            <a:r>
              <a:rPr lang="en-US" sz="2531" b="1" dirty="0" err="1">
                <a:solidFill>
                  <a:srgbClr val="FF0000"/>
                </a:solidFill>
                <a:latin typeface="Times" panose="02020603050405020304" pitchFamily="18" charset="0"/>
                <a:ea typeface="Arial Unicode MS"/>
                <a:cs typeface="Times" panose="02020603050405020304" pitchFamily="18" charset="0"/>
              </a:rPr>
              <a:t>đội</a:t>
            </a:r>
            <a:r>
              <a:rPr lang="en-US" sz="2531" b="1" dirty="0">
                <a:solidFill>
                  <a:srgbClr val="FF0000"/>
                </a:solidFill>
                <a:latin typeface="Times" panose="02020603050405020304" pitchFamily="18" charset="0"/>
                <a:ea typeface="Arial Unicode MS"/>
                <a:cs typeface="Times" panose="02020603050405020304" pitchFamily="18" charset="0"/>
              </a:rPr>
              <a:t> l</a:t>
            </a:r>
            <a:r>
              <a:rPr lang="fr-FR" sz="2531" b="1" dirty="0">
                <a:solidFill>
                  <a:srgbClr val="FF0000"/>
                </a:solidFill>
                <a:latin typeface="Times" panose="02020603050405020304" pitchFamily="18" charset="0"/>
                <a:ea typeface="Arial Unicode MS"/>
                <a:cs typeface="Times" panose="02020603050405020304" pitchFamily="18" charset="0"/>
              </a:rPr>
              <a:t>ê</a:t>
            </a:r>
            <a:r>
              <a:rPr lang="en-US" sz="2531" b="1" dirty="0">
                <a:solidFill>
                  <a:srgbClr val="FF0000"/>
                </a:solidFill>
                <a:latin typeface="Times" panose="02020603050405020304" pitchFamily="18" charset="0"/>
                <a:ea typeface="Arial Unicode MS"/>
                <a:cs typeface="Times" panose="02020603050405020304" pitchFamily="18" charset="0"/>
              </a:rPr>
              <a:t>n </a:t>
            </a:r>
            <a:r>
              <a:rPr lang="en-US" sz="2531" b="1" dirty="0" err="1">
                <a:solidFill>
                  <a:srgbClr val="FF0000"/>
                </a:solidFill>
                <a:latin typeface="Times" panose="02020603050405020304" pitchFamily="18" charset="0"/>
                <a:ea typeface="Arial Unicode MS"/>
                <a:cs typeface="Times" panose="02020603050405020304" pitchFamily="18" charset="0"/>
              </a:rPr>
              <a:t>bả</a:t>
            </a:r>
            <a:r>
              <a:rPr lang="nl-NL" sz="2531" b="1" dirty="0">
                <a:solidFill>
                  <a:srgbClr val="FF0000"/>
                </a:solidFill>
                <a:latin typeface="Times" panose="02020603050405020304" pitchFamily="18" charset="0"/>
                <a:ea typeface="Arial Unicode MS"/>
                <a:cs typeface="Times" panose="02020603050405020304" pitchFamily="18" charset="0"/>
              </a:rPr>
              <a:t>ng v</a:t>
            </a:r>
            <a:r>
              <a:rPr lang="fr-FR" sz="2531" b="1" dirty="0">
                <a:solidFill>
                  <a:srgbClr val="FF0000"/>
                </a:solidFill>
                <a:latin typeface="Times" panose="02020603050405020304" pitchFamily="18" charset="0"/>
                <a:ea typeface="Arial Unicode MS"/>
                <a:cs typeface="Times" panose="02020603050405020304" pitchFamily="18" charset="0"/>
              </a:rPr>
              <a:t>à </a:t>
            </a:r>
            <a:r>
              <a:rPr lang="en-US" sz="2531" b="1" dirty="0" err="1" smtClean="0">
                <a:solidFill>
                  <a:srgbClr val="FF0000"/>
                </a:solidFill>
                <a:latin typeface="Times" panose="02020603050405020304" pitchFamily="18" charset="0"/>
                <a:ea typeface="Arial Unicode MS"/>
                <a:cs typeface="Times" panose="02020603050405020304" pitchFamily="18" charset="0"/>
              </a:rPr>
              <a:t>viết</a:t>
            </a:r>
            <a:r>
              <a:rPr lang="en-US" sz="2531" b="1" dirty="0" smtClean="0">
                <a:solidFill>
                  <a:srgbClr val="FF0000"/>
                </a:solidFill>
                <a:latin typeface="Times" panose="02020603050405020304" pitchFamily="18" charset="0"/>
                <a:ea typeface="Arial Unicode MS"/>
                <a:cs typeface="Times" panose="02020603050405020304" pitchFamily="18" charset="0"/>
              </a:rPr>
              <a:t> </a:t>
            </a:r>
            <a:r>
              <a:rPr lang="en-US" sz="2531" b="1" dirty="0" err="1">
                <a:solidFill>
                  <a:srgbClr val="FF0000"/>
                </a:solidFill>
                <a:latin typeface="Times" panose="02020603050405020304" pitchFamily="18" charset="0"/>
                <a:ea typeface="Arial Unicode MS"/>
                <a:cs typeface="Times" panose="02020603050405020304" pitchFamily="18" charset="0"/>
              </a:rPr>
              <a:t>những</a:t>
            </a:r>
            <a:r>
              <a:rPr lang="en-US" sz="2531" b="1" dirty="0">
                <a:solidFill>
                  <a:srgbClr val="FF0000"/>
                </a:solidFill>
                <a:latin typeface="Times" panose="02020603050405020304" pitchFamily="18" charset="0"/>
                <a:ea typeface="Arial Unicode MS"/>
                <a:cs typeface="Times" panose="02020603050405020304" pitchFamily="18" charset="0"/>
              </a:rPr>
              <a:t> </a:t>
            </a:r>
            <a:r>
              <a:rPr lang="en-US" sz="2531" b="1" dirty="0" err="1">
                <a:solidFill>
                  <a:srgbClr val="FF0000"/>
                </a:solidFill>
                <a:latin typeface="Times" panose="02020603050405020304" pitchFamily="18" charset="0"/>
                <a:ea typeface="Arial Unicode MS"/>
                <a:cs typeface="Times" panose="02020603050405020304" pitchFamily="18" charset="0"/>
              </a:rPr>
              <a:t>biểu</a:t>
            </a:r>
            <a:r>
              <a:rPr lang="en-US" sz="2531" b="1" dirty="0">
                <a:solidFill>
                  <a:srgbClr val="FF0000"/>
                </a:solidFill>
                <a:latin typeface="Times" panose="02020603050405020304" pitchFamily="18" charset="0"/>
                <a:ea typeface="Arial Unicode MS"/>
                <a:cs typeface="Times" panose="02020603050405020304" pitchFamily="18" charset="0"/>
              </a:rPr>
              <a:t> </a:t>
            </a:r>
            <a:r>
              <a:rPr lang="en-US" sz="2531" b="1" dirty="0" err="1">
                <a:solidFill>
                  <a:srgbClr val="FF0000"/>
                </a:solidFill>
                <a:latin typeface="Times" panose="02020603050405020304" pitchFamily="18" charset="0"/>
                <a:ea typeface="Arial Unicode MS"/>
                <a:cs typeface="Times" panose="02020603050405020304" pitchFamily="18" charset="0"/>
              </a:rPr>
              <a:t>hiện</a:t>
            </a:r>
            <a:r>
              <a:rPr lang="en-US" sz="2531" b="1" dirty="0">
                <a:solidFill>
                  <a:srgbClr val="FF0000"/>
                </a:solidFill>
                <a:latin typeface="Times" panose="02020603050405020304" pitchFamily="18" charset="0"/>
                <a:ea typeface="Arial Unicode MS"/>
                <a:cs typeface="Times" panose="02020603050405020304" pitchFamily="18" charset="0"/>
              </a:rPr>
              <a:t> </a:t>
            </a:r>
            <a:r>
              <a:rPr lang="en-US" sz="2531" b="1" dirty="0" err="1">
                <a:solidFill>
                  <a:srgbClr val="FF0000"/>
                </a:solidFill>
                <a:latin typeface="Times" panose="02020603050405020304" pitchFamily="18" charset="0"/>
                <a:ea typeface="Arial Unicode MS"/>
                <a:cs typeface="Times" panose="02020603050405020304" pitchFamily="18" charset="0"/>
              </a:rPr>
              <a:t>của</a:t>
            </a:r>
            <a:r>
              <a:rPr lang="en-US" sz="2531" b="1" dirty="0">
                <a:solidFill>
                  <a:srgbClr val="FF0000"/>
                </a:solidFill>
                <a:latin typeface="Times" panose="02020603050405020304" pitchFamily="18" charset="0"/>
                <a:ea typeface="Arial Unicode MS"/>
                <a:cs typeface="Times" panose="02020603050405020304" pitchFamily="18" charset="0"/>
              </a:rPr>
              <a:t> </a:t>
            </a:r>
            <a:r>
              <a:rPr lang="en-US" sz="2531" b="1" dirty="0" err="1">
                <a:solidFill>
                  <a:srgbClr val="FF0000"/>
                </a:solidFill>
                <a:latin typeface="Times" panose="02020603050405020304" pitchFamily="18" charset="0"/>
                <a:ea typeface="Arial Unicode MS"/>
                <a:cs typeface="Times" panose="02020603050405020304" pitchFamily="18" charset="0"/>
              </a:rPr>
              <a:t>yêu</a:t>
            </a:r>
            <a:r>
              <a:rPr lang="en-US" sz="2531" b="1" dirty="0">
                <a:solidFill>
                  <a:srgbClr val="FF0000"/>
                </a:solidFill>
                <a:latin typeface="Times" panose="02020603050405020304" pitchFamily="18" charset="0"/>
                <a:ea typeface="Arial Unicode MS"/>
                <a:cs typeface="Times" panose="02020603050405020304" pitchFamily="18" charset="0"/>
              </a:rPr>
              <a:t> </a:t>
            </a:r>
            <a:r>
              <a:rPr lang="en-US" sz="2531" b="1" dirty="0" err="1">
                <a:solidFill>
                  <a:srgbClr val="FF0000"/>
                </a:solidFill>
                <a:latin typeface="Times" panose="02020603050405020304" pitchFamily="18" charset="0"/>
                <a:ea typeface="Arial Unicode MS"/>
                <a:cs typeface="Times" panose="02020603050405020304" pitchFamily="18" charset="0"/>
              </a:rPr>
              <a:t>thương</a:t>
            </a:r>
            <a:r>
              <a:rPr lang="en-US" sz="2531" b="1" dirty="0">
                <a:solidFill>
                  <a:srgbClr val="FF0000"/>
                </a:solidFill>
                <a:latin typeface="Times" panose="02020603050405020304" pitchFamily="18" charset="0"/>
                <a:ea typeface="Arial Unicode MS"/>
                <a:cs typeface="Times" panose="02020603050405020304" pitchFamily="18" charset="0"/>
              </a:rPr>
              <a:t> con </a:t>
            </a:r>
            <a:r>
              <a:rPr lang="en-US" sz="2531" b="1" dirty="0" err="1">
                <a:solidFill>
                  <a:srgbClr val="FF0000"/>
                </a:solidFill>
                <a:latin typeface="Times" panose="02020603050405020304" pitchFamily="18" charset="0"/>
                <a:ea typeface="Arial Unicode MS"/>
                <a:cs typeface="Times" panose="02020603050405020304" pitchFamily="18" charset="0"/>
              </a:rPr>
              <a:t>người</a:t>
            </a:r>
            <a:r>
              <a:rPr lang="en-US" sz="2531" b="1" dirty="0">
                <a:solidFill>
                  <a:srgbClr val="FF0000"/>
                </a:solidFill>
                <a:latin typeface="Times" panose="02020603050405020304" pitchFamily="18" charset="0"/>
                <a:ea typeface="Arial Unicode MS"/>
                <a:cs typeface="Times" panose="02020603050405020304" pitchFamily="18" charset="0"/>
              </a:rPr>
              <a:t> </a:t>
            </a:r>
            <a:r>
              <a:rPr lang="en-US" sz="2531" b="1" dirty="0" err="1">
                <a:solidFill>
                  <a:srgbClr val="FF0000"/>
                </a:solidFill>
                <a:latin typeface="Times" panose="02020603050405020304" pitchFamily="18" charset="0"/>
                <a:ea typeface="Arial Unicode MS"/>
                <a:cs typeface="Times" panose="02020603050405020304" pitchFamily="18" charset="0"/>
              </a:rPr>
              <a:t>trong</a:t>
            </a:r>
            <a:r>
              <a:rPr lang="en-US" sz="2531" b="1" dirty="0">
                <a:solidFill>
                  <a:srgbClr val="FF0000"/>
                </a:solidFill>
                <a:latin typeface="Times" panose="02020603050405020304" pitchFamily="18" charset="0"/>
                <a:ea typeface="Arial Unicode MS"/>
                <a:cs typeface="Times" panose="02020603050405020304" pitchFamily="18" charset="0"/>
              </a:rPr>
              <a:t> </a:t>
            </a:r>
            <a:r>
              <a:rPr lang="en-US" sz="2531" b="1" dirty="0" smtClean="0">
                <a:solidFill>
                  <a:srgbClr val="FF0000"/>
                </a:solidFill>
                <a:latin typeface="Times" panose="02020603050405020304" pitchFamily="18" charset="0"/>
                <a:ea typeface="Arial Unicode MS"/>
                <a:cs typeface="Times" panose="02020603050405020304" pitchFamily="18" charset="0"/>
              </a:rPr>
              <a:t>3’</a:t>
            </a:r>
            <a:endParaRPr lang="en-US" sz="2531" b="1" dirty="0">
              <a:solidFill>
                <a:srgbClr val="FF0000"/>
              </a:solidFill>
              <a:latin typeface="Times" panose="02020603050405020304" pitchFamily="18" charset="0"/>
              <a:ea typeface="Arial Unicode MS"/>
              <a:cs typeface="Times" panose="02020603050405020304" pitchFamily="18" charset="0"/>
            </a:endParaRPr>
          </a:p>
        </p:txBody>
      </p:sp>
      <p:sp>
        <p:nvSpPr>
          <p:cNvPr id="3" name="Rectangle 2"/>
          <p:cNvSpPr/>
          <p:nvPr/>
        </p:nvSpPr>
        <p:spPr>
          <a:xfrm>
            <a:off x="9296451" y="5293963"/>
            <a:ext cx="3024784" cy="1260730"/>
          </a:xfrm>
          <a:prstGeom prst="rect">
            <a:avLst/>
          </a:prstGeom>
        </p:spPr>
        <p:txBody>
          <a:bodyPr wrap="square">
            <a:spAutoFit/>
          </a:bodyPr>
          <a:lstStyle/>
          <a:p>
            <a:pPr lvl="0" eaLnBrk="0" fontAlgn="base" hangingPunct="0">
              <a:spcBef>
                <a:spcPct val="0"/>
              </a:spcBef>
              <a:spcAft>
                <a:spcPct val="0"/>
              </a:spcAft>
              <a:defRPr/>
            </a:pPr>
            <a:r>
              <a:rPr lang="en-US" sz="2531" b="1" dirty="0" err="1">
                <a:solidFill>
                  <a:srgbClr val="FF0000"/>
                </a:solidFill>
                <a:latin typeface="Times" panose="02020603050405020304" pitchFamily="18" charset="0"/>
                <a:ea typeface="Arial Unicode MS"/>
                <a:cs typeface="Times" panose="02020603050405020304" pitchFamily="18" charset="0"/>
              </a:rPr>
              <a:t>Đội</a:t>
            </a:r>
            <a:r>
              <a:rPr lang="en-US" sz="2531" b="1" dirty="0">
                <a:solidFill>
                  <a:srgbClr val="FF0000"/>
                </a:solidFill>
                <a:latin typeface="Times" panose="02020603050405020304" pitchFamily="18" charset="0"/>
                <a:ea typeface="Arial Unicode MS"/>
                <a:cs typeface="Times" panose="02020603050405020304" pitchFamily="18" charset="0"/>
              </a:rPr>
              <a:t> n</a:t>
            </a:r>
            <a:r>
              <a:rPr lang="fr-FR" sz="2531" b="1" dirty="0">
                <a:solidFill>
                  <a:srgbClr val="FF0000"/>
                </a:solidFill>
                <a:latin typeface="Times" panose="02020603050405020304" pitchFamily="18" charset="0"/>
                <a:ea typeface="Arial Unicode MS"/>
                <a:cs typeface="Times" panose="02020603050405020304" pitchFamily="18" charset="0"/>
              </a:rPr>
              <a:t>à</a:t>
            </a:r>
            <a:r>
              <a:rPr lang="en-US" sz="2531" b="1" dirty="0">
                <a:solidFill>
                  <a:srgbClr val="FF0000"/>
                </a:solidFill>
                <a:latin typeface="Times" panose="02020603050405020304" pitchFamily="18" charset="0"/>
                <a:ea typeface="Arial Unicode MS"/>
                <a:cs typeface="Times" panose="02020603050405020304" pitchFamily="18" charset="0"/>
              </a:rPr>
              <a:t>o </a:t>
            </a:r>
            <a:r>
              <a:rPr lang="en-US" sz="2531" b="1" dirty="0" err="1">
                <a:solidFill>
                  <a:srgbClr val="FF0000"/>
                </a:solidFill>
                <a:latin typeface="Times" panose="02020603050405020304" pitchFamily="18" charset="0"/>
                <a:ea typeface="Arial Unicode MS"/>
                <a:cs typeface="Times" panose="02020603050405020304" pitchFamily="18" charset="0"/>
              </a:rPr>
              <a:t>viết</a:t>
            </a:r>
            <a:r>
              <a:rPr lang="en-US" sz="2531" b="1" dirty="0">
                <a:solidFill>
                  <a:srgbClr val="FF0000"/>
                </a:solidFill>
                <a:latin typeface="Times" panose="02020603050405020304" pitchFamily="18" charset="0"/>
                <a:ea typeface="Arial Unicode MS"/>
                <a:cs typeface="Times" panose="02020603050405020304" pitchFamily="18" charset="0"/>
              </a:rPr>
              <a:t> </a:t>
            </a:r>
            <a:r>
              <a:rPr lang="en-US" sz="2531" b="1" dirty="0" err="1">
                <a:solidFill>
                  <a:srgbClr val="FF0000"/>
                </a:solidFill>
                <a:latin typeface="Times" panose="02020603050405020304" pitchFamily="18" charset="0"/>
                <a:ea typeface="Arial Unicode MS"/>
                <a:cs typeface="Times" panose="02020603050405020304" pitchFamily="18" charset="0"/>
              </a:rPr>
              <a:t>đượ</a:t>
            </a:r>
            <a:r>
              <a:rPr lang="pt-PT" sz="2531" b="1" dirty="0">
                <a:solidFill>
                  <a:srgbClr val="FF0000"/>
                </a:solidFill>
                <a:latin typeface="Times" panose="02020603050405020304" pitchFamily="18" charset="0"/>
                <a:ea typeface="Arial Unicode MS"/>
                <a:cs typeface="Times" panose="02020603050405020304" pitchFamily="18" charset="0"/>
              </a:rPr>
              <a:t>c nhi</a:t>
            </a:r>
            <a:r>
              <a:rPr lang="en-US" sz="2531" b="1" dirty="0" err="1">
                <a:solidFill>
                  <a:srgbClr val="FF0000"/>
                </a:solidFill>
                <a:latin typeface="Times" panose="02020603050405020304" pitchFamily="18" charset="0"/>
                <a:ea typeface="Arial Unicode MS"/>
                <a:cs typeface="Times" panose="02020603050405020304" pitchFamily="18" charset="0"/>
              </a:rPr>
              <a:t>ều</a:t>
            </a:r>
            <a:r>
              <a:rPr lang="en-US" sz="2531" b="1" dirty="0">
                <a:solidFill>
                  <a:srgbClr val="FF0000"/>
                </a:solidFill>
                <a:latin typeface="Times" panose="02020603050405020304" pitchFamily="18" charset="0"/>
                <a:ea typeface="Arial Unicode MS"/>
                <a:cs typeface="Times" panose="02020603050405020304" pitchFamily="18" charset="0"/>
              </a:rPr>
              <a:t> </a:t>
            </a:r>
            <a:r>
              <a:rPr lang="en-US" sz="2531" b="1" dirty="0" err="1" smtClean="0">
                <a:solidFill>
                  <a:srgbClr val="FF0000"/>
                </a:solidFill>
                <a:latin typeface="Times" panose="02020603050405020304" pitchFamily="18" charset="0"/>
                <a:ea typeface="Arial Unicode MS"/>
                <a:cs typeface="Times" panose="02020603050405020304" pitchFamily="18" charset="0"/>
              </a:rPr>
              <a:t>và</a:t>
            </a:r>
            <a:r>
              <a:rPr lang="en-US" sz="2531" b="1" dirty="0" smtClean="0">
                <a:solidFill>
                  <a:srgbClr val="FF0000"/>
                </a:solidFill>
                <a:latin typeface="Times" panose="02020603050405020304" pitchFamily="18" charset="0"/>
                <a:ea typeface="Arial Unicode MS"/>
                <a:cs typeface="Times" panose="02020603050405020304" pitchFamily="18" charset="0"/>
              </a:rPr>
              <a:t> </a:t>
            </a:r>
            <a:r>
              <a:rPr lang="en-US" sz="2531" b="1" dirty="0" err="1" smtClean="0">
                <a:solidFill>
                  <a:srgbClr val="FF0000"/>
                </a:solidFill>
                <a:latin typeface="Times" panose="02020603050405020304" pitchFamily="18" charset="0"/>
                <a:ea typeface="Arial Unicode MS"/>
                <a:cs typeface="Times" panose="02020603050405020304" pitchFamily="18" charset="0"/>
              </a:rPr>
              <a:t>đúng</a:t>
            </a:r>
            <a:r>
              <a:rPr lang="en-US" sz="2531" b="1" dirty="0" smtClean="0">
                <a:solidFill>
                  <a:srgbClr val="FF0000"/>
                </a:solidFill>
                <a:latin typeface="Times" panose="02020603050405020304" pitchFamily="18" charset="0"/>
                <a:ea typeface="Arial Unicode MS"/>
                <a:cs typeface="Times" panose="02020603050405020304" pitchFamily="18" charset="0"/>
              </a:rPr>
              <a:t> </a:t>
            </a:r>
            <a:r>
              <a:rPr lang="en-US" sz="2531" b="1" dirty="0" err="1" smtClean="0">
                <a:solidFill>
                  <a:srgbClr val="FF0000"/>
                </a:solidFill>
                <a:latin typeface="Times" panose="02020603050405020304" pitchFamily="18" charset="0"/>
                <a:ea typeface="Arial Unicode MS"/>
                <a:cs typeface="Times" panose="02020603050405020304" pitchFamily="18" charset="0"/>
              </a:rPr>
              <a:t>sẽ</a:t>
            </a:r>
            <a:r>
              <a:rPr lang="en-US" sz="2531" b="1" dirty="0" smtClean="0">
                <a:solidFill>
                  <a:srgbClr val="FF0000"/>
                </a:solidFill>
                <a:latin typeface="Times" panose="02020603050405020304" pitchFamily="18" charset="0"/>
                <a:ea typeface="Arial Unicode MS"/>
                <a:cs typeface="Times" panose="02020603050405020304" pitchFamily="18" charset="0"/>
              </a:rPr>
              <a:t> </a:t>
            </a:r>
            <a:r>
              <a:rPr lang="en-US" sz="2531" b="1" dirty="0" err="1">
                <a:solidFill>
                  <a:srgbClr val="FF0000"/>
                </a:solidFill>
                <a:latin typeface="Times" panose="02020603050405020304" pitchFamily="18" charset="0"/>
                <a:ea typeface="Arial Unicode MS"/>
                <a:cs typeface="Times" panose="02020603050405020304" pitchFamily="18" charset="0"/>
              </a:rPr>
              <a:t>được</a:t>
            </a:r>
            <a:r>
              <a:rPr lang="en-US" sz="2531" b="1" dirty="0">
                <a:solidFill>
                  <a:srgbClr val="FF0000"/>
                </a:solidFill>
                <a:latin typeface="Times" panose="02020603050405020304" pitchFamily="18" charset="0"/>
                <a:ea typeface="Arial Unicode MS"/>
                <a:cs typeface="Times" panose="02020603050405020304" pitchFamily="18" charset="0"/>
              </a:rPr>
              <a:t> 10 </a:t>
            </a:r>
            <a:r>
              <a:rPr lang="en-US" sz="2531" b="1" dirty="0" err="1">
                <a:solidFill>
                  <a:srgbClr val="FF0000"/>
                </a:solidFill>
                <a:latin typeface="Times" panose="02020603050405020304" pitchFamily="18" charset="0"/>
                <a:ea typeface="Arial Unicode MS"/>
                <a:cs typeface="Times" panose="02020603050405020304" pitchFamily="18" charset="0"/>
              </a:rPr>
              <a:t>điểm</a:t>
            </a:r>
            <a:r>
              <a:rPr lang="en-US" sz="2531" b="1" dirty="0">
                <a:solidFill>
                  <a:srgbClr val="FF0000"/>
                </a:solidFill>
                <a:latin typeface="Times" panose="02020603050405020304" pitchFamily="18" charset="0"/>
                <a:ea typeface="Arial Unicode MS"/>
                <a:cs typeface="Times" panose="02020603050405020304" pitchFamily="18" charset="0"/>
              </a:rPr>
              <a:t>. </a:t>
            </a:r>
            <a:endParaRPr lang="en-SG" sz="2531" b="1" dirty="0">
              <a:solidFill>
                <a:srgbClr val="FF0000"/>
              </a:solidFill>
              <a:latin typeface="Times" panose="02020603050405020304" pitchFamily="18" charset="0"/>
              <a:ea typeface="微软雅黑"/>
              <a:cs typeface="Times" panose="02020603050405020304" pitchFamily="18" charset="0"/>
            </a:endParaRPr>
          </a:p>
        </p:txBody>
      </p:sp>
      <p:pic>
        <p:nvPicPr>
          <p:cNvPr id="29" name="图片 1"/>
          <p:cNvPicPr>
            <a:picLocks noChangeAspect="1"/>
          </p:cNvPicPr>
          <p:nvPr/>
        </p:nvPicPr>
        <p:blipFill>
          <a:blip r:embed="rId2">
            <a:extLst>
              <a:ext uri="{28A0092B-C50C-407E-A947-70E740481C1C}">
                <a14:useLocalDpi xmlns:a14="http://schemas.microsoft.com/office/drawing/2010/main" val="0"/>
              </a:ext>
            </a:extLst>
          </a:blip>
          <a:srcRect l="8347" r="32761"/>
          <a:stretch>
            <a:fillRect/>
          </a:stretch>
        </p:blipFill>
        <p:spPr bwMode="auto">
          <a:xfrm>
            <a:off x="2646146" y="5062216"/>
            <a:ext cx="1517073" cy="173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p:cNvSpPr>
            <a:spLocks noChangeArrowheads="1"/>
          </p:cNvSpPr>
          <p:nvPr/>
        </p:nvSpPr>
        <p:spPr bwMode="auto">
          <a:xfrm>
            <a:off x="1077906" y="-46677"/>
            <a:ext cx="7582064"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3200" b="1" dirty="0">
                <a:solidFill>
                  <a:srgbClr val="FF0000"/>
                </a:solidFill>
                <a:latin typeface="Times" panose="02020603050405020304" pitchFamily="18" charset="0"/>
                <a:ea typeface="Helvetica Neue"/>
                <a:cs typeface="Times" panose="02020603050405020304" pitchFamily="18" charset="0"/>
              </a:rPr>
              <a:t>TRÒ CHƠI </a:t>
            </a:r>
          </a:p>
          <a:p>
            <a:pPr algn="ctr" eaLnBrk="0" fontAlgn="base" hangingPunct="0">
              <a:spcBef>
                <a:spcPct val="0"/>
              </a:spcBef>
              <a:spcAft>
                <a:spcPct val="0"/>
              </a:spcAft>
            </a:pPr>
            <a:r>
              <a:rPr lang="en-US" altLang="en-US" sz="3600" b="1" dirty="0" smtClean="0">
                <a:solidFill>
                  <a:srgbClr val="FF0000"/>
                </a:solidFill>
                <a:latin typeface="Times" panose="02020603050405020304" pitchFamily="18" charset="0"/>
                <a:ea typeface="Helvetica Neue"/>
                <a:cs typeface="Times" panose="02020603050405020304" pitchFamily="18" charset="0"/>
              </a:rPr>
              <a:t>“NGƯỜI LÀM VƯỜN NHÂN HẬU”</a:t>
            </a:r>
            <a:endParaRPr lang="en-SG" altLang="en-US" sz="3600" b="1" dirty="0">
              <a:solidFill>
                <a:srgbClr val="FF0000"/>
              </a:solidFill>
              <a:latin typeface="Times" panose="02020603050405020304" pitchFamily="18" charset="0"/>
              <a:cs typeface="Times" panose="02020603050405020304" pitchFamily="18" charset="0"/>
            </a:endParaRPr>
          </a:p>
        </p:txBody>
      </p:sp>
      <p:pic>
        <p:nvPicPr>
          <p:cNvPr id="33" name="Picture 32"/>
          <p:cNvPicPr>
            <a:picLocks noChangeAspect="1"/>
          </p:cNvPicPr>
          <p:nvPr/>
        </p:nvPicPr>
        <p:blipFill>
          <a:blip r:embed="rId3"/>
          <a:stretch>
            <a:fillRect/>
          </a:stretch>
        </p:blipFill>
        <p:spPr>
          <a:xfrm>
            <a:off x="10936762" y="0"/>
            <a:ext cx="1255238" cy="937524"/>
          </a:xfrm>
          <a:prstGeom prst="rect">
            <a:avLst/>
          </a:prstGeom>
        </p:spPr>
      </p:pic>
    </p:spTree>
    <p:extLst>
      <p:ext uri="{BB962C8B-B14F-4D97-AF65-F5344CB8AC3E}">
        <p14:creationId xmlns:p14="http://schemas.microsoft.com/office/powerpoint/2010/main" val="17824473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801708103"/>
              </p:ext>
            </p:extLst>
          </p:nvPr>
        </p:nvGraphicFramePr>
        <p:xfrm>
          <a:off x="403100" y="2339082"/>
          <a:ext cx="11161281" cy="4435372"/>
        </p:xfrm>
        <a:graphic>
          <a:graphicData uri="http://schemas.openxmlformats.org/drawingml/2006/table">
            <a:tbl>
              <a:tblPr firstRow="1" firstCol="1" bandRow="1"/>
              <a:tblGrid>
                <a:gridCol w="2239739">
                  <a:extLst>
                    <a:ext uri="{9D8B030D-6E8A-4147-A177-3AD203B41FA5}">
                      <a16:colId xmlns:a16="http://schemas.microsoft.com/office/drawing/2014/main" xmlns="" val="20000"/>
                    </a:ext>
                  </a:extLst>
                </a:gridCol>
                <a:gridCol w="2655706">
                  <a:extLst>
                    <a:ext uri="{9D8B030D-6E8A-4147-A177-3AD203B41FA5}">
                      <a16:colId xmlns:a16="http://schemas.microsoft.com/office/drawing/2014/main" xmlns="" val="20001"/>
                    </a:ext>
                  </a:extLst>
                </a:gridCol>
                <a:gridCol w="3475516">
                  <a:extLst>
                    <a:ext uri="{9D8B030D-6E8A-4147-A177-3AD203B41FA5}">
                      <a16:colId xmlns:a16="http://schemas.microsoft.com/office/drawing/2014/main" xmlns="" val="20002"/>
                    </a:ext>
                  </a:extLst>
                </a:gridCol>
                <a:gridCol w="2790320">
                  <a:extLst>
                    <a:ext uri="{9D8B030D-6E8A-4147-A177-3AD203B41FA5}">
                      <a16:colId xmlns:a16="http://schemas.microsoft.com/office/drawing/2014/main" xmlns="" val="20003"/>
                    </a:ext>
                  </a:extLst>
                </a:gridCol>
              </a:tblGrid>
              <a:tr h="844429">
                <a:tc>
                  <a:txBody>
                    <a:bodyPr/>
                    <a:lstStyle/>
                    <a:p>
                      <a:pPr marL="0" marR="0" algn="just">
                        <a:lnSpc>
                          <a:spcPct val="115000"/>
                        </a:lnSpc>
                        <a:spcBef>
                          <a:spcPts val="0"/>
                        </a:spcBef>
                        <a:spcAft>
                          <a:spcPts val="600"/>
                        </a:spcAft>
                      </a:pPr>
                      <a:r>
                        <a:rPr lang="vi-VN" sz="1200" dirty="0">
                          <a:effectLst/>
                          <a:latin typeface="+mj-lt"/>
                          <a:ea typeface="Courier New" panose="02070309020205020404" pitchFamily="49" charset="0"/>
                        </a:rPr>
                        <a:t> </a:t>
                      </a:r>
                      <a:r>
                        <a:rPr lang="en-US" sz="1200" dirty="0" smtClean="0">
                          <a:effectLst/>
                          <a:latin typeface="+mj-lt"/>
                          <a:ea typeface="Courier New" panose="02070309020205020404" pitchFamily="49" charset="0"/>
                        </a:rPr>
                        <a:t>    </a:t>
                      </a:r>
                      <a:r>
                        <a:rPr lang="en-US" sz="2800" dirty="0" err="1" smtClean="0">
                          <a:solidFill>
                            <a:srgbClr val="FF0000"/>
                          </a:solidFill>
                          <a:effectLst/>
                          <a:latin typeface="+mj-lt"/>
                          <a:ea typeface="Courier New" panose="02070309020205020404" pitchFamily="49" charset="0"/>
                        </a:rPr>
                        <a:t>Mối</a:t>
                      </a:r>
                      <a:r>
                        <a:rPr lang="en-US" sz="2800" baseline="0" dirty="0" smtClean="0">
                          <a:solidFill>
                            <a:srgbClr val="FF0000"/>
                          </a:solidFill>
                          <a:effectLst/>
                          <a:latin typeface="+mj-lt"/>
                          <a:ea typeface="Courier New" panose="02070309020205020404" pitchFamily="49" charset="0"/>
                        </a:rPr>
                        <a:t> </a:t>
                      </a:r>
                      <a:r>
                        <a:rPr lang="en-US" sz="2800" baseline="0" dirty="0" err="1" smtClean="0">
                          <a:solidFill>
                            <a:srgbClr val="FF0000"/>
                          </a:solidFill>
                          <a:effectLst/>
                          <a:latin typeface="+mj-lt"/>
                          <a:ea typeface="Courier New" panose="02070309020205020404" pitchFamily="49" charset="0"/>
                        </a:rPr>
                        <a:t>quan</a:t>
                      </a:r>
                      <a:r>
                        <a:rPr lang="en-US" sz="2800" baseline="0" dirty="0" smtClean="0">
                          <a:solidFill>
                            <a:srgbClr val="FF0000"/>
                          </a:solidFill>
                          <a:effectLst/>
                          <a:latin typeface="+mj-lt"/>
                          <a:ea typeface="Courier New" panose="02070309020205020404" pitchFamily="49" charset="0"/>
                        </a:rPr>
                        <a:t> </a:t>
                      </a:r>
                      <a:r>
                        <a:rPr lang="en-US" sz="2800" baseline="0" dirty="0" err="1" smtClean="0">
                          <a:solidFill>
                            <a:srgbClr val="FF0000"/>
                          </a:solidFill>
                          <a:effectLst/>
                          <a:latin typeface="+mj-lt"/>
                          <a:ea typeface="Courier New" panose="02070309020205020404" pitchFamily="49" charset="0"/>
                        </a:rPr>
                        <a:t>hệ</a:t>
                      </a:r>
                      <a:endParaRPr lang="en-US" sz="2800" baseline="0" dirty="0" smtClean="0">
                        <a:solidFill>
                          <a:srgbClr val="FF0000"/>
                        </a:solidFill>
                        <a:effectLst/>
                        <a:latin typeface="+mj-lt"/>
                        <a:ea typeface="Courier New" panose="02070309020205020404" pitchFamily="49" charset="0"/>
                      </a:endParaRPr>
                    </a:p>
                    <a:p>
                      <a:pPr marL="0" marR="0" algn="just">
                        <a:lnSpc>
                          <a:spcPct val="115000"/>
                        </a:lnSpc>
                        <a:spcBef>
                          <a:spcPts val="0"/>
                        </a:spcBef>
                        <a:spcAft>
                          <a:spcPts val="600"/>
                        </a:spcAft>
                      </a:pPr>
                      <a:r>
                        <a:rPr lang="en-US" sz="2800" baseline="0" dirty="0" err="1" smtClean="0">
                          <a:solidFill>
                            <a:srgbClr val="0000FF"/>
                          </a:solidFill>
                          <a:effectLst/>
                          <a:latin typeface="+mj-lt"/>
                          <a:ea typeface="Arial" panose="020B0604020202020204" pitchFamily="34" charset="0"/>
                        </a:rPr>
                        <a:t>Hình</a:t>
                      </a:r>
                      <a:r>
                        <a:rPr lang="en-US" sz="2800" baseline="0" dirty="0" smtClean="0">
                          <a:solidFill>
                            <a:srgbClr val="0000FF"/>
                          </a:solidFill>
                          <a:effectLst/>
                          <a:latin typeface="+mj-lt"/>
                          <a:ea typeface="Arial" panose="020B0604020202020204" pitchFamily="34" charset="0"/>
                        </a:rPr>
                        <a:t> </a:t>
                      </a:r>
                      <a:r>
                        <a:rPr lang="en-US" sz="2800" baseline="0" dirty="0" err="1" smtClean="0">
                          <a:solidFill>
                            <a:srgbClr val="0000FF"/>
                          </a:solidFill>
                          <a:effectLst/>
                          <a:latin typeface="+mj-lt"/>
                          <a:ea typeface="Arial" panose="020B0604020202020204" pitchFamily="34" charset="0"/>
                        </a:rPr>
                        <a:t>thức</a:t>
                      </a:r>
                      <a:endParaRPr lang="en-US" sz="2800" dirty="0">
                        <a:solidFill>
                          <a:srgbClr val="0000FF"/>
                        </a:solidFill>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2800" dirty="0">
                          <a:solidFill>
                            <a:srgbClr val="FF0000"/>
                          </a:solidFill>
                          <a:effectLst/>
                          <a:latin typeface="+mj-lt"/>
                          <a:ea typeface="Courier New" panose="02070309020205020404" pitchFamily="49" charset="0"/>
                        </a:rPr>
                        <a:t> </a:t>
                      </a:r>
                      <a:r>
                        <a:rPr lang="vi-VN" sz="2800" dirty="0" smtClean="0">
                          <a:solidFill>
                            <a:srgbClr val="FF0000"/>
                          </a:solidFill>
                          <a:effectLst/>
                          <a:latin typeface="+mj-lt"/>
                          <a:ea typeface="Courier New" panose="02070309020205020404" pitchFamily="49" charset="0"/>
                        </a:rPr>
                        <a:t>G</a:t>
                      </a:r>
                      <a:r>
                        <a:rPr lang="en-US" sz="2800" dirty="0" err="1" smtClean="0">
                          <a:solidFill>
                            <a:srgbClr val="FF0000"/>
                          </a:solidFill>
                          <a:effectLst/>
                          <a:latin typeface="+mj-lt"/>
                          <a:ea typeface="Courier New" panose="02070309020205020404" pitchFamily="49" charset="0"/>
                        </a:rPr>
                        <a:t>ia</a:t>
                      </a:r>
                      <a:r>
                        <a:rPr lang="en-US" sz="2800" dirty="0" smtClean="0">
                          <a:solidFill>
                            <a:srgbClr val="FF0000"/>
                          </a:solidFill>
                          <a:effectLst/>
                          <a:latin typeface="+mj-lt"/>
                          <a:ea typeface="Courier New" panose="02070309020205020404" pitchFamily="49" charset="0"/>
                        </a:rPr>
                        <a:t> </a:t>
                      </a:r>
                      <a:r>
                        <a:rPr lang="en-US" sz="2800" dirty="0" err="1" smtClean="0">
                          <a:solidFill>
                            <a:srgbClr val="FF0000"/>
                          </a:solidFill>
                          <a:effectLst/>
                          <a:latin typeface="+mj-lt"/>
                          <a:ea typeface="Courier New" panose="02070309020205020404" pitchFamily="49" charset="0"/>
                        </a:rPr>
                        <a:t>đình</a:t>
                      </a:r>
                      <a:endParaRPr lang="en-US" sz="2800" dirty="0">
                        <a:solidFill>
                          <a:srgbClr val="FF0000"/>
                        </a:solidFill>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2800" dirty="0">
                          <a:solidFill>
                            <a:srgbClr val="FF0000"/>
                          </a:solidFill>
                          <a:effectLst/>
                          <a:latin typeface="+mj-lt"/>
                          <a:ea typeface="Courier New" panose="02070309020205020404" pitchFamily="49" charset="0"/>
                        </a:rPr>
                        <a:t> </a:t>
                      </a:r>
                      <a:r>
                        <a:rPr lang="vi-VN" sz="2800" dirty="0" smtClean="0">
                          <a:solidFill>
                            <a:srgbClr val="FF0000"/>
                          </a:solidFill>
                          <a:effectLst/>
                          <a:latin typeface="+mj-lt"/>
                          <a:ea typeface="Courier New" panose="02070309020205020404" pitchFamily="49" charset="0"/>
                        </a:rPr>
                        <a:t>N</a:t>
                      </a:r>
                      <a:r>
                        <a:rPr lang="en-US" sz="2800" dirty="0" err="1" smtClean="0">
                          <a:solidFill>
                            <a:srgbClr val="FF0000"/>
                          </a:solidFill>
                          <a:effectLst/>
                          <a:latin typeface="+mj-lt"/>
                          <a:ea typeface="Courier New" panose="02070309020205020404" pitchFamily="49" charset="0"/>
                        </a:rPr>
                        <a:t>hà</a:t>
                      </a:r>
                      <a:r>
                        <a:rPr lang="en-US" sz="2800" baseline="0" dirty="0" smtClean="0">
                          <a:solidFill>
                            <a:srgbClr val="FF0000"/>
                          </a:solidFill>
                          <a:effectLst/>
                          <a:latin typeface="+mj-lt"/>
                          <a:ea typeface="Courier New" panose="02070309020205020404" pitchFamily="49" charset="0"/>
                        </a:rPr>
                        <a:t> </a:t>
                      </a:r>
                      <a:r>
                        <a:rPr lang="en-US" sz="2800" baseline="0" dirty="0" err="1" smtClean="0">
                          <a:solidFill>
                            <a:srgbClr val="FF0000"/>
                          </a:solidFill>
                          <a:effectLst/>
                          <a:latin typeface="+mj-lt"/>
                          <a:ea typeface="Courier New" panose="02070309020205020404" pitchFamily="49" charset="0"/>
                        </a:rPr>
                        <a:t>trường</a:t>
                      </a:r>
                      <a:endParaRPr lang="en-US" sz="2800" dirty="0">
                        <a:solidFill>
                          <a:srgbClr val="FF0000"/>
                        </a:solidFill>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2800" dirty="0">
                          <a:solidFill>
                            <a:srgbClr val="FF0000"/>
                          </a:solidFill>
                          <a:effectLst/>
                          <a:latin typeface="+mj-lt"/>
                          <a:ea typeface="Courier New" panose="02070309020205020404" pitchFamily="49" charset="0"/>
                        </a:rPr>
                        <a:t> </a:t>
                      </a:r>
                      <a:r>
                        <a:rPr lang="vi-VN" sz="2800" dirty="0" smtClean="0">
                          <a:solidFill>
                            <a:srgbClr val="FF0000"/>
                          </a:solidFill>
                          <a:effectLst/>
                          <a:latin typeface="+mj-lt"/>
                          <a:ea typeface="Courier New" panose="02070309020205020404" pitchFamily="49" charset="0"/>
                        </a:rPr>
                        <a:t>X</a:t>
                      </a:r>
                      <a:r>
                        <a:rPr lang="en-US" sz="2800" dirty="0" smtClean="0">
                          <a:solidFill>
                            <a:srgbClr val="FF0000"/>
                          </a:solidFill>
                          <a:effectLst/>
                          <a:latin typeface="+mj-lt"/>
                          <a:ea typeface="Courier New" panose="02070309020205020404" pitchFamily="49" charset="0"/>
                        </a:rPr>
                        <a:t>ã</a:t>
                      </a:r>
                      <a:r>
                        <a:rPr lang="en-US" sz="2800" baseline="0" dirty="0" smtClean="0">
                          <a:solidFill>
                            <a:srgbClr val="FF0000"/>
                          </a:solidFill>
                          <a:effectLst/>
                          <a:latin typeface="+mj-lt"/>
                          <a:ea typeface="Courier New" panose="02070309020205020404" pitchFamily="49" charset="0"/>
                        </a:rPr>
                        <a:t> </a:t>
                      </a:r>
                      <a:r>
                        <a:rPr lang="en-US" sz="2800" baseline="0" dirty="0" err="1" smtClean="0">
                          <a:solidFill>
                            <a:srgbClr val="FF0000"/>
                          </a:solidFill>
                          <a:effectLst/>
                          <a:latin typeface="+mj-lt"/>
                          <a:ea typeface="Courier New" panose="02070309020205020404" pitchFamily="49" charset="0"/>
                        </a:rPr>
                        <a:t>hội</a:t>
                      </a:r>
                      <a:endParaRPr lang="en-US" sz="2800" dirty="0">
                        <a:solidFill>
                          <a:srgbClr val="FF0000"/>
                        </a:solidFill>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00"/>
                  </a:ext>
                </a:extLst>
              </a:tr>
              <a:tr h="844429">
                <a:tc>
                  <a:txBody>
                    <a:bodyPr/>
                    <a:lstStyle/>
                    <a:p>
                      <a:pPr marL="0" marR="0" algn="just">
                        <a:lnSpc>
                          <a:spcPct val="115000"/>
                        </a:lnSpc>
                        <a:spcBef>
                          <a:spcPts val="0"/>
                        </a:spcBef>
                        <a:spcAft>
                          <a:spcPts val="600"/>
                        </a:spcAft>
                      </a:pPr>
                      <a:r>
                        <a:rPr lang="vi-VN" sz="2800" dirty="0">
                          <a:solidFill>
                            <a:srgbClr val="0000FF"/>
                          </a:solidFill>
                          <a:effectLst/>
                          <a:latin typeface="+mj-lt"/>
                          <a:ea typeface="Courier New" panose="02070309020205020404" pitchFamily="49" charset="0"/>
                        </a:rPr>
                        <a:t> </a:t>
                      </a:r>
                      <a:r>
                        <a:rPr lang="en-US" sz="2800" dirty="0" err="1" smtClean="0">
                          <a:solidFill>
                            <a:srgbClr val="0000FF"/>
                          </a:solidFill>
                          <a:effectLst/>
                          <a:latin typeface="+mj-lt"/>
                          <a:ea typeface="Courier New" panose="02070309020205020404" pitchFamily="49" charset="0"/>
                        </a:rPr>
                        <a:t>Lời</a:t>
                      </a:r>
                      <a:r>
                        <a:rPr lang="en-US" sz="2800" baseline="0" dirty="0" smtClean="0">
                          <a:solidFill>
                            <a:srgbClr val="0000FF"/>
                          </a:solidFill>
                          <a:effectLst/>
                          <a:latin typeface="+mj-lt"/>
                          <a:ea typeface="Courier New" panose="02070309020205020404" pitchFamily="49" charset="0"/>
                        </a:rPr>
                        <a:t> </a:t>
                      </a:r>
                      <a:r>
                        <a:rPr lang="en-US" sz="2800" baseline="0" dirty="0" err="1" smtClean="0">
                          <a:solidFill>
                            <a:srgbClr val="0000FF"/>
                          </a:solidFill>
                          <a:effectLst/>
                          <a:latin typeface="+mj-lt"/>
                          <a:ea typeface="Courier New" panose="02070309020205020404" pitchFamily="49" charset="0"/>
                        </a:rPr>
                        <a:t>nói</a:t>
                      </a:r>
                      <a:endParaRPr lang="en-US" sz="2800" dirty="0">
                        <a:solidFill>
                          <a:srgbClr val="0000FF"/>
                        </a:solidFill>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mj-lt"/>
                          <a:ea typeface="Courier New" panose="02070309020205020404" pitchFamily="49" charset="0"/>
                        </a:rPr>
                        <a:t> </a:t>
                      </a:r>
                      <a:endParaRPr lang="en-US" sz="1100" dirty="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mj-lt"/>
                          <a:ea typeface="Courier New" panose="02070309020205020404" pitchFamily="49" charset="0"/>
                        </a:rPr>
                        <a:t> </a:t>
                      </a:r>
                      <a:endParaRPr lang="en-US" sz="1100" dirty="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mj-lt"/>
                          <a:ea typeface="Courier New" panose="02070309020205020404" pitchFamily="49" charset="0"/>
                        </a:rPr>
                        <a:t> </a:t>
                      </a:r>
                      <a:endParaRPr lang="en-US" sz="1100" dirty="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1"/>
                  </a:ext>
                </a:extLst>
              </a:tr>
              <a:tr h="844429">
                <a:tc>
                  <a:txBody>
                    <a:bodyPr/>
                    <a:lstStyle/>
                    <a:p>
                      <a:pPr marL="0" marR="0" algn="just">
                        <a:lnSpc>
                          <a:spcPct val="115000"/>
                        </a:lnSpc>
                        <a:spcBef>
                          <a:spcPts val="0"/>
                        </a:spcBef>
                        <a:spcAft>
                          <a:spcPts val="600"/>
                        </a:spcAft>
                      </a:pPr>
                      <a:r>
                        <a:rPr lang="vi-VN" sz="2800" dirty="0">
                          <a:solidFill>
                            <a:srgbClr val="0000FF"/>
                          </a:solidFill>
                          <a:effectLst/>
                          <a:latin typeface="+mj-lt"/>
                          <a:ea typeface="Courier New" panose="02070309020205020404" pitchFamily="49" charset="0"/>
                        </a:rPr>
                        <a:t> </a:t>
                      </a:r>
                      <a:r>
                        <a:rPr lang="en-US" sz="2800" dirty="0" err="1" smtClean="0">
                          <a:solidFill>
                            <a:srgbClr val="0000FF"/>
                          </a:solidFill>
                          <a:effectLst/>
                          <a:latin typeface="+mj-lt"/>
                          <a:ea typeface="Courier New" panose="02070309020205020404" pitchFamily="49" charset="0"/>
                        </a:rPr>
                        <a:t>Việc</a:t>
                      </a:r>
                      <a:r>
                        <a:rPr lang="en-US" sz="2800" baseline="0" dirty="0" smtClean="0">
                          <a:solidFill>
                            <a:srgbClr val="0000FF"/>
                          </a:solidFill>
                          <a:effectLst/>
                          <a:latin typeface="+mj-lt"/>
                          <a:ea typeface="Courier New" panose="02070309020205020404" pitchFamily="49" charset="0"/>
                        </a:rPr>
                        <a:t> </a:t>
                      </a:r>
                      <a:r>
                        <a:rPr lang="en-US" sz="2800" baseline="0" dirty="0" err="1" smtClean="0">
                          <a:solidFill>
                            <a:srgbClr val="0000FF"/>
                          </a:solidFill>
                          <a:effectLst/>
                          <a:latin typeface="+mj-lt"/>
                          <a:ea typeface="Courier New" panose="02070309020205020404" pitchFamily="49" charset="0"/>
                        </a:rPr>
                        <a:t>làm</a:t>
                      </a:r>
                      <a:endParaRPr lang="en-US" sz="2800" dirty="0">
                        <a:solidFill>
                          <a:srgbClr val="0000FF"/>
                        </a:solidFill>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mj-lt"/>
                          <a:ea typeface="Courier New" panose="02070309020205020404" pitchFamily="49" charset="0"/>
                        </a:rPr>
                        <a:t> </a:t>
                      </a:r>
                      <a:endParaRPr lang="en-US" sz="1100" dirty="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mj-lt"/>
                          <a:ea typeface="Courier New" panose="02070309020205020404" pitchFamily="49" charset="0"/>
                        </a:rPr>
                        <a:t> </a:t>
                      </a:r>
                      <a:endParaRPr lang="en-US" sz="1100" dirty="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mj-lt"/>
                          <a:ea typeface="Courier New" panose="02070309020205020404" pitchFamily="49" charset="0"/>
                        </a:rPr>
                        <a:t> </a:t>
                      </a:r>
                      <a:endParaRPr lang="en-US" sz="1100" dirty="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2"/>
                  </a:ext>
                </a:extLst>
              </a:tr>
              <a:tr h="844429">
                <a:tc>
                  <a:txBody>
                    <a:bodyPr/>
                    <a:lstStyle/>
                    <a:p>
                      <a:pPr marL="0" marR="0" algn="just">
                        <a:lnSpc>
                          <a:spcPct val="115000"/>
                        </a:lnSpc>
                        <a:spcBef>
                          <a:spcPts val="0"/>
                        </a:spcBef>
                        <a:spcAft>
                          <a:spcPts val="600"/>
                        </a:spcAft>
                      </a:pPr>
                      <a:r>
                        <a:rPr lang="vi-VN" sz="2800" dirty="0">
                          <a:solidFill>
                            <a:srgbClr val="0000FF"/>
                          </a:solidFill>
                          <a:effectLst/>
                          <a:latin typeface="+mj-lt"/>
                          <a:ea typeface="Courier New" panose="02070309020205020404" pitchFamily="49" charset="0"/>
                        </a:rPr>
                        <a:t> </a:t>
                      </a:r>
                      <a:r>
                        <a:rPr lang="vi-VN" sz="2800" dirty="0" smtClean="0">
                          <a:solidFill>
                            <a:srgbClr val="0000FF"/>
                          </a:solidFill>
                          <a:effectLst/>
                          <a:latin typeface="+mj-lt"/>
                          <a:ea typeface="Courier New" panose="02070309020205020404" pitchFamily="49" charset="0"/>
                        </a:rPr>
                        <a:t>T</a:t>
                      </a:r>
                      <a:r>
                        <a:rPr lang="en-US" sz="2800" dirty="0" err="1" smtClean="0">
                          <a:solidFill>
                            <a:srgbClr val="0000FF"/>
                          </a:solidFill>
                          <a:effectLst/>
                          <a:latin typeface="+mj-lt"/>
                          <a:ea typeface="Courier New" panose="02070309020205020404" pitchFamily="49" charset="0"/>
                        </a:rPr>
                        <a:t>hái</a:t>
                      </a:r>
                      <a:r>
                        <a:rPr lang="en-US" sz="2800" baseline="0" dirty="0" smtClean="0">
                          <a:solidFill>
                            <a:srgbClr val="0000FF"/>
                          </a:solidFill>
                          <a:effectLst/>
                          <a:latin typeface="+mj-lt"/>
                          <a:ea typeface="Courier New" panose="02070309020205020404" pitchFamily="49" charset="0"/>
                        </a:rPr>
                        <a:t> </a:t>
                      </a:r>
                      <a:r>
                        <a:rPr lang="en-US" sz="2800" baseline="0" dirty="0" err="1" smtClean="0">
                          <a:solidFill>
                            <a:srgbClr val="0000FF"/>
                          </a:solidFill>
                          <a:effectLst/>
                          <a:latin typeface="+mj-lt"/>
                          <a:ea typeface="Courier New" panose="02070309020205020404" pitchFamily="49" charset="0"/>
                        </a:rPr>
                        <a:t>độ</a:t>
                      </a:r>
                      <a:endParaRPr lang="en-US" sz="2800" dirty="0">
                        <a:solidFill>
                          <a:srgbClr val="0000FF"/>
                        </a:solidFill>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mj-lt"/>
                          <a:ea typeface="Courier New" panose="02070309020205020404" pitchFamily="49" charset="0"/>
                        </a:rPr>
                        <a:t> </a:t>
                      </a:r>
                      <a:endParaRPr lang="en-US" sz="1100" dirty="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mj-lt"/>
                          <a:ea typeface="Courier New" panose="02070309020205020404" pitchFamily="49" charset="0"/>
                        </a:rPr>
                        <a:t> </a:t>
                      </a:r>
                      <a:endParaRPr lang="en-US" sz="1100" dirty="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mj-lt"/>
                          <a:ea typeface="Courier New" panose="02070309020205020404" pitchFamily="49" charset="0"/>
                        </a:rPr>
                        <a:t> </a:t>
                      </a:r>
                      <a:endParaRPr lang="en-US" sz="1100" dirty="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003"/>
                  </a:ext>
                </a:extLst>
              </a:tr>
              <a:tr h="844429">
                <a:tc>
                  <a:txBody>
                    <a:bodyPr/>
                    <a:lstStyle/>
                    <a:p>
                      <a:pPr marL="0" marR="0" algn="just">
                        <a:lnSpc>
                          <a:spcPct val="115000"/>
                        </a:lnSpc>
                        <a:spcBef>
                          <a:spcPts val="0"/>
                        </a:spcBef>
                        <a:spcAft>
                          <a:spcPts val="600"/>
                        </a:spcAft>
                      </a:pPr>
                      <a:r>
                        <a:rPr lang="vi-VN" sz="1200">
                          <a:effectLst/>
                          <a:latin typeface="+mj-lt"/>
                          <a:ea typeface="Courier New" panose="02070309020205020404" pitchFamily="49" charset="0"/>
                        </a:rPr>
                        <a:t> </a:t>
                      </a:r>
                      <a:endParaRPr lang="en-US" sz="110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a:effectLst/>
                          <a:latin typeface="+mj-lt"/>
                          <a:ea typeface="Courier New" panose="02070309020205020404" pitchFamily="49" charset="0"/>
                        </a:rPr>
                        <a:t> </a:t>
                      </a:r>
                      <a:endParaRPr lang="en-US" sz="110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a:effectLst/>
                          <a:latin typeface="+mj-lt"/>
                          <a:ea typeface="Courier New" panose="02070309020205020404" pitchFamily="49" charset="0"/>
                        </a:rPr>
                        <a:t> </a:t>
                      </a:r>
                      <a:endParaRPr lang="en-US" sz="110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dirty="0">
                          <a:effectLst/>
                          <a:latin typeface="+mj-lt"/>
                          <a:ea typeface="Courier New" panose="02070309020205020404" pitchFamily="49" charset="0"/>
                        </a:rPr>
                        <a:t> </a:t>
                      </a:r>
                      <a:endParaRPr lang="en-US" sz="1100" dirty="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pic>
        <p:nvPicPr>
          <p:cNvPr id="6" name="Picture 4" descr="Bạn là nhân vật nào trong teamwor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63" b="89941" l="1000" r="90000"/>
                    </a14:imgEffect>
                  </a14:imgLayer>
                </a14:imgProps>
              </a:ext>
              <a:ext uri="{28A0092B-C50C-407E-A947-70E740481C1C}">
                <a14:useLocalDpi xmlns:a14="http://schemas.microsoft.com/office/drawing/2010/main" val="0"/>
              </a:ext>
            </a:extLst>
          </a:blip>
          <a:srcRect/>
          <a:stretch>
            <a:fillRect/>
          </a:stretch>
        </p:blipFill>
        <p:spPr bwMode="auto">
          <a:xfrm>
            <a:off x="0" y="584776"/>
            <a:ext cx="2523017" cy="1454128"/>
          </a:xfrm>
          <a:prstGeom prst="rect">
            <a:avLst/>
          </a:prstGeom>
          <a:solidFill>
            <a:srgbClr val="FFCCFF"/>
          </a:solidFill>
          <a:extLst/>
        </p:spPr>
      </p:pic>
      <p:sp>
        <p:nvSpPr>
          <p:cNvPr id="7" name="TextBox 6"/>
          <p:cNvSpPr txBox="1"/>
          <p:nvPr/>
        </p:nvSpPr>
        <p:spPr>
          <a:xfrm>
            <a:off x="4266" y="0"/>
            <a:ext cx="2719846" cy="584775"/>
          </a:xfrm>
          <a:prstGeom prst="rect">
            <a:avLst/>
          </a:prstGeom>
          <a:solidFill>
            <a:schemeClr val="accent6">
              <a:lumMod val="40000"/>
              <a:lumOff val="60000"/>
            </a:schemeClr>
          </a:solidFill>
        </p:spPr>
        <p:txBody>
          <a:bodyPr wrap="square" rtlCol="0">
            <a:spAutoFit/>
          </a:bodyPr>
          <a:lstStyle/>
          <a:p>
            <a:r>
              <a:rPr lang="en-US" sz="3200" dirty="0" smtClean="0">
                <a:solidFill>
                  <a:srgbClr val="0000FF"/>
                </a:solidFill>
                <a:latin typeface="Times" panose="02020603050405020304" pitchFamily="18" charset="0"/>
                <a:ea typeface="微软雅黑"/>
                <a:cs typeface="Times" panose="02020603050405020304" pitchFamily="18" charset="0"/>
              </a:rPr>
              <a:t>TEAM WORK</a:t>
            </a:r>
            <a:endParaRPr lang="en-US" sz="3200" dirty="0">
              <a:solidFill>
                <a:srgbClr val="0000FF"/>
              </a:solidFill>
              <a:latin typeface="Times" panose="02020603050405020304" pitchFamily="18" charset="0"/>
              <a:ea typeface="微软雅黑"/>
              <a:cs typeface="Times" panose="02020603050405020304" pitchFamily="18" charset="0"/>
            </a:endParaRPr>
          </a:p>
        </p:txBody>
      </p:sp>
      <p:sp>
        <p:nvSpPr>
          <p:cNvPr id="9" name="Rectangle: Rounded Corners 1">
            <a:extLst>
              <a:ext uri="{FF2B5EF4-FFF2-40B4-BE49-F238E27FC236}">
                <a16:creationId xmlns:a16="http://schemas.microsoft.com/office/drawing/2014/main" xmlns="" id="{49368C2B-08BB-4567-BA27-2402FAA3C31F}"/>
              </a:ext>
            </a:extLst>
          </p:cNvPr>
          <p:cNvSpPr/>
          <p:nvPr/>
        </p:nvSpPr>
        <p:spPr>
          <a:xfrm>
            <a:off x="2997642" y="225491"/>
            <a:ext cx="6861975" cy="744568"/>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00FF"/>
                </a:solidFill>
                <a:latin typeface="Times" panose="02020603050405020304" pitchFamily="18" charset="0"/>
                <a:ea typeface="Times New Roman" panose="02020603050405020304" pitchFamily="18" charset="0"/>
                <a:cs typeface="Times" panose="02020603050405020304" pitchFamily="18" charset="0"/>
              </a:rPr>
              <a:t>PHIẾU BÀI TẬP </a:t>
            </a:r>
            <a:r>
              <a:rPr lang="en-US" dirty="0">
                <a:solidFill>
                  <a:prstClr val="white"/>
                </a:solidFill>
                <a:latin typeface="Times" panose="02020603050405020304" pitchFamily="18" charset="0"/>
                <a:ea typeface="Times New Roman" panose="02020603050405020304" pitchFamily="18" charset="0"/>
                <a:cs typeface="Times" panose="02020603050405020304" pitchFamily="18" charset="0"/>
              </a:rPr>
              <a:t> </a:t>
            </a:r>
          </a:p>
        </p:txBody>
      </p:sp>
      <p:sp>
        <p:nvSpPr>
          <p:cNvPr id="10" name="Rectangle 9"/>
          <p:cNvSpPr/>
          <p:nvPr/>
        </p:nvSpPr>
        <p:spPr>
          <a:xfrm>
            <a:off x="2724112" y="970059"/>
            <a:ext cx="8841850" cy="1283044"/>
          </a:xfrm>
          <a:prstGeom prst="rect">
            <a:avLst/>
          </a:prstGeom>
        </p:spPr>
        <p:txBody>
          <a:bodyPr wrap="square">
            <a:spAutoFit/>
          </a:bodyPr>
          <a:lstStyle/>
          <a:p>
            <a:pPr indent="279400" algn="just">
              <a:lnSpc>
                <a:spcPct val="127000"/>
              </a:lnSpc>
              <a:spcAft>
                <a:spcPts val="500"/>
              </a:spcAft>
            </a:pPr>
            <a:r>
              <a:rPr lang="vi-VN" sz="3200" b="1" dirty="0">
                <a:solidFill>
                  <a:srgbClr val="353635"/>
                </a:solidFill>
                <a:latin typeface="Times" panose="02020603050405020304" pitchFamily="18" charset="0"/>
                <a:ea typeface="Times New Roman" panose="02020603050405020304" pitchFamily="18" charset="0"/>
                <a:cs typeface="Times" panose="02020603050405020304" pitchFamily="18" charset="0"/>
              </a:rPr>
              <a:t>Tìm hiểu biểu hiện của tình yêu thương con </a:t>
            </a:r>
            <a:r>
              <a:rPr lang="vi-VN" sz="3200" b="1" dirty="0" smtClean="0">
                <a:solidFill>
                  <a:srgbClr val="353635"/>
                </a:solidFill>
                <a:latin typeface="Times" panose="02020603050405020304" pitchFamily="18" charset="0"/>
                <a:ea typeface="Times New Roman" panose="02020603050405020304" pitchFamily="18" charset="0"/>
                <a:cs typeface="Times" panose="02020603050405020304" pitchFamily="18" charset="0"/>
              </a:rPr>
              <a:t>người</a:t>
            </a:r>
            <a:r>
              <a:rPr lang="en-US" sz="3200" b="1" dirty="0">
                <a:solidFill>
                  <a:srgbClr val="353635"/>
                </a:solidFill>
                <a:latin typeface="Times" panose="02020603050405020304" pitchFamily="18" charset="0"/>
                <a:ea typeface="Times New Roman" panose="02020603050405020304" pitchFamily="18" charset="0"/>
                <a:cs typeface="Times" panose="02020603050405020304" pitchFamily="18" charset="0"/>
              </a:rPr>
              <a:t> </a:t>
            </a:r>
            <a:r>
              <a:rPr lang="en-US" sz="3200" b="1" dirty="0" err="1" smtClean="0">
                <a:solidFill>
                  <a:srgbClr val="353635"/>
                </a:solidFill>
                <a:latin typeface="Times" panose="02020603050405020304" pitchFamily="18" charset="0"/>
                <a:ea typeface="Times New Roman" panose="02020603050405020304" pitchFamily="18" charset="0"/>
                <a:cs typeface="Times" panose="02020603050405020304" pitchFamily="18" charset="0"/>
              </a:rPr>
              <a:t>bằng</a:t>
            </a:r>
            <a:r>
              <a:rPr lang="en-US" sz="3200" b="1" dirty="0" smtClean="0">
                <a:solidFill>
                  <a:srgbClr val="353635"/>
                </a:solidFill>
                <a:latin typeface="Times" panose="02020603050405020304" pitchFamily="18" charset="0"/>
                <a:ea typeface="Times New Roman" panose="02020603050405020304" pitchFamily="18" charset="0"/>
                <a:cs typeface="Times" panose="02020603050405020304" pitchFamily="18" charset="0"/>
              </a:rPr>
              <a:t> </a:t>
            </a:r>
            <a:r>
              <a:rPr lang="en-US" sz="3200" b="1" dirty="0" err="1" smtClean="0">
                <a:solidFill>
                  <a:srgbClr val="353635"/>
                </a:solidFill>
                <a:latin typeface="Times" panose="02020603050405020304" pitchFamily="18" charset="0"/>
                <a:ea typeface="Times New Roman" panose="02020603050405020304" pitchFamily="18" charset="0"/>
                <a:cs typeface="Times" panose="02020603050405020304" pitchFamily="18" charset="0"/>
              </a:rPr>
              <a:t>cách</a:t>
            </a:r>
            <a:r>
              <a:rPr lang="en-US" sz="3200" b="1" dirty="0" smtClean="0">
                <a:solidFill>
                  <a:srgbClr val="353635"/>
                </a:solidFill>
                <a:latin typeface="Times" panose="02020603050405020304" pitchFamily="18" charset="0"/>
                <a:ea typeface="Times New Roman" panose="02020603050405020304" pitchFamily="18" charset="0"/>
                <a:cs typeface="Times" panose="02020603050405020304" pitchFamily="18" charset="0"/>
              </a:rPr>
              <a:t> </a:t>
            </a:r>
            <a:r>
              <a:rPr lang="en-US" sz="3200" b="1" dirty="0" err="1" smtClean="0">
                <a:solidFill>
                  <a:srgbClr val="353635"/>
                </a:solidFill>
                <a:latin typeface="Times" panose="02020603050405020304" pitchFamily="18" charset="0"/>
                <a:ea typeface="Times New Roman" panose="02020603050405020304" pitchFamily="18" charset="0"/>
                <a:cs typeface="Times" panose="02020603050405020304" pitchFamily="18" charset="0"/>
              </a:rPr>
              <a:t>hoàn</a:t>
            </a:r>
            <a:r>
              <a:rPr lang="en-US" sz="3200" b="1" dirty="0" smtClean="0">
                <a:solidFill>
                  <a:srgbClr val="353635"/>
                </a:solidFill>
                <a:latin typeface="Times" panose="02020603050405020304" pitchFamily="18" charset="0"/>
                <a:ea typeface="Times New Roman" panose="02020603050405020304" pitchFamily="18" charset="0"/>
                <a:cs typeface="Times" panose="02020603050405020304" pitchFamily="18" charset="0"/>
              </a:rPr>
              <a:t> </a:t>
            </a:r>
            <a:r>
              <a:rPr lang="en-US" sz="3200" b="1" dirty="0" err="1" smtClean="0">
                <a:solidFill>
                  <a:srgbClr val="353635"/>
                </a:solidFill>
                <a:latin typeface="Times" panose="02020603050405020304" pitchFamily="18" charset="0"/>
                <a:ea typeface="Times New Roman" panose="02020603050405020304" pitchFamily="18" charset="0"/>
                <a:cs typeface="Times" panose="02020603050405020304" pitchFamily="18" charset="0"/>
              </a:rPr>
              <a:t>thiện</a:t>
            </a:r>
            <a:r>
              <a:rPr lang="en-US" sz="3200" b="1" dirty="0" smtClean="0">
                <a:solidFill>
                  <a:srgbClr val="353635"/>
                </a:solidFill>
                <a:latin typeface="Times" panose="02020603050405020304" pitchFamily="18" charset="0"/>
                <a:ea typeface="Times New Roman" panose="02020603050405020304" pitchFamily="18" charset="0"/>
                <a:cs typeface="Times" panose="02020603050405020304" pitchFamily="18" charset="0"/>
              </a:rPr>
              <a:t> </a:t>
            </a:r>
            <a:r>
              <a:rPr lang="en-US" sz="3200" b="1" dirty="0" err="1" smtClean="0">
                <a:solidFill>
                  <a:srgbClr val="353635"/>
                </a:solidFill>
                <a:latin typeface="Times" panose="02020603050405020304" pitchFamily="18" charset="0"/>
                <a:ea typeface="Times New Roman" panose="02020603050405020304" pitchFamily="18" charset="0"/>
                <a:cs typeface="Times" panose="02020603050405020304" pitchFamily="18" charset="0"/>
              </a:rPr>
              <a:t>phiếu</a:t>
            </a:r>
            <a:r>
              <a:rPr lang="en-US" sz="3200" b="1" dirty="0" smtClean="0">
                <a:solidFill>
                  <a:srgbClr val="353635"/>
                </a:solidFill>
                <a:latin typeface="Times" panose="02020603050405020304" pitchFamily="18" charset="0"/>
                <a:ea typeface="Times New Roman" panose="02020603050405020304" pitchFamily="18" charset="0"/>
                <a:cs typeface="Times" panose="02020603050405020304" pitchFamily="18" charset="0"/>
              </a:rPr>
              <a:t> </a:t>
            </a:r>
            <a:r>
              <a:rPr lang="en-US" sz="3200" b="1" dirty="0" err="1" smtClean="0">
                <a:solidFill>
                  <a:srgbClr val="353635"/>
                </a:solidFill>
                <a:latin typeface="Times" panose="02020603050405020304" pitchFamily="18" charset="0"/>
                <a:ea typeface="Times New Roman" panose="02020603050405020304" pitchFamily="18" charset="0"/>
                <a:cs typeface="Times" panose="02020603050405020304" pitchFamily="18" charset="0"/>
              </a:rPr>
              <a:t>bài</a:t>
            </a:r>
            <a:r>
              <a:rPr lang="en-US" sz="3200" b="1" dirty="0" smtClean="0">
                <a:solidFill>
                  <a:srgbClr val="353635"/>
                </a:solidFill>
                <a:latin typeface="Times" panose="02020603050405020304" pitchFamily="18" charset="0"/>
                <a:ea typeface="Times New Roman" panose="02020603050405020304" pitchFamily="18" charset="0"/>
                <a:cs typeface="Times" panose="02020603050405020304" pitchFamily="18" charset="0"/>
              </a:rPr>
              <a:t> </a:t>
            </a:r>
            <a:r>
              <a:rPr lang="en-US" sz="3200" b="1" dirty="0" err="1" smtClean="0">
                <a:solidFill>
                  <a:srgbClr val="353635"/>
                </a:solidFill>
                <a:latin typeface="Times" panose="02020603050405020304" pitchFamily="18" charset="0"/>
                <a:ea typeface="Times New Roman" panose="02020603050405020304" pitchFamily="18" charset="0"/>
                <a:cs typeface="Times" panose="02020603050405020304" pitchFamily="18" charset="0"/>
              </a:rPr>
              <a:t>tập</a:t>
            </a:r>
            <a:r>
              <a:rPr lang="en-US" sz="3200" b="1" dirty="0" smtClean="0">
                <a:solidFill>
                  <a:srgbClr val="353635"/>
                </a:solidFill>
                <a:latin typeface="Times" panose="02020603050405020304" pitchFamily="18" charset="0"/>
                <a:ea typeface="Times New Roman" panose="02020603050405020304" pitchFamily="18" charset="0"/>
                <a:cs typeface="Times" panose="02020603050405020304" pitchFamily="18" charset="0"/>
              </a:rPr>
              <a:t> </a:t>
            </a:r>
            <a:endParaRPr lang="en-US" sz="3200" dirty="0">
              <a:solidFill>
                <a:srgbClr val="353635"/>
              </a:solidFill>
              <a:effectLst/>
              <a:latin typeface="Times" panose="02020603050405020304" pitchFamily="18" charset="0"/>
              <a:ea typeface="Times New Roman" panose="02020603050405020304" pitchFamily="18" charset="0"/>
              <a:cs typeface="Times" panose="02020603050405020304" pitchFamily="18" charset="0"/>
            </a:endParaRPr>
          </a:p>
        </p:txBody>
      </p:sp>
      <p:pic>
        <p:nvPicPr>
          <p:cNvPr id="11" name="Picture 10"/>
          <p:cNvPicPr>
            <a:picLocks noChangeAspect="1"/>
          </p:cNvPicPr>
          <p:nvPr/>
        </p:nvPicPr>
        <p:blipFill>
          <a:blip r:embed="rId4"/>
          <a:stretch>
            <a:fillRect/>
          </a:stretch>
        </p:blipFill>
        <p:spPr>
          <a:xfrm>
            <a:off x="10936762" y="0"/>
            <a:ext cx="1255238" cy="937524"/>
          </a:xfrm>
          <a:prstGeom prst="rect">
            <a:avLst/>
          </a:prstGeom>
        </p:spPr>
      </p:pic>
      <p:cxnSp>
        <p:nvCxnSpPr>
          <p:cNvPr id="13" name="Straight Connector 12"/>
          <p:cNvCxnSpPr/>
          <p:nvPr/>
        </p:nvCxnSpPr>
        <p:spPr>
          <a:xfrm>
            <a:off x="432746" y="2374785"/>
            <a:ext cx="2199618" cy="931833"/>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2564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506125530"/>
              </p:ext>
            </p:extLst>
          </p:nvPr>
        </p:nvGraphicFramePr>
        <p:xfrm>
          <a:off x="241953" y="1355343"/>
          <a:ext cx="11866919" cy="5567872"/>
        </p:xfrm>
        <a:graphic>
          <a:graphicData uri="http://schemas.openxmlformats.org/drawingml/2006/table">
            <a:tbl>
              <a:tblPr firstRow="1" firstCol="1" bandRow="1"/>
              <a:tblGrid>
                <a:gridCol w="2381339">
                  <a:extLst>
                    <a:ext uri="{9D8B030D-6E8A-4147-A177-3AD203B41FA5}">
                      <a16:colId xmlns:a16="http://schemas.microsoft.com/office/drawing/2014/main" xmlns="" val="20000"/>
                    </a:ext>
                  </a:extLst>
                </a:gridCol>
                <a:gridCol w="3092779">
                  <a:extLst>
                    <a:ext uri="{9D8B030D-6E8A-4147-A177-3AD203B41FA5}">
                      <a16:colId xmlns:a16="http://schemas.microsoft.com/office/drawing/2014/main" xmlns="" val="20001"/>
                    </a:ext>
                  </a:extLst>
                </a:gridCol>
                <a:gridCol w="3426071">
                  <a:extLst>
                    <a:ext uri="{9D8B030D-6E8A-4147-A177-3AD203B41FA5}">
                      <a16:colId xmlns:a16="http://schemas.microsoft.com/office/drawing/2014/main" xmlns="" val="20002"/>
                    </a:ext>
                  </a:extLst>
                </a:gridCol>
                <a:gridCol w="2966730">
                  <a:extLst>
                    <a:ext uri="{9D8B030D-6E8A-4147-A177-3AD203B41FA5}">
                      <a16:colId xmlns:a16="http://schemas.microsoft.com/office/drawing/2014/main" xmlns="" val="20003"/>
                    </a:ext>
                  </a:extLst>
                </a:gridCol>
              </a:tblGrid>
              <a:tr h="1131938">
                <a:tc>
                  <a:txBody>
                    <a:bodyPr/>
                    <a:lstStyle/>
                    <a:p>
                      <a:pPr marL="0" marR="0" algn="just">
                        <a:lnSpc>
                          <a:spcPct val="115000"/>
                        </a:lnSpc>
                        <a:spcBef>
                          <a:spcPts val="0"/>
                        </a:spcBef>
                        <a:spcAft>
                          <a:spcPts val="600"/>
                        </a:spcAft>
                      </a:pPr>
                      <a:r>
                        <a:rPr lang="vi-VN" sz="1200" b="0" dirty="0">
                          <a:effectLst/>
                          <a:latin typeface="+mj-lt"/>
                          <a:ea typeface="Courier New" panose="02070309020205020404" pitchFamily="49" charset="0"/>
                        </a:rPr>
                        <a:t> </a:t>
                      </a:r>
                      <a:r>
                        <a:rPr lang="en-US" sz="1200" b="0" dirty="0" smtClean="0">
                          <a:effectLst/>
                          <a:latin typeface="+mj-lt"/>
                          <a:ea typeface="Courier New" panose="02070309020205020404" pitchFamily="49" charset="0"/>
                        </a:rPr>
                        <a:t>    </a:t>
                      </a:r>
                      <a:r>
                        <a:rPr lang="en-US" sz="2800" b="0" dirty="0" err="1" smtClean="0">
                          <a:solidFill>
                            <a:srgbClr val="FF0000"/>
                          </a:solidFill>
                          <a:effectLst/>
                          <a:latin typeface="+mj-lt"/>
                          <a:ea typeface="Courier New" panose="02070309020205020404" pitchFamily="49" charset="0"/>
                          <a:cs typeface="Times" panose="02020603050405020304" pitchFamily="18" charset="0"/>
                        </a:rPr>
                        <a:t>Mối</a:t>
                      </a:r>
                      <a:r>
                        <a:rPr lang="en-US" sz="2800" b="0" baseline="0" dirty="0" smtClean="0">
                          <a:solidFill>
                            <a:srgbClr val="FF0000"/>
                          </a:solidFill>
                          <a:effectLst/>
                          <a:latin typeface="+mj-lt"/>
                          <a:ea typeface="Courier New" panose="02070309020205020404" pitchFamily="49" charset="0"/>
                          <a:cs typeface="Times" panose="02020603050405020304" pitchFamily="18" charset="0"/>
                        </a:rPr>
                        <a:t> </a:t>
                      </a:r>
                      <a:r>
                        <a:rPr lang="en-US" sz="2800" b="0" baseline="0" dirty="0" err="1" smtClean="0">
                          <a:solidFill>
                            <a:srgbClr val="FF0000"/>
                          </a:solidFill>
                          <a:effectLst/>
                          <a:latin typeface="+mj-lt"/>
                          <a:ea typeface="Courier New" panose="02070309020205020404" pitchFamily="49" charset="0"/>
                          <a:cs typeface="Times" panose="02020603050405020304" pitchFamily="18" charset="0"/>
                        </a:rPr>
                        <a:t>quan</a:t>
                      </a:r>
                      <a:r>
                        <a:rPr lang="en-US" sz="2800" b="0" baseline="0" dirty="0" smtClean="0">
                          <a:solidFill>
                            <a:srgbClr val="FF0000"/>
                          </a:solidFill>
                          <a:effectLst/>
                          <a:latin typeface="+mj-lt"/>
                          <a:ea typeface="Courier New" panose="02070309020205020404" pitchFamily="49" charset="0"/>
                          <a:cs typeface="Times" panose="02020603050405020304" pitchFamily="18" charset="0"/>
                        </a:rPr>
                        <a:t> </a:t>
                      </a:r>
                      <a:r>
                        <a:rPr lang="en-US" sz="2800" b="0" baseline="0" dirty="0" err="1" smtClean="0">
                          <a:solidFill>
                            <a:srgbClr val="FF0000"/>
                          </a:solidFill>
                          <a:effectLst/>
                          <a:latin typeface="+mj-lt"/>
                          <a:ea typeface="Courier New" panose="02070309020205020404" pitchFamily="49" charset="0"/>
                          <a:cs typeface="Times" panose="02020603050405020304" pitchFamily="18" charset="0"/>
                        </a:rPr>
                        <a:t>hệ</a:t>
                      </a:r>
                      <a:endParaRPr lang="en-US" sz="2800" b="0" baseline="0" dirty="0" smtClean="0">
                        <a:solidFill>
                          <a:srgbClr val="FF0000"/>
                        </a:solidFill>
                        <a:effectLst/>
                        <a:latin typeface="+mj-lt"/>
                        <a:ea typeface="Courier New" panose="02070309020205020404" pitchFamily="49" charset="0"/>
                        <a:cs typeface="Times" panose="02020603050405020304" pitchFamily="18" charset="0"/>
                      </a:endParaRPr>
                    </a:p>
                    <a:p>
                      <a:pPr marL="0" marR="0" algn="just">
                        <a:lnSpc>
                          <a:spcPct val="115000"/>
                        </a:lnSpc>
                        <a:spcBef>
                          <a:spcPts val="0"/>
                        </a:spcBef>
                        <a:spcAft>
                          <a:spcPts val="600"/>
                        </a:spcAft>
                      </a:pPr>
                      <a:r>
                        <a:rPr lang="en-US" sz="2800" b="0" baseline="0" dirty="0" err="1" smtClean="0">
                          <a:solidFill>
                            <a:srgbClr val="0000FF"/>
                          </a:solidFill>
                          <a:effectLst/>
                          <a:latin typeface="+mj-lt"/>
                          <a:ea typeface="Arial" panose="020B0604020202020204" pitchFamily="34" charset="0"/>
                          <a:cs typeface="Times" panose="02020603050405020304" pitchFamily="18" charset="0"/>
                        </a:rPr>
                        <a:t>Hình</a:t>
                      </a:r>
                      <a:r>
                        <a:rPr lang="en-US" sz="2800" b="0" baseline="0" dirty="0" smtClean="0">
                          <a:solidFill>
                            <a:srgbClr val="0000FF"/>
                          </a:solidFill>
                          <a:effectLst/>
                          <a:latin typeface="+mj-lt"/>
                          <a:ea typeface="Arial" panose="020B0604020202020204" pitchFamily="34" charset="0"/>
                          <a:cs typeface="Times" panose="02020603050405020304" pitchFamily="18" charset="0"/>
                        </a:rPr>
                        <a:t> </a:t>
                      </a:r>
                      <a:r>
                        <a:rPr lang="en-US" sz="2800" b="0" baseline="0" dirty="0" err="1" smtClean="0">
                          <a:solidFill>
                            <a:srgbClr val="0000FF"/>
                          </a:solidFill>
                          <a:effectLst/>
                          <a:latin typeface="+mj-lt"/>
                          <a:ea typeface="Arial" panose="020B0604020202020204" pitchFamily="34" charset="0"/>
                          <a:cs typeface="Times" panose="02020603050405020304" pitchFamily="18" charset="0"/>
                        </a:rPr>
                        <a:t>thức</a:t>
                      </a:r>
                      <a:endParaRPr lang="en-US" sz="2800" b="0" dirty="0">
                        <a:solidFill>
                          <a:srgbClr val="0000FF"/>
                        </a:solidFill>
                        <a:effectLst/>
                        <a:latin typeface="+mj-lt"/>
                        <a:ea typeface="Arial" panose="020B0604020202020204" pitchFamily="34" charset="0"/>
                        <a:cs typeface="Times"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2800" b="0" dirty="0">
                          <a:solidFill>
                            <a:srgbClr val="FF0000"/>
                          </a:solidFill>
                          <a:effectLst/>
                          <a:latin typeface="+mj-lt"/>
                          <a:ea typeface="Courier New" panose="02070309020205020404" pitchFamily="49" charset="0"/>
                        </a:rPr>
                        <a:t> </a:t>
                      </a:r>
                      <a:r>
                        <a:rPr lang="vi-VN" sz="2800" b="0" dirty="0" smtClean="0">
                          <a:solidFill>
                            <a:srgbClr val="FF0000"/>
                          </a:solidFill>
                          <a:effectLst/>
                          <a:latin typeface="+mj-lt"/>
                          <a:ea typeface="Courier New" panose="02070309020205020404" pitchFamily="49" charset="0"/>
                        </a:rPr>
                        <a:t>G</a:t>
                      </a:r>
                      <a:r>
                        <a:rPr lang="en-US" sz="2800" b="0" dirty="0" err="1" smtClean="0">
                          <a:solidFill>
                            <a:srgbClr val="FF0000"/>
                          </a:solidFill>
                          <a:effectLst/>
                          <a:latin typeface="+mj-lt"/>
                          <a:ea typeface="Courier New" panose="02070309020205020404" pitchFamily="49" charset="0"/>
                        </a:rPr>
                        <a:t>ia</a:t>
                      </a:r>
                      <a:r>
                        <a:rPr lang="en-US" sz="2800" b="0" dirty="0" smtClean="0">
                          <a:solidFill>
                            <a:srgbClr val="FF0000"/>
                          </a:solidFill>
                          <a:effectLst/>
                          <a:latin typeface="+mj-lt"/>
                          <a:ea typeface="Courier New" panose="02070309020205020404" pitchFamily="49" charset="0"/>
                        </a:rPr>
                        <a:t> </a:t>
                      </a:r>
                      <a:r>
                        <a:rPr lang="en-US" sz="2800" b="0" dirty="0" err="1" smtClean="0">
                          <a:solidFill>
                            <a:srgbClr val="FF0000"/>
                          </a:solidFill>
                          <a:effectLst/>
                          <a:latin typeface="+mj-lt"/>
                          <a:ea typeface="Courier New" panose="02070309020205020404" pitchFamily="49" charset="0"/>
                        </a:rPr>
                        <a:t>đình</a:t>
                      </a:r>
                      <a:endParaRPr lang="en-US" sz="2800" b="0" dirty="0">
                        <a:solidFill>
                          <a:srgbClr val="FF0000"/>
                        </a:solidFill>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2800" b="0" dirty="0">
                          <a:solidFill>
                            <a:srgbClr val="FF0000"/>
                          </a:solidFill>
                          <a:effectLst/>
                          <a:latin typeface="+mj-lt"/>
                          <a:ea typeface="Courier New" panose="02070309020205020404" pitchFamily="49" charset="0"/>
                        </a:rPr>
                        <a:t> </a:t>
                      </a:r>
                      <a:r>
                        <a:rPr lang="vi-VN" sz="2800" b="0" dirty="0" smtClean="0">
                          <a:solidFill>
                            <a:srgbClr val="FF0000"/>
                          </a:solidFill>
                          <a:effectLst/>
                          <a:latin typeface="+mj-lt"/>
                          <a:ea typeface="Courier New" panose="02070309020205020404" pitchFamily="49" charset="0"/>
                        </a:rPr>
                        <a:t>N</a:t>
                      </a:r>
                      <a:r>
                        <a:rPr lang="en-US" sz="2800" b="0" dirty="0" err="1" smtClean="0">
                          <a:solidFill>
                            <a:srgbClr val="FF0000"/>
                          </a:solidFill>
                          <a:effectLst/>
                          <a:latin typeface="+mj-lt"/>
                          <a:ea typeface="Courier New" panose="02070309020205020404" pitchFamily="49" charset="0"/>
                        </a:rPr>
                        <a:t>hà</a:t>
                      </a:r>
                      <a:r>
                        <a:rPr lang="en-US" sz="2800" b="0" baseline="0" dirty="0" smtClean="0">
                          <a:solidFill>
                            <a:srgbClr val="FF0000"/>
                          </a:solidFill>
                          <a:effectLst/>
                          <a:latin typeface="+mj-lt"/>
                          <a:ea typeface="Courier New" panose="02070309020205020404" pitchFamily="49" charset="0"/>
                        </a:rPr>
                        <a:t> </a:t>
                      </a:r>
                      <a:r>
                        <a:rPr lang="en-US" sz="2800" b="0" baseline="0" dirty="0" err="1" smtClean="0">
                          <a:solidFill>
                            <a:srgbClr val="FF0000"/>
                          </a:solidFill>
                          <a:effectLst/>
                          <a:latin typeface="+mj-lt"/>
                          <a:ea typeface="Courier New" panose="02070309020205020404" pitchFamily="49" charset="0"/>
                        </a:rPr>
                        <a:t>trường</a:t>
                      </a:r>
                      <a:endParaRPr lang="en-US" sz="2800" b="0" dirty="0">
                        <a:solidFill>
                          <a:srgbClr val="FF0000"/>
                        </a:solidFill>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2800" b="0" dirty="0">
                          <a:solidFill>
                            <a:srgbClr val="FF0000"/>
                          </a:solidFill>
                          <a:effectLst/>
                          <a:latin typeface="+mj-lt"/>
                          <a:ea typeface="Courier New" panose="02070309020205020404" pitchFamily="49" charset="0"/>
                        </a:rPr>
                        <a:t> </a:t>
                      </a:r>
                      <a:r>
                        <a:rPr lang="vi-VN" sz="2800" b="0" dirty="0" smtClean="0">
                          <a:solidFill>
                            <a:srgbClr val="FF0000"/>
                          </a:solidFill>
                          <a:effectLst/>
                          <a:latin typeface="+mj-lt"/>
                          <a:ea typeface="Courier New" panose="02070309020205020404" pitchFamily="49" charset="0"/>
                        </a:rPr>
                        <a:t>X</a:t>
                      </a:r>
                      <a:r>
                        <a:rPr lang="en-US" sz="2800" b="0" dirty="0" smtClean="0">
                          <a:solidFill>
                            <a:srgbClr val="FF0000"/>
                          </a:solidFill>
                          <a:effectLst/>
                          <a:latin typeface="+mj-lt"/>
                          <a:ea typeface="Courier New" panose="02070309020205020404" pitchFamily="49" charset="0"/>
                        </a:rPr>
                        <a:t>ã</a:t>
                      </a:r>
                      <a:r>
                        <a:rPr lang="en-US" sz="2800" b="0" baseline="0" dirty="0" smtClean="0">
                          <a:solidFill>
                            <a:srgbClr val="FF0000"/>
                          </a:solidFill>
                          <a:effectLst/>
                          <a:latin typeface="+mj-lt"/>
                          <a:ea typeface="Courier New" panose="02070309020205020404" pitchFamily="49" charset="0"/>
                        </a:rPr>
                        <a:t> </a:t>
                      </a:r>
                      <a:r>
                        <a:rPr lang="en-US" sz="2800" b="0" baseline="0" dirty="0" err="1" smtClean="0">
                          <a:solidFill>
                            <a:srgbClr val="FF0000"/>
                          </a:solidFill>
                          <a:effectLst/>
                          <a:latin typeface="+mj-lt"/>
                          <a:ea typeface="Courier New" panose="02070309020205020404" pitchFamily="49" charset="0"/>
                        </a:rPr>
                        <a:t>hội</a:t>
                      </a:r>
                      <a:endParaRPr lang="en-US" sz="2800" b="0" dirty="0">
                        <a:solidFill>
                          <a:srgbClr val="FF0000"/>
                        </a:solidFill>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00"/>
                  </a:ext>
                </a:extLst>
              </a:tr>
              <a:tr h="1485756">
                <a:tc>
                  <a:txBody>
                    <a:bodyPr/>
                    <a:lstStyle/>
                    <a:p>
                      <a:pPr marL="0" marR="0" algn="just">
                        <a:lnSpc>
                          <a:spcPct val="115000"/>
                        </a:lnSpc>
                        <a:spcBef>
                          <a:spcPts val="0"/>
                        </a:spcBef>
                        <a:spcAft>
                          <a:spcPts val="600"/>
                        </a:spcAft>
                      </a:pPr>
                      <a:r>
                        <a:rPr lang="vi-VN" sz="2800" b="0" dirty="0" smtClean="0">
                          <a:solidFill>
                            <a:srgbClr val="0000FF"/>
                          </a:solidFill>
                          <a:effectLst/>
                          <a:latin typeface="+mj-lt"/>
                          <a:ea typeface="Courier New" panose="02070309020205020404" pitchFamily="49" charset="0"/>
                        </a:rPr>
                        <a:t> </a:t>
                      </a:r>
                      <a:r>
                        <a:rPr lang="en-US" sz="2800" b="0" dirty="0" err="1" smtClean="0">
                          <a:solidFill>
                            <a:srgbClr val="0000FF"/>
                          </a:solidFill>
                          <a:effectLst/>
                          <a:latin typeface="+mj-lt"/>
                          <a:ea typeface="Courier New" panose="02070309020205020404" pitchFamily="49" charset="0"/>
                        </a:rPr>
                        <a:t>Lời</a:t>
                      </a:r>
                      <a:r>
                        <a:rPr lang="en-US" sz="2800" b="0" baseline="0" dirty="0" smtClean="0">
                          <a:solidFill>
                            <a:srgbClr val="0000FF"/>
                          </a:solidFill>
                          <a:effectLst/>
                          <a:latin typeface="+mj-lt"/>
                          <a:ea typeface="Courier New" panose="02070309020205020404" pitchFamily="49" charset="0"/>
                        </a:rPr>
                        <a:t> </a:t>
                      </a:r>
                      <a:r>
                        <a:rPr lang="en-US" sz="2800" b="0" baseline="0" dirty="0" err="1" smtClean="0">
                          <a:solidFill>
                            <a:srgbClr val="0000FF"/>
                          </a:solidFill>
                          <a:effectLst/>
                          <a:latin typeface="+mj-lt"/>
                          <a:ea typeface="Courier New" panose="02070309020205020404" pitchFamily="49" charset="0"/>
                        </a:rPr>
                        <a:t>nói</a:t>
                      </a:r>
                      <a:endParaRPr lang="en-US" sz="2800" b="0" dirty="0">
                        <a:solidFill>
                          <a:srgbClr val="0000FF"/>
                        </a:solidFill>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spcBef>
                          <a:spcPts val="0"/>
                        </a:spcBef>
                        <a:spcAft>
                          <a:spcPts val="0"/>
                        </a:spcAft>
                      </a:pPr>
                      <a:r>
                        <a:rPr lang="vi-VN" sz="1600" b="0" dirty="0">
                          <a:effectLst/>
                          <a:latin typeface="+mj-lt"/>
                          <a:ea typeface="Courier New" panose="02070309020205020404" pitchFamily="49" charset="0"/>
                        </a:rPr>
                        <a:t> </a:t>
                      </a:r>
                      <a:r>
                        <a:rPr lang="vi-VN" sz="1600" b="0" dirty="0" smtClean="0">
                          <a:effectLst/>
                          <a:latin typeface="+mj-lt"/>
                          <a:ea typeface="Times New Roman" panose="02020603050405020304" pitchFamily="18" charset="0"/>
                        </a:rPr>
                        <a:t>- Không sao đâu, mọi chuyện sẽ qua thôi, </a:t>
                      </a:r>
                      <a:r>
                        <a:rPr lang="en-US" sz="1600" b="0" dirty="0" err="1" smtClean="0">
                          <a:effectLst/>
                          <a:latin typeface="Times" panose="02020603050405020304" pitchFamily="18" charset="0"/>
                          <a:ea typeface="Times New Roman" panose="02020603050405020304" pitchFamily="18" charset="0"/>
                          <a:cs typeface="Times" panose="02020603050405020304" pitchFamily="18" charset="0"/>
                        </a:rPr>
                        <a:t>bố</a:t>
                      </a:r>
                      <a:r>
                        <a:rPr lang="en-US" sz="1600" b="0" baseline="0" dirty="0" smtClean="0">
                          <a:effectLst/>
                          <a:latin typeface="Times" panose="02020603050405020304" pitchFamily="18" charset="0"/>
                          <a:ea typeface="Times New Roman" panose="02020603050405020304" pitchFamily="18" charset="0"/>
                          <a:cs typeface="Times" panose="02020603050405020304" pitchFamily="18" charset="0"/>
                        </a:rPr>
                        <a:t> </a:t>
                      </a:r>
                      <a:r>
                        <a:rPr lang="en-US" sz="1600" b="0" baseline="0" dirty="0" err="1" smtClean="0">
                          <a:effectLst/>
                          <a:latin typeface="Times" panose="02020603050405020304" pitchFamily="18" charset="0"/>
                          <a:ea typeface="Times New Roman" panose="02020603050405020304" pitchFamily="18" charset="0"/>
                          <a:cs typeface="Times" panose="02020603050405020304" pitchFamily="18" charset="0"/>
                        </a:rPr>
                        <a:t>mẹ</a:t>
                      </a:r>
                      <a:r>
                        <a:rPr lang="vi-VN" sz="1600" b="0" dirty="0" smtClean="0">
                          <a:effectLst/>
                          <a:latin typeface="Times" panose="02020603050405020304" pitchFamily="18" charset="0"/>
                          <a:ea typeface="Times New Roman" panose="02020603050405020304" pitchFamily="18" charset="0"/>
                          <a:cs typeface="Times" panose="02020603050405020304" pitchFamily="18" charset="0"/>
                        </a:rPr>
                        <a:t> </a:t>
                      </a:r>
                      <a:r>
                        <a:rPr lang="vi-VN" sz="1600" b="0" dirty="0" smtClean="0">
                          <a:effectLst/>
                          <a:latin typeface="+mj-lt"/>
                          <a:ea typeface="Times New Roman" panose="02020603050405020304" pitchFamily="18" charset="0"/>
                        </a:rPr>
                        <a:t>luôn bên </a:t>
                      </a:r>
                      <a:r>
                        <a:rPr lang="en-US" sz="1600" b="0" dirty="0" smtClean="0">
                          <a:effectLst/>
                          <a:latin typeface="Times" panose="02020603050405020304" pitchFamily="18" charset="0"/>
                          <a:ea typeface="Times New Roman" panose="02020603050405020304" pitchFamily="18" charset="0"/>
                          <a:cs typeface="Times" panose="02020603050405020304" pitchFamily="18" charset="0"/>
                        </a:rPr>
                        <a:t>con</a:t>
                      </a:r>
                      <a:r>
                        <a:rPr lang="vi-VN" sz="1600" b="0" dirty="0" smtClean="0">
                          <a:effectLst/>
                          <a:latin typeface="Times" panose="02020603050405020304" pitchFamily="18" charset="0"/>
                          <a:ea typeface="Times New Roman" panose="02020603050405020304" pitchFamily="18" charset="0"/>
                          <a:cs typeface="Times" panose="02020603050405020304" pitchFamily="18" charset="0"/>
                        </a:rPr>
                        <a:t>.</a:t>
                      </a:r>
                      <a:r>
                        <a:rPr lang="vi-VN" sz="1600" b="0" dirty="0" smtClean="0">
                          <a:effectLst/>
                          <a:latin typeface="+mj-lt"/>
                          <a:ea typeface="Times New Roman" panose="02020603050405020304" pitchFamily="18" charset="0"/>
                        </a:rPr>
                        <a:t> </a:t>
                      </a:r>
                      <a:endParaRPr lang="en-US" sz="1600" b="0" dirty="0" smtClean="0">
                        <a:effectLst/>
                        <a:latin typeface="+mj-lt"/>
                        <a:ea typeface="Times New Roman" panose="02020603050405020304" pitchFamily="18" charset="0"/>
                      </a:endParaRPr>
                    </a:p>
                    <a:p>
                      <a:r>
                        <a:rPr lang="vi-VN" sz="1600" b="0" dirty="0" smtClean="0">
                          <a:solidFill>
                            <a:srgbClr val="000000"/>
                          </a:solidFill>
                          <a:effectLst/>
                          <a:latin typeface="+mj-lt"/>
                          <a:ea typeface="Courier New" panose="02070309020205020404" pitchFamily="49" charset="0"/>
                        </a:rPr>
                        <a:t>- Hãy để </a:t>
                      </a:r>
                      <a:r>
                        <a:rPr lang="en-US" sz="1600" b="0" dirty="0" smtClean="0">
                          <a:solidFill>
                            <a:srgbClr val="000000"/>
                          </a:solidFill>
                          <a:effectLst/>
                          <a:latin typeface="Times" panose="02020603050405020304" pitchFamily="18" charset="0"/>
                          <a:ea typeface="Courier New" panose="02070309020205020404" pitchFamily="49" charset="0"/>
                          <a:cs typeface="Times" panose="02020603050405020304" pitchFamily="18" charset="0"/>
                        </a:rPr>
                        <a:t>con</a:t>
                      </a:r>
                      <a:r>
                        <a:rPr lang="vi-VN" sz="1600" b="0" dirty="0" smtClean="0">
                          <a:solidFill>
                            <a:srgbClr val="000000"/>
                          </a:solidFill>
                          <a:effectLst/>
                          <a:latin typeface="+mj-lt"/>
                          <a:ea typeface="Courier New" panose="02070309020205020404" pitchFamily="49" charset="0"/>
                        </a:rPr>
                        <a:t> giúp </a:t>
                      </a:r>
                      <a:r>
                        <a:rPr lang="en-US" sz="1600" b="0" dirty="0" err="1" smtClean="0">
                          <a:solidFill>
                            <a:srgbClr val="000000"/>
                          </a:solidFill>
                          <a:effectLst/>
                          <a:latin typeface="Times" panose="02020603050405020304" pitchFamily="18" charset="0"/>
                          <a:ea typeface="Courier New" panose="02070309020205020404" pitchFamily="49" charset="0"/>
                          <a:cs typeface="Times" panose="02020603050405020304" pitchFamily="18" charset="0"/>
                        </a:rPr>
                        <a:t>bố</a:t>
                      </a:r>
                      <a:r>
                        <a:rPr lang="en-US" sz="1600" b="0" baseline="0" dirty="0" smtClean="0">
                          <a:solidFill>
                            <a:srgbClr val="000000"/>
                          </a:solidFill>
                          <a:effectLst/>
                          <a:latin typeface="Times" panose="02020603050405020304" pitchFamily="18" charset="0"/>
                          <a:ea typeface="Courier New" panose="02070309020205020404" pitchFamily="49" charset="0"/>
                          <a:cs typeface="Times" panose="02020603050405020304" pitchFamily="18" charset="0"/>
                        </a:rPr>
                        <a:t> </a:t>
                      </a:r>
                      <a:r>
                        <a:rPr lang="en-US" sz="1600" b="0" baseline="0" dirty="0" err="1" smtClean="0">
                          <a:solidFill>
                            <a:srgbClr val="000000"/>
                          </a:solidFill>
                          <a:effectLst/>
                          <a:latin typeface="Times" panose="02020603050405020304" pitchFamily="18" charset="0"/>
                          <a:ea typeface="Courier New" panose="02070309020205020404" pitchFamily="49" charset="0"/>
                          <a:cs typeface="Times" panose="02020603050405020304" pitchFamily="18" charset="0"/>
                        </a:rPr>
                        <a:t>mẹ</a:t>
                      </a:r>
                      <a:r>
                        <a:rPr lang="en-US" sz="1600" b="0" baseline="0" dirty="0" smtClean="0">
                          <a:solidFill>
                            <a:srgbClr val="000000"/>
                          </a:solidFill>
                          <a:effectLst/>
                          <a:latin typeface="Times" panose="02020603050405020304" pitchFamily="18" charset="0"/>
                          <a:ea typeface="Courier New" panose="02070309020205020404" pitchFamily="49" charset="0"/>
                          <a:cs typeface="Times" panose="02020603050405020304" pitchFamily="18" charset="0"/>
                        </a:rPr>
                        <a:t> </a:t>
                      </a:r>
                      <a:r>
                        <a:rPr lang="vi-VN" sz="1600" b="0" dirty="0" smtClean="0">
                          <a:solidFill>
                            <a:srgbClr val="000000"/>
                          </a:solidFill>
                          <a:effectLst/>
                          <a:latin typeface="+mj-lt"/>
                          <a:ea typeface="Courier New" panose="02070309020205020404" pitchFamily="49" charset="0"/>
                        </a:rPr>
                        <a:t>một tay </a:t>
                      </a:r>
                      <a:r>
                        <a:rPr lang="en-US" sz="1600" b="0" dirty="0" smtClean="0">
                          <a:solidFill>
                            <a:srgbClr val="000000"/>
                          </a:solidFill>
                          <a:effectLst/>
                          <a:latin typeface="+mj-lt"/>
                          <a:ea typeface="Courier New" panose="02070309020205020404" pitchFamily="49" charset="0"/>
                        </a:rPr>
                        <a:t>ạ</a:t>
                      </a:r>
                      <a:r>
                        <a:rPr lang="vi-VN" sz="1600" b="0" dirty="0" smtClean="0">
                          <a:solidFill>
                            <a:srgbClr val="000000"/>
                          </a:solidFill>
                          <a:effectLst/>
                          <a:latin typeface="+mj-lt"/>
                          <a:ea typeface="Courier New" panose="02070309020205020404" pitchFamily="49" charset="0"/>
                        </a:rPr>
                        <a:t>!</a:t>
                      </a:r>
                      <a:endParaRPr lang="en-US" sz="1600" b="0" dirty="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600" b="0" dirty="0">
                          <a:effectLst/>
                          <a:latin typeface="+mj-lt"/>
                          <a:ea typeface="Courier New" panose="02070309020205020404" pitchFamily="49" charset="0"/>
                        </a:rPr>
                        <a:t> </a:t>
                      </a:r>
                      <a:r>
                        <a:rPr kumimoji="0" lang="vi-VN" sz="1600" b="0" i="0" u="none" strike="noStrike" kern="1200" cap="none" spc="0" normalizeH="0" baseline="0" noProof="0" dirty="0" smtClean="0">
                          <a:ln>
                            <a:noFill/>
                          </a:ln>
                          <a:solidFill>
                            <a:prstClr val="black"/>
                          </a:solidFill>
                          <a:effectLst/>
                          <a:uLnTx/>
                          <a:uFillTx/>
                          <a:latin typeface="+mj-lt"/>
                          <a:ea typeface="Times New Roman" panose="02020603050405020304" pitchFamily="18" charset="0"/>
                          <a:cs typeface="+mn-cs"/>
                        </a:rPr>
                        <a:t>- Không sao đâu, mọi chuyện sẽ qua thôi, mình luôn bên bạn. </a:t>
                      </a:r>
                      <a:endParaRPr kumimoji="0" lang="en-US" sz="1600" b="0" i="0" u="none" strike="noStrike" kern="1200" cap="none" spc="0" normalizeH="0" baseline="0" noProof="0" dirty="0" smtClean="0">
                        <a:ln>
                          <a:noFill/>
                        </a:ln>
                        <a:solidFill>
                          <a:prstClr val="black"/>
                        </a:solidFill>
                        <a:effectLst/>
                        <a:uLnTx/>
                        <a:uFillTx/>
                        <a:latin typeface="+mj-lt"/>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0" i="0" u="none" strike="noStrike" kern="1200" cap="none" spc="0" normalizeH="0" baseline="0" noProof="0" dirty="0" smtClean="0">
                          <a:ln>
                            <a:noFill/>
                          </a:ln>
                          <a:solidFill>
                            <a:srgbClr val="000000"/>
                          </a:solidFill>
                          <a:effectLst/>
                          <a:uLnTx/>
                          <a:uFillTx/>
                          <a:latin typeface="+mj-lt"/>
                          <a:ea typeface="Courier New" panose="02070309020205020404" pitchFamily="49" charset="0"/>
                          <a:cs typeface="+mn-cs"/>
                        </a:rPr>
                        <a:t>- Hãy để mình giúp bạn một tay nhé!</a:t>
                      </a:r>
                      <a:endParaRPr kumimoji="0" lang="en-US" sz="1600" b="0" i="0" u="none" strike="noStrike" kern="1200" cap="none" spc="0" normalizeH="0" baseline="0" noProof="0" dirty="0" smtClean="0">
                        <a:ln>
                          <a:noFill/>
                        </a:ln>
                        <a:solidFill>
                          <a:prstClr val="black"/>
                        </a:solidFill>
                        <a:effectLst/>
                        <a:uLnTx/>
                        <a:uFillTx/>
                        <a:latin typeface="+mj-lt"/>
                        <a:ea typeface="Arial" panose="020B0604020202020204" pitchFamily="34" charset="0"/>
                        <a:cs typeface="+mn-cs"/>
                      </a:endParaRPr>
                    </a:p>
                    <a:p>
                      <a:pPr marL="0" marR="0" algn="just">
                        <a:lnSpc>
                          <a:spcPct val="115000"/>
                        </a:lnSpc>
                        <a:spcBef>
                          <a:spcPts val="0"/>
                        </a:spcBef>
                        <a:spcAft>
                          <a:spcPts val="600"/>
                        </a:spcAft>
                      </a:pPr>
                      <a:endParaRPr lang="en-US" sz="1600" b="0" dirty="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600" b="0" dirty="0">
                          <a:effectLst/>
                          <a:latin typeface="+mj-lt"/>
                          <a:ea typeface="Courier New" panose="02070309020205020404" pitchFamily="49" charset="0"/>
                        </a:rPr>
                        <a:t> </a:t>
                      </a:r>
                      <a:r>
                        <a:rPr lang="vi-VN" sz="1600" b="0" dirty="0" smtClean="0">
                          <a:solidFill>
                            <a:srgbClr val="000000"/>
                          </a:solidFill>
                          <a:effectLst/>
                          <a:latin typeface="+mj-lt"/>
                          <a:ea typeface="Courier New" panose="02070309020205020404" pitchFamily="49" charset="0"/>
                        </a:rPr>
                        <a:t>- Cháu có thể giúp được gì cho bác không ạ?</a:t>
                      </a:r>
                      <a:endParaRPr lang="en-US" sz="1600" b="0" dirty="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1"/>
                  </a:ext>
                </a:extLst>
              </a:tr>
              <a:tr h="1153985">
                <a:tc>
                  <a:txBody>
                    <a:bodyPr/>
                    <a:lstStyle/>
                    <a:p>
                      <a:pPr marL="0" marR="0" algn="just">
                        <a:lnSpc>
                          <a:spcPct val="115000"/>
                        </a:lnSpc>
                        <a:spcBef>
                          <a:spcPts val="0"/>
                        </a:spcBef>
                        <a:spcAft>
                          <a:spcPts val="600"/>
                        </a:spcAft>
                      </a:pPr>
                      <a:r>
                        <a:rPr lang="vi-VN" sz="2800" b="0" dirty="0">
                          <a:solidFill>
                            <a:srgbClr val="0000FF"/>
                          </a:solidFill>
                          <a:effectLst/>
                          <a:latin typeface="+mj-lt"/>
                          <a:ea typeface="Courier New" panose="02070309020205020404" pitchFamily="49" charset="0"/>
                        </a:rPr>
                        <a:t> </a:t>
                      </a:r>
                      <a:r>
                        <a:rPr lang="en-US" sz="2800" b="0" dirty="0" err="1" smtClean="0">
                          <a:solidFill>
                            <a:srgbClr val="0000FF"/>
                          </a:solidFill>
                          <a:effectLst/>
                          <a:latin typeface="+mj-lt"/>
                          <a:ea typeface="Courier New" panose="02070309020205020404" pitchFamily="49" charset="0"/>
                        </a:rPr>
                        <a:t>Việc</a:t>
                      </a:r>
                      <a:r>
                        <a:rPr lang="en-US" sz="2800" b="0" baseline="0" dirty="0" smtClean="0">
                          <a:solidFill>
                            <a:srgbClr val="0000FF"/>
                          </a:solidFill>
                          <a:effectLst/>
                          <a:latin typeface="+mj-lt"/>
                          <a:ea typeface="Courier New" panose="02070309020205020404" pitchFamily="49" charset="0"/>
                        </a:rPr>
                        <a:t> </a:t>
                      </a:r>
                      <a:r>
                        <a:rPr lang="en-US" sz="2800" b="0" baseline="0" dirty="0" err="1" smtClean="0">
                          <a:solidFill>
                            <a:srgbClr val="0000FF"/>
                          </a:solidFill>
                          <a:effectLst/>
                          <a:latin typeface="+mj-lt"/>
                          <a:ea typeface="Courier New" panose="02070309020205020404" pitchFamily="49" charset="0"/>
                        </a:rPr>
                        <a:t>làm</a:t>
                      </a:r>
                      <a:endParaRPr lang="en-US" sz="2800" b="0" dirty="0">
                        <a:solidFill>
                          <a:srgbClr val="0000FF"/>
                        </a:solidFill>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600" b="0" dirty="0">
                          <a:solidFill>
                            <a:srgbClr val="0000FF"/>
                          </a:solidFill>
                          <a:effectLst/>
                          <a:latin typeface="+mj-lt"/>
                          <a:ea typeface="Courier New" panose="02070309020205020404" pitchFamily="49" charset="0"/>
                        </a:rPr>
                        <a:t> </a:t>
                      </a:r>
                      <a:r>
                        <a:rPr lang="vi-VN" sz="1600" b="0" dirty="0" smtClean="0">
                          <a:solidFill>
                            <a:srgbClr val="0000FF"/>
                          </a:solidFill>
                          <a:effectLst/>
                          <a:latin typeface="+mj-lt"/>
                          <a:ea typeface="Courier New" panose="02070309020205020404" pitchFamily="49" charset="0"/>
                        </a:rPr>
                        <a:t>- Quan tâm, chăm sóc lẫn nhau giữa các thành viên trong gia đình - Động viên, giúp đỡ khi gặp khó khăn</a:t>
                      </a:r>
                      <a:endParaRPr lang="en-US" sz="1600" b="0" dirty="0">
                        <a:solidFill>
                          <a:srgbClr val="0000FF"/>
                        </a:solidFill>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indent="0">
                        <a:spcBef>
                          <a:spcPts val="0"/>
                        </a:spcBef>
                        <a:spcAft>
                          <a:spcPts val="0"/>
                        </a:spcAft>
                      </a:pPr>
                      <a:r>
                        <a:rPr lang="vi-VN" sz="1600" b="0" dirty="0">
                          <a:solidFill>
                            <a:srgbClr val="0000FF"/>
                          </a:solidFill>
                          <a:effectLst/>
                          <a:latin typeface="+mj-lt"/>
                          <a:ea typeface="Courier New" panose="02070309020205020404" pitchFamily="49" charset="0"/>
                        </a:rPr>
                        <a:t> </a:t>
                      </a:r>
                      <a:r>
                        <a:rPr lang="vi-VN" sz="1600" b="0" dirty="0" smtClean="0">
                          <a:solidFill>
                            <a:srgbClr val="0000FF"/>
                          </a:solidFill>
                          <a:effectLst/>
                          <a:latin typeface="+mj-lt"/>
                          <a:ea typeface="Times New Roman" panose="02020603050405020304" pitchFamily="18" charset="0"/>
                        </a:rPr>
                        <a:t>- Các bạn hỗ trợ, giúp đỡ lẫn nhau tron</a:t>
                      </a:r>
                      <a:r>
                        <a:rPr lang="en-US" sz="1600" b="0" dirty="0" smtClean="0">
                          <a:solidFill>
                            <a:srgbClr val="0000FF"/>
                          </a:solidFill>
                          <a:effectLst/>
                          <a:latin typeface="+mj-lt"/>
                          <a:ea typeface="Times New Roman" panose="02020603050405020304" pitchFamily="18" charset="0"/>
                        </a:rPr>
                        <a:t>g</a:t>
                      </a:r>
                      <a:r>
                        <a:rPr lang="vi-VN" sz="1600" b="0" dirty="0" smtClean="0">
                          <a:solidFill>
                            <a:srgbClr val="0000FF"/>
                          </a:solidFill>
                          <a:effectLst/>
                          <a:latin typeface="+mj-lt"/>
                          <a:ea typeface="Times New Roman" panose="02020603050405020304" pitchFamily="18" charset="0"/>
                        </a:rPr>
                        <a:t> học tập và rèn luyện</a:t>
                      </a:r>
                      <a:endParaRPr lang="en-US" sz="1600" b="0" dirty="0" smtClean="0">
                        <a:solidFill>
                          <a:srgbClr val="0000FF"/>
                        </a:solidFill>
                        <a:effectLst/>
                        <a:latin typeface="+mj-lt"/>
                        <a:ea typeface="Times New Roman" panose="02020603050405020304" pitchFamily="18" charset="0"/>
                      </a:endParaRPr>
                    </a:p>
                    <a:p>
                      <a:pPr marL="0" marR="0" indent="0">
                        <a:spcBef>
                          <a:spcPts val="0"/>
                        </a:spcBef>
                        <a:spcAft>
                          <a:spcPts val="0"/>
                        </a:spcAft>
                      </a:pPr>
                      <a:r>
                        <a:rPr lang="vi-VN" sz="1600" b="0" dirty="0" smtClean="0">
                          <a:solidFill>
                            <a:srgbClr val="0000FF"/>
                          </a:solidFill>
                          <a:effectLst/>
                          <a:latin typeface="+mj-lt"/>
                          <a:ea typeface="Times New Roman" panose="02020603050405020304" pitchFamily="18" charset="0"/>
                        </a:rPr>
                        <a:t>- Thầy cổ động viên, dìu dắt, dạy bảo các em học sinh</a:t>
                      </a:r>
                      <a:endParaRPr lang="en-US" sz="1600" b="0" dirty="0" smtClean="0">
                        <a:solidFill>
                          <a:srgbClr val="0000FF"/>
                        </a:solidFill>
                        <a:effectLst/>
                        <a:latin typeface="+mj-lt"/>
                        <a:ea typeface="Times New Roman" panose="02020603050405020304" pitchFamily="18" charset="0"/>
                      </a:endParaRPr>
                    </a:p>
                    <a:p>
                      <a:r>
                        <a:rPr lang="vi-VN" sz="1600" b="0" dirty="0" smtClean="0">
                          <a:solidFill>
                            <a:srgbClr val="0000FF"/>
                          </a:solidFill>
                          <a:effectLst/>
                          <a:latin typeface="+mj-lt"/>
                          <a:ea typeface="Courier New" panose="02070309020205020404" pitchFamily="49" charset="0"/>
                        </a:rPr>
                        <a:t>- Học sinh biết ơn, kính trọng thầy cô</a:t>
                      </a:r>
                      <a:endParaRPr lang="en-US" sz="1600" b="0" dirty="0">
                        <a:solidFill>
                          <a:srgbClr val="0000FF"/>
                        </a:solidFill>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342900" marR="0" lvl="0" indent="-342900">
                        <a:spcBef>
                          <a:spcPts val="0"/>
                        </a:spcBef>
                        <a:spcAft>
                          <a:spcPts val="0"/>
                        </a:spcAft>
                        <a:buClr>
                          <a:srgbClr val="000000"/>
                        </a:buClr>
                        <a:buSzPts val="1200"/>
                        <a:buFont typeface="Symbol" panose="05050102010706020507" pitchFamily="18" charset="2"/>
                        <a:buChar char="-"/>
                        <a:tabLst>
                          <a:tab pos="90805" algn="l"/>
                        </a:tabLst>
                      </a:pPr>
                      <a:r>
                        <a:rPr lang="vi-VN" sz="1600" b="0" dirty="0">
                          <a:solidFill>
                            <a:srgbClr val="0000FF"/>
                          </a:solidFill>
                          <a:effectLst/>
                          <a:latin typeface="+mj-lt"/>
                          <a:ea typeface="Courier New" panose="02070309020205020404" pitchFamily="49" charset="0"/>
                        </a:rPr>
                        <a:t> </a:t>
                      </a:r>
                      <a:r>
                        <a:rPr lang="vi-VN" sz="1600" b="0" u="none" strike="noStrike" spc="0" dirty="0" smtClean="0">
                          <a:solidFill>
                            <a:srgbClr val="0000FF"/>
                          </a:solidFill>
                          <a:effectLst/>
                          <a:latin typeface="+mj-lt"/>
                          <a:ea typeface="Times New Roman" panose="02020603050405020304" pitchFamily="18" charset="0"/>
                          <a:cs typeface="Times New Roman" panose="02020603050405020304" pitchFamily="18" charset="0"/>
                        </a:rPr>
                        <a:t>Giúp đỡ người nghèo</a:t>
                      </a:r>
                      <a:endParaRPr lang="en-US" sz="1600" b="0" u="none" strike="noStrike" spc="0" dirty="0" smtClean="0">
                        <a:solidFill>
                          <a:srgbClr val="0000FF"/>
                        </a:solidFill>
                        <a:effectLst/>
                        <a:latin typeface="+mj-lt"/>
                        <a:ea typeface="Times New Roman" panose="02020603050405020304" pitchFamily="18" charset="0"/>
                        <a:cs typeface="Times New Roman" panose="02020603050405020304" pitchFamily="18" charset="0"/>
                      </a:endParaRPr>
                    </a:p>
                    <a:p>
                      <a:pPr marL="342900" marR="0" lvl="0" indent="-342900">
                        <a:spcBef>
                          <a:spcPts val="0"/>
                        </a:spcBef>
                        <a:spcAft>
                          <a:spcPts val="0"/>
                        </a:spcAft>
                        <a:buClr>
                          <a:srgbClr val="000000"/>
                        </a:buClr>
                        <a:buSzPts val="1200"/>
                        <a:buFont typeface="Symbol" panose="05050102010706020507" pitchFamily="18" charset="2"/>
                        <a:buChar char="-"/>
                        <a:tabLst>
                          <a:tab pos="90805" algn="l"/>
                        </a:tabLst>
                      </a:pPr>
                      <a:r>
                        <a:rPr lang="vi-VN" sz="1600" b="0" u="none" strike="noStrike" spc="0" dirty="0" smtClean="0">
                          <a:solidFill>
                            <a:srgbClr val="0000FF"/>
                          </a:solidFill>
                          <a:effectLst/>
                          <a:latin typeface="+mj-lt"/>
                          <a:ea typeface="Times New Roman" panose="02020603050405020304" pitchFamily="18" charset="0"/>
                          <a:cs typeface="Times New Roman" panose="02020603050405020304" pitchFamily="18" charset="0"/>
                        </a:rPr>
                        <a:t>Giúp đỡ các bạn có hoàn cảnh khó khăn</a:t>
                      </a:r>
                      <a:endParaRPr lang="en-US" sz="1600" b="0" u="none" strike="noStrike" spc="0" dirty="0" smtClean="0">
                        <a:solidFill>
                          <a:srgbClr val="0000FF"/>
                        </a:solidFill>
                        <a:effectLst/>
                        <a:latin typeface="+mj-lt"/>
                        <a:ea typeface="Times New Roman" panose="02020603050405020304" pitchFamily="18" charset="0"/>
                        <a:cs typeface="Times New Roman" panose="02020603050405020304" pitchFamily="18" charset="0"/>
                      </a:endParaRPr>
                    </a:p>
                    <a:p>
                      <a:pPr marL="342900" marR="0" lvl="0" indent="-342900">
                        <a:spcBef>
                          <a:spcPts val="0"/>
                        </a:spcBef>
                        <a:spcAft>
                          <a:spcPts val="0"/>
                        </a:spcAft>
                        <a:buClr>
                          <a:srgbClr val="000000"/>
                        </a:buClr>
                        <a:buSzPts val="1200"/>
                        <a:buFont typeface="Symbol" panose="05050102010706020507" pitchFamily="18" charset="2"/>
                        <a:buChar char="-"/>
                        <a:tabLst>
                          <a:tab pos="90805" algn="l"/>
                        </a:tabLst>
                      </a:pPr>
                      <a:r>
                        <a:rPr lang="vi-VN" sz="1600" b="0" u="none" strike="noStrike" spc="0" dirty="0" smtClean="0">
                          <a:solidFill>
                            <a:srgbClr val="0000FF"/>
                          </a:solidFill>
                          <a:effectLst/>
                          <a:latin typeface="+mj-lt"/>
                          <a:ea typeface="Times New Roman" panose="02020603050405020304" pitchFamily="18" charset="0"/>
                          <a:cs typeface="Times New Roman" panose="02020603050405020304" pitchFamily="18" charset="0"/>
                        </a:rPr>
                        <a:t>Giúp đỡ người khuyết tật</a:t>
                      </a:r>
                      <a:endParaRPr lang="en-US" sz="1600" b="0" u="none" strike="noStrike" spc="0" dirty="0">
                        <a:solidFill>
                          <a:srgbClr val="0000FF"/>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2"/>
                  </a:ext>
                </a:extLst>
              </a:tr>
              <a:tr h="1730978">
                <a:tc>
                  <a:txBody>
                    <a:bodyPr/>
                    <a:lstStyle/>
                    <a:p>
                      <a:pPr marL="0" marR="0" algn="just">
                        <a:lnSpc>
                          <a:spcPct val="115000"/>
                        </a:lnSpc>
                        <a:spcBef>
                          <a:spcPts val="0"/>
                        </a:spcBef>
                        <a:spcAft>
                          <a:spcPts val="600"/>
                        </a:spcAft>
                      </a:pPr>
                      <a:r>
                        <a:rPr lang="vi-VN" sz="2800" b="0" dirty="0">
                          <a:solidFill>
                            <a:srgbClr val="0000FF"/>
                          </a:solidFill>
                          <a:effectLst/>
                          <a:latin typeface="+mj-lt"/>
                          <a:ea typeface="Courier New" panose="02070309020205020404" pitchFamily="49" charset="0"/>
                        </a:rPr>
                        <a:t> </a:t>
                      </a:r>
                      <a:r>
                        <a:rPr lang="vi-VN" sz="2800" b="0" dirty="0" smtClean="0">
                          <a:solidFill>
                            <a:srgbClr val="0000FF"/>
                          </a:solidFill>
                          <a:effectLst/>
                          <a:latin typeface="+mj-lt"/>
                          <a:ea typeface="Courier New" panose="02070309020205020404" pitchFamily="49" charset="0"/>
                        </a:rPr>
                        <a:t>T</a:t>
                      </a:r>
                      <a:r>
                        <a:rPr lang="en-US" sz="2800" b="0" dirty="0" err="1" smtClean="0">
                          <a:solidFill>
                            <a:srgbClr val="0000FF"/>
                          </a:solidFill>
                          <a:effectLst/>
                          <a:latin typeface="+mj-lt"/>
                          <a:ea typeface="Courier New" panose="02070309020205020404" pitchFamily="49" charset="0"/>
                        </a:rPr>
                        <a:t>hái</a:t>
                      </a:r>
                      <a:r>
                        <a:rPr lang="en-US" sz="2800" b="0" baseline="0" dirty="0" smtClean="0">
                          <a:solidFill>
                            <a:srgbClr val="0000FF"/>
                          </a:solidFill>
                          <a:effectLst/>
                          <a:latin typeface="+mj-lt"/>
                          <a:ea typeface="Courier New" panose="02070309020205020404" pitchFamily="49" charset="0"/>
                        </a:rPr>
                        <a:t> </a:t>
                      </a:r>
                      <a:r>
                        <a:rPr lang="en-US" sz="2800" b="0" baseline="0" dirty="0" err="1" smtClean="0">
                          <a:solidFill>
                            <a:srgbClr val="0000FF"/>
                          </a:solidFill>
                          <a:effectLst/>
                          <a:latin typeface="+mj-lt"/>
                          <a:ea typeface="Courier New" panose="02070309020205020404" pitchFamily="49" charset="0"/>
                        </a:rPr>
                        <a:t>độ</a:t>
                      </a:r>
                      <a:endParaRPr lang="en-US" sz="2800" b="0" dirty="0">
                        <a:solidFill>
                          <a:srgbClr val="0000FF"/>
                        </a:solidFill>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342900" marR="0" lvl="0" indent="-342900">
                        <a:spcBef>
                          <a:spcPts val="0"/>
                        </a:spcBef>
                        <a:spcAft>
                          <a:spcPts val="0"/>
                        </a:spcAft>
                        <a:buClr>
                          <a:srgbClr val="000000"/>
                        </a:buClr>
                        <a:buSzPts val="1200"/>
                        <a:buFont typeface="Symbol" panose="05050102010706020507" pitchFamily="18" charset="2"/>
                        <a:buChar char="-"/>
                        <a:tabLst>
                          <a:tab pos="90805" algn="l"/>
                        </a:tabLst>
                      </a:pPr>
                      <a:r>
                        <a:rPr lang="vi-VN" sz="1600" b="0" dirty="0">
                          <a:effectLst/>
                          <a:latin typeface="+mj-lt"/>
                          <a:ea typeface="Courier New" panose="02070309020205020404" pitchFamily="49" charset="0"/>
                        </a:rPr>
                        <a:t> </a:t>
                      </a:r>
                      <a:r>
                        <a:rPr lang="vi-VN" sz="1600" b="0" u="none" strike="noStrike" spc="0" dirty="0" smtClean="0">
                          <a:effectLst/>
                          <a:latin typeface="+mj-lt"/>
                          <a:ea typeface="Times New Roman" panose="02020603050405020304" pitchFamily="18" charset="0"/>
                          <a:cs typeface="Times New Roman" panose="02020603050405020304" pitchFamily="18" charset="0"/>
                        </a:rPr>
                        <a:t>Quan tâm.</a:t>
                      </a:r>
                      <a:endParaRPr lang="en-US" sz="1600" b="0" u="none" strike="noStrike" spc="0" dirty="0" smtClean="0">
                        <a:effectLst/>
                        <a:latin typeface="+mj-lt"/>
                        <a:ea typeface="Times New Roman" panose="02020603050405020304" pitchFamily="18" charset="0"/>
                        <a:cs typeface="Times New Roman" panose="02020603050405020304" pitchFamily="18" charset="0"/>
                      </a:endParaRPr>
                    </a:p>
                    <a:p>
                      <a:pPr marL="342900" marR="0" lvl="0" indent="-342900">
                        <a:spcBef>
                          <a:spcPts val="0"/>
                        </a:spcBef>
                        <a:spcAft>
                          <a:spcPts val="0"/>
                        </a:spcAft>
                        <a:buClr>
                          <a:srgbClr val="000000"/>
                        </a:buClr>
                        <a:buSzPts val="1200"/>
                        <a:buFont typeface="Symbol" panose="05050102010706020507" pitchFamily="18" charset="2"/>
                        <a:buChar char="-"/>
                        <a:tabLst>
                          <a:tab pos="90805" algn="l"/>
                        </a:tabLst>
                      </a:pPr>
                      <a:r>
                        <a:rPr lang="vi-VN" sz="1600" b="0" u="none" strike="noStrike" spc="0" dirty="0" smtClean="0">
                          <a:effectLst/>
                          <a:latin typeface="+mj-lt"/>
                          <a:ea typeface="Times New Roman" panose="02020603050405020304" pitchFamily="18" charset="0"/>
                          <a:cs typeface="Times New Roman" panose="02020603050405020304" pitchFamily="18" charset="0"/>
                        </a:rPr>
                        <a:t>Cảm thông.</a:t>
                      </a:r>
                      <a:endParaRPr lang="en-US" sz="1600" b="0" u="none" strike="noStrike" spc="0" dirty="0" smtClean="0">
                        <a:effectLst/>
                        <a:latin typeface="+mj-lt"/>
                        <a:ea typeface="Times New Roman" panose="02020603050405020304" pitchFamily="18" charset="0"/>
                        <a:cs typeface="Times New Roman" panose="02020603050405020304" pitchFamily="18" charset="0"/>
                      </a:endParaRPr>
                    </a:p>
                    <a:p>
                      <a:pPr marL="342900" marR="0" lvl="0" indent="-342900">
                        <a:spcBef>
                          <a:spcPts val="0"/>
                        </a:spcBef>
                        <a:spcAft>
                          <a:spcPts val="0"/>
                        </a:spcAft>
                        <a:buClr>
                          <a:srgbClr val="000000"/>
                        </a:buClr>
                        <a:buSzPts val="1200"/>
                        <a:buFont typeface="Symbol" panose="05050102010706020507" pitchFamily="18" charset="2"/>
                        <a:buChar char="-"/>
                        <a:tabLst>
                          <a:tab pos="90805" algn="l"/>
                        </a:tabLst>
                      </a:pPr>
                      <a:r>
                        <a:rPr lang="vi-VN" sz="1600" b="0" u="none" strike="noStrike" spc="0" dirty="0" smtClean="0">
                          <a:effectLst/>
                          <a:latin typeface="+mj-lt"/>
                          <a:ea typeface="Times New Roman" panose="02020603050405020304" pitchFamily="18" charset="0"/>
                          <a:cs typeface="Times New Roman" panose="02020603050405020304" pitchFamily="18" charset="0"/>
                        </a:rPr>
                        <a:t>Lo lắng và đồng cảm</a:t>
                      </a:r>
                      <a:endParaRPr lang="en-US" sz="1600" b="0" u="none" strike="noStrike" spc="0" dirty="0" smtClean="0">
                        <a:effectLst/>
                        <a:latin typeface="+mj-lt"/>
                        <a:ea typeface="Times New Roman" panose="02020603050405020304" pitchFamily="18" charset="0"/>
                        <a:cs typeface="Times New Roman" panose="02020603050405020304" pitchFamily="18" charset="0"/>
                      </a:endParaRPr>
                    </a:p>
                    <a:p>
                      <a:r>
                        <a:rPr lang="en-US" sz="1600" b="0" dirty="0" smtClean="0">
                          <a:solidFill>
                            <a:srgbClr val="000000"/>
                          </a:solidFill>
                          <a:effectLst/>
                          <a:latin typeface="+mj-lt"/>
                          <a:ea typeface="Courier New" panose="02070309020205020404" pitchFamily="49" charset="0"/>
                        </a:rPr>
                        <a:t>-</a:t>
                      </a:r>
                      <a:r>
                        <a:rPr lang="en-US" sz="1600" b="0" baseline="0" dirty="0" smtClean="0">
                          <a:solidFill>
                            <a:srgbClr val="000000"/>
                          </a:solidFill>
                          <a:effectLst/>
                          <a:latin typeface="+mj-lt"/>
                          <a:ea typeface="Courier New" panose="02070309020205020404" pitchFamily="49" charset="0"/>
                        </a:rPr>
                        <a:t> </a:t>
                      </a:r>
                      <a:r>
                        <a:rPr lang="vi-VN" sz="1600" b="0" dirty="0" smtClean="0">
                          <a:solidFill>
                            <a:srgbClr val="000000"/>
                          </a:solidFill>
                          <a:effectLst/>
                          <a:latin typeface="+mj-lt"/>
                          <a:ea typeface="Courier New" panose="02070309020205020404" pitchFamily="49" charset="0"/>
                        </a:rPr>
                        <a:t>Chia sẻ.</a:t>
                      </a:r>
                      <a:endParaRPr lang="en-US" sz="1600" b="0" dirty="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600" b="0" dirty="0">
                          <a:effectLst/>
                          <a:latin typeface="+mj-lt"/>
                          <a:ea typeface="Courier New" panose="02070309020205020404" pitchFamily="49" charset="0"/>
                        </a:rPr>
                        <a:t> </a:t>
                      </a:r>
                      <a:r>
                        <a:rPr lang="vi-VN" sz="1600" b="0" dirty="0" smtClean="0">
                          <a:solidFill>
                            <a:srgbClr val="000000"/>
                          </a:solidFill>
                          <a:effectLst/>
                          <a:latin typeface="+mj-lt"/>
                          <a:ea typeface="Courier New" panose="02070309020205020404" pitchFamily="49" charset="0"/>
                        </a:rPr>
                        <a:t>- Học sinh biết ơn, kính trọng thầy cô</a:t>
                      </a:r>
                      <a:endParaRPr lang="en-US" sz="1600" b="0" dirty="0" smtClean="0">
                        <a:solidFill>
                          <a:srgbClr val="000000"/>
                        </a:solidFill>
                        <a:effectLst/>
                        <a:latin typeface="+mj-lt"/>
                        <a:ea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
                          <a:srgbClr val="000000"/>
                        </a:buClr>
                        <a:buSzPts val="1200"/>
                        <a:buFont typeface="Symbol" panose="05050102010706020507" pitchFamily="18" charset="2"/>
                        <a:buNone/>
                        <a:tabLst>
                          <a:tab pos="90805" algn="l"/>
                        </a:tabLst>
                        <a:defRPr/>
                      </a:pPr>
                      <a:r>
                        <a:rPr kumimoji="0" lang="en-US" sz="1600" b="0" i="0" u="none" strike="noStrike" kern="1200" cap="none" spc="0" normalizeH="0" baseline="0" noProof="0" dirty="0" smtClean="0">
                          <a:ln>
                            <a:noFill/>
                          </a:ln>
                          <a:solidFill>
                            <a:prstClr val="black"/>
                          </a:solidFill>
                          <a:effectLst/>
                          <a:uLnTx/>
                          <a:uFillTx/>
                          <a:latin typeface="+mj-lt"/>
                          <a:ea typeface="Times New Roman" panose="02020603050405020304" pitchFamily="18" charset="0"/>
                          <a:cs typeface="Times New Roman" panose="02020603050405020304" pitchFamily="18" charset="0"/>
                        </a:rPr>
                        <a:t>- </a:t>
                      </a:r>
                      <a:r>
                        <a:rPr kumimoji="0" lang="en-US" sz="1600" b="0" i="0" u="none" strike="noStrike" kern="1200" cap="none" spc="0" normalizeH="0" baseline="0" noProof="0" dirty="0" err="1" smtClean="0">
                          <a:ln>
                            <a:noFill/>
                          </a:ln>
                          <a:solidFill>
                            <a:prstClr val="black"/>
                          </a:solidFill>
                          <a:effectLst/>
                          <a:uLnTx/>
                          <a:uFillTx/>
                          <a:latin typeface="Times" panose="02020603050405020304" pitchFamily="18" charset="0"/>
                          <a:ea typeface="Times New Roman" panose="02020603050405020304" pitchFamily="18" charset="0"/>
                          <a:cs typeface="Times" panose="02020603050405020304" pitchFamily="18" charset="0"/>
                        </a:rPr>
                        <a:t>Thầy</a:t>
                      </a:r>
                      <a:r>
                        <a:rPr kumimoji="0" lang="en-US" sz="1600" b="0" i="0" u="none" strike="noStrike" kern="1200" cap="none" spc="0" normalizeH="0" baseline="0" noProof="0" dirty="0" smtClean="0">
                          <a:ln>
                            <a:noFill/>
                          </a:ln>
                          <a:solidFill>
                            <a:prstClr val="black"/>
                          </a:solidFill>
                          <a:effectLst/>
                          <a:uLnTx/>
                          <a:uFillTx/>
                          <a:latin typeface="Times" panose="02020603050405020304" pitchFamily="18" charset="0"/>
                          <a:ea typeface="Times New Roman" panose="02020603050405020304" pitchFamily="18" charset="0"/>
                          <a:cs typeface="Times" panose="02020603050405020304" pitchFamily="18" charset="0"/>
                        </a:rPr>
                        <a:t> </a:t>
                      </a:r>
                      <a:r>
                        <a:rPr kumimoji="0" lang="en-US" sz="1600" b="0" i="0" u="none" strike="noStrike" kern="1200" cap="none" spc="0" normalizeH="0" baseline="0" noProof="0" dirty="0" err="1" smtClean="0">
                          <a:ln>
                            <a:noFill/>
                          </a:ln>
                          <a:solidFill>
                            <a:prstClr val="black"/>
                          </a:solidFill>
                          <a:effectLst/>
                          <a:uLnTx/>
                          <a:uFillTx/>
                          <a:latin typeface="Times" panose="02020603050405020304" pitchFamily="18" charset="0"/>
                          <a:ea typeface="Times New Roman" panose="02020603050405020304" pitchFamily="18" charset="0"/>
                          <a:cs typeface="Times" panose="02020603050405020304" pitchFamily="18" charset="0"/>
                        </a:rPr>
                        <a:t>cô</a:t>
                      </a:r>
                      <a:r>
                        <a:rPr kumimoji="0" lang="en-US" sz="1600" b="0" i="0" u="none" strike="noStrike" kern="1200" cap="none" spc="0" normalizeH="0" baseline="0" noProof="0" dirty="0" smtClean="0">
                          <a:ln>
                            <a:noFill/>
                          </a:ln>
                          <a:solidFill>
                            <a:prstClr val="black"/>
                          </a:solidFill>
                          <a:effectLst/>
                          <a:uLnTx/>
                          <a:uFillTx/>
                          <a:latin typeface="Times" panose="02020603050405020304" pitchFamily="18" charset="0"/>
                          <a:ea typeface="Times New Roman" panose="02020603050405020304" pitchFamily="18" charset="0"/>
                          <a:cs typeface="Times" panose="02020603050405020304" pitchFamily="18" charset="0"/>
                        </a:rPr>
                        <a:t> </a:t>
                      </a:r>
                      <a:r>
                        <a:rPr kumimoji="0" lang="en-US" sz="1600" b="0" i="0" u="none" strike="noStrike" kern="1200" cap="none" spc="0" normalizeH="0" baseline="0" noProof="0" dirty="0" smtClean="0">
                          <a:ln>
                            <a:noFill/>
                          </a:ln>
                          <a:solidFill>
                            <a:prstClr val="black"/>
                          </a:solidFill>
                          <a:effectLst/>
                          <a:uLnTx/>
                          <a:uFillTx/>
                          <a:latin typeface="+mj-lt"/>
                          <a:ea typeface="Times New Roman" panose="02020603050405020304" pitchFamily="18" charset="0"/>
                          <a:cs typeface="Times New Roman" panose="02020603050405020304" pitchFamily="18" charset="0"/>
                        </a:rPr>
                        <a:t>l</a:t>
                      </a:r>
                      <a:r>
                        <a:rPr kumimoji="0" lang="vi-VN" sz="1600" b="0" i="0" u="none" strike="noStrike" kern="1200" cap="none" spc="0" normalizeH="0" baseline="0" noProof="0" dirty="0" smtClean="0">
                          <a:ln>
                            <a:noFill/>
                          </a:ln>
                          <a:solidFill>
                            <a:prstClr val="black"/>
                          </a:solidFill>
                          <a:effectLst/>
                          <a:uLnTx/>
                          <a:uFillTx/>
                          <a:latin typeface="+mj-lt"/>
                          <a:ea typeface="Times New Roman" panose="02020603050405020304" pitchFamily="18" charset="0"/>
                          <a:cs typeface="Times New Roman" panose="02020603050405020304" pitchFamily="18" charset="0"/>
                        </a:rPr>
                        <a:t>o lắng và đồng cảm</a:t>
                      </a:r>
                      <a:r>
                        <a:rPr kumimoji="0" lang="en-US" sz="1600" b="0" i="0" u="none" strike="noStrike" kern="1200" cap="none" spc="0" normalizeH="0" baseline="0" noProof="0" dirty="0" smtClean="0">
                          <a:ln>
                            <a:noFill/>
                          </a:ln>
                          <a:solidFill>
                            <a:prstClr val="black"/>
                          </a:solidFill>
                          <a:effectLst/>
                          <a:uLnTx/>
                          <a:uFillTx/>
                          <a:latin typeface="+mj-lt"/>
                          <a:ea typeface="Times New Roman" panose="02020603050405020304" pitchFamily="18" charset="0"/>
                          <a:cs typeface="Times New Roman" panose="02020603050405020304" pitchFamily="18" charset="0"/>
                        </a:rPr>
                        <a:t>, c</a:t>
                      </a:r>
                      <a:r>
                        <a:rPr kumimoji="0" lang="vi-VN" sz="1600" b="0" i="0" u="none" strike="noStrike" kern="1200" cap="none" spc="0" normalizeH="0" baseline="0" noProof="0" dirty="0" smtClean="0">
                          <a:ln>
                            <a:noFill/>
                          </a:ln>
                          <a:solidFill>
                            <a:srgbClr val="000000"/>
                          </a:solidFill>
                          <a:effectLst/>
                          <a:uLnTx/>
                          <a:uFillTx/>
                          <a:latin typeface="+mj-lt"/>
                          <a:ea typeface="Courier New" panose="02070309020205020404" pitchFamily="49" charset="0"/>
                          <a:cs typeface="+mn-cs"/>
                        </a:rPr>
                        <a:t>hia sẻ.</a:t>
                      </a:r>
                      <a:r>
                        <a:rPr kumimoji="0" lang="en-US" sz="1600" b="0" i="0" u="none" strike="noStrike" kern="1200" cap="none" spc="0" normalizeH="0" baseline="0" noProof="0" dirty="0" smtClean="0">
                          <a:ln>
                            <a:noFill/>
                          </a:ln>
                          <a:solidFill>
                            <a:srgbClr val="000000"/>
                          </a:solidFill>
                          <a:effectLst/>
                          <a:uLnTx/>
                          <a:uFillTx/>
                          <a:latin typeface="+mj-lt"/>
                          <a:ea typeface="Courier New" panose="02070309020205020404" pitchFamily="49" charset="0"/>
                          <a:cs typeface="+mn-cs"/>
                        </a:rPr>
                        <a:t> </a:t>
                      </a:r>
                      <a:r>
                        <a:rPr kumimoji="0" lang="en-US" sz="1600" b="0" i="0" u="none" strike="noStrike" kern="1200" cap="none" spc="0" normalizeH="0" baseline="0" noProof="0" dirty="0" err="1" smtClean="0">
                          <a:ln>
                            <a:noFill/>
                          </a:ln>
                          <a:solidFill>
                            <a:srgbClr val="000000"/>
                          </a:solidFill>
                          <a:effectLst/>
                          <a:uLnTx/>
                          <a:uFillTx/>
                          <a:latin typeface="Times" panose="02020603050405020304" pitchFamily="18" charset="0"/>
                          <a:ea typeface="Courier New" panose="02070309020205020404" pitchFamily="49" charset="0"/>
                          <a:cs typeface="Times" panose="02020603050405020304" pitchFamily="18" charset="0"/>
                        </a:rPr>
                        <a:t>với</a:t>
                      </a:r>
                      <a:r>
                        <a:rPr kumimoji="0" lang="en-US" sz="1600" b="0" i="0" u="none" strike="noStrike" kern="1200" cap="none" spc="0" normalizeH="0" baseline="0" noProof="0" dirty="0" smtClean="0">
                          <a:ln>
                            <a:noFill/>
                          </a:ln>
                          <a:solidFill>
                            <a:srgbClr val="000000"/>
                          </a:solidFill>
                          <a:effectLst/>
                          <a:uLnTx/>
                          <a:uFillTx/>
                          <a:latin typeface="Times" panose="02020603050405020304" pitchFamily="18" charset="0"/>
                          <a:ea typeface="Courier New" panose="02070309020205020404" pitchFamily="49" charset="0"/>
                          <a:cs typeface="Times" panose="02020603050405020304" pitchFamily="18" charset="0"/>
                        </a:rPr>
                        <a:t> </a:t>
                      </a:r>
                      <a:r>
                        <a:rPr kumimoji="0" lang="en-US" sz="1600" b="0" i="0" u="none" strike="noStrike" kern="1200" cap="none" spc="0" normalizeH="0" baseline="0" noProof="0" dirty="0" err="1" smtClean="0">
                          <a:ln>
                            <a:noFill/>
                          </a:ln>
                          <a:solidFill>
                            <a:srgbClr val="000000"/>
                          </a:solidFill>
                          <a:effectLst/>
                          <a:uLnTx/>
                          <a:uFillTx/>
                          <a:latin typeface="Times" panose="02020603050405020304" pitchFamily="18" charset="0"/>
                          <a:ea typeface="Courier New" panose="02070309020205020404" pitchFamily="49" charset="0"/>
                          <a:cs typeface="Times" panose="02020603050405020304" pitchFamily="18" charset="0"/>
                        </a:rPr>
                        <a:t>học</a:t>
                      </a:r>
                      <a:r>
                        <a:rPr kumimoji="0" lang="en-US" sz="1600" b="0" i="0" u="none" strike="noStrike" kern="1200" cap="none" spc="0" normalizeH="0" baseline="0" noProof="0" dirty="0" smtClean="0">
                          <a:ln>
                            <a:noFill/>
                          </a:ln>
                          <a:solidFill>
                            <a:srgbClr val="000000"/>
                          </a:solidFill>
                          <a:effectLst/>
                          <a:uLnTx/>
                          <a:uFillTx/>
                          <a:latin typeface="Times" panose="02020603050405020304" pitchFamily="18" charset="0"/>
                          <a:ea typeface="Courier New" panose="02070309020205020404" pitchFamily="49" charset="0"/>
                          <a:cs typeface="Times" panose="02020603050405020304" pitchFamily="18" charset="0"/>
                        </a:rPr>
                        <a:t> </a:t>
                      </a:r>
                      <a:r>
                        <a:rPr kumimoji="0" lang="en-US" sz="1600" b="0" i="0" u="none" strike="noStrike" kern="1200" cap="none" spc="0" normalizeH="0" baseline="0" noProof="0" dirty="0" err="1" smtClean="0">
                          <a:ln>
                            <a:noFill/>
                          </a:ln>
                          <a:solidFill>
                            <a:srgbClr val="000000"/>
                          </a:solidFill>
                          <a:effectLst/>
                          <a:uLnTx/>
                          <a:uFillTx/>
                          <a:latin typeface="Times" panose="02020603050405020304" pitchFamily="18" charset="0"/>
                          <a:ea typeface="Courier New" panose="02070309020205020404" pitchFamily="49" charset="0"/>
                          <a:cs typeface="Times" panose="02020603050405020304" pitchFamily="18" charset="0"/>
                        </a:rPr>
                        <a:t>sinh</a:t>
                      </a:r>
                      <a:endParaRPr kumimoji="0" lang="en-US" sz="1600" b="0" i="0" u="none" strike="noStrike" kern="1200" cap="none" spc="0" normalizeH="0" baseline="0" noProof="0" dirty="0" smtClean="0">
                        <a:ln>
                          <a:noFill/>
                        </a:ln>
                        <a:solidFill>
                          <a:prstClr val="black"/>
                        </a:solidFill>
                        <a:effectLst/>
                        <a:uLnTx/>
                        <a:uFillTx/>
                        <a:latin typeface="Times" panose="02020603050405020304" pitchFamily="18" charset="0"/>
                        <a:ea typeface="Arial" panose="020B0604020202020204" pitchFamily="34" charset="0"/>
                        <a:cs typeface="Times" panose="02020603050405020304" pitchFamily="18" charset="0"/>
                      </a:endParaRPr>
                    </a:p>
                    <a:p>
                      <a:pPr marL="0" marR="0" algn="just">
                        <a:lnSpc>
                          <a:spcPct val="115000"/>
                        </a:lnSpc>
                        <a:spcBef>
                          <a:spcPts val="0"/>
                        </a:spcBef>
                        <a:spcAft>
                          <a:spcPts val="600"/>
                        </a:spcAft>
                      </a:pPr>
                      <a:endParaRPr lang="en-US" sz="1600" b="0" dirty="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indent="0">
                        <a:spcBef>
                          <a:spcPts val="0"/>
                        </a:spcBef>
                        <a:spcAft>
                          <a:spcPts val="0"/>
                        </a:spcAft>
                      </a:pPr>
                      <a:r>
                        <a:rPr lang="vi-VN" sz="1600" b="0" dirty="0">
                          <a:effectLst/>
                          <a:latin typeface="+mj-lt"/>
                          <a:ea typeface="Courier New" panose="02070309020205020404" pitchFamily="49" charset="0"/>
                        </a:rPr>
                        <a:t> </a:t>
                      </a:r>
                      <a:r>
                        <a:rPr lang="vi-VN" sz="1600" b="0" dirty="0" smtClean="0">
                          <a:effectLst/>
                          <a:latin typeface="+mj-lt"/>
                          <a:ea typeface="Times New Roman" panose="02020603050405020304" pitchFamily="18" charset="0"/>
                        </a:rPr>
                        <a:t>- Mọi người yêu thương, cảm thông</a:t>
                      </a:r>
                      <a:r>
                        <a:rPr lang="en-US" sz="1600" b="0" dirty="0" smtClean="0">
                          <a:effectLst/>
                          <a:latin typeface="+mj-lt"/>
                          <a:ea typeface="Times New Roman" panose="02020603050405020304" pitchFamily="18" charset="0"/>
                        </a:rPr>
                        <a:t>,</a:t>
                      </a:r>
                      <a:r>
                        <a:rPr lang="en-US" sz="1600" b="0" baseline="0" dirty="0" smtClean="0">
                          <a:effectLst/>
                          <a:latin typeface="+mj-lt"/>
                          <a:ea typeface="Times New Roman" panose="02020603050405020304" pitchFamily="18" charset="0"/>
                        </a:rPr>
                        <a:t> </a:t>
                      </a:r>
                      <a:r>
                        <a:rPr lang="vi-VN" sz="1600" b="0" dirty="0" smtClean="0">
                          <a:effectLst/>
                          <a:latin typeface="+mj-lt"/>
                          <a:ea typeface="Times New Roman" panose="02020603050405020304" pitchFamily="18" charset="0"/>
                        </a:rPr>
                        <a:t>chia sẻ với nhau.</a:t>
                      </a:r>
                      <a:endParaRPr lang="en-US" sz="1600" b="0" dirty="0" smtClean="0">
                        <a:effectLst/>
                        <a:latin typeface="+mj-lt"/>
                        <a:ea typeface="Times New Roman" panose="02020603050405020304" pitchFamily="18" charset="0"/>
                      </a:endParaRPr>
                    </a:p>
                    <a:p>
                      <a:r>
                        <a:rPr lang="vi-VN" sz="1600" b="0" dirty="0" smtClean="0">
                          <a:solidFill>
                            <a:srgbClr val="000000"/>
                          </a:solidFill>
                          <a:effectLst/>
                          <a:latin typeface="+mj-lt"/>
                          <a:ea typeface="Courier New" panose="02070309020205020404" pitchFamily="49" charset="0"/>
                        </a:rPr>
                        <a:t>Cùng nhau giúp đỡ người dân ở các vùng miền khó khăn</a:t>
                      </a:r>
                      <a:endParaRPr lang="en-US" sz="1600" b="0" dirty="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003"/>
                  </a:ext>
                </a:extLst>
              </a:tr>
            </a:tbl>
          </a:graphicData>
        </a:graphic>
      </p:graphicFrame>
      <p:pic>
        <p:nvPicPr>
          <p:cNvPr id="6" name="Picture 4" descr="Bạn là nhân vật nào trong teamwork?"/>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763" b="89941" l="1000" r="90000"/>
                    </a14:imgEffect>
                  </a14:imgLayer>
                </a14:imgProps>
              </a:ext>
              <a:ext uri="{28A0092B-C50C-407E-A947-70E740481C1C}">
                <a14:useLocalDpi xmlns:a14="http://schemas.microsoft.com/office/drawing/2010/main" val="0"/>
              </a:ext>
            </a:extLst>
          </a:blip>
          <a:srcRect/>
          <a:stretch>
            <a:fillRect/>
          </a:stretch>
        </p:blipFill>
        <p:spPr bwMode="auto">
          <a:xfrm>
            <a:off x="0" y="584776"/>
            <a:ext cx="2724112" cy="744567"/>
          </a:xfrm>
          <a:prstGeom prst="rect">
            <a:avLst/>
          </a:prstGeom>
          <a:solidFill>
            <a:srgbClr val="FFCCFF"/>
          </a:solidFill>
          <a:extLst/>
        </p:spPr>
      </p:pic>
      <p:sp>
        <p:nvSpPr>
          <p:cNvPr id="7" name="TextBox 6"/>
          <p:cNvSpPr txBox="1"/>
          <p:nvPr/>
        </p:nvSpPr>
        <p:spPr>
          <a:xfrm>
            <a:off x="4265" y="0"/>
            <a:ext cx="2719847" cy="584775"/>
          </a:xfrm>
          <a:prstGeom prst="rect">
            <a:avLst/>
          </a:prstGeom>
          <a:solidFill>
            <a:schemeClr val="accent6">
              <a:lumMod val="40000"/>
              <a:lumOff val="60000"/>
            </a:schemeClr>
          </a:solidFill>
        </p:spPr>
        <p:txBody>
          <a:bodyPr wrap="square" rtlCol="0">
            <a:spAutoFit/>
          </a:bodyPr>
          <a:lstStyle/>
          <a:p>
            <a:r>
              <a:rPr lang="en-US" sz="3200" dirty="0" smtClean="0">
                <a:solidFill>
                  <a:srgbClr val="0000FF"/>
                </a:solidFill>
                <a:latin typeface="微软雅黑"/>
                <a:ea typeface="微软雅黑"/>
              </a:rPr>
              <a:t>TEAM WORK</a:t>
            </a:r>
            <a:endParaRPr lang="en-US" sz="3200" dirty="0">
              <a:solidFill>
                <a:srgbClr val="0000FF"/>
              </a:solidFill>
              <a:latin typeface="微软雅黑"/>
              <a:ea typeface="微软雅黑"/>
            </a:endParaRPr>
          </a:p>
        </p:txBody>
      </p:sp>
      <p:sp>
        <p:nvSpPr>
          <p:cNvPr id="9" name="Rectangle: Rounded Corners 1">
            <a:extLst>
              <a:ext uri="{FF2B5EF4-FFF2-40B4-BE49-F238E27FC236}">
                <a16:creationId xmlns:a16="http://schemas.microsoft.com/office/drawing/2014/main" xmlns="" id="{49368C2B-08BB-4567-BA27-2402FAA3C31F}"/>
              </a:ext>
            </a:extLst>
          </p:cNvPr>
          <p:cNvSpPr/>
          <p:nvPr/>
        </p:nvSpPr>
        <p:spPr>
          <a:xfrm>
            <a:off x="2997642" y="225491"/>
            <a:ext cx="6861975" cy="744568"/>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00FF"/>
                </a:solidFill>
                <a:latin typeface="Times" panose="02020603050405020304" pitchFamily="18" charset="0"/>
                <a:ea typeface="Times New Roman" panose="02020603050405020304" pitchFamily="18" charset="0"/>
                <a:cs typeface="Times" panose="02020603050405020304" pitchFamily="18" charset="0"/>
              </a:rPr>
              <a:t>PHIẾU BÀI TẬP (THẢO LUẬN NHÓM)</a:t>
            </a:r>
            <a:endParaRPr lang="en-US" sz="2800" b="1" dirty="0">
              <a:solidFill>
                <a:srgbClr val="0000FF"/>
              </a:solidFill>
              <a:latin typeface="Times" panose="02020603050405020304" pitchFamily="18" charset="0"/>
              <a:ea typeface="Times New Roman" panose="02020603050405020304" pitchFamily="18" charset="0"/>
              <a:cs typeface="Times" panose="02020603050405020304" pitchFamily="18" charset="0"/>
            </a:endParaRPr>
          </a:p>
          <a:p>
            <a:r>
              <a:rPr lang="en-US" dirty="0">
                <a:solidFill>
                  <a:prstClr val="white"/>
                </a:solidFill>
                <a:latin typeface="Times New Roman" panose="02020603050405020304" pitchFamily="18" charset="0"/>
                <a:ea typeface="Times New Roman" panose="02020603050405020304" pitchFamily="18" charset="0"/>
              </a:rPr>
              <a:t> </a:t>
            </a:r>
          </a:p>
        </p:txBody>
      </p:sp>
      <p:pic>
        <p:nvPicPr>
          <p:cNvPr id="11" name="Picture 10"/>
          <p:cNvPicPr>
            <a:picLocks noChangeAspect="1"/>
          </p:cNvPicPr>
          <p:nvPr/>
        </p:nvPicPr>
        <p:blipFill>
          <a:blip r:embed="rId5"/>
          <a:stretch>
            <a:fillRect/>
          </a:stretch>
        </p:blipFill>
        <p:spPr>
          <a:xfrm>
            <a:off x="10936762" y="0"/>
            <a:ext cx="1255238" cy="937524"/>
          </a:xfrm>
          <a:prstGeom prst="rect">
            <a:avLst/>
          </a:prstGeom>
        </p:spPr>
      </p:pic>
      <p:cxnSp>
        <p:nvCxnSpPr>
          <p:cNvPr id="13" name="Straight Connector 12"/>
          <p:cNvCxnSpPr/>
          <p:nvPr/>
        </p:nvCxnSpPr>
        <p:spPr>
          <a:xfrm>
            <a:off x="201167" y="1329343"/>
            <a:ext cx="2321777" cy="1191788"/>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4848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3" name="Picture 12"/>
          <p:cNvPicPr>
            <a:picLocks noChangeAspect="1"/>
          </p:cNvPicPr>
          <p:nvPr/>
        </p:nvPicPr>
        <p:blipFill>
          <a:blip r:embed="rId3"/>
          <a:stretch>
            <a:fillRect/>
          </a:stretch>
        </p:blipFill>
        <p:spPr>
          <a:xfrm>
            <a:off x="304801" y="129308"/>
            <a:ext cx="9827092" cy="6585527"/>
          </a:xfrm>
          <a:prstGeom prst="rect">
            <a:avLst/>
          </a:prstGeom>
        </p:spPr>
      </p:pic>
      <p:sp>
        <p:nvSpPr>
          <p:cNvPr id="14" name="Text Box 5"/>
          <p:cNvSpPr txBox="1">
            <a:spLocks noChangeArrowheads="1"/>
          </p:cNvSpPr>
          <p:nvPr/>
        </p:nvSpPr>
        <p:spPr bwMode="auto">
          <a:xfrm>
            <a:off x="1848649" y="1649963"/>
            <a:ext cx="734568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buFont typeface="Arial" panose="020B0604020202020204" pitchFamily="34" charset="0"/>
              <a:buNone/>
            </a:pPr>
            <a:r>
              <a:rPr lang="vi-VN" sz="4000" b="1" dirty="0" smtClean="0"/>
              <a:t>Bi</a:t>
            </a:r>
            <a:r>
              <a:rPr lang="en-US" sz="4000" b="1" dirty="0"/>
              <a:t>ể</a:t>
            </a:r>
            <a:r>
              <a:rPr lang="vi-VN" sz="4000" b="1" dirty="0"/>
              <a:t>u hiện của yêu thương con người: </a:t>
            </a:r>
            <a:r>
              <a:rPr lang="vi-VN" sz="4000" dirty="0"/>
              <a:t>Quan tâm, giúp đ</a:t>
            </a:r>
            <a:r>
              <a:rPr lang="en-US" sz="4000" dirty="0" smtClean="0"/>
              <a:t>ỡ,</a:t>
            </a:r>
            <a:r>
              <a:rPr lang="vi-VN" sz="4000" dirty="0" smtClean="0"/>
              <a:t> </a:t>
            </a:r>
            <a:r>
              <a:rPr lang="vi-VN" sz="4000" dirty="0"/>
              <a:t>thông c</a:t>
            </a:r>
            <a:r>
              <a:rPr lang="en-US" sz="4000" dirty="0"/>
              <a:t>ả</a:t>
            </a:r>
            <a:r>
              <a:rPr lang="vi-VN" sz="4000" dirty="0"/>
              <a:t>m, sẻ ch</a:t>
            </a:r>
            <a:r>
              <a:rPr lang="en-US" sz="4000" dirty="0" err="1"/>
              <a:t>ia</a:t>
            </a:r>
            <a:r>
              <a:rPr lang="en-US" sz="4000" dirty="0"/>
              <a:t>,</a:t>
            </a:r>
            <a:r>
              <a:rPr lang="vi-VN" sz="4000" dirty="0"/>
              <a:t> biết tha th</a:t>
            </a:r>
            <a:r>
              <a:rPr lang="en-US" sz="4000" dirty="0"/>
              <a:t>ứ</a:t>
            </a:r>
            <a:r>
              <a:rPr lang="vi-VN" sz="4000" dirty="0"/>
              <a:t>, biết hi sinh vì người khác, ...</a:t>
            </a:r>
            <a:endParaRPr lang="en-US" sz="4000" b="1" dirty="0">
              <a:solidFill>
                <a:srgbClr val="0000FF"/>
              </a:solidFill>
              <a:latin typeface="+mj-lt"/>
            </a:endParaRPr>
          </a:p>
        </p:txBody>
      </p:sp>
      <p:pic>
        <p:nvPicPr>
          <p:cNvPr id="12" name="图片 8" descr="6fc417983c9675ce1b60e983870aeb8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8649" y="5359808"/>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5772699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1000" fill="hold"/>
                                        <p:tgtEl>
                                          <p:spTgt spid="14"/>
                                        </p:tgtEl>
                                        <p:attrNameLst>
                                          <p:attrName>ppt_w</p:attrName>
                                        </p:attrNameLst>
                                      </p:cBhvr>
                                      <p:tavLst>
                                        <p:tav tm="0">
                                          <p:val>
                                            <p:fltVal val="0"/>
                                          </p:val>
                                        </p:tav>
                                        <p:tav tm="100000">
                                          <p:val>
                                            <p:strVal val="#ppt_w"/>
                                          </p:val>
                                        </p:tav>
                                      </p:tavLst>
                                    </p:anim>
                                    <p:anim calcmode="lin" valueType="num">
                                      <p:cBhvr>
                                        <p:cTn id="11" dur="1000" fill="hold"/>
                                        <p:tgtEl>
                                          <p:spTgt spid="14"/>
                                        </p:tgtEl>
                                        <p:attrNameLst>
                                          <p:attrName>ppt_h</p:attrName>
                                        </p:attrNameLst>
                                      </p:cBhvr>
                                      <p:tavLst>
                                        <p:tav tm="0">
                                          <p:val>
                                            <p:fltVal val="0"/>
                                          </p:val>
                                        </p:tav>
                                        <p:tav tm="100000">
                                          <p:val>
                                            <p:strVal val="#ppt_h"/>
                                          </p:val>
                                        </p:tav>
                                      </p:tavLst>
                                    </p:anim>
                                    <p:animEffect transition="in" filter="fade">
                                      <p:cBhvr>
                                        <p:cTn id="12" dur="1000"/>
                                        <p:tgtEl>
                                          <p:spTgt spid="14"/>
                                        </p:tgtEl>
                                      </p:cBhvr>
                                    </p:animEffect>
                                  </p:childTnLst>
                                </p:cTn>
                              </p:par>
                            </p:childTnLst>
                          </p:cTn>
                        </p:par>
                        <p:par>
                          <p:cTn id="13" fill="hold">
                            <p:stCondLst>
                              <p:cond delay="2000"/>
                            </p:stCondLst>
                            <p:childTnLst>
                              <p:par>
                                <p:cTn id="14" presetID="37"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900" decel="100000" fill="hold"/>
                                        <p:tgtEl>
                                          <p:spTgt spid="12"/>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3" name="Picture 12"/>
          <p:cNvPicPr>
            <a:picLocks noChangeAspect="1"/>
          </p:cNvPicPr>
          <p:nvPr/>
        </p:nvPicPr>
        <p:blipFill>
          <a:blip r:embed="rId3"/>
          <a:stretch>
            <a:fillRect/>
          </a:stretch>
        </p:blipFill>
        <p:spPr>
          <a:xfrm>
            <a:off x="304801" y="129308"/>
            <a:ext cx="9827092" cy="6585527"/>
          </a:xfrm>
          <a:prstGeom prst="rect">
            <a:avLst/>
          </a:prstGeom>
        </p:spPr>
      </p:pic>
      <p:sp>
        <p:nvSpPr>
          <p:cNvPr id="14" name="Text Box 5"/>
          <p:cNvSpPr txBox="1">
            <a:spLocks noChangeArrowheads="1"/>
          </p:cNvSpPr>
          <p:nvPr/>
        </p:nvSpPr>
        <p:spPr bwMode="auto">
          <a:xfrm>
            <a:off x="1848649" y="1227079"/>
            <a:ext cx="7345685"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buNone/>
            </a:pPr>
            <a:r>
              <a:rPr lang="vi-VN" sz="4000" i="1" dirty="0" smtClean="0"/>
              <a:t> </a:t>
            </a:r>
            <a:r>
              <a:rPr lang="vi-VN" sz="4000" b="1" i="1" dirty="0"/>
              <a:t>Bi</a:t>
            </a:r>
            <a:r>
              <a:rPr lang="en-US" sz="4000" b="1" i="1" dirty="0"/>
              <a:t>ể</a:t>
            </a:r>
            <a:r>
              <a:rPr lang="vi-VN" sz="4000" b="1" i="1" dirty="0"/>
              <a:t>u hiện trái với yêu thương con người: </a:t>
            </a:r>
            <a:r>
              <a:rPr lang="vi-VN" sz="4000" i="1" dirty="0"/>
              <a:t>Nh</a:t>
            </a:r>
            <a:r>
              <a:rPr lang="en-US" sz="4000" i="1" dirty="0"/>
              <a:t>ỏ</a:t>
            </a:r>
            <a:r>
              <a:rPr lang="vi-VN" sz="4000" i="1" dirty="0"/>
              <a:t> nhen, ích </a:t>
            </a:r>
            <a:r>
              <a:rPr lang="vi-VN" sz="4000" i="1" dirty="0" smtClean="0"/>
              <a:t>k</a:t>
            </a:r>
            <a:r>
              <a:rPr lang="en-US" sz="4000" i="1" dirty="0"/>
              <a:t>ỷ</a:t>
            </a:r>
            <a:r>
              <a:rPr lang="vi-VN" sz="4000" i="1" dirty="0" smtClean="0"/>
              <a:t> </a:t>
            </a:r>
            <a:r>
              <a:rPr lang="vi-VN" sz="4000" i="1" dirty="0"/>
              <a:t>thờ ơ trước nh</a:t>
            </a:r>
            <a:r>
              <a:rPr lang="en-US" sz="4000" i="1" dirty="0"/>
              <a:t>ữ</a:t>
            </a:r>
            <a:r>
              <a:rPr lang="vi-VN" sz="4000" i="1" dirty="0"/>
              <a:t>ng khó khăn và đau kh</a:t>
            </a:r>
            <a:r>
              <a:rPr lang="en-US" sz="4000" i="1" dirty="0"/>
              <a:t>ổ</a:t>
            </a:r>
            <a:r>
              <a:rPr lang="vi-VN" sz="4000" i="1" dirty="0"/>
              <a:t> của người khác, bao che cho điều xấu, v</a:t>
            </a:r>
            <a:r>
              <a:rPr lang="en-US" sz="4000" i="1" dirty="0"/>
              <a:t>ô</a:t>
            </a:r>
            <a:r>
              <a:rPr lang="vi-VN" sz="4000" i="1" dirty="0"/>
              <a:t> c</a:t>
            </a:r>
            <a:r>
              <a:rPr lang="en-US" sz="4000" i="1" dirty="0"/>
              <a:t>ả</a:t>
            </a:r>
            <a:r>
              <a:rPr lang="vi-VN" sz="4000" i="1" dirty="0"/>
              <a:t>m, v</a:t>
            </a:r>
            <a:r>
              <a:rPr lang="en-US" sz="4000" i="1" dirty="0"/>
              <a:t>ụ</a:t>
            </a:r>
            <a:r>
              <a:rPr lang="vi-VN" sz="4000" i="1" dirty="0"/>
              <a:t> l</a:t>
            </a:r>
            <a:r>
              <a:rPr lang="en-US" sz="4000" i="1" dirty="0" err="1"/>
              <a:t>ợi</a:t>
            </a:r>
            <a:r>
              <a:rPr lang="vi-VN" sz="4000" i="1" dirty="0"/>
              <a:t> cá nhân, đánh đập, s</a:t>
            </a:r>
            <a:r>
              <a:rPr lang="en-US" sz="4000" i="1" dirty="0"/>
              <a:t>ỉ</a:t>
            </a:r>
            <a:r>
              <a:rPr lang="vi-VN" sz="4000" i="1" dirty="0"/>
              <a:t> nhục người khác.</a:t>
            </a:r>
            <a:endParaRPr lang="en-US" sz="4000" dirty="0"/>
          </a:p>
        </p:txBody>
      </p:sp>
      <p:pic>
        <p:nvPicPr>
          <p:cNvPr id="12" name="图片 8" descr="6fc417983c9675ce1b60e983870aeb8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8649" y="5359808"/>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77615900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1000" fill="hold"/>
                                        <p:tgtEl>
                                          <p:spTgt spid="14"/>
                                        </p:tgtEl>
                                        <p:attrNameLst>
                                          <p:attrName>ppt_w</p:attrName>
                                        </p:attrNameLst>
                                      </p:cBhvr>
                                      <p:tavLst>
                                        <p:tav tm="0">
                                          <p:val>
                                            <p:fltVal val="0"/>
                                          </p:val>
                                        </p:tav>
                                        <p:tav tm="100000">
                                          <p:val>
                                            <p:strVal val="#ppt_w"/>
                                          </p:val>
                                        </p:tav>
                                      </p:tavLst>
                                    </p:anim>
                                    <p:anim calcmode="lin" valueType="num">
                                      <p:cBhvr>
                                        <p:cTn id="11" dur="1000" fill="hold"/>
                                        <p:tgtEl>
                                          <p:spTgt spid="14"/>
                                        </p:tgtEl>
                                        <p:attrNameLst>
                                          <p:attrName>ppt_h</p:attrName>
                                        </p:attrNameLst>
                                      </p:cBhvr>
                                      <p:tavLst>
                                        <p:tav tm="0">
                                          <p:val>
                                            <p:fltVal val="0"/>
                                          </p:val>
                                        </p:tav>
                                        <p:tav tm="100000">
                                          <p:val>
                                            <p:strVal val="#ppt_h"/>
                                          </p:val>
                                        </p:tav>
                                      </p:tavLst>
                                    </p:anim>
                                    <p:animEffect transition="in" filter="fade">
                                      <p:cBhvr>
                                        <p:cTn id="12" dur="1000"/>
                                        <p:tgtEl>
                                          <p:spTgt spid="14"/>
                                        </p:tgtEl>
                                      </p:cBhvr>
                                    </p:animEffect>
                                  </p:childTnLst>
                                </p:cTn>
                              </p:par>
                            </p:childTnLst>
                          </p:cTn>
                        </p:par>
                        <p:par>
                          <p:cTn id="13" fill="hold">
                            <p:stCondLst>
                              <p:cond delay="2000"/>
                            </p:stCondLst>
                            <p:childTnLst>
                              <p:par>
                                <p:cTn id="14" presetID="37"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900" decel="100000" fill="hold"/>
                                        <p:tgtEl>
                                          <p:spTgt spid="12"/>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915454" y="441228"/>
            <a:ext cx="10174557" cy="5604731"/>
            <a:chOff x="676916" y="624234"/>
            <a:chExt cx="10174557" cy="5604731"/>
          </a:xfrm>
        </p:grpSpPr>
        <p:pic>
          <p:nvPicPr>
            <p:cNvPr id="6" name="Picture 5">
              <a:extLst>
                <a:ext uri="{FF2B5EF4-FFF2-40B4-BE49-F238E27FC236}">
                  <a16:creationId xmlns:a16="http://schemas.microsoft.com/office/drawing/2014/main" xmlns=""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a:extLst/>
          </p:spPr>
        </p:pic>
      </p:grpSp>
      <p:sp>
        <p:nvSpPr>
          <p:cNvPr id="11" name="Rectangle 10"/>
          <p:cNvSpPr/>
          <p:nvPr/>
        </p:nvSpPr>
        <p:spPr>
          <a:xfrm>
            <a:off x="3347011" y="2319882"/>
            <a:ext cx="6035040" cy="1366528"/>
          </a:xfrm>
          <a:prstGeom prst="rect">
            <a:avLst/>
          </a:prstGeom>
        </p:spPr>
        <p:txBody>
          <a:bodyPr wrap="square">
            <a:spAutoFit/>
          </a:bodyPr>
          <a:lstStyle/>
          <a:p>
            <a:pPr>
              <a:lnSpc>
                <a:spcPct val="115000"/>
              </a:lnSpc>
              <a:spcAft>
                <a:spcPts val="500"/>
              </a:spcAft>
              <a:buClr>
                <a:srgbClr val="000000"/>
              </a:buClr>
              <a:buSzPts val="1200"/>
              <a:tabLst>
                <a:tab pos="252730" algn="l"/>
              </a:tabLst>
            </a:pPr>
            <a:r>
              <a:rPr lang="en-US" sz="3600" b="1" dirty="0" smtClean="0">
                <a:solidFill>
                  <a:srgbClr val="FF0000"/>
                </a:solidFill>
                <a:latin typeface="#9Slide06 SVNSlow Attack" pitchFamily="2" charset="0"/>
                <a:ea typeface="Arial" panose="020B0604020202020204" pitchFamily="34" charset="0"/>
                <a:cs typeface="Arial" panose="020B0604020202020204" pitchFamily="34" charset="0"/>
              </a:rPr>
              <a:t>2. </a:t>
            </a:r>
            <a:r>
              <a:rPr lang="en-US" sz="3600" b="1" dirty="0" err="1" smtClean="0">
                <a:solidFill>
                  <a:srgbClr val="FF0000"/>
                </a:solidFill>
                <a:latin typeface="#9Slide06 SVNSlow Attack" pitchFamily="2" charset="0"/>
                <a:ea typeface="Arial" panose="020B0604020202020204" pitchFamily="34" charset="0"/>
                <a:cs typeface="Arial" panose="020B0604020202020204" pitchFamily="34" charset="0"/>
              </a:rPr>
              <a:t>Giá</a:t>
            </a:r>
            <a:r>
              <a:rPr lang="en-US" sz="3600" b="1" dirty="0" smtClean="0">
                <a:solidFill>
                  <a:srgbClr val="FF0000"/>
                </a:solidFill>
                <a:latin typeface="#9Slide06 SVNSlow Attack" pitchFamily="2" charset="0"/>
                <a:ea typeface="Arial" panose="020B0604020202020204" pitchFamily="34" charset="0"/>
                <a:cs typeface="Arial" panose="020B0604020202020204" pitchFamily="34" charset="0"/>
              </a:rPr>
              <a:t> </a:t>
            </a:r>
            <a:r>
              <a:rPr lang="en-US" sz="3600" b="1" dirty="0" err="1" smtClean="0">
                <a:solidFill>
                  <a:srgbClr val="FF0000"/>
                </a:solidFill>
                <a:latin typeface="#9Slide06 SVNSlow Attack" pitchFamily="2" charset="0"/>
                <a:ea typeface="Arial" panose="020B0604020202020204" pitchFamily="34" charset="0"/>
                <a:cs typeface="Arial" panose="020B0604020202020204" pitchFamily="34" charset="0"/>
              </a:rPr>
              <a:t>trị</a:t>
            </a:r>
            <a:r>
              <a:rPr lang="en-US" sz="3600" b="1" dirty="0" smtClean="0">
                <a:solidFill>
                  <a:srgbClr val="FF0000"/>
                </a:solidFill>
                <a:latin typeface="#9Slide06 SVNSlow Attack" pitchFamily="2" charset="0"/>
                <a:ea typeface="Arial" panose="020B0604020202020204" pitchFamily="34" charset="0"/>
                <a:cs typeface="Arial" panose="020B0604020202020204" pitchFamily="34" charset="0"/>
              </a:rPr>
              <a:t> </a:t>
            </a:r>
            <a:r>
              <a:rPr lang="en-US" sz="3600" b="1" dirty="0" err="1" smtClean="0">
                <a:solidFill>
                  <a:srgbClr val="FF0000"/>
                </a:solidFill>
                <a:latin typeface="#9Slide06 SVNSlow Attack" pitchFamily="2" charset="0"/>
                <a:ea typeface="Arial" panose="020B0604020202020204" pitchFamily="34" charset="0"/>
                <a:cs typeface="Arial" panose="020B0604020202020204" pitchFamily="34" charset="0"/>
              </a:rPr>
              <a:t>của</a:t>
            </a:r>
            <a:r>
              <a:rPr lang="en-US" sz="3600" b="1" dirty="0" smtClean="0">
                <a:solidFill>
                  <a:srgbClr val="FF0000"/>
                </a:solidFill>
                <a:latin typeface="#9Slide06 SVNSlow Attack" pitchFamily="2" charset="0"/>
                <a:ea typeface="Arial" panose="020B0604020202020204" pitchFamily="34" charset="0"/>
                <a:cs typeface="Arial" panose="020B0604020202020204" pitchFamily="34" charset="0"/>
              </a:rPr>
              <a:t> </a:t>
            </a:r>
            <a:r>
              <a:rPr lang="en-US" sz="3600" b="1" dirty="0" err="1" smtClean="0">
                <a:solidFill>
                  <a:srgbClr val="FF0000"/>
                </a:solidFill>
                <a:latin typeface="#9Slide06 SVNSlow Attack" pitchFamily="2" charset="0"/>
                <a:ea typeface="Arial" panose="020B0604020202020204" pitchFamily="34" charset="0"/>
                <a:cs typeface="Arial" panose="020B0604020202020204" pitchFamily="34" charset="0"/>
              </a:rPr>
              <a:t>tình</a:t>
            </a:r>
            <a:r>
              <a:rPr lang="en-US" sz="3600" b="1" dirty="0" smtClean="0">
                <a:solidFill>
                  <a:srgbClr val="FF0000"/>
                </a:solidFill>
                <a:latin typeface="#9Slide06 SVNSlow Attack" pitchFamily="2" charset="0"/>
                <a:ea typeface="Arial" panose="020B0604020202020204" pitchFamily="34" charset="0"/>
                <a:cs typeface="Arial" panose="020B0604020202020204" pitchFamily="34" charset="0"/>
              </a:rPr>
              <a:t> y</a:t>
            </a:r>
            <a:r>
              <a:rPr lang="vi-VN" sz="3600" b="1" dirty="0" smtClean="0">
                <a:solidFill>
                  <a:srgbClr val="FF0000"/>
                </a:solidFill>
                <a:latin typeface="#9Slide06 SVNSlow Attack" pitchFamily="2" charset="0"/>
                <a:ea typeface="Arial" panose="020B0604020202020204" pitchFamily="34" charset="0"/>
                <a:cs typeface="Arial" panose="020B0604020202020204" pitchFamily="34" charset="0"/>
              </a:rPr>
              <a:t>êu </a:t>
            </a:r>
            <a:r>
              <a:rPr lang="vi-VN" sz="3600" b="1" dirty="0">
                <a:solidFill>
                  <a:srgbClr val="FF0000"/>
                </a:solidFill>
                <a:latin typeface="#9Slide06 SVNSlow Attack" pitchFamily="2" charset="0"/>
                <a:ea typeface="Arial" panose="020B0604020202020204" pitchFamily="34" charset="0"/>
                <a:cs typeface="Arial" panose="020B0604020202020204" pitchFamily="34" charset="0"/>
              </a:rPr>
              <a:t>thương con người </a:t>
            </a:r>
            <a:endParaRPr lang="en-US" sz="3600" b="1" dirty="0" smtClean="0">
              <a:solidFill>
                <a:srgbClr val="FF0000"/>
              </a:solidFill>
              <a:latin typeface="#9Slide06 SVNSlow Attack" pitchFamily="2" charset="0"/>
              <a:ea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4253836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64;p9"/>
          <p:cNvPicPr preferRelativeResize="0"/>
          <p:nvPr/>
        </p:nvPicPr>
        <p:blipFill rotWithShape="1">
          <a:blip r:embed="rId2">
            <a:alphaModFix/>
          </a:blip>
          <a:srcRect l="15285" t="10430" r="46645" b="11190"/>
          <a:stretch/>
        </p:blipFill>
        <p:spPr>
          <a:xfrm>
            <a:off x="-1569988" y="670008"/>
            <a:ext cx="14499771" cy="6436397"/>
          </a:xfrm>
          <a:prstGeom prst="rect">
            <a:avLst/>
          </a:prstGeom>
          <a:noFill/>
          <a:ln>
            <a:noFill/>
          </a:ln>
        </p:spPr>
      </p:pic>
      <p:sp>
        <p:nvSpPr>
          <p:cNvPr id="3" name="Snip Diagonal Corner Rectangle 2"/>
          <p:cNvSpPr/>
          <p:nvPr/>
        </p:nvSpPr>
        <p:spPr>
          <a:xfrm>
            <a:off x="0" y="10854"/>
            <a:ext cx="4492482" cy="71932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err="1" smtClean="0">
                <a:solidFill>
                  <a:prstClr val="black"/>
                </a:solidFill>
                <a:latin typeface="Times New Roman" panose="02020603050405020304" pitchFamily="18" charset="0"/>
                <a:cs typeface="Times New Roman" panose="02020603050405020304" pitchFamily="18" charset="0"/>
              </a:rPr>
              <a:t>Đọc</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thông</a:t>
            </a:r>
            <a:r>
              <a:rPr lang="en-US" sz="2400" b="1" kern="0" dirty="0" smtClean="0">
                <a:solidFill>
                  <a:prstClr val="black"/>
                </a:solidFill>
                <a:latin typeface="Times New Roman" panose="02020603050405020304" pitchFamily="18" charset="0"/>
                <a:cs typeface="Times New Roman" panose="02020603050405020304" pitchFamily="18" charset="0"/>
              </a:rPr>
              <a:t> tin </a:t>
            </a:r>
            <a:r>
              <a:rPr lang="en-US" sz="2400" b="1" kern="0" dirty="0" err="1" smtClean="0">
                <a:solidFill>
                  <a:prstClr val="black"/>
                </a:solidFill>
                <a:latin typeface="Times New Roman" panose="02020603050405020304" pitchFamily="18" charset="0"/>
                <a:cs typeface="Times New Roman" panose="02020603050405020304" pitchFamily="18" charset="0"/>
              </a:rPr>
              <a:t>và</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trả</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lời</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câu</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hỏi</a:t>
            </a:r>
            <a:endParaRPr lang="en-US" sz="2400" b="1" kern="0" dirty="0" smtClean="0">
              <a:solidFill>
                <a:prstClr val="black"/>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765131" y="1453922"/>
            <a:ext cx="10799250" cy="4524315"/>
          </a:xfrm>
          <a:prstGeom prst="rect">
            <a:avLst/>
          </a:prstGeom>
          <a:noFill/>
        </p:spPr>
        <p:txBody>
          <a:bodyPr wrap="square" rtlCol="0">
            <a:spAutoFit/>
          </a:bodyPr>
          <a:lstStyle/>
          <a:p>
            <a:pPr algn="just"/>
            <a:r>
              <a:rPr lang="en-US" sz="2400" i="1" dirty="0" smtClean="0">
                <a:latin typeface="Times" panose="02020603050405020304" pitchFamily="18" charset="0"/>
                <a:cs typeface="Times" panose="02020603050405020304" pitchFamily="18" charset="0"/>
              </a:rPr>
              <a:t>   </a:t>
            </a:r>
            <a:r>
              <a:rPr lang="en-US" sz="2400" dirty="0" smtClean="0">
                <a:latin typeface="Times" panose="02020603050405020304" pitchFamily="18" charset="0"/>
                <a:cs typeface="Times" panose="02020603050405020304" pitchFamily="18" charset="0"/>
              </a:rPr>
              <a:t> </a:t>
            </a:r>
            <a:r>
              <a:rPr lang="vi-VN" sz="2400" dirty="0" smtClean="0">
                <a:latin typeface="Times" panose="02020603050405020304" pitchFamily="18" charset="0"/>
                <a:cs typeface="Times" panose="02020603050405020304" pitchFamily="18" charset="0"/>
              </a:rPr>
              <a:t>Các </a:t>
            </a:r>
            <a:r>
              <a:rPr lang="vi-VN" sz="2400" dirty="0">
                <a:latin typeface="Times" panose="02020603050405020304" pitchFamily="18" charset="0"/>
                <a:cs typeface="Times" panose="02020603050405020304" pitchFamily="18" charset="0"/>
              </a:rPr>
              <a:t>chương trình nhân ái trên truyền hình như những nh</a:t>
            </a:r>
            <a:r>
              <a:rPr lang="en-US" sz="2400" dirty="0">
                <a:latin typeface="Times" panose="02020603050405020304" pitchFamily="18" charset="0"/>
                <a:cs typeface="Times" panose="02020603050405020304" pitchFamily="18" charset="0"/>
              </a:rPr>
              <a:t>ị</a:t>
            </a:r>
            <a:r>
              <a:rPr lang="vi-VN" sz="2400" dirty="0">
                <a:latin typeface="Times" panose="02020603050405020304" pitchFamily="18" charset="0"/>
                <a:cs typeface="Times" panose="02020603050405020304" pitchFamily="18" charset="0"/>
              </a:rPr>
              <a:t>p cầu, mang phép màu đến v</a:t>
            </a:r>
            <a:r>
              <a:rPr lang="en-US" sz="2400" dirty="0">
                <a:latin typeface="Times" panose="02020603050405020304" pitchFamily="18" charset="0"/>
                <a:cs typeface="Times" panose="02020603050405020304" pitchFamily="18" charset="0"/>
              </a:rPr>
              <a:t>ớ</a:t>
            </a:r>
            <a:r>
              <a:rPr lang="vi-VN" sz="2400" dirty="0">
                <a:latin typeface="Times" panose="02020603050405020304" pitchFamily="18" charset="0"/>
                <a:cs typeface="Times" panose="02020603050405020304" pitchFamily="18" charset="0"/>
              </a:rPr>
              <a:t>i những người nghèo khổ, bất h</a:t>
            </a:r>
            <a:r>
              <a:rPr lang="en-US" sz="2400" dirty="0">
                <a:latin typeface="Times" panose="02020603050405020304" pitchFamily="18" charset="0"/>
                <a:cs typeface="Times" panose="02020603050405020304" pitchFamily="18" charset="0"/>
              </a:rPr>
              <a:t>ạ</a:t>
            </a:r>
            <a:r>
              <a:rPr lang="vi-VN" sz="2400" dirty="0">
                <a:latin typeface="Times" panose="02020603050405020304" pitchFamily="18" charset="0"/>
                <a:cs typeface="Times" panose="02020603050405020304" pitchFamily="18" charset="0"/>
              </a:rPr>
              <a:t>nh. </a:t>
            </a:r>
            <a:r>
              <a:rPr lang="en-US" sz="2400" dirty="0">
                <a:latin typeface="Times" panose="02020603050405020304" pitchFamily="18" charset="0"/>
                <a:cs typeface="Times" panose="02020603050405020304" pitchFamily="18" charset="0"/>
              </a:rPr>
              <a:t>Đ</a:t>
            </a:r>
            <a:r>
              <a:rPr lang="vi-VN" sz="2400" dirty="0">
                <a:latin typeface="Times" panose="02020603050405020304" pitchFamily="18" charset="0"/>
                <a:cs typeface="Times" panose="02020603050405020304" pitchFamily="18" charset="0"/>
              </a:rPr>
              <a:t>ó là thông điệp của lòng yêu thương lan toả t</a:t>
            </a:r>
            <a:r>
              <a:rPr lang="en-US" sz="2400" dirty="0">
                <a:latin typeface="Times" panose="02020603050405020304" pitchFamily="18" charset="0"/>
                <a:cs typeface="Times" panose="02020603050405020304" pitchFamily="18" charset="0"/>
              </a:rPr>
              <a:t>ớ</a:t>
            </a:r>
            <a:r>
              <a:rPr lang="vi-VN" sz="2400" dirty="0">
                <a:latin typeface="Times" panose="02020603050405020304" pitchFamily="18" charset="0"/>
                <a:cs typeface="Times" panose="02020603050405020304" pitchFamily="18" charset="0"/>
              </a:rPr>
              <a:t>i những trái tim biết rung cảm, thấu hiểu và chia </a:t>
            </a:r>
            <a:r>
              <a:rPr lang="vi-VN" sz="2400" i="1" dirty="0">
                <a:latin typeface="Times" panose="02020603050405020304" pitchFamily="18" charset="0"/>
                <a:cs typeface="Times" panose="02020603050405020304" pitchFamily="18" charset="0"/>
              </a:rPr>
              <a:t>sẻ</a:t>
            </a:r>
            <a:r>
              <a:rPr lang="vi-VN" sz="2400" dirty="0">
                <a:latin typeface="Times" panose="02020603050405020304" pitchFamily="18" charset="0"/>
                <a:cs typeface="Times" panose="02020603050405020304" pitchFamily="18" charset="0"/>
              </a:rPr>
              <a:t> v</a:t>
            </a:r>
            <a:r>
              <a:rPr lang="en-US" sz="2400" dirty="0">
                <a:latin typeface="Times" panose="02020603050405020304" pitchFamily="18" charset="0"/>
                <a:cs typeface="Times" panose="02020603050405020304" pitchFamily="18" charset="0"/>
              </a:rPr>
              <a:t>ớ</a:t>
            </a:r>
            <a:r>
              <a:rPr lang="vi-VN" sz="2400" dirty="0">
                <a:latin typeface="Times" panose="02020603050405020304" pitchFamily="18" charset="0"/>
                <a:cs typeface="Times" panose="02020603050405020304" pitchFamily="18" charset="0"/>
              </a:rPr>
              <a:t>i những mảnh đời khốn khó.</a:t>
            </a:r>
            <a:endParaRPr lang="en-US" sz="2400" dirty="0">
              <a:latin typeface="Times" panose="02020603050405020304" pitchFamily="18" charset="0"/>
              <a:cs typeface="Times" panose="02020603050405020304" pitchFamily="18" charset="0"/>
            </a:endParaRPr>
          </a:p>
          <a:p>
            <a:pPr algn="just"/>
            <a:r>
              <a:rPr lang="en-US" sz="2400" dirty="0" smtClean="0">
                <a:latin typeface="Times" panose="02020603050405020304" pitchFamily="18" charset="0"/>
                <a:cs typeface="Times" panose="02020603050405020304" pitchFamily="18" charset="0"/>
              </a:rPr>
              <a:t>    </a:t>
            </a:r>
            <a:r>
              <a:rPr lang="vi-VN" sz="2400" dirty="0" smtClean="0">
                <a:latin typeface="Times" panose="02020603050405020304" pitchFamily="18" charset="0"/>
                <a:cs typeface="Times" panose="02020603050405020304" pitchFamily="18" charset="0"/>
              </a:rPr>
              <a:t>Chương </a:t>
            </a:r>
            <a:r>
              <a:rPr lang="vi-VN" sz="2400" dirty="0">
                <a:latin typeface="Times" panose="02020603050405020304" pitchFamily="18" charset="0"/>
                <a:cs typeface="Times" panose="02020603050405020304" pitchFamily="18" charset="0"/>
              </a:rPr>
              <a:t>trình </a:t>
            </a:r>
            <a:r>
              <a:rPr lang="vi-VN" sz="2400" i="1" dirty="0">
                <a:latin typeface="Times" panose="02020603050405020304" pitchFamily="18" charset="0"/>
                <a:cs typeface="Times" panose="02020603050405020304" pitchFamily="18" charset="0"/>
              </a:rPr>
              <a:t>C</a:t>
            </a:r>
            <a:r>
              <a:rPr lang="en-US" sz="2400" i="1" dirty="0">
                <a:latin typeface="Times" panose="02020603050405020304" pitchFamily="18" charset="0"/>
                <a:cs typeface="Times" panose="02020603050405020304" pitchFamily="18" charset="0"/>
              </a:rPr>
              <a:t>ặ</a:t>
            </a:r>
            <a:r>
              <a:rPr lang="vi-VN" sz="2400" i="1" dirty="0">
                <a:latin typeface="Times" panose="02020603050405020304" pitchFamily="18" charset="0"/>
                <a:cs typeface="Times" panose="02020603050405020304" pitchFamily="18" charset="0"/>
              </a:rPr>
              <a:t>p lá yêu thương</a:t>
            </a:r>
            <a:r>
              <a:rPr lang="vi-VN" sz="2400" dirty="0">
                <a:latin typeface="Times" panose="02020603050405020304" pitchFamily="18" charset="0"/>
                <a:cs typeface="Times" panose="02020603050405020304" pitchFamily="18" charset="0"/>
              </a:rPr>
              <a:t> là dự án hỗ trợ các em học sinh có hoàn cảnh khó kh</a:t>
            </a:r>
            <a:r>
              <a:rPr lang="en-US" sz="2400" dirty="0">
                <a:latin typeface="Times" panose="02020603050405020304" pitchFamily="18" charset="0"/>
                <a:cs typeface="Times" panose="02020603050405020304" pitchFamily="18" charset="0"/>
              </a:rPr>
              <a:t>ă</a:t>
            </a:r>
            <a:r>
              <a:rPr lang="vi-VN" sz="2400" dirty="0">
                <a:latin typeface="Times" panose="02020603050405020304" pitchFamily="18" charset="0"/>
                <a:cs typeface="Times" panose="02020603050405020304" pitchFamily="18" charset="0"/>
              </a:rPr>
              <a:t>n, vươn lên trong cuộc sống để tiếp tục t</a:t>
            </a:r>
            <a:r>
              <a:rPr lang="en-US" sz="2400" dirty="0">
                <a:latin typeface="Times" panose="02020603050405020304" pitchFamily="18" charset="0"/>
                <a:cs typeface="Times" panose="02020603050405020304" pitchFamily="18" charset="0"/>
              </a:rPr>
              <a:t>ớ</a:t>
            </a:r>
            <a:r>
              <a:rPr lang="vi-VN" sz="2400" dirty="0">
                <a:latin typeface="Times" panose="02020603050405020304" pitchFamily="18" charset="0"/>
                <a:cs typeface="Times" panose="02020603050405020304" pitchFamily="18" charset="0"/>
              </a:rPr>
              <a:t>i trường. Chương trình </a:t>
            </a:r>
            <a:r>
              <a:rPr lang="vi-VN" sz="2400" i="1" dirty="0">
                <a:latin typeface="Times" panose="02020603050405020304" pitchFamily="18" charset="0"/>
                <a:cs typeface="Times" panose="02020603050405020304" pitchFamily="18" charset="0"/>
              </a:rPr>
              <a:t>Xin chào cuộc s</a:t>
            </a:r>
            <a:r>
              <a:rPr lang="en-US" sz="2400" i="1" dirty="0">
                <a:latin typeface="Times" panose="02020603050405020304" pitchFamily="18" charset="0"/>
                <a:cs typeface="Times" panose="02020603050405020304" pitchFamily="18" charset="0"/>
              </a:rPr>
              <a:t>ố</a:t>
            </a:r>
            <a:r>
              <a:rPr lang="vi-VN" sz="2400" i="1" dirty="0">
                <a:latin typeface="Times" panose="02020603050405020304" pitchFamily="18" charset="0"/>
                <a:cs typeface="Times" panose="02020603050405020304" pitchFamily="18" charset="0"/>
              </a:rPr>
              <a:t>ng</a:t>
            </a:r>
            <a:r>
              <a:rPr lang="vi-VN" sz="2400" dirty="0">
                <a:latin typeface="Times" panose="02020603050405020304" pitchFamily="18" charset="0"/>
                <a:cs typeface="Times" panose="02020603050405020304" pitchFamily="18" charset="0"/>
              </a:rPr>
              <a:t> chữa lành những vết thương bằng chính tình yêu thương dành cho những em bé khuyết t</a:t>
            </a:r>
            <a:r>
              <a:rPr lang="en-US" sz="2400" dirty="0" err="1">
                <a:latin typeface="Times" panose="02020603050405020304" pitchFamily="18" charset="0"/>
                <a:cs typeface="Times" panose="02020603050405020304" pitchFamily="18" charset="0"/>
              </a:rPr>
              <a:t>ật</a:t>
            </a:r>
            <a:r>
              <a:rPr lang="vi-VN" sz="2400" dirty="0">
                <a:latin typeface="Times" panose="02020603050405020304" pitchFamily="18" charset="0"/>
                <a:cs typeface="Times" panose="02020603050405020304" pitchFamily="18" charset="0"/>
              </a:rPr>
              <a:t>. Sau mỗi ca phẫu thuật giúp các em bước ra khỏi nỗi bất h</a:t>
            </a:r>
            <a:r>
              <a:rPr lang="en-US" sz="2400" dirty="0">
                <a:latin typeface="Times" panose="02020603050405020304" pitchFamily="18" charset="0"/>
                <a:cs typeface="Times" panose="02020603050405020304" pitchFamily="18" charset="0"/>
              </a:rPr>
              <a:t>ạ</a:t>
            </a:r>
            <a:r>
              <a:rPr lang="vi-VN" sz="2400" dirty="0">
                <a:latin typeface="Times" panose="02020603050405020304" pitchFamily="18" charset="0"/>
                <a:cs typeface="Times" panose="02020603050405020304" pitchFamily="18" charset="0"/>
              </a:rPr>
              <a:t>nh, tr</a:t>
            </a:r>
            <a:r>
              <a:rPr lang="en-US" sz="2400" dirty="0">
                <a:latin typeface="Times" panose="02020603050405020304" pitchFamily="18" charset="0"/>
                <a:cs typeface="Times" panose="02020603050405020304" pitchFamily="18" charset="0"/>
              </a:rPr>
              <a:t>ở</a:t>
            </a:r>
            <a:r>
              <a:rPr lang="vi-VN" sz="2400" dirty="0">
                <a:latin typeface="Times" panose="02020603050405020304" pitchFamily="18" charset="0"/>
                <a:cs typeface="Times" panose="02020603050405020304" pitchFamily="18" charset="0"/>
              </a:rPr>
              <a:t> về </a:t>
            </a:r>
            <a:r>
              <a:rPr lang="vi-VN" sz="2400" dirty="0" smtClean="0">
                <a:latin typeface="Times" panose="02020603050405020304" pitchFamily="18" charset="0"/>
                <a:cs typeface="Times" panose="02020603050405020304" pitchFamily="18" charset="0"/>
              </a:rPr>
              <a:t>v</a:t>
            </a:r>
            <a:r>
              <a:rPr lang="en-US" sz="2400" dirty="0" smtClean="0">
                <a:latin typeface="Times" panose="02020603050405020304" pitchFamily="18" charset="0"/>
                <a:cs typeface="Times" panose="02020603050405020304" pitchFamily="18" charset="0"/>
              </a:rPr>
              <a:t>ớ</a:t>
            </a:r>
            <a:r>
              <a:rPr lang="vi-VN" sz="2400" dirty="0" smtClean="0">
                <a:latin typeface="Times" panose="02020603050405020304" pitchFamily="18" charset="0"/>
                <a:cs typeface="Times" panose="02020603050405020304" pitchFamily="18" charset="0"/>
              </a:rPr>
              <a:t>i </a:t>
            </a:r>
            <a:r>
              <a:rPr lang="vi-VN" sz="2400" dirty="0">
                <a:latin typeface="Times" panose="02020603050405020304" pitchFamily="18" charset="0"/>
                <a:cs typeface="Times" panose="02020603050405020304" pitchFamily="18" charset="0"/>
              </a:rPr>
              <a:t>tuổi thơ bình thường như các em đáng được hưởng. Chương trình </a:t>
            </a:r>
            <a:r>
              <a:rPr lang="vi-VN" sz="2400" i="1" dirty="0">
                <a:latin typeface="Times" panose="02020603050405020304" pitchFamily="18" charset="0"/>
                <a:cs typeface="Times" panose="02020603050405020304" pitchFamily="18" charset="0"/>
              </a:rPr>
              <a:t>Cùng xây mơ ước</a:t>
            </a:r>
            <a:r>
              <a:rPr lang="vi-VN" sz="2400" dirty="0">
                <a:latin typeface="Times" panose="02020603050405020304" pitchFamily="18" charset="0"/>
                <a:cs typeface="Times" panose="02020603050405020304" pitchFamily="18" charset="0"/>
              </a:rPr>
              <a:t> giúp giảm b</a:t>
            </a:r>
            <a:r>
              <a:rPr lang="en-US" sz="2400" dirty="0">
                <a:latin typeface="Times" panose="02020603050405020304" pitchFamily="18" charset="0"/>
                <a:cs typeface="Times" panose="02020603050405020304" pitchFamily="18" charset="0"/>
              </a:rPr>
              <a:t>ớ</a:t>
            </a:r>
            <a:r>
              <a:rPr lang="vi-VN" sz="2400" dirty="0">
                <a:latin typeface="Times" panose="02020603050405020304" pitchFamily="18" charset="0"/>
                <a:cs typeface="Times" panose="02020603050405020304" pitchFamily="18" charset="0"/>
              </a:rPr>
              <a:t>t những c</a:t>
            </a:r>
            <a:r>
              <a:rPr lang="en-US" sz="2400" dirty="0">
                <a:latin typeface="Times" panose="02020603050405020304" pitchFamily="18" charset="0"/>
                <a:cs typeface="Times" panose="02020603050405020304" pitchFamily="18" charset="0"/>
              </a:rPr>
              <a:t>ă</a:t>
            </a:r>
            <a:r>
              <a:rPr lang="vi-VN" sz="2400" dirty="0">
                <a:latin typeface="Times" panose="02020603050405020304" pitchFamily="18" charset="0"/>
                <a:cs typeface="Times" panose="02020603050405020304" pitchFamily="18" charset="0"/>
              </a:rPr>
              <a:t>n nhà dột nát, xiêu vẹo. Trên mảnh đất ấy, sẽ là những ngôi nhà m</a:t>
            </a:r>
            <a:r>
              <a:rPr lang="en-US" sz="2400" dirty="0">
                <a:latin typeface="Times" panose="02020603050405020304" pitchFamily="18" charset="0"/>
                <a:cs typeface="Times" panose="02020603050405020304" pitchFamily="18" charset="0"/>
              </a:rPr>
              <a:t>ớ</a:t>
            </a:r>
            <a:r>
              <a:rPr lang="vi-VN" sz="2400" dirty="0">
                <a:latin typeface="Times" panose="02020603050405020304" pitchFamily="18" charset="0"/>
                <a:cs typeface="Times" panose="02020603050405020304" pitchFamily="18" charset="0"/>
              </a:rPr>
              <a:t>i khang trang được </a:t>
            </a:r>
            <a:r>
              <a:rPr lang="vi-VN" sz="2400" dirty="0" smtClean="0">
                <a:latin typeface="Times" panose="02020603050405020304" pitchFamily="18" charset="0"/>
                <a:cs typeface="Times" panose="02020603050405020304" pitchFamily="18" charset="0"/>
              </a:rPr>
              <a:t>d</a:t>
            </a:r>
            <a:r>
              <a:rPr lang="en-US" sz="2400" dirty="0" smtClean="0">
                <a:latin typeface="Times" panose="02020603050405020304" pitchFamily="18" charset="0"/>
                <a:cs typeface="Times" panose="02020603050405020304" pitchFamily="18" charset="0"/>
              </a:rPr>
              <a:t>ự</a:t>
            </a:r>
            <a:r>
              <a:rPr lang="vi-VN" sz="2400" dirty="0" smtClean="0">
                <a:latin typeface="Times" panose="02020603050405020304" pitchFamily="18" charset="0"/>
                <a:cs typeface="Times" panose="02020603050405020304" pitchFamily="18" charset="0"/>
              </a:rPr>
              <a:t>ng </a:t>
            </a:r>
            <a:r>
              <a:rPr lang="vi-VN" sz="2400" dirty="0">
                <a:latin typeface="Times" panose="02020603050405020304" pitchFamily="18" charset="0"/>
                <a:cs typeface="Times" panose="02020603050405020304" pitchFamily="18" charset="0"/>
              </a:rPr>
              <a:t>lên từ những viên g</a:t>
            </a:r>
            <a:r>
              <a:rPr lang="en-US" sz="2400" dirty="0" err="1">
                <a:latin typeface="Times" panose="02020603050405020304" pitchFamily="18" charset="0"/>
                <a:cs typeface="Times" panose="02020603050405020304" pitchFamily="18" charset="0"/>
              </a:rPr>
              <a:t>ạch</a:t>
            </a:r>
            <a:r>
              <a:rPr lang="vi-VN" sz="2400" dirty="0">
                <a:latin typeface="Times" panose="02020603050405020304" pitchFamily="18" charset="0"/>
                <a:cs typeface="Times" panose="02020603050405020304" pitchFamily="18" charset="0"/>
              </a:rPr>
              <a:t> tình nghĩa, từ bàn tay, khối óc và tấm lòng của tất cả cộng đồng,... để mỗi ngôi nhà th</a:t>
            </a:r>
            <a:r>
              <a:rPr lang="en-US" sz="2400" dirty="0" err="1">
                <a:latin typeface="Times" panose="02020603050405020304" pitchFamily="18" charset="0"/>
                <a:cs typeface="Times" panose="02020603050405020304" pitchFamily="18" charset="0"/>
              </a:rPr>
              <a:t>ật</a:t>
            </a:r>
            <a:r>
              <a:rPr lang="vi-VN" sz="2400" dirty="0">
                <a:latin typeface="Times" panose="02020603050405020304" pitchFamily="18" charset="0"/>
                <a:cs typeface="Times" panose="02020603050405020304" pitchFamily="18" charset="0"/>
              </a:rPr>
              <a:t> sự tr</a:t>
            </a:r>
            <a:r>
              <a:rPr lang="en-US" sz="2400" dirty="0">
                <a:latin typeface="Times" panose="02020603050405020304" pitchFamily="18" charset="0"/>
                <a:cs typeface="Times" panose="02020603050405020304" pitchFamily="18" charset="0"/>
              </a:rPr>
              <a:t>ở</a:t>
            </a:r>
            <a:r>
              <a:rPr lang="vi-VN" sz="2400" dirty="0">
                <a:latin typeface="Times" panose="02020603050405020304" pitchFamily="18" charset="0"/>
                <a:cs typeface="Times" panose="02020603050405020304" pitchFamily="18" charset="0"/>
              </a:rPr>
              <a:t> thành một mái ấm, một chốn an cư, ươm mầm cho một cuộc đời m</a:t>
            </a:r>
            <a:r>
              <a:rPr lang="en-US" sz="2400" dirty="0">
                <a:latin typeface="Times" panose="02020603050405020304" pitchFamily="18" charset="0"/>
                <a:cs typeface="Times" panose="02020603050405020304" pitchFamily="18" charset="0"/>
              </a:rPr>
              <a:t>ớ</a:t>
            </a:r>
            <a:r>
              <a:rPr lang="vi-VN" sz="2400" dirty="0">
                <a:latin typeface="Times" panose="02020603050405020304" pitchFamily="18" charset="0"/>
                <a:cs typeface="Times" panose="02020603050405020304" pitchFamily="18" charset="0"/>
              </a:rPr>
              <a:t>i tươi sáng và ấm áp hơn.</a:t>
            </a:r>
            <a:endParaRPr lang="en-US" sz="2400" dirty="0">
              <a:latin typeface="Times" panose="02020603050405020304" pitchFamily="18" charset="0"/>
              <a:cs typeface="Times" panose="02020603050405020304" pitchFamily="18" charset="0"/>
            </a:endParaRPr>
          </a:p>
        </p:txBody>
      </p:sp>
      <p:pic>
        <p:nvPicPr>
          <p:cNvPr id="6" name="Picture 5"/>
          <p:cNvPicPr>
            <a:picLocks noChangeAspect="1"/>
          </p:cNvPicPr>
          <p:nvPr/>
        </p:nvPicPr>
        <p:blipFill>
          <a:blip r:embed="rId3"/>
          <a:stretch>
            <a:fillRect/>
          </a:stretch>
        </p:blipFill>
        <p:spPr>
          <a:xfrm>
            <a:off x="10507102" y="6152606"/>
            <a:ext cx="1684898" cy="705394"/>
          </a:xfrm>
          <a:prstGeom prst="ellipse">
            <a:avLst/>
          </a:prstGeom>
          <a:ln>
            <a:noFill/>
          </a:ln>
          <a:effectLst>
            <a:softEdge rad="112500"/>
          </a:effectLst>
        </p:spPr>
      </p:pic>
      <p:pic>
        <p:nvPicPr>
          <p:cNvPr id="7" name="Picture 6"/>
          <p:cNvPicPr>
            <a:picLocks noChangeAspect="1"/>
          </p:cNvPicPr>
          <p:nvPr/>
        </p:nvPicPr>
        <p:blipFill>
          <a:blip r:embed="rId4"/>
          <a:stretch>
            <a:fillRect/>
          </a:stretch>
        </p:blipFill>
        <p:spPr>
          <a:xfrm>
            <a:off x="10936762" y="0"/>
            <a:ext cx="1255238" cy="937524"/>
          </a:xfrm>
          <a:prstGeom prst="rect">
            <a:avLst/>
          </a:prstGeom>
        </p:spPr>
      </p:pic>
      <p:sp>
        <p:nvSpPr>
          <p:cNvPr id="8" name="Rectangle 7"/>
          <p:cNvSpPr/>
          <p:nvPr/>
        </p:nvSpPr>
        <p:spPr>
          <a:xfrm>
            <a:off x="3659014" y="157538"/>
            <a:ext cx="6848088" cy="1047979"/>
          </a:xfrm>
          <a:prstGeom prst="rect">
            <a:avLst/>
          </a:prstGeom>
        </p:spPr>
        <p:txBody>
          <a:bodyPr wrap="square">
            <a:spAutoFit/>
          </a:bodyPr>
          <a:lstStyle/>
          <a:p>
            <a:pPr marL="1054100" marR="0" indent="38100" algn="just">
              <a:lnSpc>
                <a:spcPct val="115000"/>
              </a:lnSpc>
              <a:spcBef>
                <a:spcPts val="0"/>
              </a:spcBef>
              <a:spcAft>
                <a:spcPts val="600"/>
              </a:spcAft>
            </a:pPr>
            <a:r>
              <a:rPr lang="vi-VN" b="1" dirty="0">
                <a:solidFill>
                  <a:srgbClr val="1D02DA"/>
                </a:solidFill>
                <a:latin typeface="+mj-lt"/>
                <a:ea typeface="Arial" panose="020B0604020202020204" pitchFamily="34" charset="0"/>
              </a:rPr>
              <a:t>Theo em, tình yêu thương con người có ý nghĩa như thế nào đối với người được nhận tình yêu thương và người </a:t>
            </a:r>
            <a:r>
              <a:rPr lang="vi-VN" b="1" dirty="0" smtClean="0">
                <a:solidFill>
                  <a:srgbClr val="1D02DA"/>
                </a:solidFill>
                <a:latin typeface="+mj-lt"/>
                <a:ea typeface="Arial" panose="020B0604020202020204" pitchFamily="34" charset="0"/>
              </a:rPr>
              <a:t>th</a:t>
            </a:r>
            <a:r>
              <a:rPr lang="en-US" b="1" dirty="0" smtClean="0">
                <a:solidFill>
                  <a:srgbClr val="1D02DA"/>
                </a:solidFill>
                <a:latin typeface="+mj-lt"/>
                <a:ea typeface="Arial" panose="020B0604020202020204" pitchFamily="34" charset="0"/>
              </a:rPr>
              <a:t>ể</a:t>
            </a:r>
            <a:r>
              <a:rPr lang="vi-VN" b="1" dirty="0" smtClean="0">
                <a:solidFill>
                  <a:srgbClr val="1D02DA"/>
                </a:solidFill>
                <a:latin typeface="+mj-lt"/>
                <a:ea typeface="Arial" panose="020B0604020202020204" pitchFamily="34" charset="0"/>
              </a:rPr>
              <a:t> </a:t>
            </a:r>
            <a:r>
              <a:rPr lang="vi-VN" b="1" dirty="0">
                <a:solidFill>
                  <a:srgbClr val="1D02DA"/>
                </a:solidFill>
                <a:latin typeface="+mj-lt"/>
                <a:ea typeface="Arial" panose="020B0604020202020204" pitchFamily="34" charset="0"/>
              </a:rPr>
              <a:t>hiện tình yêu thương với người khác?</a:t>
            </a:r>
            <a:endParaRPr lang="en-US" b="1" dirty="0">
              <a:effectLst/>
              <a:latin typeface="+mj-lt"/>
              <a:ea typeface="Arial" panose="020B0604020202020204" pitchFamily="34" charset="0"/>
            </a:endParaRPr>
          </a:p>
        </p:txBody>
      </p:sp>
    </p:spTree>
    <p:extLst>
      <p:ext uri="{BB962C8B-B14F-4D97-AF65-F5344CB8AC3E}">
        <p14:creationId xmlns:p14="http://schemas.microsoft.com/office/powerpoint/2010/main" val="646441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I.</a:t>
            </a:r>
          </a:p>
          <a:p>
            <a:pPr algn="ctr" defTabSz="457200"/>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Khởi</a:t>
            </a:r>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động</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286576" cy="5604731"/>
            <a:chOff x="839417" y="578106"/>
            <a:chExt cx="5286576" cy="5604731"/>
          </a:xfrm>
        </p:grpSpPr>
        <p:pic>
          <p:nvPicPr>
            <p:cNvPr id="8" name="Picture 7">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sp>
          <p:nvSpPr>
            <p:cNvPr id="10" name="Rectangle 9"/>
            <p:cNvSpPr>
              <a:spLocks noChangeArrowheads="1"/>
            </p:cNvSpPr>
            <p:nvPr/>
          </p:nvSpPr>
          <p:spPr bwMode="auto">
            <a:xfrm>
              <a:off x="1410628" y="1594131"/>
              <a:ext cx="3798681"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9Slide05 Fourth" panose="00000500000000000000" pitchFamily="2" charset="0"/>
                  <a:ea typeface="Helvetica Neue"/>
                  <a:cs typeface="Helvetica Neue"/>
                </a:rPr>
                <a:t>Bài</a:t>
              </a:r>
              <a:r>
                <a:rPr lang="en-US" altLang="en-US" sz="4400" b="1" dirty="0" smtClean="0">
                  <a:solidFill>
                    <a:srgbClr val="0000FF"/>
                  </a:solidFill>
                  <a:latin typeface="#9Slide05 Fourth" panose="00000500000000000000" pitchFamily="2" charset="0"/>
                  <a:ea typeface="Helvetica Neue"/>
                  <a:cs typeface="Helvetica Neue"/>
                </a:rPr>
                <a:t> 2:</a:t>
              </a:r>
              <a:r>
                <a:rPr lang="en-US" altLang="en-US" sz="4400" b="1" dirty="0" smtClean="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smtClean="0">
                  <a:solidFill>
                    <a:srgbClr val="FF0000"/>
                  </a:solidFill>
                  <a:latin typeface="#9Slide05 Fourth" panose="00000500000000000000" pitchFamily="2" charset="0"/>
                  <a:ea typeface="Helvetica Neue"/>
                  <a:cs typeface="Helvetica Neue"/>
                </a:rPr>
                <a:t>YÊU THƯƠNG CON NGƯỜI</a:t>
              </a:r>
              <a:endParaRPr lang="en-SG" altLang="en-US" sz="4400" b="1" dirty="0">
                <a:solidFill>
                  <a:srgbClr val="0000FF"/>
                </a:solidFill>
                <a:latin typeface="#9Slide05 Fourth" panose="00000500000000000000" pitchFamily="2" charset="0"/>
              </a:endParaRPr>
            </a:p>
          </p:txBody>
        </p:sp>
        <p:sp>
          <p:nvSpPr>
            <p:cNvPr id="14" name="Rectangle 1"/>
            <p:cNvSpPr>
              <a:spLocks noChangeArrowheads="1"/>
            </p:cNvSpPr>
            <p:nvPr/>
          </p:nvSpPr>
          <p:spPr bwMode="auto">
            <a:xfrm>
              <a:off x="1258342" y="5489899"/>
              <a:ext cx="4867651"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endParaRPr lang="en-US" sz="3000" dirty="0" smtClean="0">
                <a:solidFill>
                  <a:srgbClr val="FF0000"/>
                </a:solidFill>
                <a:latin typeface="SVN-Very Berry" panose="00000500000000000000" pitchFamily="2" charset="0"/>
                <a:ea typeface="Calibri" pitchFamily="34" charset="0"/>
                <a:cs typeface="Times New Roman" pitchFamily="18" charset="0"/>
              </a:endParaRPr>
            </a:p>
          </p:txBody>
        </p:sp>
      </p:gr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29473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hoasengroup.vn/Content/Uploads/images/6_TRUYEN_THONG/6_2_TAI_TRO/HOAT_DONG_CONG_DONG/CAP_LA_YEU_THUONG/2_Cap%20la%20yeu%20thuo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48" y="1193967"/>
            <a:ext cx="3534205" cy="2771775"/>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Xin Chào Cuộc Sống - Home | Facebook"/>
          <p:cNvSpPr>
            <a:spLocks noChangeAspect="1" noChangeArrowheads="1"/>
          </p:cNvSpPr>
          <p:nvPr/>
        </p:nvSpPr>
        <p:spPr bwMode="auto">
          <a:xfrm>
            <a:off x="-130752" y="-14781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solidFill>
                <a:prstClr val="black"/>
              </a:solidFill>
              <a:latin typeface="Times" panose="02020603050405020304" pitchFamily="18" charset="0"/>
              <a:cs typeface="Times" panose="02020603050405020304" pitchFamily="18" charset="0"/>
            </a:endParaRPr>
          </a:p>
        </p:txBody>
      </p:sp>
      <p:pic>
        <p:nvPicPr>
          <p:cNvPr id="4" name="Picture 3"/>
          <p:cNvPicPr>
            <a:picLocks noChangeAspect="1"/>
          </p:cNvPicPr>
          <p:nvPr/>
        </p:nvPicPr>
        <p:blipFill>
          <a:blip r:embed="rId3"/>
          <a:stretch>
            <a:fillRect/>
          </a:stretch>
        </p:blipFill>
        <p:spPr>
          <a:xfrm>
            <a:off x="4175985" y="1024049"/>
            <a:ext cx="4197941" cy="2780231"/>
          </a:xfrm>
          <a:prstGeom prst="rect">
            <a:avLst/>
          </a:prstGeom>
        </p:spPr>
      </p:pic>
      <p:sp>
        <p:nvSpPr>
          <p:cNvPr id="6" name="Rectangle 5"/>
          <p:cNvSpPr/>
          <p:nvPr/>
        </p:nvSpPr>
        <p:spPr>
          <a:xfrm>
            <a:off x="-130752" y="-75562"/>
            <a:ext cx="8755855" cy="873701"/>
          </a:xfrm>
          <a:prstGeom prst="rect">
            <a:avLst/>
          </a:prstGeom>
        </p:spPr>
        <p:txBody>
          <a:bodyPr wrap="square">
            <a:spAutoFit/>
          </a:bodyPr>
          <a:lstStyle/>
          <a:p>
            <a:pPr>
              <a:lnSpc>
                <a:spcPct val="115000"/>
              </a:lnSpc>
              <a:spcAft>
                <a:spcPts val="500"/>
              </a:spcAft>
              <a:buClr>
                <a:srgbClr val="000000"/>
              </a:buClr>
              <a:buSzPts val="1200"/>
              <a:tabLst>
                <a:tab pos="252730" algn="l"/>
              </a:tabLst>
            </a:pPr>
            <a:r>
              <a:rPr lang="en-US" sz="4800" b="1" dirty="0" err="1" smtClean="0">
                <a:solidFill>
                  <a:srgbClr val="FF0000"/>
                </a:solidFill>
                <a:latin typeface="Times" panose="02020603050405020304" pitchFamily="18" charset="0"/>
                <a:ea typeface="Arial" panose="020B0604020202020204" pitchFamily="34" charset="0"/>
                <a:cs typeface="Times" panose="02020603050405020304" pitchFamily="18" charset="0"/>
              </a:rPr>
              <a:t>Trò</a:t>
            </a:r>
            <a:r>
              <a:rPr lang="en-US" sz="4800" b="1" dirty="0" smtClean="0">
                <a:solidFill>
                  <a:srgbClr val="FF0000"/>
                </a:solidFill>
                <a:latin typeface="Times" panose="02020603050405020304" pitchFamily="18" charset="0"/>
                <a:ea typeface="Arial" panose="020B0604020202020204" pitchFamily="34" charset="0"/>
                <a:cs typeface="Times" panose="02020603050405020304" pitchFamily="18" charset="0"/>
              </a:rPr>
              <a:t> </a:t>
            </a:r>
            <a:r>
              <a:rPr lang="en-US" sz="4800" b="1" dirty="0" err="1" smtClean="0">
                <a:solidFill>
                  <a:srgbClr val="FF0000"/>
                </a:solidFill>
                <a:latin typeface="Times" panose="02020603050405020304" pitchFamily="18" charset="0"/>
                <a:ea typeface="Arial" panose="020B0604020202020204" pitchFamily="34" charset="0"/>
                <a:cs typeface="Times" panose="02020603050405020304" pitchFamily="18" charset="0"/>
              </a:rPr>
              <a:t>chơi</a:t>
            </a:r>
            <a:r>
              <a:rPr lang="en-US" sz="4800" b="1" dirty="0" smtClean="0">
                <a:solidFill>
                  <a:srgbClr val="FF0000"/>
                </a:solidFill>
                <a:latin typeface="Times" panose="02020603050405020304" pitchFamily="18" charset="0"/>
                <a:ea typeface="Arial" panose="020B0604020202020204" pitchFamily="34" charset="0"/>
                <a:cs typeface="Times" panose="02020603050405020304" pitchFamily="18" charset="0"/>
              </a:rPr>
              <a:t>: </a:t>
            </a:r>
            <a:r>
              <a:rPr lang="en-US" sz="4800" b="1" dirty="0" err="1" smtClean="0">
                <a:solidFill>
                  <a:srgbClr val="FF0000"/>
                </a:solidFill>
                <a:latin typeface="Times" panose="02020603050405020304" pitchFamily="18" charset="0"/>
                <a:ea typeface="Arial" panose="020B0604020202020204" pitchFamily="34" charset="0"/>
                <a:cs typeface="Times" panose="02020603050405020304" pitchFamily="18" charset="0"/>
              </a:rPr>
              <a:t>Thử</a:t>
            </a:r>
            <a:r>
              <a:rPr lang="en-US" sz="4800" b="1" dirty="0" smtClean="0">
                <a:solidFill>
                  <a:srgbClr val="FF0000"/>
                </a:solidFill>
                <a:latin typeface="Times" panose="02020603050405020304" pitchFamily="18" charset="0"/>
                <a:ea typeface="Arial" panose="020B0604020202020204" pitchFamily="34" charset="0"/>
                <a:cs typeface="Times" panose="02020603050405020304" pitchFamily="18" charset="0"/>
              </a:rPr>
              <a:t> </a:t>
            </a:r>
            <a:r>
              <a:rPr lang="en-US" sz="4800" b="1" dirty="0" err="1" smtClean="0">
                <a:solidFill>
                  <a:srgbClr val="FF0000"/>
                </a:solidFill>
                <a:latin typeface="Times" panose="02020603050405020304" pitchFamily="18" charset="0"/>
                <a:ea typeface="Arial" panose="020B0604020202020204" pitchFamily="34" charset="0"/>
                <a:cs typeface="Times" panose="02020603050405020304" pitchFamily="18" charset="0"/>
              </a:rPr>
              <a:t>tài</a:t>
            </a:r>
            <a:r>
              <a:rPr lang="en-US" sz="4800" b="1" dirty="0" smtClean="0">
                <a:solidFill>
                  <a:srgbClr val="FF0000"/>
                </a:solidFill>
                <a:latin typeface="Times" panose="02020603050405020304" pitchFamily="18" charset="0"/>
                <a:ea typeface="Arial" panose="020B0604020202020204" pitchFamily="34" charset="0"/>
                <a:cs typeface="Times" panose="02020603050405020304" pitchFamily="18" charset="0"/>
              </a:rPr>
              <a:t> </a:t>
            </a:r>
            <a:r>
              <a:rPr lang="en-US" sz="4800" b="1" dirty="0" err="1" smtClean="0">
                <a:solidFill>
                  <a:srgbClr val="FF0000"/>
                </a:solidFill>
                <a:latin typeface="Times" panose="02020603050405020304" pitchFamily="18" charset="0"/>
                <a:ea typeface="Arial" panose="020B0604020202020204" pitchFamily="34" charset="0"/>
                <a:cs typeface="Times" panose="02020603050405020304" pitchFamily="18" charset="0"/>
              </a:rPr>
              <a:t>hiểu</a:t>
            </a:r>
            <a:r>
              <a:rPr lang="en-US" sz="4800" b="1" dirty="0" smtClean="0">
                <a:solidFill>
                  <a:srgbClr val="FF0000"/>
                </a:solidFill>
                <a:latin typeface="Times" panose="02020603050405020304" pitchFamily="18" charset="0"/>
                <a:ea typeface="Arial" panose="020B0604020202020204" pitchFamily="34" charset="0"/>
                <a:cs typeface="Times" panose="02020603050405020304" pitchFamily="18" charset="0"/>
              </a:rPr>
              <a:t> </a:t>
            </a:r>
            <a:r>
              <a:rPr lang="en-US" sz="4800" b="1" dirty="0" err="1" smtClean="0">
                <a:solidFill>
                  <a:srgbClr val="FF0000"/>
                </a:solidFill>
                <a:latin typeface="Times" panose="02020603050405020304" pitchFamily="18" charset="0"/>
                <a:ea typeface="Arial" panose="020B0604020202020204" pitchFamily="34" charset="0"/>
                <a:cs typeface="Times" panose="02020603050405020304" pitchFamily="18" charset="0"/>
              </a:rPr>
              <a:t>biết</a:t>
            </a:r>
            <a:r>
              <a:rPr lang="vi-VN" sz="4800" b="1" dirty="0" smtClean="0">
                <a:solidFill>
                  <a:srgbClr val="FF0000"/>
                </a:solidFill>
                <a:latin typeface="Times" panose="02020603050405020304" pitchFamily="18" charset="0"/>
                <a:ea typeface="Arial" panose="020B0604020202020204" pitchFamily="34" charset="0"/>
                <a:cs typeface="Times" panose="02020603050405020304" pitchFamily="18" charset="0"/>
              </a:rPr>
              <a:t> </a:t>
            </a:r>
            <a:endParaRPr lang="en-US" sz="4800" b="1" dirty="0" smtClean="0">
              <a:solidFill>
                <a:srgbClr val="FF0000"/>
              </a:solidFill>
              <a:latin typeface="Times" panose="02020603050405020304" pitchFamily="18" charset="0"/>
              <a:ea typeface="Arial" panose="020B0604020202020204" pitchFamily="34" charset="0"/>
              <a:cs typeface="Times" panose="02020603050405020304" pitchFamily="18" charset="0"/>
            </a:endParaRPr>
          </a:p>
        </p:txBody>
      </p:sp>
      <p:sp>
        <p:nvSpPr>
          <p:cNvPr id="5" name="AutoShape 2" descr="Lục Lạc Vàng - Posts | Facebook"/>
          <p:cNvSpPr>
            <a:spLocks noChangeAspect="1" noChangeArrowheads="1"/>
          </p:cNvSpPr>
          <p:nvPr/>
        </p:nvSpPr>
        <p:spPr bwMode="auto">
          <a:xfrm>
            <a:off x="21648" y="458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latin typeface="Times" panose="02020603050405020304" pitchFamily="18" charset="0"/>
              <a:cs typeface="Times" panose="02020603050405020304" pitchFamily="18" charset="0"/>
            </a:endParaRPr>
          </a:p>
        </p:txBody>
      </p:sp>
      <p:pic>
        <p:nvPicPr>
          <p:cNvPr id="7" name="Picture 6"/>
          <p:cNvPicPr>
            <a:picLocks noChangeAspect="1"/>
          </p:cNvPicPr>
          <p:nvPr/>
        </p:nvPicPr>
        <p:blipFill>
          <a:blip r:embed="rId4"/>
          <a:stretch>
            <a:fillRect/>
          </a:stretch>
        </p:blipFill>
        <p:spPr>
          <a:xfrm>
            <a:off x="174048" y="4100282"/>
            <a:ext cx="3697198" cy="2532696"/>
          </a:xfrm>
          <a:prstGeom prst="rect">
            <a:avLst/>
          </a:prstGeom>
        </p:spPr>
      </p:pic>
      <p:sp>
        <p:nvSpPr>
          <p:cNvPr id="8" name="AutoShape 4" descr="Chương trình Khuyến học Đèn Đom Đóm - Home | Facebook"/>
          <p:cNvSpPr>
            <a:spLocks noChangeAspect="1" noChangeArrowheads="1"/>
          </p:cNvSpPr>
          <p:nvPr/>
        </p:nvSpPr>
        <p:spPr bwMode="auto">
          <a:xfrm>
            <a:off x="174048" y="15698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latin typeface="Times" panose="02020603050405020304" pitchFamily="18" charset="0"/>
              <a:cs typeface="Times" panose="02020603050405020304" pitchFamily="18" charset="0"/>
            </a:endParaRPr>
          </a:p>
        </p:txBody>
      </p:sp>
      <p:pic>
        <p:nvPicPr>
          <p:cNvPr id="9" name="Picture 8"/>
          <p:cNvPicPr>
            <a:picLocks noChangeAspect="1"/>
          </p:cNvPicPr>
          <p:nvPr/>
        </p:nvPicPr>
        <p:blipFill>
          <a:blip r:embed="rId5"/>
          <a:stretch>
            <a:fillRect/>
          </a:stretch>
        </p:blipFill>
        <p:spPr>
          <a:xfrm>
            <a:off x="4632564" y="4189175"/>
            <a:ext cx="3435531" cy="2601124"/>
          </a:xfrm>
          <a:prstGeom prst="rect">
            <a:avLst/>
          </a:prstGeom>
        </p:spPr>
      </p:pic>
      <p:pic>
        <p:nvPicPr>
          <p:cNvPr id="3078" name="Picture 6" descr="Chủ tịch Quốc hội Nguyễn Thị Kim Ngân dự và phát biểu tại Chương trìn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2326" y="2647185"/>
            <a:ext cx="3318387" cy="249500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5906848" y="150348"/>
            <a:ext cx="6230983" cy="1043619"/>
          </a:xfrm>
          <a:prstGeom prst="rect">
            <a:avLst/>
          </a:prstGeom>
        </p:spPr>
        <p:txBody>
          <a:bodyPr wrap="square">
            <a:spAutoFit/>
          </a:bodyPr>
          <a:lstStyle/>
          <a:p>
            <a:pPr marL="1054100" marR="0" indent="38100" algn="just">
              <a:lnSpc>
                <a:spcPct val="115000"/>
              </a:lnSpc>
              <a:spcBef>
                <a:spcPts val="0"/>
              </a:spcBef>
              <a:spcAft>
                <a:spcPts val="600"/>
              </a:spcAft>
            </a:pPr>
            <a:r>
              <a:rPr lang="en-US" sz="2800" b="1" dirty="0" err="1" smtClean="0">
                <a:solidFill>
                  <a:srgbClr val="1D02DA"/>
                </a:solidFill>
                <a:latin typeface="Times" panose="02020603050405020304" pitchFamily="18" charset="0"/>
                <a:ea typeface="Arial" panose="020B0604020202020204" pitchFamily="34" charset="0"/>
                <a:cs typeface="Times" panose="02020603050405020304" pitchFamily="18" charset="0"/>
              </a:rPr>
              <a:t>Kể</a:t>
            </a:r>
            <a:r>
              <a:rPr lang="en-US" sz="2800" b="1" dirty="0" smtClean="0">
                <a:solidFill>
                  <a:srgbClr val="1D02DA"/>
                </a:solidFill>
                <a:latin typeface="Times" panose="02020603050405020304" pitchFamily="18" charset="0"/>
                <a:ea typeface="Arial" panose="020B0604020202020204" pitchFamily="34" charset="0"/>
                <a:cs typeface="Times" panose="02020603050405020304" pitchFamily="18" charset="0"/>
              </a:rPr>
              <a:t> </a:t>
            </a:r>
            <a:r>
              <a:rPr lang="en-US" sz="2800" b="1" dirty="0" err="1" smtClean="0">
                <a:solidFill>
                  <a:srgbClr val="1D02DA"/>
                </a:solidFill>
                <a:latin typeface="Times" panose="02020603050405020304" pitchFamily="18" charset="0"/>
                <a:ea typeface="Arial" panose="020B0604020202020204" pitchFamily="34" charset="0"/>
                <a:cs typeface="Times" panose="02020603050405020304" pitchFamily="18" charset="0"/>
              </a:rPr>
              <a:t>tên</a:t>
            </a:r>
            <a:r>
              <a:rPr lang="en-US" sz="2800" b="1" dirty="0" smtClean="0">
                <a:solidFill>
                  <a:srgbClr val="1D02DA"/>
                </a:solidFill>
                <a:latin typeface="Times" panose="02020603050405020304" pitchFamily="18" charset="0"/>
                <a:ea typeface="Arial" panose="020B0604020202020204" pitchFamily="34" charset="0"/>
                <a:cs typeface="Times" panose="02020603050405020304" pitchFamily="18" charset="0"/>
              </a:rPr>
              <a:t> </a:t>
            </a:r>
            <a:r>
              <a:rPr lang="en-US" sz="2800" b="1" dirty="0" err="1" smtClean="0">
                <a:solidFill>
                  <a:srgbClr val="1D02DA"/>
                </a:solidFill>
                <a:latin typeface="Times" panose="02020603050405020304" pitchFamily="18" charset="0"/>
                <a:ea typeface="Arial" panose="020B0604020202020204" pitchFamily="34" charset="0"/>
                <a:cs typeface="Times" panose="02020603050405020304" pitchFamily="18" charset="0"/>
              </a:rPr>
              <a:t>các</a:t>
            </a:r>
            <a:r>
              <a:rPr lang="en-US" sz="2800" b="1" dirty="0" smtClean="0">
                <a:solidFill>
                  <a:srgbClr val="1D02DA"/>
                </a:solidFill>
                <a:latin typeface="Times" panose="02020603050405020304" pitchFamily="18" charset="0"/>
                <a:ea typeface="Arial" panose="020B0604020202020204" pitchFamily="34" charset="0"/>
                <a:cs typeface="Times" panose="02020603050405020304" pitchFamily="18" charset="0"/>
              </a:rPr>
              <a:t> </a:t>
            </a:r>
            <a:r>
              <a:rPr lang="en-US" sz="2800" b="1" dirty="0" err="1" smtClean="0">
                <a:solidFill>
                  <a:srgbClr val="1D02DA"/>
                </a:solidFill>
                <a:latin typeface="Times" panose="02020603050405020304" pitchFamily="18" charset="0"/>
                <a:ea typeface="Arial" panose="020B0604020202020204" pitchFamily="34" charset="0"/>
                <a:cs typeface="Times" panose="02020603050405020304" pitchFamily="18" charset="0"/>
              </a:rPr>
              <a:t>chương</a:t>
            </a:r>
            <a:r>
              <a:rPr lang="en-US" sz="2800" b="1" dirty="0" smtClean="0">
                <a:solidFill>
                  <a:srgbClr val="1D02DA"/>
                </a:solidFill>
                <a:latin typeface="Times" panose="02020603050405020304" pitchFamily="18" charset="0"/>
                <a:ea typeface="Arial" panose="020B0604020202020204" pitchFamily="34" charset="0"/>
                <a:cs typeface="Times" panose="02020603050405020304" pitchFamily="18" charset="0"/>
              </a:rPr>
              <a:t> </a:t>
            </a:r>
            <a:r>
              <a:rPr lang="en-US" sz="2800" b="1" dirty="0" err="1" smtClean="0">
                <a:solidFill>
                  <a:srgbClr val="1D02DA"/>
                </a:solidFill>
                <a:latin typeface="Times" panose="02020603050405020304" pitchFamily="18" charset="0"/>
                <a:ea typeface="Arial" panose="020B0604020202020204" pitchFamily="34" charset="0"/>
                <a:cs typeface="Times" panose="02020603050405020304" pitchFamily="18" charset="0"/>
              </a:rPr>
              <a:t>trình</a:t>
            </a:r>
            <a:r>
              <a:rPr lang="en-US" sz="2800" b="1" dirty="0" smtClean="0">
                <a:solidFill>
                  <a:srgbClr val="1D02DA"/>
                </a:solidFill>
                <a:latin typeface="Times" panose="02020603050405020304" pitchFamily="18" charset="0"/>
                <a:ea typeface="Arial" panose="020B0604020202020204" pitchFamily="34" charset="0"/>
                <a:cs typeface="Times" panose="02020603050405020304" pitchFamily="18" charset="0"/>
              </a:rPr>
              <a:t> </a:t>
            </a:r>
            <a:r>
              <a:rPr lang="en-US" sz="2800" b="1" dirty="0" err="1" smtClean="0">
                <a:solidFill>
                  <a:srgbClr val="1D02DA"/>
                </a:solidFill>
                <a:latin typeface="Times" panose="02020603050405020304" pitchFamily="18" charset="0"/>
                <a:ea typeface="Arial" panose="020B0604020202020204" pitchFamily="34" charset="0"/>
                <a:cs typeface="Times" panose="02020603050405020304" pitchFamily="18" charset="0"/>
              </a:rPr>
              <a:t>nhân</a:t>
            </a:r>
            <a:r>
              <a:rPr lang="en-US" sz="2800" b="1" dirty="0" smtClean="0">
                <a:solidFill>
                  <a:srgbClr val="1D02DA"/>
                </a:solidFill>
                <a:latin typeface="Times" panose="02020603050405020304" pitchFamily="18" charset="0"/>
                <a:ea typeface="Arial" panose="020B0604020202020204" pitchFamily="34" charset="0"/>
                <a:cs typeface="Times" panose="02020603050405020304" pitchFamily="18" charset="0"/>
              </a:rPr>
              <a:t> </a:t>
            </a:r>
            <a:r>
              <a:rPr lang="en-US" sz="2800" b="1" dirty="0" err="1" smtClean="0">
                <a:solidFill>
                  <a:srgbClr val="1D02DA"/>
                </a:solidFill>
                <a:latin typeface="Times" panose="02020603050405020304" pitchFamily="18" charset="0"/>
                <a:ea typeface="Arial" panose="020B0604020202020204" pitchFamily="34" charset="0"/>
                <a:cs typeface="Times" panose="02020603050405020304" pitchFamily="18" charset="0"/>
              </a:rPr>
              <a:t>ái</a:t>
            </a:r>
            <a:r>
              <a:rPr lang="en-US" sz="2800" b="1" dirty="0" smtClean="0">
                <a:solidFill>
                  <a:srgbClr val="1D02DA"/>
                </a:solidFill>
                <a:latin typeface="Times" panose="02020603050405020304" pitchFamily="18" charset="0"/>
                <a:ea typeface="Arial" panose="020B0604020202020204" pitchFamily="34" charset="0"/>
                <a:cs typeface="Times" panose="02020603050405020304" pitchFamily="18" charset="0"/>
              </a:rPr>
              <a:t> </a:t>
            </a:r>
            <a:r>
              <a:rPr lang="en-US" sz="2800" b="1" dirty="0" err="1" smtClean="0">
                <a:solidFill>
                  <a:srgbClr val="1D02DA"/>
                </a:solidFill>
                <a:latin typeface="Times" panose="02020603050405020304" pitchFamily="18" charset="0"/>
                <a:ea typeface="Arial" panose="020B0604020202020204" pitchFamily="34" charset="0"/>
                <a:cs typeface="Times" panose="02020603050405020304" pitchFamily="18" charset="0"/>
              </a:rPr>
              <a:t>trên</a:t>
            </a:r>
            <a:r>
              <a:rPr lang="en-US" sz="2800" b="1" dirty="0" smtClean="0">
                <a:solidFill>
                  <a:srgbClr val="1D02DA"/>
                </a:solidFill>
                <a:latin typeface="Times" panose="02020603050405020304" pitchFamily="18" charset="0"/>
                <a:ea typeface="Arial" panose="020B0604020202020204" pitchFamily="34" charset="0"/>
                <a:cs typeface="Times" panose="02020603050405020304" pitchFamily="18" charset="0"/>
              </a:rPr>
              <a:t> </a:t>
            </a:r>
            <a:r>
              <a:rPr lang="en-US" sz="2800" b="1" dirty="0" err="1" smtClean="0">
                <a:solidFill>
                  <a:srgbClr val="1D02DA"/>
                </a:solidFill>
                <a:latin typeface="Times" panose="02020603050405020304" pitchFamily="18" charset="0"/>
                <a:ea typeface="Arial" panose="020B0604020202020204" pitchFamily="34" charset="0"/>
                <a:cs typeface="Times" panose="02020603050405020304" pitchFamily="18" charset="0"/>
              </a:rPr>
              <a:t>truyền</a:t>
            </a:r>
            <a:r>
              <a:rPr lang="en-US" sz="2800" b="1" dirty="0" smtClean="0">
                <a:solidFill>
                  <a:srgbClr val="1D02DA"/>
                </a:solidFill>
                <a:latin typeface="Times" panose="02020603050405020304" pitchFamily="18" charset="0"/>
                <a:ea typeface="Arial" panose="020B0604020202020204" pitchFamily="34" charset="0"/>
                <a:cs typeface="Times" panose="02020603050405020304" pitchFamily="18" charset="0"/>
              </a:rPr>
              <a:t> </a:t>
            </a:r>
            <a:r>
              <a:rPr lang="en-US" sz="2800" b="1" dirty="0" err="1" smtClean="0">
                <a:solidFill>
                  <a:srgbClr val="1D02DA"/>
                </a:solidFill>
                <a:latin typeface="Times" panose="02020603050405020304" pitchFamily="18" charset="0"/>
                <a:ea typeface="Arial" panose="020B0604020202020204" pitchFamily="34" charset="0"/>
                <a:cs typeface="Times" panose="02020603050405020304" pitchFamily="18" charset="0"/>
              </a:rPr>
              <a:t>hình</a:t>
            </a:r>
            <a:r>
              <a:rPr lang="en-US" sz="2800" b="1" dirty="0" smtClean="0">
                <a:solidFill>
                  <a:srgbClr val="1D02DA"/>
                </a:solidFill>
                <a:latin typeface="Times" panose="02020603050405020304" pitchFamily="18" charset="0"/>
                <a:ea typeface="Arial" panose="020B0604020202020204" pitchFamily="34" charset="0"/>
                <a:cs typeface="Times" panose="02020603050405020304" pitchFamily="18" charset="0"/>
              </a:rPr>
              <a:t> </a:t>
            </a:r>
            <a:r>
              <a:rPr lang="en-US" sz="2800" b="1" dirty="0" err="1" smtClean="0">
                <a:solidFill>
                  <a:srgbClr val="1D02DA"/>
                </a:solidFill>
                <a:latin typeface="Times" panose="02020603050405020304" pitchFamily="18" charset="0"/>
                <a:ea typeface="Arial" panose="020B0604020202020204" pitchFamily="34" charset="0"/>
                <a:cs typeface="Times" panose="02020603050405020304" pitchFamily="18" charset="0"/>
              </a:rPr>
              <a:t>mà</a:t>
            </a:r>
            <a:r>
              <a:rPr lang="en-US" sz="2800" b="1" dirty="0" smtClean="0">
                <a:solidFill>
                  <a:srgbClr val="1D02DA"/>
                </a:solidFill>
                <a:latin typeface="Times" panose="02020603050405020304" pitchFamily="18" charset="0"/>
                <a:ea typeface="Arial" panose="020B0604020202020204" pitchFamily="34" charset="0"/>
                <a:cs typeface="Times" panose="02020603050405020304" pitchFamily="18" charset="0"/>
              </a:rPr>
              <a:t> </a:t>
            </a:r>
            <a:r>
              <a:rPr lang="en-US" sz="2800" b="1" dirty="0" err="1" smtClean="0">
                <a:solidFill>
                  <a:srgbClr val="1D02DA"/>
                </a:solidFill>
                <a:latin typeface="Times" panose="02020603050405020304" pitchFamily="18" charset="0"/>
                <a:ea typeface="Arial" panose="020B0604020202020204" pitchFamily="34" charset="0"/>
                <a:cs typeface="Times" panose="02020603050405020304" pitchFamily="18" charset="0"/>
              </a:rPr>
              <a:t>em</a:t>
            </a:r>
            <a:r>
              <a:rPr lang="en-US" sz="2800" b="1" dirty="0" smtClean="0">
                <a:solidFill>
                  <a:srgbClr val="1D02DA"/>
                </a:solidFill>
                <a:latin typeface="Times" panose="02020603050405020304" pitchFamily="18" charset="0"/>
                <a:ea typeface="Arial" panose="020B0604020202020204" pitchFamily="34" charset="0"/>
                <a:cs typeface="Times" panose="02020603050405020304" pitchFamily="18" charset="0"/>
              </a:rPr>
              <a:t> </a:t>
            </a:r>
            <a:r>
              <a:rPr lang="en-US" sz="2800" b="1" dirty="0" err="1" smtClean="0">
                <a:solidFill>
                  <a:srgbClr val="1D02DA"/>
                </a:solidFill>
                <a:latin typeface="Times" panose="02020603050405020304" pitchFamily="18" charset="0"/>
                <a:ea typeface="Arial" panose="020B0604020202020204" pitchFamily="34" charset="0"/>
                <a:cs typeface="Times" panose="02020603050405020304" pitchFamily="18" charset="0"/>
              </a:rPr>
              <a:t>biết</a:t>
            </a:r>
            <a:endParaRPr lang="en-US" sz="2800" b="1" dirty="0">
              <a:effectLst/>
              <a:latin typeface="Times" panose="02020603050405020304" pitchFamily="18" charset="0"/>
              <a:ea typeface="Arial" panose="020B0604020202020204" pitchFamily="34" charset="0"/>
              <a:cs typeface="Times" panose="02020603050405020304" pitchFamily="18" charset="0"/>
            </a:endParaRPr>
          </a:p>
        </p:txBody>
      </p:sp>
    </p:spTree>
    <p:extLst>
      <p:ext uri="{BB962C8B-B14F-4D97-AF65-F5344CB8AC3E}">
        <p14:creationId xmlns:p14="http://schemas.microsoft.com/office/powerpoint/2010/main" val="225666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barn(inVertical)">
                                      <p:cBhvr>
                                        <p:cTn id="14" dur="5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ircle(in)">
                                      <p:cBhvr>
                                        <p:cTn id="24" dur="2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Xin Chào Cuộc Sống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latin typeface="Times" panose="02020603050405020304" pitchFamily="18" charset="0"/>
              <a:cs typeface="Times" panose="02020603050405020304" pitchFamily="18" charset="0"/>
            </a:endParaRPr>
          </a:p>
        </p:txBody>
      </p:sp>
      <p:pic>
        <p:nvPicPr>
          <p:cNvPr id="6" name="Google Shape;154;p8"/>
          <p:cNvPicPr preferRelativeResize="0"/>
          <p:nvPr/>
        </p:nvPicPr>
        <p:blipFill rotWithShape="1">
          <a:blip r:embed="rId2">
            <a:alphaModFix/>
          </a:blip>
          <a:srcRect l="16992" t="-937" r="50159" b="17086"/>
          <a:stretch/>
        </p:blipFill>
        <p:spPr>
          <a:xfrm>
            <a:off x="155575" y="-749311"/>
            <a:ext cx="13088477" cy="8565956"/>
          </a:xfrm>
          <a:prstGeom prst="rect">
            <a:avLst/>
          </a:prstGeom>
          <a:noFill/>
          <a:ln>
            <a:noFill/>
          </a:ln>
        </p:spPr>
      </p:pic>
      <p:pic>
        <p:nvPicPr>
          <p:cNvPr id="8" name="Picture 7"/>
          <p:cNvPicPr>
            <a:picLocks noChangeAspect="1"/>
          </p:cNvPicPr>
          <p:nvPr/>
        </p:nvPicPr>
        <p:blipFill>
          <a:blip r:embed="rId3"/>
          <a:stretch>
            <a:fillRect/>
          </a:stretch>
        </p:blipFill>
        <p:spPr>
          <a:xfrm>
            <a:off x="3895142" y="-144463"/>
            <a:ext cx="2584200" cy="1971579"/>
          </a:xfrm>
          <a:prstGeom prst="ellipse">
            <a:avLst/>
          </a:prstGeom>
          <a:ln>
            <a:noFill/>
          </a:ln>
          <a:effectLst>
            <a:softEdge rad="112500"/>
          </a:effectLst>
        </p:spPr>
      </p:pic>
      <p:pic>
        <p:nvPicPr>
          <p:cNvPr id="9" name="Picture 8"/>
          <p:cNvPicPr>
            <a:picLocks noChangeAspect="1"/>
          </p:cNvPicPr>
          <p:nvPr/>
        </p:nvPicPr>
        <p:blipFill>
          <a:blip r:embed="rId4"/>
          <a:stretch>
            <a:fillRect/>
          </a:stretch>
        </p:blipFill>
        <p:spPr>
          <a:xfrm>
            <a:off x="10936762" y="0"/>
            <a:ext cx="1255238" cy="937524"/>
          </a:xfrm>
          <a:prstGeom prst="rect">
            <a:avLst/>
          </a:prstGeom>
        </p:spPr>
      </p:pic>
      <p:sp>
        <p:nvSpPr>
          <p:cNvPr id="12" name="Text Box 5"/>
          <p:cNvSpPr txBox="1">
            <a:spLocks noChangeArrowheads="1"/>
          </p:cNvSpPr>
          <p:nvPr/>
        </p:nvSpPr>
        <p:spPr bwMode="auto">
          <a:xfrm>
            <a:off x="901101" y="2243470"/>
            <a:ext cx="10799285" cy="4153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0">
              <a:buNone/>
            </a:pPr>
            <a:r>
              <a:rPr lang="en-US" sz="3200" dirty="0" smtClean="0">
                <a:latin typeface="Times" panose="02020603050405020304" pitchFamily="18" charset="0"/>
                <a:cs typeface="Times" panose="02020603050405020304" pitchFamily="18" charset="0"/>
              </a:rPr>
              <a:t>-</a:t>
            </a:r>
            <a:r>
              <a:rPr lang="vi-VN" sz="3200" dirty="0" smtClean="0">
                <a:latin typeface="Times" panose="02020603050405020304" pitchFamily="18" charset="0"/>
                <a:cs typeface="Times" panose="02020603050405020304" pitchFamily="18" charset="0"/>
              </a:rPr>
              <a:t>Tình </a:t>
            </a:r>
            <a:r>
              <a:rPr lang="vi-VN" sz="3200" dirty="0">
                <a:latin typeface="Times" panose="02020603050405020304" pitchFamily="18" charset="0"/>
                <a:cs typeface="Times" panose="02020603050405020304" pitchFamily="18" charset="0"/>
              </a:rPr>
              <a:t>yêu thương con người mang lại niềm vui, sự tin tưởng vào bản thân và cuộc sống; giúp con người có thêm sức mạnh vượt qua khó khăn, hoạn nạn; làm cho mối quan hệ giữa con người với con người thêm gần gũi, gắn bó; góp phần xây dựng cộng đồng an toàn, lành mạnh và tốt đẹp hơn. </a:t>
            </a:r>
            <a:endParaRPr lang="en-US" sz="3200" dirty="0" smtClean="0">
              <a:latin typeface="Times" panose="02020603050405020304" pitchFamily="18" charset="0"/>
              <a:cs typeface="Times" panose="02020603050405020304" pitchFamily="18" charset="0"/>
            </a:endParaRPr>
          </a:p>
          <a:p>
            <a:pPr lvl="0">
              <a:buNone/>
            </a:pPr>
            <a:r>
              <a:rPr lang="en-US" sz="3200" dirty="0">
                <a:latin typeface="Times" panose="02020603050405020304" pitchFamily="18" charset="0"/>
                <a:cs typeface="Times" panose="02020603050405020304" pitchFamily="18" charset="0"/>
              </a:rPr>
              <a:t>-</a:t>
            </a:r>
            <a:r>
              <a:rPr lang="vi-VN" sz="3200" dirty="0" smtClean="0">
                <a:latin typeface="Times" panose="02020603050405020304" pitchFamily="18" charset="0"/>
                <a:cs typeface="Times" panose="02020603050405020304" pitchFamily="18" charset="0"/>
              </a:rPr>
              <a:t>Người </a:t>
            </a:r>
            <a:r>
              <a:rPr lang="vi-VN" sz="3200" dirty="0">
                <a:latin typeface="Times" panose="02020603050405020304" pitchFamily="18" charset="0"/>
                <a:cs typeface="Times" panose="02020603050405020304" pitchFamily="18" charset="0"/>
              </a:rPr>
              <a:t>biết yêu thương con người sẽ được mọi người yêu quý và kính trọng. Yêu thương con người là truyền thống quý báu của dân tộc, cần được giữ gìn và phát huy</a:t>
            </a:r>
            <a:r>
              <a:rPr lang="vi-VN" sz="3200" dirty="0" smtClean="0">
                <a:latin typeface="Times" panose="02020603050405020304" pitchFamily="18" charset="0"/>
                <a:cs typeface="Times" panose="02020603050405020304" pitchFamily="18" charset="0"/>
              </a:rPr>
              <a:t>.</a:t>
            </a:r>
            <a:r>
              <a:rPr lang="vi-VN" dirty="0">
                <a:latin typeface="Times" panose="02020603050405020304" pitchFamily="18" charset="0"/>
                <a:cs typeface="Times" panose="02020603050405020304" pitchFamily="18" charset="0"/>
              </a:rPr>
              <a:t/>
            </a:r>
            <a:br>
              <a:rPr lang="vi-VN" dirty="0">
                <a:latin typeface="Times" panose="02020603050405020304" pitchFamily="18" charset="0"/>
                <a:cs typeface="Times" panose="02020603050405020304" pitchFamily="18" charset="0"/>
              </a:rPr>
            </a:br>
            <a:endParaRPr lang="en-US" b="1"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73261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1000" fill="hold"/>
                                        <p:tgtEl>
                                          <p:spTgt spid="12"/>
                                        </p:tgtEl>
                                        <p:attrNameLst>
                                          <p:attrName>ppt_w</p:attrName>
                                        </p:attrNameLst>
                                      </p:cBhvr>
                                      <p:tavLst>
                                        <p:tav tm="0">
                                          <p:val>
                                            <p:fltVal val="0"/>
                                          </p:val>
                                        </p:tav>
                                        <p:tav tm="100000">
                                          <p:val>
                                            <p:strVal val="#ppt_w"/>
                                          </p:val>
                                        </p:tav>
                                      </p:tavLst>
                                    </p:anim>
                                    <p:anim calcmode="lin" valueType="num">
                                      <p:cBhvr>
                                        <p:cTn id="11" dur="1000" fill="hold"/>
                                        <p:tgtEl>
                                          <p:spTgt spid="12"/>
                                        </p:tgtEl>
                                        <p:attrNameLst>
                                          <p:attrName>ppt_h</p:attrName>
                                        </p:attrNameLst>
                                      </p:cBhvr>
                                      <p:tavLst>
                                        <p:tav tm="0">
                                          <p:val>
                                            <p:fltVal val="0"/>
                                          </p:val>
                                        </p:tav>
                                        <p:tav tm="100000">
                                          <p:val>
                                            <p:strVal val="#ppt_h"/>
                                          </p:val>
                                        </p:tav>
                                      </p:tavLst>
                                    </p:anim>
                                    <p:animEffect transition="in" filter="fade">
                                      <p:cBhvr>
                                        <p:cTn id="1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a:solidFill>
                <a:prstClr val="black">
                  <a:tint val="75000"/>
                </a:prstClr>
              </a:solidFill>
            </a:endParaRPr>
          </a:p>
        </p:txBody>
      </p:sp>
      <p:sp>
        <p:nvSpPr>
          <p:cNvPr id="3" name="TextBox 2"/>
          <p:cNvSpPr txBox="1"/>
          <p:nvPr/>
        </p:nvSpPr>
        <p:spPr>
          <a:xfrm>
            <a:off x="1268362" y="855406"/>
            <a:ext cx="10137058" cy="3108543"/>
          </a:xfrm>
          <a:prstGeom prst="rect">
            <a:avLst/>
          </a:prstGeom>
          <a:noFill/>
        </p:spPr>
        <p:txBody>
          <a:bodyPr wrap="square" rtlCol="0">
            <a:spAutoFit/>
          </a:bodyPr>
          <a:lstStyle/>
          <a:p>
            <a:r>
              <a:rPr lang="en-US" sz="2800" b="1" dirty="0" err="1" smtClean="0">
                <a:latin typeface="Times" panose="02020603050405020304" pitchFamily="18" charset="0"/>
                <a:cs typeface="Times" panose="02020603050405020304" pitchFamily="18" charset="0"/>
              </a:rPr>
              <a:t>Thực</a:t>
            </a:r>
            <a:r>
              <a:rPr lang="en-US" sz="2800" b="1" dirty="0" smtClean="0">
                <a:latin typeface="Times" panose="02020603050405020304" pitchFamily="18" charset="0"/>
                <a:cs typeface="Times" panose="02020603050405020304" pitchFamily="18" charset="0"/>
              </a:rPr>
              <a:t> </a:t>
            </a:r>
            <a:r>
              <a:rPr lang="en-US" sz="2800" b="1" dirty="0" err="1" smtClean="0">
                <a:latin typeface="Times" panose="02020603050405020304" pitchFamily="18" charset="0"/>
                <a:cs typeface="Times" panose="02020603050405020304" pitchFamily="18" charset="0"/>
              </a:rPr>
              <a:t>hành</a:t>
            </a:r>
            <a:r>
              <a:rPr lang="en-US" sz="2800" b="1" dirty="0" smtClean="0">
                <a:latin typeface="Times" panose="02020603050405020304" pitchFamily="18" charset="0"/>
                <a:cs typeface="Times" panose="02020603050405020304" pitchFamily="18" charset="0"/>
              </a:rPr>
              <a:t> </a:t>
            </a:r>
            <a:r>
              <a:rPr lang="en-US" sz="2800" b="1" dirty="0" err="1" smtClean="0">
                <a:latin typeface="Times" panose="02020603050405020304" pitchFamily="18" charset="0"/>
                <a:cs typeface="Times" panose="02020603050405020304" pitchFamily="18" charset="0"/>
              </a:rPr>
              <a:t>lấy</a:t>
            </a:r>
            <a:r>
              <a:rPr lang="en-US" sz="2800" b="1" dirty="0" smtClean="0">
                <a:latin typeface="Times" panose="02020603050405020304" pitchFamily="18" charset="0"/>
                <a:cs typeface="Times" panose="02020603050405020304" pitchFamily="18" charset="0"/>
              </a:rPr>
              <a:t> </a:t>
            </a:r>
            <a:r>
              <a:rPr lang="en-US" sz="2800" b="1" dirty="0" err="1" smtClean="0">
                <a:latin typeface="Times" panose="02020603050405020304" pitchFamily="18" charset="0"/>
                <a:cs typeface="Times" panose="02020603050405020304" pitchFamily="18" charset="0"/>
              </a:rPr>
              <a:t>điểm</a:t>
            </a:r>
            <a:r>
              <a:rPr lang="en-US" sz="2800" b="1" dirty="0" smtClean="0">
                <a:latin typeface="Times" panose="02020603050405020304" pitchFamily="18" charset="0"/>
                <a:cs typeface="Times" panose="02020603050405020304" pitchFamily="18" charset="0"/>
              </a:rPr>
              <a:t> </a:t>
            </a:r>
            <a:r>
              <a:rPr lang="en-US" sz="2800" b="1" dirty="0" err="1" smtClean="0">
                <a:latin typeface="Times" panose="02020603050405020304" pitchFamily="18" charset="0"/>
                <a:cs typeface="Times" panose="02020603050405020304" pitchFamily="18" charset="0"/>
              </a:rPr>
              <a:t>kiểm</a:t>
            </a:r>
            <a:r>
              <a:rPr lang="en-US" sz="2800" b="1" dirty="0" smtClean="0">
                <a:latin typeface="Times" panose="02020603050405020304" pitchFamily="18" charset="0"/>
                <a:cs typeface="Times" panose="02020603050405020304" pitchFamily="18" charset="0"/>
              </a:rPr>
              <a:t> </a:t>
            </a:r>
            <a:r>
              <a:rPr lang="en-US" sz="2800" b="1" dirty="0" err="1" smtClean="0">
                <a:latin typeface="Times" panose="02020603050405020304" pitchFamily="18" charset="0"/>
                <a:cs typeface="Times" panose="02020603050405020304" pitchFamily="18" charset="0"/>
              </a:rPr>
              <a:t>tra</a:t>
            </a:r>
            <a:r>
              <a:rPr lang="en-US" sz="2800" b="1" dirty="0" smtClean="0">
                <a:latin typeface="Times" panose="02020603050405020304" pitchFamily="18" charset="0"/>
                <a:cs typeface="Times" panose="02020603050405020304" pitchFamily="18" charset="0"/>
              </a:rPr>
              <a:t> </a:t>
            </a:r>
            <a:r>
              <a:rPr lang="en-US" sz="2800" b="1" dirty="0" err="1" smtClean="0">
                <a:latin typeface="Times" panose="02020603050405020304" pitchFamily="18" charset="0"/>
                <a:cs typeface="Times" panose="02020603050405020304" pitchFamily="18" charset="0"/>
              </a:rPr>
              <a:t>thường</a:t>
            </a:r>
            <a:r>
              <a:rPr lang="en-US" sz="2800" b="1" dirty="0" smtClean="0">
                <a:latin typeface="Times" panose="02020603050405020304" pitchFamily="18" charset="0"/>
                <a:cs typeface="Times" panose="02020603050405020304" pitchFamily="18" charset="0"/>
              </a:rPr>
              <a:t> </a:t>
            </a:r>
            <a:r>
              <a:rPr lang="en-US" sz="2800" b="1" dirty="0" err="1" smtClean="0">
                <a:latin typeface="Times" panose="02020603050405020304" pitchFamily="18" charset="0"/>
                <a:cs typeface="Times" panose="02020603050405020304" pitchFamily="18" charset="0"/>
              </a:rPr>
              <a:t>xuyên</a:t>
            </a:r>
            <a:r>
              <a:rPr lang="en-US" sz="2800" b="1" dirty="0" smtClean="0">
                <a:latin typeface="Times" panose="02020603050405020304" pitchFamily="18" charset="0"/>
                <a:cs typeface="Times" panose="02020603050405020304" pitchFamily="18" charset="0"/>
              </a:rPr>
              <a:t>: 100% HS </a:t>
            </a:r>
            <a:r>
              <a:rPr lang="en-US" sz="2800" b="1" dirty="0" err="1" smtClean="0">
                <a:latin typeface="Times" panose="02020603050405020304" pitchFamily="18" charset="0"/>
                <a:cs typeface="Times" panose="02020603050405020304" pitchFamily="18" charset="0"/>
              </a:rPr>
              <a:t>nộp</a:t>
            </a:r>
            <a:r>
              <a:rPr lang="en-US" sz="2800" b="1" dirty="0" smtClean="0">
                <a:latin typeface="Times" panose="02020603050405020304" pitchFamily="18" charset="0"/>
                <a:cs typeface="Times" panose="02020603050405020304" pitchFamily="18" charset="0"/>
              </a:rPr>
              <a:t> </a:t>
            </a:r>
            <a:r>
              <a:rPr lang="en-US" sz="2800" b="1" dirty="0" err="1" smtClean="0">
                <a:latin typeface="Times" panose="02020603050405020304" pitchFamily="18" charset="0"/>
                <a:cs typeface="Times" panose="02020603050405020304" pitchFamily="18" charset="0"/>
              </a:rPr>
              <a:t>bài</a:t>
            </a:r>
            <a:endParaRPr lang="en-US" sz="2800" b="1" dirty="0" smtClean="0">
              <a:latin typeface="Times" panose="02020603050405020304" pitchFamily="18" charset="0"/>
              <a:cs typeface="Times" panose="02020603050405020304" pitchFamily="18" charset="0"/>
            </a:endParaRPr>
          </a:p>
          <a:p>
            <a:pPr marL="342900" indent="-342900">
              <a:buAutoNum type="arabicPeriod"/>
            </a:pPr>
            <a:r>
              <a:rPr lang="en-US" sz="2800" b="1" dirty="0" err="1" smtClean="0">
                <a:latin typeface="Times" panose="02020603050405020304" pitchFamily="18" charset="0"/>
                <a:cs typeface="Times" panose="02020603050405020304" pitchFamily="18" charset="0"/>
              </a:rPr>
              <a:t>Nội</a:t>
            </a:r>
            <a:r>
              <a:rPr lang="en-US" sz="2800" b="1" dirty="0" smtClean="0">
                <a:latin typeface="Times" panose="02020603050405020304" pitchFamily="18" charset="0"/>
                <a:cs typeface="Times" panose="02020603050405020304" pitchFamily="18" charset="0"/>
              </a:rPr>
              <a:t> dung: </a:t>
            </a:r>
            <a:r>
              <a:rPr lang="en-US" sz="2800" dirty="0" err="1" smtClean="0">
                <a:latin typeface="Times" panose="02020603050405020304" pitchFamily="18" charset="0"/>
                <a:cs typeface="Times" panose="02020603050405020304" pitchFamily="18" charset="0"/>
              </a:rPr>
              <a:t>Viết</a:t>
            </a:r>
            <a:r>
              <a:rPr lang="en-US" sz="2800" dirty="0" smtClean="0">
                <a:latin typeface="Times" panose="02020603050405020304" pitchFamily="18" charset="0"/>
                <a:cs typeface="Times" panose="02020603050405020304" pitchFamily="18" charset="0"/>
              </a:rPr>
              <a:t> </a:t>
            </a:r>
            <a:r>
              <a:rPr lang="en-US" sz="2800" dirty="0" err="1" smtClean="0">
                <a:latin typeface="Times" panose="02020603050405020304" pitchFamily="18" charset="0"/>
                <a:cs typeface="Times" panose="02020603050405020304" pitchFamily="18" charset="0"/>
              </a:rPr>
              <a:t>ra</a:t>
            </a:r>
            <a:r>
              <a:rPr lang="en-US" sz="2800" dirty="0" smtClean="0">
                <a:latin typeface="Times" panose="02020603050405020304" pitchFamily="18" charset="0"/>
                <a:cs typeface="Times" panose="02020603050405020304" pitchFamily="18" charset="0"/>
              </a:rPr>
              <a:t> </a:t>
            </a:r>
            <a:r>
              <a:rPr lang="en-US" sz="2800" dirty="0" err="1" smtClean="0">
                <a:latin typeface="Times" panose="02020603050405020304" pitchFamily="18" charset="0"/>
                <a:cs typeface="Times" panose="02020603050405020304" pitchFamily="18" charset="0"/>
              </a:rPr>
              <a:t>những</a:t>
            </a:r>
            <a:r>
              <a:rPr lang="en-US" sz="2800" dirty="0" smtClean="0">
                <a:latin typeface="Times" panose="02020603050405020304" pitchFamily="18" charset="0"/>
                <a:cs typeface="Times" panose="02020603050405020304" pitchFamily="18" charset="0"/>
              </a:rPr>
              <a:t> </a:t>
            </a:r>
            <a:r>
              <a:rPr lang="en-US" sz="2800" dirty="0" err="1" smtClean="0">
                <a:latin typeface="Times" panose="02020603050405020304" pitchFamily="18" charset="0"/>
                <a:cs typeface="Times" panose="02020603050405020304" pitchFamily="18" charset="0"/>
              </a:rPr>
              <a:t>điều</a:t>
            </a:r>
            <a:r>
              <a:rPr lang="en-US" sz="2800" dirty="0" smtClean="0">
                <a:latin typeface="Times" panose="02020603050405020304" pitchFamily="18" charset="0"/>
                <a:cs typeface="Times" panose="02020603050405020304" pitchFamily="18" charset="0"/>
              </a:rPr>
              <a:t> </a:t>
            </a:r>
            <a:r>
              <a:rPr lang="en-US" sz="2800" dirty="0" err="1" smtClean="0">
                <a:latin typeface="Times" panose="02020603050405020304" pitchFamily="18" charset="0"/>
                <a:cs typeface="Times" panose="02020603050405020304" pitchFamily="18" charset="0"/>
              </a:rPr>
              <a:t>em</a:t>
            </a:r>
            <a:r>
              <a:rPr lang="en-US" sz="2800" dirty="0" smtClean="0">
                <a:latin typeface="Times" panose="02020603050405020304" pitchFamily="18" charset="0"/>
                <a:cs typeface="Times" panose="02020603050405020304" pitchFamily="18" charset="0"/>
              </a:rPr>
              <a:t> </a:t>
            </a:r>
            <a:r>
              <a:rPr lang="en-US" sz="2800" dirty="0" err="1" smtClean="0">
                <a:latin typeface="Times" panose="02020603050405020304" pitchFamily="18" charset="0"/>
                <a:cs typeface="Times" panose="02020603050405020304" pitchFamily="18" charset="0"/>
              </a:rPr>
              <a:t>chưa</a:t>
            </a:r>
            <a:r>
              <a:rPr lang="en-US" sz="2800" dirty="0" smtClean="0">
                <a:latin typeface="Times" panose="02020603050405020304" pitchFamily="18" charset="0"/>
                <a:cs typeface="Times" panose="02020603050405020304" pitchFamily="18" charset="0"/>
              </a:rPr>
              <a:t> </a:t>
            </a:r>
            <a:r>
              <a:rPr lang="en-US" sz="2800" dirty="0" err="1" smtClean="0">
                <a:latin typeface="Times" panose="02020603050405020304" pitchFamily="18" charset="0"/>
                <a:cs typeface="Times" panose="02020603050405020304" pitchFamily="18" charset="0"/>
              </a:rPr>
              <a:t>làm</a:t>
            </a:r>
            <a:r>
              <a:rPr lang="en-US" sz="2800" dirty="0" smtClean="0">
                <a:latin typeface="Times" panose="02020603050405020304" pitchFamily="18" charset="0"/>
                <a:cs typeface="Times" panose="02020603050405020304" pitchFamily="18" charset="0"/>
              </a:rPr>
              <a:t> </a:t>
            </a:r>
            <a:r>
              <a:rPr lang="en-US" sz="2800" dirty="0" err="1" smtClean="0">
                <a:latin typeface="Times" panose="02020603050405020304" pitchFamily="18" charset="0"/>
                <a:cs typeface="Times" panose="02020603050405020304" pitchFamily="18" charset="0"/>
              </a:rPr>
              <a:t>được</a:t>
            </a:r>
            <a:r>
              <a:rPr lang="en-US" sz="2800" dirty="0" smtClean="0">
                <a:latin typeface="Times" panose="02020603050405020304" pitchFamily="18" charset="0"/>
                <a:cs typeface="Times" panose="02020603050405020304" pitchFamily="18" charset="0"/>
              </a:rPr>
              <a:t> </a:t>
            </a:r>
            <a:r>
              <a:rPr lang="en-US" sz="2800" dirty="0" err="1" smtClean="0">
                <a:latin typeface="Times" panose="02020603050405020304" pitchFamily="18" charset="0"/>
                <a:cs typeface="Times" panose="02020603050405020304" pitchFamily="18" charset="0"/>
              </a:rPr>
              <a:t>trong</a:t>
            </a:r>
            <a:r>
              <a:rPr lang="en-US" sz="2800" dirty="0" smtClean="0">
                <a:latin typeface="Times" panose="02020603050405020304" pitchFamily="18" charset="0"/>
                <a:cs typeface="Times" panose="02020603050405020304" pitchFamily="18" charset="0"/>
              </a:rPr>
              <a:t> </a:t>
            </a:r>
            <a:r>
              <a:rPr lang="en-US" sz="2800" dirty="0" err="1" smtClean="0">
                <a:latin typeface="Times" panose="02020603050405020304" pitchFamily="18" charset="0"/>
                <a:cs typeface="Times" panose="02020603050405020304" pitchFamily="18" charset="0"/>
              </a:rPr>
              <a:t>việc</a:t>
            </a:r>
            <a:r>
              <a:rPr lang="en-US" sz="2800" dirty="0" smtClean="0">
                <a:latin typeface="Times" panose="02020603050405020304" pitchFamily="18" charset="0"/>
                <a:cs typeface="Times" panose="02020603050405020304" pitchFamily="18" charset="0"/>
              </a:rPr>
              <a:t> </a:t>
            </a:r>
            <a:r>
              <a:rPr lang="en-US" sz="2800" dirty="0" err="1" smtClean="0">
                <a:latin typeface="Times" panose="02020603050405020304" pitchFamily="18" charset="0"/>
                <a:cs typeface="Times" panose="02020603050405020304" pitchFamily="18" charset="0"/>
              </a:rPr>
              <a:t>quan</a:t>
            </a:r>
            <a:r>
              <a:rPr lang="en-US" sz="2800" dirty="0" smtClean="0">
                <a:latin typeface="Times" panose="02020603050405020304" pitchFamily="18" charset="0"/>
                <a:cs typeface="Times" panose="02020603050405020304" pitchFamily="18" charset="0"/>
              </a:rPr>
              <a:t> </a:t>
            </a:r>
            <a:r>
              <a:rPr lang="en-US" sz="2800" dirty="0" err="1" smtClean="0">
                <a:latin typeface="Times" panose="02020603050405020304" pitchFamily="18" charset="0"/>
                <a:cs typeface="Times" panose="02020603050405020304" pitchFamily="18" charset="0"/>
              </a:rPr>
              <a:t>tâm</a:t>
            </a:r>
            <a:r>
              <a:rPr lang="en-US" sz="2800" dirty="0" smtClean="0">
                <a:latin typeface="Times" panose="02020603050405020304" pitchFamily="18" charset="0"/>
                <a:cs typeface="Times" panose="02020603050405020304" pitchFamily="18" charset="0"/>
              </a:rPr>
              <a:t>, </a:t>
            </a:r>
            <a:r>
              <a:rPr lang="en-US" sz="2800" dirty="0" err="1" smtClean="0">
                <a:latin typeface="Times" panose="02020603050405020304" pitchFamily="18" charset="0"/>
                <a:cs typeface="Times" panose="02020603050405020304" pitchFamily="18" charset="0"/>
              </a:rPr>
              <a:t>cảm</a:t>
            </a:r>
            <a:r>
              <a:rPr lang="en-US" sz="2800" dirty="0" smtClean="0">
                <a:latin typeface="Times" panose="02020603050405020304" pitchFamily="18" charset="0"/>
                <a:cs typeface="Times" panose="02020603050405020304" pitchFamily="18" charset="0"/>
              </a:rPr>
              <a:t> </a:t>
            </a:r>
            <a:r>
              <a:rPr lang="en-US" sz="2800" dirty="0" err="1" smtClean="0">
                <a:latin typeface="Times" panose="02020603050405020304" pitchFamily="18" charset="0"/>
                <a:cs typeface="Times" panose="02020603050405020304" pitchFamily="18" charset="0"/>
              </a:rPr>
              <a:t>thông</a:t>
            </a:r>
            <a:r>
              <a:rPr lang="en-US" sz="2800" dirty="0" smtClean="0">
                <a:latin typeface="Times" panose="02020603050405020304" pitchFamily="18" charset="0"/>
                <a:cs typeface="Times" panose="02020603050405020304" pitchFamily="18" charset="0"/>
              </a:rPr>
              <a:t>, chia </a:t>
            </a:r>
            <a:r>
              <a:rPr lang="en-US" sz="2800" dirty="0" err="1" smtClean="0">
                <a:latin typeface="Times" panose="02020603050405020304" pitchFamily="18" charset="0"/>
                <a:cs typeface="Times" panose="02020603050405020304" pitchFamily="18" charset="0"/>
              </a:rPr>
              <a:t>sẻ</a:t>
            </a:r>
            <a:r>
              <a:rPr lang="en-US" sz="2800" dirty="0" smtClean="0">
                <a:latin typeface="Times" panose="02020603050405020304" pitchFamily="18" charset="0"/>
                <a:cs typeface="Times" panose="02020603050405020304" pitchFamily="18" charset="0"/>
              </a:rPr>
              <a:t> </a:t>
            </a:r>
            <a:r>
              <a:rPr lang="en-US" sz="2800" dirty="0" err="1" smtClean="0">
                <a:latin typeface="Times" panose="02020603050405020304" pitchFamily="18" charset="0"/>
                <a:cs typeface="Times" panose="02020603050405020304" pitchFamily="18" charset="0"/>
              </a:rPr>
              <a:t>với</a:t>
            </a:r>
            <a:r>
              <a:rPr lang="en-US" sz="2800" dirty="0" smtClean="0">
                <a:latin typeface="Times" panose="02020603050405020304" pitchFamily="18" charset="0"/>
                <a:cs typeface="Times" panose="02020603050405020304" pitchFamily="18" charset="0"/>
              </a:rPr>
              <a:t> </a:t>
            </a:r>
            <a:r>
              <a:rPr lang="en-US" sz="2800" dirty="0" err="1" smtClean="0">
                <a:latin typeface="Times" panose="02020603050405020304" pitchFamily="18" charset="0"/>
                <a:cs typeface="Times" panose="02020603050405020304" pitchFamily="18" charset="0"/>
              </a:rPr>
              <a:t>mọi</a:t>
            </a:r>
            <a:r>
              <a:rPr lang="en-US" sz="2800" dirty="0" smtClean="0">
                <a:latin typeface="Times" panose="02020603050405020304" pitchFamily="18" charset="0"/>
                <a:cs typeface="Times" panose="02020603050405020304" pitchFamily="18" charset="0"/>
              </a:rPr>
              <a:t> </a:t>
            </a:r>
            <a:r>
              <a:rPr lang="en-US" sz="2800" dirty="0" err="1" smtClean="0">
                <a:latin typeface="Times" panose="02020603050405020304" pitchFamily="18" charset="0"/>
                <a:cs typeface="Times" panose="02020603050405020304" pitchFamily="18" charset="0"/>
              </a:rPr>
              <a:t>người</a:t>
            </a:r>
            <a:r>
              <a:rPr lang="en-US" sz="2800" dirty="0" smtClean="0">
                <a:latin typeface="Times" panose="02020603050405020304" pitchFamily="18" charset="0"/>
                <a:cs typeface="Times" panose="02020603050405020304" pitchFamily="18" charset="0"/>
              </a:rPr>
              <a:t> (3 </a:t>
            </a:r>
            <a:r>
              <a:rPr lang="en-US" sz="2800" dirty="0" err="1" smtClean="0">
                <a:latin typeface="Times" panose="02020603050405020304" pitchFamily="18" charset="0"/>
                <a:cs typeface="Times" panose="02020603050405020304" pitchFamily="18" charset="0"/>
              </a:rPr>
              <a:t>điều</a:t>
            </a:r>
            <a:r>
              <a:rPr lang="en-US" sz="2800" dirty="0" smtClean="0">
                <a:latin typeface="Times" panose="02020603050405020304" pitchFamily="18" charset="0"/>
                <a:cs typeface="Times" panose="02020603050405020304" pitchFamily="18" charset="0"/>
              </a:rPr>
              <a:t>), </a:t>
            </a:r>
            <a:r>
              <a:rPr lang="en-US" sz="2800" dirty="0" err="1" smtClean="0">
                <a:latin typeface="Times" panose="02020603050405020304" pitchFamily="18" charset="0"/>
                <a:cs typeface="Times" panose="02020603050405020304" pitchFamily="18" charset="0"/>
              </a:rPr>
              <a:t>và</a:t>
            </a:r>
            <a:r>
              <a:rPr lang="en-US" sz="2800" dirty="0" smtClean="0">
                <a:latin typeface="Times" panose="02020603050405020304" pitchFamily="18" charset="0"/>
                <a:cs typeface="Times" panose="02020603050405020304" pitchFamily="18" charset="0"/>
              </a:rPr>
              <a:t> </a:t>
            </a:r>
            <a:r>
              <a:rPr lang="en-US" sz="2800" dirty="0" err="1" smtClean="0">
                <a:latin typeface="Times" panose="02020603050405020304" pitchFamily="18" charset="0"/>
                <a:cs typeface="Times" panose="02020603050405020304" pitchFamily="18" charset="0"/>
              </a:rPr>
              <a:t>những</a:t>
            </a:r>
            <a:r>
              <a:rPr lang="en-US" sz="2800" dirty="0" smtClean="0">
                <a:latin typeface="Times" panose="02020603050405020304" pitchFamily="18" charset="0"/>
                <a:cs typeface="Times" panose="02020603050405020304" pitchFamily="18" charset="0"/>
              </a:rPr>
              <a:t> </a:t>
            </a:r>
            <a:r>
              <a:rPr lang="en-US" sz="2800" dirty="0" err="1" smtClean="0">
                <a:latin typeface="Times" panose="02020603050405020304" pitchFamily="18" charset="0"/>
                <a:cs typeface="Times" panose="02020603050405020304" pitchFamily="18" charset="0"/>
              </a:rPr>
              <a:t>điều</a:t>
            </a:r>
            <a:r>
              <a:rPr lang="en-US" sz="2800" dirty="0" smtClean="0">
                <a:latin typeface="Times" panose="02020603050405020304" pitchFamily="18" charset="0"/>
                <a:cs typeface="Times" panose="02020603050405020304" pitchFamily="18" charset="0"/>
              </a:rPr>
              <a:t> </a:t>
            </a:r>
            <a:r>
              <a:rPr lang="en-US" sz="2800" dirty="0" err="1" smtClean="0">
                <a:latin typeface="Times" panose="02020603050405020304" pitchFamily="18" charset="0"/>
                <a:cs typeface="Times" panose="02020603050405020304" pitchFamily="18" charset="0"/>
              </a:rPr>
              <a:t>em</a:t>
            </a:r>
            <a:r>
              <a:rPr lang="en-US" sz="2800" dirty="0" smtClean="0">
                <a:latin typeface="Times" panose="02020603050405020304" pitchFamily="18" charset="0"/>
                <a:cs typeface="Times" panose="02020603050405020304" pitchFamily="18" charset="0"/>
              </a:rPr>
              <a:t> </a:t>
            </a:r>
            <a:r>
              <a:rPr lang="en-US" sz="2800" dirty="0" err="1" smtClean="0">
                <a:latin typeface="Times" panose="02020603050405020304" pitchFamily="18" charset="0"/>
                <a:cs typeface="Times" panose="02020603050405020304" pitchFamily="18" charset="0"/>
              </a:rPr>
              <a:t>sẽ</a:t>
            </a:r>
            <a:r>
              <a:rPr lang="en-US" sz="2800" dirty="0" smtClean="0">
                <a:latin typeface="Times" panose="02020603050405020304" pitchFamily="18" charset="0"/>
                <a:cs typeface="Times" panose="02020603050405020304" pitchFamily="18" charset="0"/>
              </a:rPr>
              <a:t> </a:t>
            </a:r>
            <a:r>
              <a:rPr lang="en-US" sz="2800" dirty="0" err="1" smtClean="0">
                <a:latin typeface="Times" panose="02020603050405020304" pitchFamily="18" charset="0"/>
                <a:cs typeface="Times" panose="02020603050405020304" pitchFamily="18" charset="0"/>
              </a:rPr>
              <a:t>làm</a:t>
            </a:r>
            <a:r>
              <a:rPr lang="en-US" sz="2800" dirty="0" smtClean="0">
                <a:latin typeface="Times" panose="02020603050405020304" pitchFamily="18" charset="0"/>
                <a:cs typeface="Times" panose="02020603050405020304" pitchFamily="18" charset="0"/>
              </a:rPr>
              <a:t> </a:t>
            </a:r>
            <a:r>
              <a:rPr lang="en-US" sz="2800" dirty="0" err="1" smtClean="0">
                <a:latin typeface="Times" panose="02020603050405020304" pitchFamily="18" charset="0"/>
                <a:cs typeface="Times" panose="02020603050405020304" pitchFamily="18" charset="0"/>
              </a:rPr>
              <a:t>để</a:t>
            </a:r>
            <a:r>
              <a:rPr lang="en-US" sz="2800" dirty="0" smtClean="0">
                <a:latin typeface="Times" panose="02020603050405020304" pitchFamily="18" charset="0"/>
                <a:cs typeface="Times" panose="02020603050405020304" pitchFamily="18" charset="0"/>
              </a:rPr>
              <a:t> </a:t>
            </a:r>
            <a:r>
              <a:rPr lang="en-US" sz="2800" dirty="0" err="1" smtClean="0">
                <a:latin typeface="Times" panose="02020603050405020304" pitchFamily="18" charset="0"/>
                <a:cs typeface="Times" panose="02020603050405020304" pitchFamily="18" charset="0"/>
              </a:rPr>
              <a:t>học</a:t>
            </a:r>
            <a:r>
              <a:rPr lang="en-US" sz="2800" dirty="0" smtClean="0">
                <a:latin typeface="Times" panose="02020603050405020304" pitchFamily="18" charset="0"/>
                <a:cs typeface="Times" panose="02020603050405020304" pitchFamily="18" charset="0"/>
              </a:rPr>
              <a:t> </a:t>
            </a:r>
            <a:r>
              <a:rPr lang="en-US" sz="2800" dirty="0" err="1" smtClean="0">
                <a:latin typeface="Times" panose="02020603050405020304" pitchFamily="18" charset="0"/>
                <a:cs typeface="Times" panose="02020603050405020304" pitchFamily="18" charset="0"/>
              </a:rPr>
              <a:t>cách</a:t>
            </a:r>
            <a:r>
              <a:rPr lang="en-US" sz="2800" dirty="0" smtClean="0">
                <a:latin typeface="Times" panose="02020603050405020304" pitchFamily="18" charset="0"/>
                <a:cs typeface="Times" panose="02020603050405020304" pitchFamily="18" charset="0"/>
              </a:rPr>
              <a:t> </a:t>
            </a:r>
            <a:r>
              <a:rPr lang="en-US" sz="2800" dirty="0" err="1" smtClean="0">
                <a:latin typeface="Times" panose="02020603050405020304" pitchFamily="18" charset="0"/>
                <a:cs typeface="Times" panose="02020603050405020304" pitchFamily="18" charset="0"/>
              </a:rPr>
              <a:t>quan</a:t>
            </a:r>
            <a:r>
              <a:rPr lang="en-US" sz="2800" dirty="0" smtClean="0">
                <a:latin typeface="Times" panose="02020603050405020304" pitchFamily="18" charset="0"/>
                <a:cs typeface="Times" panose="02020603050405020304" pitchFamily="18" charset="0"/>
              </a:rPr>
              <a:t> </a:t>
            </a:r>
            <a:r>
              <a:rPr lang="en-US" sz="2800" dirty="0" err="1" smtClean="0">
                <a:latin typeface="Times" panose="02020603050405020304" pitchFamily="18" charset="0"/>
                <a:cs typeface="Times" panose="02020603050405020304" pitchFamily="18" charset="0"/>
              </a:rPr>
              <a:t>tâm</a:t>
            </a:r>
            <a:r>
              <a:rPr lang="en-US" sz="2800" dirty="0" smtClean="0">
                <a:latin typeface="Times" panose="02020603050405020304" pitchFamily="18" charset="0"/>
                <a:cs typeface="Times" panose="02020603050405020304" pitchFamily="18" charset="0"/>
              </a:rPr>
              <a:t>, </a:t>
            </a:r>
            <a:r>
              <a:rPr lang="en-US" sz="2800" dirty="0" err="1" smtClean="0">
                <a:latin typeface="Times" panose="02020603050405020304" pitchFamily="18" charset="0"/>
                <a:cs typeface="Times" panose="02020603050405020304" pitchFamily="18" charset="0"/>
              </a:rPr>
              <a:t>cảm</a:t>
            </a:r>
            <a:r>
              <a:rPr lang="en-US" sz="2800" dirty="0" smtClean="0">
                <a:latin typeface="Times" panose="02020603050405020304" pitchFamily="18" charset="0"/>
                <a:cs typeface="Times" panose="02020603050405020304" pitchFamily="18" charset="0"/>
              </a:rPr>
              <a:t> </a:t>
            </a:r>
            <a:r>
              <a:rPr lang="en-US" sz="2800" dirty="0" err="1" smtClean="0">
                <a:latin typeface="Times" panose="02020603050405020304" pitchFamily="18" charset="0"/>
                <a:cs typeface="Times" panose="02020603050405020304" pitchFamily="18" charset="0"/>
              </a:rPr>
              <a:t>thông</a:t>
            </a:r>
            <a:r>
              <a:rPr lang="en-US" sz="2800" dirty="0" smtClean="0">
                <a:latin typeface="Times" panose="02020603050405020304" pitchFamily="18" charset="0"/>
                <a:cs typeface="Times" panose="02020603050405020304" pitchFamily="18" charset="0"/>
              </a:rPr>
              <a:t>, chia </a:t>
            </a:r>
            <a:r>
              <a:rPr lang="en-US" sz="2800" dirty="0" err="1" smtClean="0">
                <a:latin typeface="Times" panose="02020603050405020304" pitchFamily="18" charset="0"/>
                <a:cs typeface="Times" panose="02020603050405020304" pitchFamily="18" charset="0"/>
              </a:rPr>
              <a:t>sẻ</a:t>
            </a:r>
            <a:r>
              <a:rPr lang="en-US" sz="2800" dirty="0" smtClean="0">
                <a:latin typeface="Times" panose="02020603050405020304" pitchFamily="18" charset="0"/>
                <a:cs typeface="Times" panose="02020603050405020304" pitchFamily="18" charset="0"/>
              </a:rPr>
              <a:t> (3 </a:t>
            </a:r>
            <a:r>
              <a:rPr lang="en-US" sz="2800" dirty="0" err="1" smtClean="0">
                <a:latin typeface="Times" panose="02020603050405020304" pitchFamily="18" charset="0"/>
                <a:cs typeface="Times" panose="02020603050405020304" pitchFamily="18" charset="0"/>
              </a:rPr>
              <a:t>điều</a:t>
            </a:r>
            <a:r>
              <a:rPr lang="en-US" sz="2800" dirty="0" smtClean="0">
                <a:latin typeface="Times" panose="02020603050405020304" pitchFamily="18" charset="0"/>
                <a:cs typeface="Times" panose="02020603050405020304" pitchFamily="18" charset="0"/>
              </a:rPr>
              <a:t>)</a:t>
            </a:r>
          </a:p>
          <a:p>
            <a:pPr marL="342900" indent="-342900">
              <a:buAutoNum type="arabicPeriod"/>
            </a:pPr>
            <a:r>
              <a:rPr lang="en-US" sz="2800" b="1" dirty="0" err="1" smtClean="0">
                <a:latin typeface="Times" panose="02020603050405020304" pitchFamily="18" charset="0"/>
                <a:cs typeface="Times" panose="02020603050405020304" pitchFamily="18" charset="0"/>
              </a:rPr>
              <a:t>Hình</a:t>
            </a:r>
            <a:r>
              <a:rPr lang="en-US" sz="2800" b="1" dirty="0" smtClean="0">
                <a:latin typeface="Times" panose="02020603050405020304" pitchFamily="18" charset="0"/>
                <a:cs typeface="Times" panose="02020603050405020304" pitchFamily="18" charset="0"/>
              </a:rPr>
              <a:t> </a:t>
            </a:r>
            <a:r>
              <a:rPr lang="en-US" sz="2800" b="1" dirty="0" err="1" smtClean="0">
                <a:latin typeface="Times" panose="02020603050405020304" pitchFamily="18" charset="0"/>
                <a:cs typeface="Times" panose="02020603050405020304" pitchFamily="18" charset="0"/>
              </a:rPr>
              <a:t>thức</a:t>
            </a:r>
            <a:r>
              <a:rPr lang="en-US" sz="2800" b="1" dirty="0" smtClean="0">
                <a:latin typeface="Times" panose="02020603050405020304" pitchFamily="18" charset="0"/>
                <a:cs typeface="Times" panose="02020603050405020304" pitchFamily="18" charset="0"/>
              </a:rPr>
              <a:t>: </a:t>
            </a:r>
            <a:r>
              <a:rPr lang="en-US" sz="2800" dirty="0" err="1" smtClean="0">
                <a:latin typeface="Times" panose="02020603050405020304" pitchFamily="18" charset="0"/>
                <a:cs typeface="Times" panose="02020603050405020304" pitchFamily="18" charset="0"/>
              </a:rPr>
              <a:t>vẽ</a:t>
            </a:r>
            <a:r>
              <a:rPr lang="en-US" sz="2800" dirty="0">
                <a:latin typeface="Times" panose="02020603050405020304" pitchFamily="18" charset="0"/>
                <a:cs typeface="Times" panose="02020603050405020304" pitchFamily="18" charset="0"/>
              </a:rPr>
              <a:t> </a:t>
            </a:r>
            <a:r>
              <a:rPr lang="en-US" sz="2800" dirty="0" err="1" smtClean="0">
                <a:latin typeface="Times" panose="02020603050405020304" pitchFamily="18" charset="0"/>
                <a:cs typeface="Times" panose="02020603050405020304" pitchFamily="18" charset="0"/>
              </a:rPr>
              <a:t>trang</a:t>
            </a:r>
            <a:r>
              <a:rPr lang="en-US" sz="2800" dirty="0" smtClean="0">
                <a:latin typeface="Times" panose="02020603050405020304" pitchFamily="18" charset="0"/>
                <a:cs typeface="Times" panose="02020603050405020304" pitchFamily="18" charset="0"/>
              </a:rPr>
              <a:t> </a:t>
            </a:r>
            <a:r>
              <a:rPr lang="en-US" sz="2800" dirty="0" err="1" smtClean="0">
                <a:latin typeface="Times" panose="02020603050405020304" pitchFamily="18" charset="0"/>
                <a:cs typeface="Times" panose="02020603050405020304" pitchFamily="18" charset="0"/>
              </a:rPr>
              <a:t>trí</a:t>
            </a:r>
            <a:r>
              <a:rPr lang="en-US" sz="2800" dirty="0" smtClean="0">
                <a:latin typeface="Times" panose="02020603050405020304" pitchFamily="18" charset="0"/>
                <a:cs typeface="Times" panose="02020603050405020304" pitchFamily="18" charset="0"/>
              </a:rPr>
              <a:t>, </a:t>
            </a:r>
            <a:r>
              <a:rPr lang="en-US" sz="2800" dirty="0" err="1" smtClean="0">
                <a:latin typeface="Times" panose="02020603050405020304" pitchFamily="18" charset="0"/>
                <a:cs typeface="Times" panose="02020603050405020304" pitchFamily="18" charset="0"/>
              </a:rPr>
              <a:t>tô</a:t>
            </a:r>
            <a:r>
              <a:rPr lang="en-US" sz="2800" dirty="0" smtClean="0">
                <a:latin typeface="Times" panose="02020603050405020304" pitchFamily="18" charset="0"/>
                <a:cs typeface="Times" panose="02020603050405020304" pitchFamily="18" charset="0"/>
              </a:rPr>
              <a:t> </a:t>
            </a:r>
            <a:r>
              <a:rPr lang="en-US" sz="2800" dirty="0" err="1" smtClean="0">
                <a:latin typeface="Times" panose="02020603050405020304" pitchFamily="18" charset="0"/>
                <a:cs typeface="Times" panose="02020603050405020304" pitchFamily="18" charset="0"/>
              </a:rPr>
              <a:t>màu</a:t>
            </a:r>
            <a:r>
              <a:rPr lang="en-US" sz="2800" dirty="0" smtClean="0">
                <a:latin typeface="Times" panose="02020603050405020304" pitchFamily="18" charset="0"/>
                <a:cs typeface="Times" panose="02020603050405020304" pitchFamily="18" charset="0"/>
              </a:rPr>
              <a:t> </a:t>
            </a:r>
            <a:r>
              <a:rPr lang="en-US" sz="2800" dirty="0" err="1" smtClean="0">
                <a:latin typeface="Times" panose="02020603050405020304" pitchFamily="18" charset="0"/>
                <a:cs typeface="Times" panose="02020603050405020304" pitchFamily="18" charset="0"/>
              </a:rPr>
              <a:t>trên</a:t>
            </a:r>
            <a:r>
              <a:rPr lang="en-US" sz="2800" dirty="0" smtClean="0">
                <a:latin typeface="Times" panose="02020603050405020304" pitchFamily="18" charset="0"/>
                <a:cs typeface="Times" panose="02020603050405020304" pitchFamily="18" charset="0"/>
              </a:rPr>
              <a:t> </a:t>
            </a:r>
            <a:r>
              <a:rPr lang="en-US" sz="2800" dirty="0" err="1" smtClean="0">
                <a:latin typeface="Times" panose="02020603050405020304" pitchFamily="18" charset="0"/>
                <a:cs typeface="Times" panose="02020603050405020304" pitchFamily="18" charset="0"/>
              </a:rPr>
              <a:t>giấy</a:t>
            </a:r>
            <a:r>
              <a:rPr lang="en-US" sz="2800" dirty="0" smtClean="0">
                <a:latin typeface="Times" panose="02020603050405020304" pitchFamily="18" charset="0"/>
                <a:cs typeface="Times" panose="02020603050405020304" pitchFamily="18" charset="0"/>
              </a:rPr>
              <a:t> A4 </a:t>
            </a:r>
            <a:r>
              <a:rPr lang="en-US" sz="2800" dirty="0" err="1" smtClean="0">
                <a:latin typeface="Times" panose="02020603050405020304" pitchFamily="18" charset="0"/>
                <a:cs typeface="Times" panose="02020603050405020304" pitchFamily="18" charset="0"/>
              </a:rPr>
              <a:t>hoặc</a:t>
            </a:r>
            <a:r>
              <a:rPr lang="en-US" sz="2800" dirty="0" smtClean="0">
                <a:latin typeface="Times" panose="02020603050405020304" pitchFamily="18" charset="0"/>
                <a:cs typeface="Times" panose="02020603050405020304" pitchFamily="18" charset="0"/>
              </a:rPr>
              <a:t> </a:t>
            </a:r>
            <a:r>
              <a:rPr lang="en-US" sz="2800" dirty="0" err="1" smtClean="0">
                <a:latin typeface="Times" panose="02020603050405020304" pitchFamily="18" charset="0"/>
                <a:cs typeface="Times" panose="02020603050405020304" pitchFamily="18" charset="0"/>
              </a:rPr>
              <a:t>bìa</a:t>
            </a:r>
            <a:r>
              <a:rPr lang="en-US" sz="2800" dirty="0" smtClean="0">
                <a:latin typeface="Times" panose="02020603050405020304" pitchFamily="18" charset="0"/>
                <a:cs typeface="Times" panose="02020603050405020304" pitchFamily="18" charset="0"/>
              </a:rPr>
              <a:t> </a:t>
            </a:r>
            <a:r>
              <a:rPr lang="en-US" sz="2800" dirty="0" err="1" smtClean="0">
                <a:latin typeface="Times" panose="02020603050405020304" pitchFamily="18" charset="0"/>
                <a:cs typeface="Times" panose="02020603050405020304" pitchFamily="18" charset="0"/>
              </a:rPr>
              <a:t>màu</a:t>
            </a:r>
            <a:r>
              <a:rPr lang="en-US" sz="2800" dirty="0" smtClean="0">
                <a:latin typeface="Times" panose="02020603050405020304" pitchFamily="18" charset="0"/>
                <a:cs typeface="Times" panose="02020603050405020304" pitchFamily="18" charset="0"/>
              </a:rPr>
              <a:t> ( </a:t>
            </a:r>
            <a:r>
              <a:rPr lang="en-US" sz="2800" dirty="0" err="1" smtClean="0">
                <a:latin typeface="Times" panose="02020603050405020304" pitchFamily="18" charset="0"/>
                <a:cs typeface="Times" panose="02020603050405020304" pitchFamily="18" charset="0"/>
              </a:rPr>
              <a:t>Làm</a:t>
            </a:r>
            <a:r>
              <a:rPr lang="en-US" sz="2800" dirty="0" smtClean="0">
                <a:latin typeface="Times" panose="02020603050405020304" pitchFamily="18" charset="0"/>
                <a:cs typeface="Times" panose="02020603050405020304" pitchFamily="18" charset="0"/>
              </a:rPr>
              <a:t> </a:t>
            </a:r>
            <a:r>
              <a:rPr lang="en-US" sz="2800" dirty="0" err="1" smtClean="0">
                <a:latin typeface="Times" panose="02020603050405020304" pitchFamily="18" charset="0"/>
                <a:cs typeface="Times" panose="02020603050405020304" pitchFamily="18" charset="0"/>
              </a:rPr>
              <a:t>bài</a:t>
            </a:r>
            <a:r>
              <a:rPr lang="en-US" sz="2800" dirty="0" smtClean="0">
                <a:latin typeface="Times" panose="02020603050405020304" pitchFamily="18" charset="0"/>
                <a:cs typeface="Times" panose="02020603050405020304" pitchFamily="18" charset="0"/>
              </a:rPr>
              <a:t> </a:t>
            </a:r>
            <a:r>
              <a:rPr lang="en-US" sz="2800" dirty="0" err="1" smtClean="0">
                <a:latin typeface="Times" panose="02020603050405020304" pitchFamily="18" charset="0"/>
                <a:cs typeface="Times" panose="02020603050405020304" pitchFamily="18" charset="0"/>
              </a:rPr>
              <a:t>cá</a:t>
            </a:r>
            <a:r>
              <a:rPr lang="en-US" sz="2800" dirty="0" smtClean="0">
                <a:latin typeface="Times" panose="02020603050405020304" pitchFamily="18" charset="0"/>
                <a:cs typeface="Times" panose="02020603050405020304" pitchFamily="18" charset="0"/>
              </a:rPr>
              <a:t> </a:t>
            </a:r>
            <a:r>
              <a:rPr lang="en-US" sz="2800" dirty="0" err="1" smtClean="0">
                <a:latin typeface="Times" panose="02020603050405020304" pitchFamily="18" charset="0"/>
                <a:cs typeface="Times" panose="02020603050405020304" pitchFamily="18" charset="0"/>
              </a:rPr>
              <a:t>nhân</a:t>
            </a:r>
            <a:r>
              <a:rPr lang="en-US" sz="2800" dirty="0" smtClean="0">
                <a:latin typeface="Times" panose="02020603050405020304" pitchFamily="18" charset="0"/>
                <a:cs typeface="Times" panose="02020603050405020304" pitchFamily="18" charset="0"/>
              </a:rPr>
              <a:t>)</a:t>
            </a:r>
            <a:endParaRPr lang="en-US" sz="2800" dirty="0">
              <a:latin typeface="Times" panose="02020603050405020304" pitchFamily="18" charset="0"/>
              <a:cs typeface="Times" panose="02020603050405020304" pitchFamily="18" charset="0"/>
            </a:endParaRPr>
          </a:p>
          <a:p>
            <a:pPr marL="342900" indent="-342900">
              <a:buAutoNum type="arabicPeriod"/>
            </a:pPr>
            <a:r>
              <a:rPr lang="en-US" sz="2800" b="1" dirty="0" smtClean="0">
                <a:latin typeface="Times" panose="02020603050405020304" pitchFamily="18" charset="0"/>
                <a:cs typeface="Times" panose="02020603050405020304" pitchFamily="18" charset="0"/>
              </a:rPr>
              <a:t> </a:t>
            </a:r>
            <a:r>
              <a:rPr lang="en-US" sz="2800" b="1" dirty="0" err="1" smtClean="0">
                <a:latin typeface="Times" panose="02020603050405020304" pitchFamily="18" charset="0"/>
                <a:cs typeface="Times" panose="02020603050405020304" pitchFamily="18" charset="0"/>
              </a:rPr>
              <a:t>Hạn</a:t>
            </a:r>
            <a:r>
              <a:rPr lang="en-US" sz="2800" b="1" dirty="0" smtClean="0">
                <a:latin typeface="Times" panose="02020603050405020304" pitchFamily="18" charset="0"/>
                <a:cs typeface="Times" panose="02020603050405020304" pitchFamily="18" charset="0"/>
              </a:rPr>
              <a:t> </a:t>
            </a:r>
            <a:r>
              <a:rPr lang="en-US" sz="2800" b="1" dirty="0" err="1" smtClean="0">
                <a:latin typeface="Times" panose="02020603050405020304" pitchFamily="18" charset="0"/>
                <a:cs typeface="Times" panose="02020603050405020304" pitchFamily="18" charset="0"/>
              </a:rPr>
              <a:t>nộp</a:t>
            </a:r>
            <a:r>
              <a:rPr lang="en-US" sz="2800" b="1" dirty="0" smtClean="0">
                <a:latin typeface="Times" panose="02020603050405020304" pitchFamily="18" charset="0"/>
                <a:cs typeface="Times" panose="02020603050405020304" pitchFamily="18" charset="0"/>
              </a:rPr>
              <a:t>: </a:t>
            </a:r>
            <a:r>
              <a:rPr lang="en-US" sz="2800" dirty="0" err="1" smtClean="0">
                <a:latin typeface="Times" panose="02020603050405020304" pitchFamily="18" charset="0"/>
                <a:cs typeface="Times" panose="02020603050405020304" pitchFamily="18" charset="0"/>
              </a:rPr>
              <a:t>Thứ</a:t>
            </a:r>
            <a:r>
              <a:rPr lang="en-US" sz="2800" smtClean="0">
                <a:latin typeface="Times" panose="02020603050405020304" pitchFamily="18" charset="0"/>
                <a:cs typeface="Times" panose="02020603050405020304" pitchFamily="18" charset="0"/>
              </a:rPr>
              <a:t> 5 </a:t>
            </a:r>
            <a:r>
              <a:rPr lang="en-US" sz="2800" dirty="0" err="1" smtClean="0">
                <a:latin typeface="Times" panose="02020603050405020304" pitchFamily="18" charset="0"/>
                <a:cs typeface="Times" panose="02020603050405020304" pitchFamily="18" charset="0"/>
              </a:rPr>
              <a:t>tuần</a:t>
            </a:r>
            <a:r>
              <a:rPr lang="en-US" sz="2800" dirty="0" smtClean="0">
                <a:latin typeface="Times" panose="02020603050405020304" pitchFamily="18" charset="0"/>
                <a:cs typeface="Times" panose="02020603050405020304" pitchFamily="18" charset="0"/>
              </a:rPr>
              <a:t> </a:t>
            </a:r>
            <a:r>
              <a:rPr lang="en-US" sz="2800" dirty="0" err="1" smtClean="0">
                <a:latin typeface="Times" panose="02020603050405020304" pitchFamily="18" charset="0"/>
                <a:cs typeface="Times" panose="02020603050405020304" pitchFamily="18" charset="0"/>
              </a:rPr>
              <a:t>sau</a:t>
            </a:r>
            <a:endParaRPr lang="en-US" sz="2800" dirty="0" smtClean="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26865584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420472"/>
            <a:ext cx="8182303" cy="6592149"/>
            <a:chOff x="114868" y="-346472"/>
            <a:chExt cx="7805125" cy="7426902"/>
          </a:xfrm>
        </p:grpSpPr>
        <p:pic>
          <p:nvPicPr>
            <p:cNvPr id="6" name="Google Shape;154;p8"/>
            <p:cNvPicPr preferRelativeResize="0"/>
            <p:nvPr/>
          </p:nvPicPr>
          <p:blipFill rotWithShape="1">
            <a:blip r:embed="rId2">
              <a:alphaModFix/>
            </a:blip>
            <a:srcRect l="16992" t="-937" r="50159" b="17086"/>
            <a:stretch/>
          </p:blipFill>
          <p:spPr>
            <a:xfrm>
              <a:off x="114868" y="-346472"/>
              <a:ext cx="7805125" cy="6999519"/>
            </a:xfrm>
            <a:prstGeom prst="rect">
              <a:avLst/>
            </a:prstGeom>
            <a:noFill/>
            <a:ln>
              <a:noFill/>
            </a:ln>
          </p:spPr>
        </p:pic>
        <p:pic>
          <p:nvPicPr>
            <p:cNvPr id="7" name="Google Shape;155;p8"/>
            <p:cNvPicPr preferRelativeResize="0"/>
            <p:nvPr/>
          </p:nvPicPr>
          <p:blipFill rotWithShape="1">
            <a:blip r:embed="rId3">
              <a:alphaModFix/>
            </a:blip>
            <a:srcRect/>
            <a:stretch/>
          </p:blipFill>
          <p:spPr>
            <a:xfrm>
              <a:off x="3068240" y="4750073"/>
              <a:ext cx="2072846" cy="2330357"/>
            </a:xfrm>
            <a:prstGeom prst="rect">
              <a:avLst/>
            </a:prstGeom>
            <a:noFill/>
            <a:ln>
              <a:noFill/>
            </a:ln>
          </p:spPr>
        </p:pic>
      </p:grpSp>
      <p:sp>
        <p:nvSpPr>
          <p:cNvPr id="8" name="Rectangle 7"/>
          <p:cNvSpPr/>
          <p:nvPr/>
        </p:nvSpPr>
        <p:spPr>
          <a:xfrm>
            <a:off x="572964" y="2280319"/>
            <a:ext cx="6721739" cy="2916439"/>
          </a:xfrm>
          <a:prstGeom prst="rect">
            <a:avLst/>
          </a:prstGeom>
        </p:spPr>
        <p:txBody>
          <a:bodyPr wrap="square">
            <a:spAutoFit/>
          </a:bodyPr>
          <a:lstStyle/>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r>
              <a:rPr lang="vi-VN" sz="2400" b="1" dirty="0" smtClean="0">
                <a:solidFill>
                  <a:prstClr val="black"/>
                </a:solidFill>
                <a:latin typeface="+mj-lt"/>
                <a:ea typeface="Cambria" panose="02040503050406030204" pitchFamily="18" charset="0"/>
                <a:cs typeface="Cambria" panose="02040503050406030204" pitchFamily="18" charset="0"/>
              </a:rPr>
              <a:t>Em </a:t>
            </a:r>
            <a:r>
              <a:rPr lang="vi-VN" sz="2400" b="1" dirty="0">
                <a:solidFill>
                  <a:prstClr val="black"/>
                </a:solidFill>
                <a:latin typeface="+mj-lt"/>
                <a:ea typeface="Cambria" panose="02040503050406030204" pitchFamily="18" charset="0"/>
                <a:cs typeface="Cambria" panose="02040503050406030204" pitchFamily="18" charset="0"/>
              </a:rPr>
              <a:t>hãy thực hiện một việc làm thể hiện tình yêu thương đối với người thân trong gia đình và chia sẻ trước lớp.</a:t>
            </a:r>
            <a:endParaRPr lang="en-US" sz="2400" b="1" dirty="0">
              <a:solidFill>
                <a:prstClr val="black"/>
              </a:solidFill>
              <a:latin typeface="+mj-lt"/>
              <a:ea typeface="Cambria" panose="02040503050406030204" pitchFamily="18" charset="0"/>
              <a:cs typeface="Cambria" panose="02040503050406030204" pitchFamily="18" charset="0"/>
            </a:endParaRPr>
          </a:p>
          <a:p>
            <a:pPr marL="342900" indent="-342900" algn="just">
              <a:lnSpc>
                <a:spcPct val="127000"/>
              </a:lnSpc>
              <a:spcAft>
                <a:spcPts val="11300"/>
              </a:spcAft>
              <a:buClr>
                <a:srgbClr val="000000"/>
              </a:buClr>
              <a:buSzPts val="1000"/>
              <a:buFont typeface="Symbol" panose="05050102010706020507" pitchFamily="18" charset="2"/>
              <a:buChar char="-"/>
              <a:tabLst>
                <a:tab pos="544830" algn="l"/>
              </a:tabLst>
            </a:pPr>
            <a:r>
              <a:rPr lang="vi-VN" sz="2400" b="1" dirty="0">
                <a:solidFill>
                  <a:prstClr val="black"/>
                </a:solidFill>
                <a:latin typeface="+mj-lt"/>
                <a:ea typeface="Cambria" panose="02040503050406030204" pitchFamily="18" charset="0"/>
                <a:cs typeface="Cambria" panose="02040503050406030204" pitchFamily="18" charset="0"/>
              </a:rPr>
              <a:t>Em hãy thực hiện một hành động hay một lời nói cụ thể thể hiện tình yêu thương với bạn bè, thầy cô trong lớp em.</a:t>
            </a:r>
            <a:endParaRPr lang="en-US" sz="2400" b="1" dirty="0">
              <a:solidFill>
                <a:prstClr val="black"/>
              </a:solidFill>
              <a:latin typeface="+mj-lt"/>
              <a:ea typeface="Cambria" panose="02040503050406030204" pitchFamily="18" charset="0"/>
              <a:cs typeface="Cambria" panose="02040503050406030204" pitchFamily="18" charset="0"/>
            </a:endParaRPr>
          </a:p>
        </p:txBody>
      </p:sp>
      <p:pic>
        <p:nvPicPr>
          <p:cNvPr id="9" name="Shape 95"/>
          <p:cNvPicPr/>
          <p:nvPr/>
        </p:nvPicPr>
        <p:blipFill>
          <a:blip r:embed="rId4"/>
          <a:stretch/>
        </p:blipFill>
        <p:spPr>
          <a:xfrm>
            <a:off x="7635766" y="1040525"/>
            <a:ext cx="4556234" cy="4999320"/>
          </a:xfrm>
          <a:prstGeom prst="rect">
            <a:avLst/>
          </a:prstGeom>
        </p:spPr>
      </p:pic>
      <p:pic>
        <p:nvPicPr>
          <p:cNvPr id="10" name="Picture 9"/>
          <p:cNvPicPr>
            <a:picLocks noChangeAspect="1"/>
          </p:cNvPicPr>
          <p:nvPr/>
        </p:nvPicPr>
        <p:blipFill>
          <a:blip r:embed="rId5"/>
          <a:stretch>
            <a:fillRect/>
          </a:stretch>
        </p:blipFill>
        <p:spPr>
          <a:xfrm>
            <a:off x="10936762" y="0"/>
            <a:ext cx="1255238" cy="937524"/>
          </a:xfrm>
          <a:prstGeom prst="rect">
            <a:avLst/>
          </a:prstGeom>
        </p:spPr>
      </p:pic>
      <p:sp>
        <p:nvSpPr>
          <p:cNvPr id="11" name="Rectangle: Rounded Corners 1">
            <a:extLst>
              <a:ext uri="{FF2B5EF4-FFF2-40B4-BE49-F238E27FC236}">
                <a16:creationId xmlns:a16="http://schemas.microsoft.com/office/drawing/2014/main" xmlns="" id="{49368C2B-08BB-4567-BA27-2402FAA3C31F}"/>
              </a:ext>
            </a:extLst>
          </p:cNvPr>
          <p:cNvSpPr/>
          <p:nvPr/>
        </p:nvSpPr>
        <p:spPr>
          <a:xfrm>
            <a:off x="2433667" y="210926"/>
            <a:ext cx="6888480" cy="726598"/>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65100" algn="just">
              <a:lnSpc>
                <a:spcPct val="130000"/>
              </a:lnSpc>
              <a:spcAft>
                <a:spcPts val="200"/>
              </a:spcAft>
            </a:pPr>
            <a:endParaRPr lang="en-US" sz="2400" b="1" dirty="0" smtClean="0">
              <a:solidFill>
                <a:srgbClr val="FF0000"/>
              </a:solidFill>
              <a:latin typeface="+mj-lt"/>
              <a:ea typeface="Times New Roman" panose="02020603050405020304" pitchFamily="18" charset="0"/>
            </a:endParaRPr>
          </a:p>
          <a:p>
            <a:pPr lvl="0" indent="165100" algn="just">
              <a:lnSpc>
                <a:spcPct val="130000"/>
              </a:lnSpc>
              <a:spcAft>
                <a:spcPts val="200"/>
              </a:spcAft>
            </a:pPr>
            <a:r>
              <a:rPr lang="en-US" sz="2400" b="1" dirty="0" err="1" smtClean="0">
                <a:solidFill>
                  <a:srgbClr val="FF0000"/>
                </a:solidFill>
                <a:latin typeface="+mj-lt"/>
                <a:ea typeface="Times New Roman" panose="02020603050405020304" pitchFamily="18" charset="0"/>
              </a:rPr>
              <a:t>Hoạt</a:t>
            </a:r>
            <a:r>
              <a:rPr lang="en-US" sz="2400" b="1" dirty="0" smtClean="0">
                <a:solidFill>
                  <a:srgbClr val="FF0000"/>
                </a:solidFill>
                <a:latin typeface="+mj-lt"/>
                <a:ea typeface="Times New Roman" panose="02020603050405020304" pitchFamily="18" charset="0"/>
              </a:rPr>
              <a:t> </a:t>
            </a:r>
            <a:r>
              <a:rPr lang="en-US" sz="2400" b="1" dirty="0" err="1" smtClean="0">
                <a:solidFill>
                  <a:srgbClr val="FF0000"/>
                </a:solidFill>
                <a:latin typeface="+mj-lt"/>
                <a:ea typeface="Times New Roman" panose="02020603050405020304" pitchFamily="18" charset="0"/>
              </a:rPr>
              <a:t>động</a:t>
            </a:r>
            <a:r>
              <a:rPr lang="en-US" sz="2400" b="1" dirty="0" smtClean="0">
                <a:solidFill>
                  <a:srgbClr val="FF0000"/>
                </a:solidFill>
                <a:latin typeface="+mj-lt"/>
                <a:ea typeface="Times New Roman" panose="02020603050405020304" pitchFamily="18" charset="0"/>
              </a:rPr>
              <a:t>: </a:t>
            </a:r>
            <a:r>
              <a:rPr lang="vi-VN" sz="2400" b="1" dirty="0">
                <a:solidFill>
                  <a:srgbClr val="FF0000"/>
                </a:solidFill>
                <a:latin typeface="+mj-lt"/>
                <a:ea typeface="Arial" panose="020B0604020202020204" pitchFamily="34" charset="0"/>
              </a:rPr>
              <a:t>Thực hiện hành động yêu thương.</a:t>
            </a:r>
            <a:endParaRPr lang="en-US" sz="2400" b="1" dirty="0">
              <a:solidFill>
                <a:srgbClr val="FF0000"/>
              </a:solidFill>
              <a:latin typeface="+mj-lt"/>
              <a:ea typeface="Arial" panose="020B0604020202020204" pitchFamily="34" charset="0"/>
            </a:endParaRPr>
          </a:p>
          <a:p>
            <a:pPr algn="ctr"/>
            <a:endParaRPr lang="en-US" sz="2400" b="1" dirty="0" smtClean="0">
              <a:solidFill>
                <a:srgbClr val="FF0000"/>
              </a:solidFill>
              <a:latin typeface="+mj-lt"/>
              <a:ea typeface="Times New Roman" panose="02020603050405020304" pitchFamily="18" charset="0"/>
            </a:endParaRPr>
          </a:p>
          <a:p>
            <a:pPr algn="ctr"/>
            <a:r>
              <a:rPr lang="en-US" sz="1400" dirty="0">
                <a:solidFill>
                  <a:prstClr val="white"/>
                </a:solidFill>
                <a:latin typeface="+mj-lt"/>
                <a:ea typeface="Times New Roman" panose="02020603050405020304" pitchFamily="18" charset="0"/>
              </a:rPr>
              <a:t> </a:t>
            </a:r>
          </a:p>
        </p:txBody>
      </p:sp>
    </p:spTree>
    <p:extLst>
      <p:ext uri="{BB962C8B-B14F-4D97-AF65-F5344CB8AC3E}">
        <p14:creationId xmlns:p14="http://schemas.microsoft.com/office/powerpoint/2010/main" val="318791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29" name="Picture 25"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5563" y="5843588"/>
            <a:ext cx="3429000" cy="1003300"/>
          </a:xfrm>
          <a:prstGeom prst="rect">
            <a:avLst/>
          </a:prstGeom>
          <a:noFill/>
          <a:extLst>
            <a:ext uri="{909E8E84-426E-40DD-AFC4-6F175D3DCCD1}">
              <a14:hiddenFill xmlns:a14="http://schemas.microsoft.com/office/drawing/2010/main">
                <a:solidFill>
                  <a:srgbClr val="FFFFFF"/>
                </a:solidFill>
              </a14:hiddenFill>
            </a:ext>
          </a:extLst>
        </p:spPr>
      </p:pic>
      <p:pic>
        <p:nvPicPr>
          <p:cNvPr id="21528" name="Picture 24"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5564" y="5832475"/>
            <a:ext cx="4746625" cy="706438"/>
          </a:xfrm>
          <a:prstGeom prst="rect">
            <a:avLst/>
          </a:prstGeom>
          <a:noFill/>
          <a:extLst>
            <a:ext uri="{909E8E84-426E-40DD-AFC4-6F175D3DCCD1}">
              <a14:hiddenFill xmlns:a14="http://schemas.microsoft.com/office/drawing/2010/main">
                <a:solidFill>
                  <a:srgbClr val="FFFFFF"/>
                </a:solidFill>
              </a14:hiddenFill>
            </a:ext>
          </a:extLst>
        </p:spPr>
      </p:pic>
      <p:pic>
        <p:nvPicPr>
          <p:cNvPr id="21527" name="Picture 23"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8100" y="5551489"/>
            <a:ext cx="3429000" cy="523875"/>
          </a:xfrm>
          <a:prstGeom prst="rect">
            <a:avLst/>
          </a:prstGeom>
          <a:noFill/>
          <a:extLst>
            <a:ext uri="{909E8E84-426E-40DD-AFC4-6F175D3DCCD1}">
              <a14:hiddenFill xmlns:a14="http://schemas.microsoft.com/office/drawing/2010/main">
                <a:solidFill>
                  <a:srgbClr val="FFFFFF"/>
                </a:solidFill>
              </a14:hiddenFill>
            </a:ext>
          </a:extLst>
        </p:spPr>
      </p:pic>
      <p:pic>
        <p:nvPicPr>
          <p:cNvPr id="21526" name="Picture 22"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6339" y="5105401"/>
            <a:ext cx="4949825" cy="887413"/>
          </a:xfrm>
          <a:prstGeom prst="rect">
            <a:avLst/>
          </a:prstGeom>
          <a:noFill/>
          <a:extLst>
            <a:ext uri="{909E8E84-426E-40DD-AFC4-6F175D3DCCD1}">
              <a14:hiddenFill xmlns:a14="http://schemas.microsoft.com/office/drawing/2010/main">
                <a:solidFill>
                  <a:srgbClr val="FFFFFF"/>
                </a:solidFill>
              </a14:hiddenFill>
            </a:ext>
          </a:extLst>
        </p:spPr>
      </p:pic>
      <p:pic>
        <p:nvPicPr>
          <p:cNvPr id="21525" name="Picture 21"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8750" y="2827339"/>
            <a:ext cx="2552700" cy="3368675"/>
          </a:xfrm>
          <a:prstGeom prst="rect">
            <a:avLst/>
          </a:prstGeom>
          <a:noFill/>
          <a:extLst>
            <a:ext uri="{909E8E84-426E-40DD-AFC4-6F175D3DCCD1}">
              <a14:hiddenFill xmlns:a14="http://schemas.microsoft.com/office/drawing/2010/main">
                <a:solidFill>
                  <a:srgbClr val="FFFFFF"/>
                </a:solidFill>
              </a14:hiddenFill>
            </a:ext>
          </a:extLst>
        </p:spPr>
      </p:pic>
      <p:pic>
        <p:nvPicPr>
          <p:cNvPr id="21524" name="Picture 20"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65664" y="4140200"/>
            <a:ext cx="5297487" cy="1119188"/>
          </a:xfrm>
          <a:prstGeom prst="rect">
            <a:avLst/>
          </a:prstGeom>
          <a:noFill/>
          <a:extLst>
            <a:ext uri="{909E8E84-426E-40DD-AFC4-6F175D3DCCD1}">
              <a14:hiddenFill xmlns:a14="http://schemas.microsoft.com/office/drawing/2010/main">
                <a:solidFill>
                  <a:srgbClr val="FFFFFF"/>
                </a:solidFill>
              </a14:hiddenFill>
            </a:ext>
          </a:extLst>
        </p:spPr>
      </p:pic>
      <p:pic>
        <p:nvPicPr>
          <p:cNvPr id="21523" name="Picture 19"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65663" y="4002088"/>
            <a:ext cx="5270500" cy="633412"/>
          </a:xfrm>
          <a:prstGeom prst="rect">
            <a:avLst/>
          </a:prstGeom>
          <a:noFill/>
          <a:extLst>
            <a:ext uri="{909E8E84-426E-40DD-AFC4-6F175D3DCCD1}">
              <a14:hiddenFill xmlns:a14="http://schemas.microsoft.com/office/drawing/2010/main">
                <a:solidFill>
                  <a:srgbClr val="FFFFFF"/>
                </a:solidFill>
              </a14:hiddenFill>
            </a:ext>
          </a:extLst>
        </p:spPr>
      </p:pic>
      <p:pic>
        <p:nvPicPr>
          <p:cNvPr id="21522" name="Picture 18"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18026" y="3538538"/>
            <a:ext cx="5419725" cy="749300"/>
          </a:xfrm>
          <a:prstGeom prst="rect">
            <a:avLst/>
          </a:prstGeom>
          <a:noFill/>
          <a:extLst>
            <a:ext uri="{909E8E84-426E-40DD-AFC4-6F175D3DCCD1}">
              <a14:hiddenFill xmlns:a14="http://schemas.microsoft.com/office/drawing/2010/main">
                <a:solidFill>
                  <a:srgbClr val="FFFFFF"/>
                </a:solidFill>
              </a14:hiddenFill>
            </a:ext>
          </a:extLst>
        </p:spPr>
      </p:pic>
      <p:pic>
        <p:nvPicPr>
          <p:cNvPr id="21521" name="Picture 17"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98750" y="2822575"/>
            <a:ext cx="2084388" cy="1670050"/>
          </a:xfrm>
          <a:prstGeom prst="rect">
            <a:avLst/>
          </a:prstGeom>
          <a:noFill/>
          <a:extLst>
            <a:ext uri="{909E8E84-426E-40DD-AFC4-6F175D3DCCD1}">
              <a14:hiddenFill xmlns:a14="http://schemas.microsoft.com/office/drawing/2010/main">
                <a:solidFill>
                  <a:srgbClr val="FFFFFF"/>
                </a:solidFill>
              </a14:hiddenFill>
            </a:ext>
          </a:extLst>
        </p:spPr>
      </p:pic>
      <p:pic>
        <p:nvPicPr>
          <p:cNvPr id="21520" name="Picture 16"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29400" y="2833688"/>
            <a:ext cx="2051050" cy="842962"/>
          </a:xfrm>
          <a:prstGeom prst="rect">
            <a:avLst/>
          </a:prstGeom>
          <a:noFill/>
          <a:extLst>
            <a:ext uri="{909E8E84-426E-40DD-AFC4-6F175D3DCCD1}">
              <a14:hiddenFill xmlns:a14="http://schemas.microsoft.com/office/drawing/2010/main">
                <a:solidFill>
                  <a:srgbClr val="FFFFFF"/>
                </a:solidFill>
              </a14:hiddenFill>
            </a:ext>
          </a:extLst>
        </p:spPr>
      </p:pic>
      <p:pic>
        <p:nvPicPr>
          <p:cNvPr id="21519" name="Picture 15"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29400" y="2795588"/>
            <a:ext cx="2078038" cy="584200"/>
          </a:xfrm>
          <a:prstGeom prst="rect">
            <a:avLst/>
          </a:prstGeom>
          <a:noFill/>
          <a:extLst>
            <a:ext uri="{909E8E84-426E-40DD-AFC4-6F175D3DCCD1}">
              <a14:hiddenFill xmlns:a14="http://schemas.microsoft.com/office/drawing/2010/main">
                <a:solidFill>
                  <a:srgbClr val="FFFFFF"/>
                </a:solidFill>
              </a14:hiddenFill>
            </a:ext>
          </a:extLst>
        </p:spPr>
      </p:pic>
      <p:pic>
        <p:nvPicPr>
          <p:cNvPr id="21518" name="Picture 14" descr="Cov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89713" y="2486025"/>
            <a:ext cx="3357562" cy="590550"/>
          </a:xfrm>
          <a:prstGeom prst="rect">
            <a:avLst/>
          </a:prstGeom>
          <a:noFill/>
          <a:extLst>
            <a:ext uri="{909E8E84-426E-40DD-AFC4-6F175D3DCCD1}">
              <a14:hiddenFill xmlns:a14="http://schemas.microsoft.com/office/drawing/2010/main">
                <a:solidFill>
                  <a:srgbClr val="FFFFFF"/>
                </a:solidFill>
              </a14:hiddenFill>
            </a:ext>
          </a:extLst>
        </p:spPr>
      </p:pic>
      <p:pic>
        <p:nvPicPr>
          <p:cNvPr id="21517" name="Picture 13" descr="Cov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38688" y="2012950"/>
            <a:ext cx="2012950" cy="1239838"/>
          </a:xfrm>
          <a:prstGeom prst="rect">
            <a:avLst/>
          </a:prstGeom>
          <a:noFill/>
          <a:extLst>
            <a:ext uri="{909E8E84-426E-40DD-AFC4-6F175D3DCCD1}">
              <a14:hiddenFill xmlns:a14="http://schemas.microsoft.com/office/drawing/2010/main">
                <a:solidFill>
                  <a:srgbClr val="FFFFFF"/>
                </a:solidFill>
              </a14:hiddenFill>
            </a:ext>
          </a:extLst>
        </p:spPr>
      </p:pic>
      <p:pic>
        <p:nvPicPr>
          <p:cNvPr id="21516" name="Picture 12" descr="Cov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518275" y="1339851"/>
            <a:ext cx="3297238" cy="1273175"/>
          </a:xfrm>
          <a:prstGeom prst="rect">
            <a:avLst/>
          </a:prstGeom>
          <a:noFill/>
          <a:extLst>
            <a:ext uri="{909E8E84-426E-40DD-AFC4-6F175D3DCCD1}">
              <a14:hiddenFill xmlns:a14="http://schemas.microsoft.com/office/drawing/2010/main">
                <a:solidFill>
                  <a:srgbClr val="FFFFFF"/>
                </a:solidFill>
              </a14:hiddenFill>
            </a:ext>
          </a:extLst>
        </p:spPr>
      </p:pic>
      <p:pic>
        <p:nvPicPr>
          <p:cNvPr id="21515" name="Picture 11" descr="Cove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18275" y="1333500"/>
            <a:ext cx="3297238" cy="838200"/>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descr="Cove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18276" y="1201739"/>
            <a:ext cx="3186113" cy="534987"/>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descr="Cove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402388" y="804863"/>
            <a:ext cx="3357562" cy="677862"/>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Cove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369050" y="463551"/>
            <a:ext cx="3390900" cy="1025525"/>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Cove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583113" y="1146176"/>
            <a:ext cx="2055812" cy="1014413"/>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Cove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698751" y="1841500"/>
            <a:ext cx="2155825" cy="1295400"/>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ove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659063" y="1"/>
            <a:ext cx="7105650" cy="3148013"/>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ove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05394" y="2481264"/>
            <a:ext cx="2769646" cy="165893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a:blip r:embed="rId24"/>
          <a:stretch>
            <a:fillRect/>
          </a:stretch>
        </p:blipFill>
        <p:spPr>
          <a:xfrm>
            <a:off x="9842864" y="2498982"/>
            <a:ext cx="2516829" cy="4359018"/>
          </a:xfrm>
          <a:prstGeom prst="rect">
            <a:avLst/>
          </a:prstGeom>
        </p:spPr>
      </p:pic>
      <p:pic>
        <p:nvPicPr>
          <p:cNvPr id="27" name="图片 1"/>
          <p:cNvPicPr>
            <a:picLocks noChangeAspect="1"/>
          </p:cNvPicPr>
          <p:nvPr/>
        </p:nvPicPr>
        <p:blipFill rotWithShape="1">
          <a:blip r:embed="rId25" cstate="print">
            <a:extLst>
              <a:ext uri="{28A0092B-C50C-407E-A947-70E740481C1C}">
                <a14:useLocalDpi xmlns:a14="http://schemas.microsoft.com/office/drawing/2010/main" val="0"/>
              </a:ext>
            </a:extLst>
          </a:blip>
          <a:srcRect l="32760" r="8347"/>
          <a:stretch>
            <a:fillRect/>
          </a:stretch>
        </p:blipFill>
        <p:spPr>
          <a:xfrm flipH="1">
            <a:off x="-160098" y="398193"/>
            <a:ext cx="2150029" cy="2112622"/>
          </a:xfrm>
          <a:prstGeom prst="rect">
            <a:avLst/>
          </a:prstGeom>
        </p:spPr>
      </p:pic>
      <p:pic>
        <p:nvPicPr>
          <p:cNvPr id="29" name="Picture 28"/>
          <p:cNvPicPr>
            <a:picLocks noChangeAspect="1"/>
          </p:cNvPicPr>
          <p:nvPr/>
        </p:nvPicPr>
        <p:blipFill>
          <a:blip r:embed="rId26"/>
          <a:stretch>
            <a:fillRect/>
          </a:stretch>
        </p:blipFill>
        <p:spPr>
          <a:xfrm>
            <a:off x="10936762" y="0"/>
            <a:ext cx="1255238" cy="937524"/>
          </a:xfrm>
          <a:prstGeom prst="rect">
            <a:avLst/>
          </a:prstGeom>
        </p:spPr>
      </p:pic>
    </p:spTree>
    <p:extLst>
      <p:ext uri="{BB962C8B-B14F-4D97-AF65-F5344CB8AC3E}">
        <p14:creationId xmlns:p14="http://schemas.microsoft.com/office/powerpoint/2010/main" val="38610779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left)">
                                      <p:cBhvr>
                                        <p:cTn id="32" dur="500"/>
                                        <p:tgtEl>
                                          <p:spTgt spid="215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left)">
                                      <p:cBhvr>
                                        <p:cTn id="37" dur="500"/>
                                        <p:tgtEl>
                                          <p:spTgt spid="215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1515"/>
                                        </p:tgtEl>
                                        <p:attrNameLst>
                                          <p:attrName>style.visibility</p:attrName>
                                        </p:attrNameLst>
                                      </p:cBhvr>
                                      <p:to>
                                        <p:strVal val="visible"/>
                                      </p:to>
                                    </p:set>
                                    <p:animEffect transition="in" filter="wipe(left)">
                                      <p:cBhvr>
                                        <p:cTn id="42" dur="500"/>
                                        <p:tgtEl>
                                          <p:spTgt spid="215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21516"/>
                                        </p:tgtEl>
                                        <p:attrNameLst>
                                          <p:attrName>style.visibility</p:attrName>
                                        </p:attrNameLst>
                                      </p:cBhvr>
                                      <p:to>
                                        <p:strVal val="visible"/>
                                      </p:to>
                                    </p:set>
                                    <p:animEffect transition="in" filter="wipe(left)">
                                      <p:cBhvr>
                                        <p:cTn id="47" dur="500"/>
                                        <p:tgtEl>
                                          <p:spTgt spid="2151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21517"/>
                                        </p:tgtEl>
                                        <p:attrNameLst>
                                          <p:attrName>style.visibility</p:attrName>
                                        </p:attrNameLst>
                                      </p:cBhvr>
                                      <p:to>
                                        <p:strVal val="visible"/>
                                      </p:to>
                                    </p:set>
                                    <p:animEffect transition="in" filter="wipe(left)">
                                      <p:cBhvr>
                                        <p:cTn id="52" dur="500"/>
                                        <p:tgtEl>
                                          <p:spTgt spid="2151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21518"/>
                                        </p:tgtEl>
                                        <p:attrNameLst>
                                          <p:attrName>style.visibility</p:attrName>
                                        </p:attrNameLst>
                                      </p:cBhvr>
                                      <p:to>
                                        <p:strVal val="visible"/>
                                      </p:to>
                                    </p:set>
                                    <p:animEffect transition="in" filter="wipe(left)">
                                      <p:cBhvr>
                                        <p:cTn id="57" dur="500"/>
                                        <p:tgtEl>
                                          <p:spTgt spid="2151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21519"/>
                                        </p:tgtEl>
                                        <p:attrNameLst>
                                          <p:attrName>style.visibility</p:attrName>
                                        </p:attrNameLst>
                                      </p:cBhvr>
                                      <p:to>
                                        <p:strVal val="visible"/>
                                      </p:to>
                                    </p:set>
                                    <p:animEffect transition="in" filter="wipe(left)">
                                      <p:cBhvr>
                                        <p:cTn id="62" dur="500"/>
                                        <p:tgtEl>
                                          <p:spTgt spid="2151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21520"/>
                                        </p:tgtEl>
                                        <p:attrNameLst>
                                          <p:attrName>style.visibility</p:attrName>
                                        </p:attrNameLst>
                                      </p:cBhvr>
                                      <p:to>
                                        <p:strVal val="visible"/>
                                      </p:to>
                                    </p:set>
                                    <p:animEffect transition="in" filter="wipe(left)">
                                      <p:cBhvr>
                                        <p:cTn id="67" dur="500"/>
                                        <p:tgtEl>
                                          <p:spTgt spid="2152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21521"/>
                                        </p:tgtEl>
                                        <p:attrNameLst>
                                          <p:attrName>style.visibility</p:attrName>
                                        </p:attrNameLst>
                                      </p:cBhvr>
                                      <p:to>
                                        <p:strVal val="visible"/>
                                      </p:to>
                                    </p:set>
                                    <p:animEffect transition="in" filter="wipe(left)">
                                      <p:cBhvr>
                                        <p:cTn id="72" dur="500"/>
                                        <p:tgtEl>
                                          <p:spTgt spid="21521"/>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childTnLst>
                                    <p:set>
                                      <p:cBhvr>
                                        <p:cTn id="76" dur="1" fill="hold">
                                          <p:stCondLst>
                                            <p:cond delay="0"/>
                                          </p:stCondLst>
                                        </p:cTn>
                                        <p:tgtEl>
                                          <p:spTgt spid="21522"/>
                                        </p:tgtEl>
                                        <p:attrNameLst>
                                          <p:attrName>style.visibility</p:attrName>
                                        </p:attrNameLst>
                                      </p:cBhvr>
                                      <p:to>
                                        <p:strVal val="visible"/>
                                      </p:to>
                                    </p:set>
                                    <p:animEffect transition="in" filter="wipe(left)">
                                      <p:cBhvr>
                                        <p:cTn id="77" dur="500"/>
                                        <p:tgtEl>
                                          <p:spTgt spid="21522"/>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childTnLst>
                                    <p:set>
                                      <p:cBhvr>
                                        <p:cTn id="81" dur="1" fill="hold">
                                          <p:stCondLst>
                                            <p:cond delay="0"/>
                                          </p:stCondLst>
                                        </p:cTn>
                                        <p:tgtEl>
                                          <p:spTgt spid="21523"/>
                                        </p:tgtEl>
                                        <p:attrNameLst>
                                          <p:attrName>style.visibility</p:attrName>
                                        </p:attrNameLst>
                                      </p:cBhvr>
                                      <p:to>
                                        <p:strVal val="visible"/>
                                      </p:to>
                                    </p:set>
                                    <p:animEffect transition="in" filter="wipe(left)">
                                      <p:cBhvr>
                                        <p:cTn id="82" dur="500"/>
                                        <p:tgtEl>
                                          <p:spTgt spid="21523"/>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nodeType="clickEffect">
                                  <p:stCondLst>
                                    <p:cond delay="0"/>
                                  </p:stCondLst>
                                  <p:childTnLst>
                                    <p:set>
                                      <p:cBhvr>
                                        <p:cTn id="86" dur="1" fill="hold">
                                          <p:stCondLst>
                                            <p:cond delay="0"/>
                                          </p:stCondLst>
                                        </p:cTn>
                                        <p:tgtEl>
                                          <p:spTgt spid="21524"/>
                                        </p:tgtEl>
                                        <p:attrNameLst>
                                          <p:attrName>style.visibility</p:attrName>
                                        </p:attrNameLst>
                                      </p:cBhvr>
                                      <p:to>
                                        <p:strVal val="visible"/>
                                      </p:to>
                                    </p:set>
                                    <p:animEffect transition="in" filter="wipe(left)">
                                      <p:cBhvr>
                                        <p:cTn id="87" dur="500"/>
                                        <p:tgtEl>
                                          <p:spTgt spid="21524"/>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nodeType="clickEffect">
                                  <p:stCondLst>
                                    <p:cond delay="0"/>
                                  </p:stCondLst>
                                  <p:childTnLst>
                                    <p:set>
                                      <p:cBhvr>
                                        <p:cTn id="91" dur="1" fill="hold">
                                          <p:stCondLst>
                                            <p:cond delay="0"/>
                                          </p:stCondLst>
                                        </p:cTn>
                                        <p:tgtEl>
                                          <p:spTgt spid="21525"/>
                                        </p:tgtEl>
                                        <p:attrNameLst>
                                          <p:attrName>style.visibility</p:attrName>
                                        </p:attrNameLst>
                                      </p:cBhvr>
                                      <p:to>
                                        <p:strVal val="visible"/>
                                      </p:to>
                                    </p:set>
                                    <p:animEffect transition="in" filter="wipe(left)">
                                      <p:cBhvr>
                                        <p:cTn id="92" dur="500"/>
                                        <p:tgtEl>
                                          <p:spTgt spid="21525"/>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nodeType="clickEffect">
                                  <p:stCondLst>
                                    <p:cond delay="0"/>
                                  </p:stCondLst>
                                  <p:childTnLst>
                                    <p:set>
                                      <p:cBhvr>
                                        <p:cTn id="96" dur="1" fill="hold">
                                          <p:stCondLst>
                                            <p:cond delay="0"/>
                                          </p:stCondLst>
                                        </p:cTn>
                                        <p:tgtEl>
                                          <p:spTgt spid="21526"/>
                                        </p:tgtEl>
                                        <p:attrNameLst>
                                          <p:attrName>style.visibility</p:attrName>
                                        </p:attrNameLst>
                                      </p:cBhvr>
                                      <p:to>
                                        <p:strVal val="visible"/>
                                      </p:to>
                                    </p:set>
                                    <p:animEffect transition="in" filter="wipe(left)">
                                      <p:cBhvr>
                                        <p:cTn id="97" dur="500"/>
                                        <p:tgtEl>
                                          <p:spTgt spid="21526"/>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nodeType="clickEffect">
                                  <p:stCondLst>
                                    <p:cond delay="0"/>
                                  </p:stCondLst>
                                  <p:childTnLst>
                                    <p:set>
                                      <p:cBhvr>
                                        <p:cTn id="101" dur="1" fill="hold">
                                          <p:stCondLst>
                                            <p:cond delay="0"/>
                                          </p:stCondLst>
                                        </p:cTn>
                                        <p:tgtEl>
                                          <p:spTgt spid="21527"/>
                                        </p:tgtEl>
                                        <p:attrNameLst>
                                          <p:attrName>style.visibility</p:attrName>
                                        </p:attrNameLst>
                                      </p:cBhvr>
                                      <p:to>
                                        <p:strVal val="visible"/>
                                      </p:to>
                                    </p:set>
                                    <p:animEffect transition="in" filter="wipe(left)">
                                      <p:cBhvr>
                                        <p:cTn id="102" dur="500"/>
                                        <p:tgtEl>
                                          <p:spTgt spid="21527"/>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nodeType="clickEffect">
                                  <p:stCondLst>
                                    <p:cond delay="0"/>
                                  </p:stCondLst>
                                  <p:childTnLst>
                                    <p:set>
                                      <p:cBhvr>
                                        <p:cTn id="106" dur="1" fill="hold">
                                          <p:stCondLst>
                                            <p:cond delay="0"/>
                                          </p:stCondLst>
                                        </p:cTn>
                                        <p:tgtEl>
                                          <p:spTgt spid="21528"/>
                                        </p:tgtEl>
                                        <p:attrNameLst>
                                          <p:attrName>style.visibility</p:attrName>
                                        </p:attrNameLst>
                                      </p:cBhvr>
                                      <p:to>
                                        <p:strVal val="visible"/>
                                      </p:to>
                                    </p:set>
                                    <p:animEffect transition="in" filter="wipe(left)">
                                      <p:cBhvr>
                                        <p:cTn id="107" dur="500"/>
                                        <p:tgtEl>
                                          <p:spTgt spid="21528"/>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8" fill="hold" nodeType="clickEffect">
                                  <p:stCondLst>
                                    <p:cond delay="0"/>
                                  </p:stCondLst>
                                  <p:childTnLst>
                                    <p:set>
                                      <p:cBhvr>
                                        <p:cTn id="111" dur="1" fill="hold">
                                          <p:stCondLst>
                                            <p:cond delay="0"/>
                                          </p:stCondLst>
                                        </p:cTn>
                                        <p:tgtEl>
                                          <p:spTgt spid="21529"/>
                                        </p:tgtEl>
                                        <p:attrNameLst>
                                          <p:attrName>style.visibility</p:attrName>
                                        </p:attrNameLst>
                                      </p:cBhvr>
                                      <p:to>
                                        <p:strVal val="visible"/>
                                      </p:to>
                                    </p:set>
                                    <p:animEffect transition="in" filter="wipe(left)">
                                      <p:cBhvr>
                                        <p:cTn id="112" dur="500"/>
                                        <p:tgtEl>
                                          <p:spTgt spid="215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III.</a:t>
            </a:r>
          </a:p>
          <a:p>
            <a:pPr algn="ctr" defTabSz="457200"/>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Luyện</a:t>
            </a:r>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tập</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9Slide05 Fourth" panose="00000500000000000000" pitchFamily="2" charset="0"/>
                  <a:ea typeface="Helvetica Neue"/>
                  <a:cs typeface="Helvetica Neue"/>
                </a:rPr>
                <a:t>Bài</a:t>
              </a:r>
              <a:r>
                <a:rPr lang="en-US" altLang="en-US" sz="4400" b="1" dirty="0" smtClean="0">
                  <a:solidFill>
                    <a:srgbClr val="0000FF"/>
                  </a:solidFill>
                  <a:latin typeface="#9Slide05 Fourth" panose="00000500000000000000" pitchFamily="2" charset="0"/>
                  <a:ea typeface="Helvetica Neue"/>
                  <a:cs typeface="Helvetica Neue"/>
                </a:rPr>
                <a:t> 2:</a:t>
              </a:r>
              <a:r>
                <a:rPr lang="en-US" altLang="en-US" sz="4400" b="1" dirty="0" smtClean="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smtClean="0">
                  <a:solidFill>
                    <a:srgbClr val="FF0000"/>
                  </a:solidFill>
                  <a:latin typeface="#9Slide05 Fourth" panose="00000500000000000000" pitchFamily="2" charset="0"/>
                  <a:ea typeface="Helvetica Neue"/>
                  <a:cs typeface="Helvetica Neue"/>
                </a:rPr>
                <a:t>YÊU THƯƠNG CON NGƯỜI</a:t>
              </a:r>
              <a:endParaRPr lang="en-SG" altLang="en-US" sz="4400" b="1" dirty="0">
                <a:solidFill>
                  <a:srgbClr val="0000FF"/>
                </a:solidFill>
                <a:latin typeface="#9Slide05 Fourth" panose="00000500000000000000" pitchFamily="2" charset="0"/>
              </a:endParaRPr>
            </a:p>
          </p:txBody>
        </p:sp>
      </p:gr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39451380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5200" y="6247"/>
            <a:ext cx="9398000" cy="6001643"/>
          </a:xfrm>
          <a:prstGeom prst="rect">
            <a:avLst/>
          </a:prstGeom>
          <a:noFill/>
        </p:spPr>
        <p:txBody>
          <a:bodyPr wrap="square" rtlCol="0">
            <a:spAutoFit/>
          </a:bodyPr>
          <a:lstStyle/>
          <a:p>
            <a:pPr defTabSz="609630"/>
            <a:r>
              <a:rPr lang="en-US" sz="3200" dirty="0" err="1" smtClean="0">
                <a:solidFill>
                  <a:prstClr val="black"/>
                </a:solidFill>
                <a:latin typeface="Calibri"/>
              </a:rPr>
              <a:t>Bài</a:t>
            </a:r>
            <a:r>
              <a:rPr lang="en-US" sz="3200" dirty="0" smtClean="0">
                <a:solidFill>
                  <a:prstClr val="black"/>
                </a:solidFill>
                <a:latin typeface="Calibri"/>
              </a:rPr>
              <a:t> 1: </a:t>
            </a:r>
            <a:endParaRPr lang="en-US" sz="3200" dirty="0">
              <a:solidFill>
                <a:prstClr val="black"/>
              </a:solidFill>
              <a:latin typeface="Calibri"/>
            </a:endParaRPr>
          </a:p>
          <a:p>
            <a:pPr marL="457223" indent="-457223" defTabSz="609630">
              <a:buFontTx/>
              <a:buChar char="-"/>
            </a:pPr>
            <a:r>
              <a:rPr lang="en-US" sz="3200" dirty="0" err="1">
                <a:solidFill>
                  <a:prstClr val="black"/>
                </a:solidFill>
                <a:latin typeface="Calibri"/>
              </a:rPr>
              <a:t>Một</a:t>
            </a:r>
            <a:r>
              <a:rPr lang="en-US" sz="3200" dirty="0">
                <a:solidFill>
                  <a:prstClr val="black"/>
                </a:solidFill>
                <a:latin typeface="Calibri"/>
              </a:rPr>
              <a:t> con </a:t>
            </a:r>
            <a:r>
              <a:rPr lang="en-US" sz="3200" dirty="0" err="1">
                <a:solidFill>
                  <a:prstClr val="black"/>
                </a:solidFill>
                <a:latin typeface="Calibri"/>
              </a:rPr>
              <a:t>ngựa</a:t>
            </a:r>
            <a:r>
              <a:rPr lang="en-US" sz="3200" dirty="0">
                <a:solidFill>
                  <a:prstClr val="black"/>
                </a:solidFill>
                <a:latin typeface="Calibri"/>
              </a:rPr>
              <a:t> </a:t>
            </a:r>
            <a:r>
              <a:rPr lang="en-US" sz="3200" dirty="0" err="1">
                <a:solidFill>
                  <a:prstClr val="black"/>
                </a:solidFill>
                <a:latin typeface="Calibri"/>
              </a:rPr>
              <a:t>đau</a:t>
            </a:r>
            <a:r>
              <a:rPr lang="en-US" sz="3200" dirty="0">
                <a:solidFill>
                  <a:prstClr val="black"/>
                </a:solidFill>
                <a:latin typeface="Calibri"/>
              </a:rPr>
              <a:t> </a:t>
            </a:r>
            <a:r>
              <a:rPr lang="en-US" sz="3200" dirty="0" err="1">
                <a:solidFill>
                  <a:prstClr val="black"/>
                </a:solidFill>
                <a:latin typeface="Calibri"/>
              </a:rPr>
              <a:t>cả</a:t>
            </a:r>
            <a:r>
              <a:rPr lang="en-US" sz="3200" dirty="0">
                <a:solidFill>
                  <a:prstClr val="black"/>
                </a:solidFill>
                <a:latin typeface="Calibri"/>
              </a:rPr>
              <a:t> </a:t>
            </a:r>
            <a:r>
              <a:rPr lang="en-US" sz="3200" dirty="0" err="1">
                <a:solidFill>
                  <a:prstClr val="black"/>
                </a:solidFill>
                <a:latin typeface="Calibri"/>
              </a:rPr>
              <a:t>tàu</a:t>
            </a:r>
            <a:r>
              <a:rPr lang="en-US" sz="3200" dirty="0">
                <a:solidFill>
                  <a:prstClr val="black"/>
                </a:solidFill>
                <a:latin typeface="Calibri"/>
              </a:rPr>
              <a:t> </a:t>
            </a:r>
            <a:r>
              <a:rPr lang="en-US" sz="3200" dirty="0" err="1">
                <a:solidFill>
                  <a:prstClr val="black"/>
                </a:solidFill>
                <a:latin typeface="Calibri"/>
              </a:rPr>
              <a:t>bỏ</a:t>
            </a:r>
            <a:r>
              <a:rPr lang="en-US" sz="3200" dirty="0">
                <a:solidFill>
                  <a:prstClr val="black"/>
                </a:solidFill>
                <a:latin typeface="Calibri"/>
              </a:rPr>
              <a:t> </a:t>
            </a:r>
            <a:r>
              <a:rPr lang="en-US" sz="3200" dirty="0" err="1">
                <a:solidFill>
                  <a:prstClr val="black"/>
                </a:solidFill>
                <a:latin typeface="Calibri"/>
              </a:rPr>
              <a:t>cỏ</a:t>
            </a:r>
            <a:endParaRPr lang="en-US" sz="3200" dirty="0">
              <a:solidFill>
                <a:prstClr val="black"/>
              </a:solidFill>
              <a:latin typeface="Calibri"/>
            </a:endParaRPr>
          </a:p>
          <a:p>
            <a:pPr marL="457223" indent="-457223" defTabSz="609630">
              <a:buFontTx/>
              <a:buChar char="-"/>
            </a:pPr>
            <a:r>
              <a:rPr lang="en-US" sz="3200" dirty="0" err="1">
                <a:solidFill>
                  <a:prstClr val="black"/>
                </a:solidFill>
                <a:latin typeface="Calibri"/>
              </a:rPr>
              <a:t>Tay</a:t>
            </a:r>
            <a:r>
              <a:rPr lang="en-US" sz="3200" dirty="0">
                <a:solidFill>
                  <a:prstClr val="black"/>
                </a:solidFill>
                <a:latin typeface="Calibri"/>
              </a:rPr>
              <a:t> </a:t>
            </a:r>
            <a:r>
              <a:rPr lang="en-US" sz="3200" dirty="0" err="1">
                <a:solidFill>
                  <a:prstClr val="black"/>
                </a:solidFill>
                <a:latin typeface="Calibri"/>
              </a:rPr>
              <a:t>đứt</a:t>
            </a:r>
            <a:r>
              <a:rPr lang="en-US" sz="3200" dirty="0">
                <a:solidFill>
                  <a:prstClr val="black"/>
                </a:solidFill>
                <a:latin typeface="Calibri"/>
              </a:rPr>
              <a:t> </a:t>
            </a:r>
            <a:r>
              <a:rPr lang="en-US" sz="3200" dirty="0" err="1">
                <a:solidFill>
                  <a:prstClr val="black"/>
                </a:solidFill>
                <a:latin typeface="Calibri"/>
              </a:rPr>
              <a:t>ruột</a:t>
            </a:r>
            <a:r>
              <a:rPr lang="en-US" sz="3200" dirty="0">
                <a:solidFill>
                  <a:prstClr val="black"/>
                </a:solidFill>
                <a:latin typeface="Calibri"/>
              </a:rPr>
              <a:t> </a:t>
            </a:r>
            <a:r>
              <a:rPr lang="en-US" sz="3200" dirty="0" err="1">
                <a:solidFill>
                  <a:prstClr val="black"/>
                </a:solidFill>
                <a:latin typeface="Calibri"/>
              </a:rPr>
              <a:t>xót</a:t>
            </a:r>
            <a:endParaRPr lang="en-US" sz="3200" dirty="0">
              <a:solidFill>
                <a:prstClr val="black"/>
              </a:solidFill>
              <a:latin typeface="Calibri"/>
            </a:endParaRPr>
          </a:p>
          <a:p>
            <a:pPr marL="457223" indent="-457223" defTabSz="609630">
              <a:buFontTx/>
              <a:buChar char="-"/>
            </a:pPr>
            <a:r>
              <a:rPr lang="en-US" sz="3200" dirty="0" err="1">
                <a:solidFill>
                  <a:prstClr val="black"/>
                </a:solidFill>
                <a:latin typeface="Calibri"/>
              </a:rPr>
              <a:t>Lá</a:t>
            </a:r>
            <a:r>
              <a:rPr lang="en-US" sz="3200" dirty="0">
                <a:solidFill>
                  <a:prstClr val="black"/>
                </a:solidFill>
                <a:latin typeface="Calibri"/>
              </a:rPr>
              <a:t> </a:t>
            </a:r>
            <a:r>
              <a:rPr lang="en-US" sz="3200" dirty="0" err="1">
                <a:solidFill>
                  <a:prstClr val="black"/>
                </a:solidFill>
                <a:latin typeface="Calibri"/>
              </a:rPr>
              <a:t>lành</a:t>
            </a:r>
            <a:r>
              <a:rPr lang="en-US" sz="3200" dirty="0">
                <a:solidFill>
                  <a:prstClr val="black"/>
                </a:solidFill>
                <a:latin typeface="Calibri"/>
              </a:rPr>
              <a:t> </a:t>
            </a:r>
            <a:r>
              <a:rPr lang="en-US" sz="3200" dirty="0" err="1">
                <a:solidFill>
                  <a:prstClr val="black"/>
                </a:solidFill>
                <a:latin typeface="Calibri"/>
              </a:rPr>
              <a:t>đùm</a:t>
            </a:r>
            <a:r>
              <a:rPr lang="en-US" sz="3200" dirty="0">
                <a:solidFill>
                  <a:prstClr val="black"/>
                </a:solidFill>
                <a:latin typeface="Calibri"/>
              </a:rPr>
              <a:t> </a:t>
            </a:r>
            <a:r>
              <a:rPr lang="en-US" sz="3200" dirty="0" err="1">
                <a:solidFill>
                  <a:prstClr val="black"/>
                </a:solidFill>
                <a:latin typeface="Calibri"/>
              </a:rPr>
              <a:t>lá</a:t>
            </a:r>
            <a:r>
              <a:rPr lang="en-US" sz="3200" dirty="0">
                <a:solidFill>
                  <a:prstClr val="black"/>
                </a:solidFill>
                <a:latin typeface="Calibri"/>
              </a:rPr>
              <a:t> </a:t>
            </a:r>
            <a:r>
              <a:rPr lang="en-US" sz="3200" dirty="0" err="1">
                <a:solidFill>
                  <a:prstClr val="black"/>
                </a:solidFill>
                <a:latin typeface="Calibri"/>
              </a:rPr>
              <a:t>rách</a:t>
            </a:r>
            <a:endParaRPr lang="en-US" sz="3200" dirty="0">
              <a:solidFill>
                <a:prstClr val="black"/>
              </a:solidFill>
              <a:latin typeface="Calibri"/>
            </a:endParaRPr>
          </a:p>
          <a:p>
            <a:pPr marL="457223" indent="-457223" defTabSz="609630">
              <a:buFontTx/>
              <a:buChar char="-"/>
            </a:pPr>
            <a:r>
              <a:rPr lang="en-US" sz="3200" dirty="0" err="1">
                <a:solidFill>
                  <a:prstClr val="black"/>
                </a:solidFill>
                <a:latin typeface="Calibri"/>
              </a:rPr>
              <a:t>Thương</a:t>
            </a:r>
            <a:r>
              <a:rPr lang="en-US" sz="3200" dirty="0">
                <a:solidFill>
                  <a:prstClr val="black"/>
                </a:solidFill>
                <a:latin typeface="Calibri"/>
              </a:rPr>
              <a:t> </a:t>
            </a:r>
            <a:r>
              <a:rPr lang="en-US" sz="3200" dirty="0" err="1">
                <a:solidFill>
                  <a:prstClr val="black"/>
                </a:solidFill>
                <a:latin typeface="Calibri"/>
              </a:rPr>
              <a:t>người</a:t>
            </a:r>
            <a:r>
              <a:rPr lang="en-US" sz="3200" dirty="0">
                <a:solidFill>
                  <a:prstClr val="black"/>
                </a:solidFill>
                <a:latin typeface="Calibri"/>
              </a:rPr>
              <a:t> </a:t>
            </a:r>
            <a:r>
              <a:rPr lang="en-US" sz="3200" dirty="0" err="1">
                <a:solidFill>
                  <a:prstClr val="black"/>
                </a:solidFill>
                <a:latin typeface="Calibri"/>
              </a:rPr>
              <a:t>như</a:t>
            </a:r>
            <a:r>
              <a:rPr lang="en-US" sz="3200" dirty="0">
                <a:solidFill>
                  <a:prstClr val="black"/>
                </a:solidFill>
                <a:latin typeface="Calibri"/>
              </a:rPr>
              <a:t> thể </a:t>
            </a:r>
            <a:r>
              <a:rPr lang="en-US" sz="3200" dirty="0" err="1">
                <a:solidFill>
                  <a:prstClr val="black"/>
                </a:solidFill>
                <a:latin typeface="Calibri"/>
              </a:rPr>
              <a:t>thương</a:t>
            </a:r>
            <a:r>
              <a:rPr lang="en-US" sz="3200" dirty="0">
                <a:solidFill>
                  <a:prstClr val="black"/>
                </a:solidFill>
                <a:latin typeface="Calibri"/>
              </a:rPr>
              <a:t> </a:t>
            </a:r>
            <a:r>
              <a:rPr lang="en-US" sz="3200" dirty="0" err="1">
                <a:solidFill>
                  <a:prstClr val="black"/>
                </a:solidFill>
                <a:latin typeface="Calibri"/>
              </a:rPr>
              <a:t>thân</a:t>
            </a:r>
            <a:endParaRPr lang="en-US" sz="3200" dirty="0">
              <a:solidFill>
                <a:prstClr val="black"/>
              </a:solidFill>
              <a:latin typeface="Calibri"/>
            </a:endParaRPr>
          </a:p>
          <a:p>
            <a:pPr marL="457223" indent="-457223" defTabSz="609630">
              <a:buFontTx/>
              <a:buChar char="-"/>
            </a:pPr>
            <a:r>
              <a:rPr lang="en-US" sz="3200" dirty="0" err="1">
                <a:solidFill>
                  <a:prstClr val="black"/>
                </a:solidFill>
                <a:latin typeface="Calibri"/>
              </a:rPr>
              <a:t>Bầu</a:t>
            </a:r>
            <a:r>
              <a:rPr lang="en-US" sz="3200" dirty="0">
                <a:solidFill>
                  <a:prstClr val="black"/>
                </a:solidFill>
                <a:latin typeface="Calibri"/>
              </a:rPr>
              <a:t> </a:t>
            </a:r>
            <a:r>
              <a:rPr lang="en-US" sz="3200" dirty="0" err="1">
                <a:solidFill>
                  <a:prstClr val="black"/>
                </a:solidFill>
                <a:latin typeface="Calibri"/>
              </a:rPr>
              <a:t>ơi</a:t>
            </a:r>
            <a:r>
              <a:rPr lang="en-US" sz="3200" dirty="0">
                <a:solidFill>
                  <a:prstClr val="black"/>
                </a:solidFill>
                <a:latin typeface="Calibri"/>
              </a:rPr>
              <a:t> </a:t>
            </a:r>
            <a:r>
              <a:rPr lang="en-US" sz="3200" dirty="0" err="1">
                <a:solidFill>
                  <a:prstClr val="black"/>
                </a:solidFill>
                <a:latin typeface="Calibri"/>
              </a:rPr>
              <a:t>thương</a:t>
            </a:r>
            <a:r>
              <a:rPr lang="en-US" sz="3200" dirty="0">
                <a:solidFill>
                  <a:prstClr val="black"/>
                </a:solidFill>
                <a:latin typeface="Calibri"/>
              </a:rPr>
              <a:t> </a:t>
            </a:r>
            <a:r>
              <a:rPr lang="en-US" sz="3200" dirty="0" err="1">
                <a:solidFill>
                  <a:prstClr val="black"/>
                </a:solidFill>
                <a:latin typeface="Calibri"/>
              </a:rPr>
              <a:t>lấy</a:t>
            </a:r>
            <a:r>
              <a:rPr lang="en-US" sz="3200" dirty="0">
                <a:solidFill>
                  <a:prstClr val="black"/>
                </a:solidFill>
                <a:latin typeface="Calibri"/>
              </a:rPr>
              <a:t> </a:t>
            </a:r>
            <a:r>
              <a:rPr lang="en-US" sz="3200" dirty="0" err="1">
                <a:solidFill>
                  <a:prstClr val="black"/>
                </a:solidFill>
                <a:latin typeface="Calibri"/>
              </a:rPr>
              <a:t>bí</a:t>
            </a:r>
            <a:r>
              <a:rPr lang="en-US" sz="3200" dirty="0">
                <a:solidFill>
                  <a:prstClr val="black"/>
                </a:solidFill>
                <a:latin typeface="Calibri"/>
              </a:rPr>
              <a:t> </a:t>
            </a:r>
            <a:r>
              <a:rPr lang="en-US" sz="3200" dirty="0" err="1">
                <a:solidFill>
                  <a:prstClr val="black"/>
                </a:solidFill>
                <a:latin typeface="Calibri"/>
              </a:rPr>
              <a:t>cùng</a:t>
            </a:r>
            <a:r>
              <a:rPr lang="en-US" sz="3200" dirty="0">
                <a:solidFill>
                  <a:prstClr val="black"/>
                </a:solidFill>
                <a:latin typeface="Calibri"/>
              </a:rPr>
              <a:t>…</a:t>
            </a:r>
          </a:p>
          <a:p>
            <a:pPr marL="457223" indent="-457223" defTabSz="609630">
              <a:buFontTx/>
              <a:buChar char="-"/>
            </a:pPr>
            <a:r>
              <a:rPr lang="en-US" sz="3200" dirty="0" err="1">
                <a:solidFill>
                  <a:prstClr val="black"/>
                </a:solidFill>
                <a:latin typeface="Calibri"/>
              </a:rPr>
              <a:t>Nhiễu</a:t>
            </a:r>
            <a:r>
              <a:rPr lang="en-US" sz="3200" dirty="0">
                <a:solidFill>
                  <a:prstClr val="black"/>
                </a:solidFill>
                <a:latin typeface="Calibri"/>
              </a:rPr>
              <a:t> </a:t>
            </a:r>
            <a:r>
              <a:rPr lang="en-US" sz="3200" dirty="0" err="1">
                <a:solidFill>
                  <a:prstClr val="black"/>
                </a:solidFill>
                <a:latin typeface="Calibri"/>
              </a:rPr>
              <a:t>điều</a:t>
            </a:r>
            <a:r>
              <a:rPr lang="en-US" sz="3200" dirty="0">
                <a:solidFill>
                  <a:prstClr val="black"/>
                </a:solidFill>
                <a:latin typeface="Calibri"/>
              </a:rPr>
              <a:t> </a:t>
            </a:r>
            <a:r>
              <a:rPr lang="en-US" sz="3200" dirty="0" err="1">
                <a:solidFill>
                  <a:prstClr val="black"/>
                </a:solidFill>
                <a:latin typeface="Calibri"/>
              </a:rPr>
              <a:t>phủ</a:t>
            </a:r>
            <a:r>
              <a:rPr lang="en-US" sz="3200" dirty="0">
                <a:solidFill>
                  <a:prstClr val="black"/>
                </a:solidFill>
                <a:latin typeface="Calibri"/>
              </a:rPr>
              <a:t> </a:t>
            </a:r>
            <a:r>
              <a:rPr lang="en-US" sz="3200" dirty="0" err="1">
                <a:solidFill>
                  <a:prstClr val="black"/>
                </a:solidFill>
                <a:latin typeface="Calibri"/>
              </a:rPr>
              <a:t>lấy</a:t>
            </a:r>
            <a:r>
              <a:rPr lang="en-US" sz="3200" dirty="0">
                <a:solidFill>
                  <a:prstClr val="black"/>
                </a:solidFill>
                <a:latin typeface="Calibri"/>
              </a:rPr>
              <a:t> </a:t>
            </a:r>
            <a:r>
              <a:rPr lang="en-US" sz="3200" dirty="0" err="1">
                <a:solidFill>
                  <a:prstClr val="black"/>
                </a:solidFill>
                <a:latin typeface="Calibri"/>
              </a:rPr>
              <a:t>giá</a:t>
            </a:r>
            <a:r>
              <a:rPr lang="en-US" sz="3200" dirty="0">
                <a:solidFill>
                  <a:prstClr val="black"/>
                </a:solidFill>
                <a:latin typeface="Calibri"/>
              </a:rPr>
              <a:t> </a:t>
            </a:r>
            <a:r>
              <a:rPr lang="en-US" sz="3200" dirty="0" err="1">
                <a:solidFill>
                  <a:prstClr val="black"/>
                </a:solidFill>
                <a:latin typeface="Calibri"/>
              </a:rPr>
              <a:t>gương</a:t>
            </a:r>
            <a:r>
              <a:rPr lang="en-US" sz="3200" dirty="0">
                <a:solidFill>
                  <a:prstClr val="black"/>
                </a:solidFill>
                <a:latin typeface="Calibri"/>
              </a:rPr>
              <a:t>…</a:t>
            </a:r>
          </a:p>
          <a:p>
            <a:pPr marL="457223" indent="-457223" defTabSz="609630">
              <a:buFontTx/>
              <a:buChar char="-"/>
            </a:pPr>
            <a:r>
              <a:rPr lang="en-US" sz="3200" dirty="0" err="1">
                <a:solidFill>
                  <a:prstClr val="black"/>
                </a:solidFill>
                <a:latin typeface="Calibri"/>
              </a:rPr>
              <a:t>Máu</a:t>
            </a:r>
            <a:r>
              <a:rPr lang="en-US" sz="3200" dirty="0">
                <a:solidFill>
                  <a:prstClr val="black"/>
                </a:solidFill>
                <a:latin typeface="Calibri"/>
              </a:rPr>
              <a:t> </a:t>
            </a:r>
            <a:r>
              <a:rPr lang="en-US" sz="3200" dirty="0" err="1">
                <a:solidFill>
                  <a:prstClr val="black"/>
                </a:solidFill>
                <a:latin typeface="Calibri"/>
              </a:rPr>
              <a:t>chảy</a:t>
            </a:r>
            <a:r>
              <a:rPr lang="en-US" sz="3200" dirty="0">
                <a:solidFill>
                  <a:prstClr val="black"/>
                </a:solidFill>
                <a:latin typeface="Calibri"/>
              </a:rPr>
              <a:t> </a:t>
            </a:r>
            <a:r>
              <a:rPr lang="en-US" sz="3200" dirty="0" err="1">
                <a:solidFill>
                  <a:prstClr val="black"/>
                </a:solidFill>
                <a:latin typeface="Calibri"/>
              </a:rPr>
              <a:t>ruột</a:t>
            </a:r>
            <a:r>
              <a:rPr lang="en-US" sz="3200" dirty="0">
                <a:solidFill>
                  <a:prstClr val="black"/>
                </a:solidFill>
                <a:latin typeface="Calibri"/>
              </a:rPr>
              <a:t> </a:t>
            </a:r>
            <a:r>
              <a:rPr lang="en-US" sz="3200" dirty="0" err="1">
                <a:solidFill>
                  <a:prstClr val="black"/>
                </a:solidFill>
                <a:latin typeface="Calibri"/>
              </a:rPr>
              <a:t>mềm</a:t>
            </a:r>
            <a:endParaRPr lang="en-US" sz="3200" dirty="0">
              <a:solidFill>
                <a:prstClr val="black"/>
              </a:solidFill>
              <a:latin typeface="Calibri"/>
            </a:endParaRPr>
          </a:p>
          <a:p>
            <a:pPr marL="457223" indent="-457223" defTabSz="609630">
              <a:buFontTx/>
              <a:buChar char="-"/>
            </a:pPr>
            <a:r>
              <a:rPr lang="en-US" sz="3200" dirty="0" err="1">
                <a:solidFill>
                  <a:prstClr val="black"/>
                </a:solidFill>
                <a:latin typeface="Calibri"/>
              </a:rPr>
              <a:t>Chị</a:t>
            </a:r>
            <a:r>
              <a:rPr lang="en-US" sz="3200" dirty="0">
                <a:solidFill>
                  <a:prstClr val="black"/>
                </a:solidFill>
                <a:latin typeface="Calibri"/>
              </a:rPr>
              <a:t> </a:t>
            </a:r>
            <a:r>
              <a:rPr lang="en-US" sz="3200" dirty="0" err="1">
                <a:solidFill>
                  <a:prstClr val="black"/>
                </a:solidFill>
                <a:latin typeface="Calibri"/>
              </a:rPr>
              <a:t>ngã</a:t>
            </a:r>
            <a:r>
              <a:rPr lang="en-US" sz="3200" dirty="0">
                <a:solidFill>
                  <a:prstClr val="black"/>
                </a:solidFill>
                <a:latin typeface="Calibri"/>
              </a:rPr>
              <a:t>, </a:t>
            </a:r>
            <a:r>
              <a:rPr lang="en-US" sz="3200" dirty="0" err="1">
                <a:solidFill>
                  <a:prstClr val="black"/>
                </a:solidFill>
                <a:latin typeface="Calibri"/>
              </a:rPr>
              <a:t>em</a:t>
            </a:r>
            <a:r>
              <a:rPr lang="en-US" sz="3200" dirty="0">
                <a:solidFill>
                  <a:prstClr val="black"/>
                </a:solidFill>
                <a:latin typeface="Calibri"/>
              </a:rPr>
              <a:t> </a:t>
            </a:r>
            <a:r>
              <a:rPr lang="en-US" sz="3200" dirty="0" err="1">
                <a:solidFill>
                  <a:prstClr val="black"/>
                </a:solidFill>
                <a:latin typeface="Calibri"/>
              </a:rPr>
              <a:t>nâng</a:t>
            </a:r>
            <a:endParaRPr lang="en-US" sz="3200" dirty="0">
              <a:solidFill>
                <a:prstClr val="black"/>
              </a:solidFill>
              <a:latin typeface="Calibri"/>
            </a:endParaRPr>
          </a:p>
          <a:p>
            <a:pPr marL="457223" indent="-457223" defTabSz="609630">
              <a:buFontTx/>
              <a:buChar char="-"/>
            </a:pPr>
            <a:r>
              <a:rPr lang="en-US" sz="3200" dirty="0" err="1">
                <a:solidFill>
                  <a:prstClr val="black"/>
                </a:solidFill>
                <a:latin typeface="Calibri"/>
              </a:rPr>
              <a:t>Một</a:t>
            </a:r>
            <a:r>
              <a:rPr lang="en-US" sz="3200" dirty="0">
                <a:solidFill>
                  <a:prstClr val="black"/>
                </a:solidFill>
                <a:latin typeface="Calibri"/>
              </a:rPr>
              <a:t> </a:t>
            </a:r>
            <a:r>
              <a:rPr lang="en-US" sz="3200" dirty="0" err="1">
                <a:solidFill>
                  <a:prstClr val="black"/>
                </a:solidFill>
                <a:latin typeface="Calibri"/>
              </a:rPr>
              <a:t>giọt</a:t>
            </a:r>
            <a:r>
              <a:rPr lang="en-US" sz="3200" dirty="0">
                <a:solidFill>
                  <a:prstClr val="black"/>
                </a:solidFill>
                <a:latin typeface="Calibri"/>
              </a:rPr>
              <a:t> </a:t>
            </a:r>
            <a:r>
              <a:rPr lang="en-US" sz="3200" dirty="0" err="1">
                <a:solidFill>
                  <a:prstClr val="black"/>
                </a:solidFill>
                <a:latin typeface="Calibri"/>
              </a:rPr>
              <a:t>máu</a:t>
            </a:r>
            <a:r>
              <a:rPr lang="en-US" sz="3200" dirty="0">
                <a:solidFill>
                  <a:prstClr val="black"/>
                </a:solidFill>
                <a:latin typeface="Calibri"/>
              </a:rPr>
              <a:t> </a:t>
            </a:r>
            <a:r>
              <a:rPr lang="en-US" sz="3200" dirty="0" err="1">
                <a:solidFill>
                  <a:prstClr val="black"/>
                </a:solidFill>
                <a:latin typeface="Calibri"/>
              </a:rPr>
              <a:t>đào</a:t>
            </a:r>
            <a:r>
              <a:rPr lang="en-US" sz="3200" dirty="0">
                <a:solidFill>
                  <a:prstClr val="black"/>
                </a:solidFill>
                <a:latin typeface="Calibri"/>
              </a:rPr>
              <a:t> </a:t>
            </a:r>
            <a:r>
              <a:rPr lang="en-US" sz="3200" dirty="0" err="1">
                <a:solidFill>
                  <a:prstClr val="black"/>
                </a:solidFill>
                <a:latin typeface="Calibri"/>
              </a:rPr>
              <a:t>hơn</a:t>
            </a:r>
            <a:r>
              <a:rPr lang="en-US" sz="3200" dirty="0">
                <a:solidFill>
                  <a:prstClr val="black"/>
                </a:solidFill>
                <a:latin typeface="Calibri"/>
              </a:rPr>
              <a:t> </a:t>
            </a:r>
            <a:r>
              <a:rPr lang="en-US" sz="3200" dirty="0" err="1">
                <a:solidFill>
                  <a:prstClr val="black"/>
                </a:solidFill>
                <a:latin typeface="Calibri"/>
              </a:rPr>
              <a:t>ao</a:t>
            </a:r>
            <a:r>
              <a:rPr lang="en-US" sz="3200" dirty="0">
                <a:solidFill>
                  <a:prstClr val="black"/>
                </a:solidFill>
                <a:latin typeface="Calibri"/>
              </a:rPr>
              <a:t> </a:t>
            </a:r>
            <a:r>
              <a:rPr lang="en-US" sz="3200" dirty="0" err="1">
                <a:solidFill>
                  <a:prstClr val="black"/>
                </a:solidFill>
                <a:latin typeface="Calibri"/>
              </a:rPr>
              <a:t>nước</a:t>
            </a:r>
            <a:r>
              <a:rPr lang="en-US" sz="3200" dirty="0">
                <a:solidFill>
                  <a:prstClr val="black"/>
                </a:solidFill>
                <a:latin typeface="Calibri"/>
              </a:rPr>
              <a:t> </a:t>
            </a:r>
            <a:r>
              <a:rPr lang="en-US" sz="3200" dirty="0" err="1">
                <a:solidFill>
                  <a:prstClr val="black"/>
                </a:solidFill>
                <a:latin typeface="Calibri"/>
              </a:rPr>
              <a:t>lã</a:t>
            </a:r>
            <a:endParaRPr lang="en-US" sz="3200" dirty="0">
              <a:solidFill>
                <a:prstClr val="black"/>
              </a:solidFill>
              <a:latin typeface="Calibri"/>
            </a:endParaRPr>
          </a:p>
          <a:p>
            <a:pPr marL="457223" indent="-457223" defTabSz="609630">
              <a:buFontTx/>
              <a:buChar char="-"/>
            </a:pPr>
            <a:r>
              <a:rPr lang="en-US" sz="3200" dirty="0" err="1">
                <a:solidFill>
                  <a:prstClr val="black"/>
                </a:solidFill>
                <a:latin typeface="Calibri"/>
              </a:rPr>
              <a:t>Nhường</a:t>
            </a:r>
            <a:r>
              <a:rPr lang="en-US" sz="3200" dirty="0">
                <a:solidFill>
                  <a:prstClr val="black"/>
                </a:solidFill>
                <a:latin typeface="Calibri"/>
              </a:rPr>
              <a:t> </a:t>
            </a:r>
            <a:r>
              <a:rPr lang="en-US" sz="3200" dirty="0" err="1">
                <a:solidFill>
                  <a:prstClr val="black"/>
                </a:solidFill>
                <a:latin typeface="Calibri"/>
              </a:rPr>
              <a:t>cơm</a:t>
            </a:r>
            <a:r>
              <a:rPr lang="en-US" sz="3200" dirty="0">
                <a:solidFill>
                  <a:prstClr val="black"/>
                </a:solidFill>
                <a:latin typeface="Calibri"/>
              </a:rPr>
              <a:t> </a:t>
            </a:r>
            <a:r>
              <a:rPr lang="en-US" sz="3200" dirty="0" err="1">
                <a:solidFill>
                  <a:prstClr val="black"/>
                </a:solidFill>
                <a:latin typeface="Calibri"/>
              </a:rPr>
              <a:t>sẻ</a:t>
            </a:r>
            <a:r>
              <a:rPr lang="en-US" sz="3200" dirty="0">
                <a:solidFill>
                  <a:prstClr val="black"/>
                </a:solidFill>
                <a:latin typeface="Calibri"/>
              </a:rPr>
              <a:t> </a:t>
            </a:r>
            <a:r>
              <a:rPr lang="en-US" sz="3200" dirty="0" err="1">
                <a:solidFill>
                  <a:prstClr val="black"/>
                </a:solidFill>
                <a:latin typeface="Calibri"/>
              </a:rPr>
              <a:t>áo</a:t>
            </a:r>
            <a:endParaRPr lang="en-US" sz="3200" dirty="0">
              <a:solidFill>
                <a:prstClr val="black"/>
              </a:solidFill>
              <a:latin typeface="Calibri"/>
            </a:endParaRPr>
          </a:p>
          <a:p>
            <a:pPr marL="457223" indent="-457223" defTabSz="609630">
              <a:buFontTx/>
              <a:buChar char="-"/>
            </a:pPr>
            <a:r>
              <a:rPr lang="en-US" sz="3200" dirty="0" err="1">
                <a:solidFill>
                  <a:prstClr val="black"/>
                </a:solidFill>
                <a:latin typeface="Calibri"/>
              </a:rPr>
              <a:t>Một</a:t>
            </a:r>
            <a:r>
              <a:rPr lang="en-US" sz="3200" dirty="0">
                <a:solidFill>
                  <a:prstClr val="black"/>
                </a:solidFill>
                <a:latin typeface="Calibri"/>
              </a:rPr>
              <a:t> </a:t>
            </a:r>
            <a:r>
              <a:rPr lang="en-US" sz="3200" dirty="0" err="1">
                <a:solidFill>
                  <a:prstClr val="black"/>
                </a:solidFill>
                <a:latin typeface="Calibri"/>
              </a:rPr>
              <a:t>miếng</a:t>
            </a:r>
            <a:r>
              <a:rPr lang="en-US" sz="3200" dirty="0">
                <a:solidFill>
                  <a:prstClr val="black"/>
                </a:solidFill>
                <a:latin typeface="Calibri"/>
              </a:rPr>
              <a:t> </a:t>
            </a:r>
            <a:r>
              <a:rPr lang="en-US" sz="3200" dirty="0" err="1">
                <a:solidFill>
                  <a:prstClr val="black"/>
                </a:solidFill>
                <a:latin typeface="Calibri"/>
              </a:rPr>
              <a:t>khi</a:t>
            </a:r>
            <a:r>
              <a:rPr lang="en-US" sz="3200" dirty="0">
                <a:solidFill>
                  <a:prstClr val="black"/>
                </a:solidFill>
                <a:latin typeface="Calibri"/>
              </a:rPr>
              <a:t> </a:t>
            </a:r>
            <a:r>
              <a:rPr lang="en-US" sz="3200" dirty="0" err="1">
                <a:solidFill>
                  <a:prstClr val="black"/>
                </a:solidFill>
                <a:latin typeface="Calibri"/>
              </a:rPr>
              <a:t>đói</a:t>
            </a:r>
            <a:r>
              <a:rPr lang="en-US" sz="3200" dirty="0">
                <a:solidFill>
                  <a:prstClr val="black"/>
                </a:solidFill>
                <a:latin typeface="Calibri"/>
              </a:rPr>
              <a:t> </a:t>
            </a:r>
            <a:r>
              <a:rPr lang="en-US" sz="3200" dirty="0" err="1">
                <a:solidFill>
                  <a:prstClr val="black"/>
                </a:solidFill>
                <a:latin typeface="Calibri"/>
              </a:rPr>
              <a:t>bằng</a:t>
            </a:r>
            <a:r>
              <a:rPr lang="en-US" sz="3200" dirty="0">
                <a:solidFill>
                  <a:prstClr val="black"/>
                </a:solidFill>
                <a:latin typeface="Calibri"/>
              </a:rPr>
              <a:t> </a:t>
            </a:r>
            <a:r>
              <a:rPr lang="en-US" sz="3200" dirty="0" err="1">
                <a:solidFill>
                  <a:prstClr val="black"/>
                </a:solidFill>
                <a:latin typeface="Calibri"/>
              </a:rPr>
              <a:t>một</a:t>
            </a:r>
            <a:r>
              <a:rPr lang="en-US" sz="3200" dirty="0">
                <a:solidFill>
                  <a:prstClr val="black"/>
                </a:solidFill>
                <a:latin typeface="Calibri"/>
              </a:rPr>
              <a:t> </a:t>
            </a:r>
            <a:r>
              <a:rPr lang="en-US" sz="3200" dirty="0" err="1">
                <a:solidFill>
                  <a:prstClr val="black"/>
                </a:solidFill>
                <a:latin typeface="Calibri"/>
              </a:rPr>
              <a:t>gói</a:t>
            </a:r>
            <a:r>
              <a:rPr lang="en-US" sz="3200" dirty="0">
                <a:solidFill>
                  <a:prstClr val="black"/>
                </a:solidFill>
                <a:latin typeface="Calibri"/>
              </a:rPr>
              <a:t> </a:t>
            </a:r>
            <a:r>
              <a:rPr lang="en-US" sz="3200" dirty="0" err="1">
                <a:solidFill>
                  <a:prstClr val="black"/>
                </a:solidFill>
                <a:latin typeface="Calibri"/>
              </a:rPr>
              <a:t>khi</a:t>
            </a:r>
            <a:r>
              <a:rPr lang="en-US" sz="3200" dirty="0">
                <a:solidFill>
                  <a:prstClr val="black"/>
                </a:solidFill>
                <a:latin typeface="Calibri"/>
              </a:rPr>
              <a:t> no</a:t>
            </a:r>
          </a:p>
        </p:txBody>
      </p:sp>
    </p:spTree>
    <p:extLst>
      <p:ext uri="{BB962C8B-B14F-4D97-AF65-F5344CB8AC3E}">
        <p14:creationId xmlns:p14="http://schemas.microsoft.com/office/powerpoint/2010/main" val="18175779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9105" y="-189516"/>
            <a:ext cx="674043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Shape 77"/>
          <p:cNvPicPr/>
          <p:nvPr/>
        </p:nvPicPr>
        <p:blipFill>
          <a:blip r:embed="rId4"/>
          <a:stretch/>
        </p:blipFill>
        <p:spPr>
          <a:xfrm>
            <a:off x="141890" y="953484"/>
            <a:ext cx="3026099" cy="1673256"/>
          </a:xfrm>
          <a:prstGeom prst="rect">
            <a:avLst/>
          </a:prstGeom>
        </p:spPr>
      </p:pic>
      <p:pic>
        <p:nvPicPr>
          <p:cNvPr id="16" name="Picture 15"/>
          <p:cNvPicPr>
            <a:picLocks noChangeAspect="1"/>
          </p:cNvPicPr>
          <p:nvPr/>
        </p:nvPicPr>
        <p:blipFill>
          <a:blip r:embed="rId5"/>
          <a:stretch>
            <a:fillRect/>
          </a:stretch>
        </p:blipFill>
        <p:spPr>
          <a:xfrm>
            <a:off x="10936762" y="0"/>
            <a:ext cx="1255238" cy="937524"/>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2181044772"/>
              </p:ext>
            </p:extLst>
          </p:nvPr>
        </p:nvGraphicFramePr>
        <p:xfrm>
          <a:off x="3167989" y="1008830"/>
          <a:ext cx="8744960" cy="1472184"/>
        </p:xfrm>
        <a:graphic>
          <a:graphicData uri="http://schemas.openxmlformats.org/drawingml/2006/table">
            <a:tbl>
              <a:tblPr>
                <a:tableStyleId>{5C22544A-7EE6-4342-B048-85BDC9FD1C3A}</a:tableStyleId>
              </a:tblPr>
              <a:tblGrid>
                <a:gridCol w="8744960">
                  <a:extLst>
                    <a:ext uri="{9D8B030D-6E8A-4147-A177-3AD203B41FA5}">
                      <a16:colId xmlns:a16="http://schemas.microsoft.com/office/drawing/2014/main" xmlns="" val="20000"/>
                    </a:ext>
                  </a:extLst>
                </a:gridCol>
              </a:tblGrid>
              <a:tr h="815340">
                <a:tc>
                  <a:txBody>
                    <a:bodyPr/>
                    <a:lstStyle/>
                    <a:p>
                      <a:pPr marL="190500" marR="0" indent="-190500" algn="just">
                        <a:lnSpc>
                          <a:spcPct val="115000"/>
                        </a:lnSpc>
                        <a:spcBef>
                          <a:spcPts val="0"/>
                        </a:spcBef>
                        <a:spcAft>
                          <a:spcPts val="0"/>
                        </a:spcAft>
                      </a:pPr>
                      <a:r>
                        <a:rPr lang="vi-VN" sz="2000" dirty="0">
                          <a:effectLst/>
                          <a:latin typeface="#9Slide05 IcielSanelma" pitchFamily="2" charset="0"/>
                        </a:rPr>
                        <a:t>Gia đình Hà có bốn người: bố, mẹ, em trai và Hà. Để hai chị em Hà có nhiều thời gian học tập và vui chơi, mọi việc trong gia đình bố mẹ thường làm hết. Mấy hôm nay, mẹ bị ốm nên mọi việc đều do một mình bố xoay xở nhưng Hà vẫn mải chơi, không giúp đỡ bố cũng không hỏi han, động viên </a:t>
                      </a:r>
                      <a:r>
                        <a:rPr lang="vi-VN" sz="2400" dirty="0">
                          <a:effectLst/>
                          <a:latin typeface="#9Slide05 IcielSanelma" pitchFamily="2" charset="0"/>
                        </a:rPr>
                        <a:t>mẹ.</a:t>
                      </a:r>
                      <a:endParaRPr lang="en-US" sz="2400" dirty="0">
                        <a:effectLst/>
                        <a:latin typeface="#9Slide05 IcielSanelma" pitchFamily="2" charset="0"/>
                        <a:ea typeface="Arial" panose="020B0604020202020204" pitchFamily="34" charset="0"/>
                      </a:endParaRPr>
                    </a:p>
                  </a:txBody>
                  <a:tcPr marL="0" marR="0" marT="0" marB="0"/>
                </a:tc>
                <a:extLst>
                  <a:ext uri="{0D108BD9-81ED-4DB2-BD59-A6C34878D82A}">
                    <a16:rowId xmlns:a16="http://schemas.microsoft.com/office/drawing/2014/main" xmlns="" val="10000"/>
                  </a:ext>
                </a:extLst>
              </a:tr>
            </a:tbl>
          </a:graphicData>
        </a:graphic>
      </p:graphicFrame>
      <p:sp>
        <p:nvSpPr>
          <p:cNvPr id="3" name="Rectangle 1"/>
          <p:cNvSpPr>
            <a:spLocks noChangeArrowheads="1"/>
          </p:cNvSpPr>
          <p:nvPr/>
        </p:nvSpPr>
        <p:spPr bwMode="auto">
          <a:xfrm>
            <a:off x="3058976" y="1965296"/>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imes" panose="02020603050405020304" pitchFamily="18" charset="0"/>
                <a:cs typeface="Times" panose="02020603050405020304" pitchFamily="18" charset="0"/>
              </a:rPr>
              <a:t/>
            </a:r>
            <a:br>
              <a:rPr kumimoji="0" lang="en-US" altLang="en-US" sz="1600" b="0" i="0" u="none" strike="noStrike" cap="none" normalizeH="0" baseline="0" smtClean="0">
                <a:ln>
                  <a:noFill/>
                </a:ln>
                <a:solidFill>
                  <a:schemeClr val="tx1"/>
                </a:solidFill>
                <a:effectLst/>
                <a:latin typeface="Times" panose="02020603050405020304" pitchFamily="18" charset="0"/>
                <a:cs typeface="Times" panose="02020603050405020304" pitchFamily="18" charset="0"/>
              </a:rPr>
            </a:br>
            <a:endParaRPr kumimoji="0" lang="en-US" altLang="en-US" sz="1600" b="0" i="0" u="none" strike="noStrike" cap="none" normalizeH="0" baseline="0" smtClean="0">
              <a:ln>
                <a:noFill/>
              </a:ln>
              <a:solidFill>
                <a:schemeClr val="tx1"/>
              </a:solidFill>
              <a:effectLst/>
              <a:latin typeface="Times" panose="02020603050405020304" pitchFamily="18" charset="0"/>
              <a:cs typeface="Times"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636900257"/>
              </p:ext>
            </p:extLst>
          </p:nvPr>
        </p:nvGraphicFramePr>
        <p:xfrm>
          <a:off x="481524" y="2928390"/>
          <a:ext cx="8348968" cy="1261872"/>
        </p:xfrm>
        <a:graphic>
          <a:graphicData uri="http://schemas.openxmlformats.org/drawingml/2006/table">
            <a:tbl>
              <a:tblPr/>
              <a:tblGrid>
                <a:gridCol w="8348968">
                  <a:extLst>
                    <a:ext uri="{9D8B030D-6E8A-4147-A177-3AD203B41FA5}">
                      <a16:colId xmlns:a16="http://schemas.microsoft.com/office/drawing/2014/main" xmlns="" val="20000"/>
                    </a:ext>
                  </a:extLst>
                </a:gridCol>
              </a:tblGrid>
              <a:tr h="1135380">
                <a:tc>
                  <a:txBody>
                    <a:bodyPr/>
                    <a:lstStyle/>
                    <a:p>
                      <a:pPr marL="190500" marR="0" indent="-190500" algn="just">
                        <a:lnSpc>
                          <a:spcPct val="115000"/>
                        </a:lnSpc>
                        <a:spcBef>
                          <a:spcPts val="0"/>
                        </a:spcBef>
                        <a:spcAft>
                          <a:spcPts val="0"/>
                        </a:spcAft>
                      </a:pPr>
                      <a:r>
                        <a:rPr lang="vi-VN" sz="2400" b="1" dirty="0">
                          <a:solidFill>
                            <a:srgbClr val="0000FF"/>
                          </a:solidFill>
                          <a:effectLst/>
                          <a:latin typeface="#9Slide05 Israquella" pitchFamily="2" charset="0"/>
                          <a:ea typeface="Arial" panose="020B0604020202020204" pitchFamily="34" charset="0"/>
                        </a:rPr>
                        <a:t>Lan là học sinh khuyết tật mới chuyển về lớp. Em thường ngồi một chỗ xem các bạn vui đùa, chạy nhảy. Thấy vậy, Mai đến trò chuyện và cùng chơi với </a:t>
                      </a:r>
                      <a:r>
                        <a:rPr lang="vi-VN" sz="2400" b="1" dirty="0" smtClean="0">
                          <a:solidFill>
                            <a:srgbClr val="0000FF"/>
                          </a:solidFill>
                          <a:effectLst/>
                          <a:latin typeface="#9Slide05 Israquella" pitchFamily="2" charset="0"/>
                          <a:ea typeface="Arial" panose="020B0604020202020204" pitchFamily="34" charset="0"/>
                        </a:rPr>
                        <a:t>Lan</a:t>
                      </a:r>
                      <a:endParaRPr lang="en-US" sz="2400" b="1" dirty="0">
                        <a:solidFill>
                          <a:srgbClr val="0000FF"/>
                        </a:solidFill>
                        <a:effectLst/>
                        <a:latin typeface="#9Slide05 Israquella" pitchFamily="2" charset="0"/>
                        <a:ea typeface="Arial" panose="020B0604020202020204" pitchFamily="34" charset="0"/>
                      </a:endParaRPr>
                    </a:p>
                  </a:txBody>
                  <a:tcPr marL="0" marR="0" marT="0" marB="0">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xmlns="" val="10000"/>
                  </a:ext>
                </a:extLst>
              </a:tr>
            </a:tbl>
          </a:graphicData>
        </a:graphic>
      </p:graphicFrame>
      <p:sp>
        <p:nvSpPr>
          <p:cNvPr id="5" name="Rectangle 2"/>
          <p:cNvSpPr>
            <a:spLocks noChangeArrowheads="1"/>
          </p:cNvSpPr>
          <p:nvPr/>
        </p:nvSpPr>
        <p:spPr bwMode="auto">
          <a:xfrm>
            <a:off x="5056188" y="3130263"/>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imes" panose="02020603050405020304" pitchFamily="18" charset="0"/>
                <a:cs typeface="Times" panose="02020603050405020304" pitchFamily="18" charset="0"/>
              </a:rPr>
              <a:t/>
            </a:r>
            <a:br>
              <a:rPr kumimoji="0" lang="en-US" altLang="en-US" sz="1600" b="0" i="0" u="none" strike="noStrike" cap="none" normalizeH="0" baseline="0" smtClean="0">
                <a:ln>
                  <a:noFill/>
                </a:ln>
                <a:solidFill>
                  <a:schemeClr val="tx1"/>
                </a:solidFill>
                <a:effectLst/>
                <a:latin typeface="Times" panose="02020603050405020304" pitchFamily="18" charset="0"/>
                <a:cs typeface="Times" panose="02020603050405020304" pitchFamily="18" charset="0"/>
              </a:rPr>
            </a:br>
            <a:endParaRPr kumimoji="0" lang="en-US" altLang="en-US" sz="1600" b="0" i="0" u="none" strike="noStrike" cap="none" normalizeH="0" baseline="0" smtClean="0">
              <a:ln>
                <a:noFill/>
              </a:ln>
              <a:solidFill>
                <a:schemeClr val="tx1"/>
              </a:solidFill>
              <a:effectLst/>
              <a:latin typeface="Times" panose="02020603050405020304" pitchFamily="18" charset="0"/>
              <a:cs typeface="Times" panose="02020603050405020304" pitchFamily="18" charset="0"/>
            </a:endParaRPr>
          </a:p>
        </p:txBody>
      </p:sp>
      <p:pic>
        <p:nvPicPr>
          <p:cNvPr id="6" name="Picture 5"/>
          <p:cNvPicPr>
            <a:picLocks noChangeAspect="1"/>
          </p:cNvPicPr>
          <p:nvPr/>
        </p:nvPicPr>
        <p:blipFill>
          <a:blip r:embed="rId6"/>
          <a:stretch>
            <a:fillRect/>
          </a:stretch>
        </p:blipFill>
        <p:spPr>
          <a:xfrm>
            <a:off x="9154976" y="2656378"/>
            <a:ext cx="2947004" cy="1650456"/>
          </a:xfrm>
          <a:prstGeom prst="rect">
            <a:avLst/>
          </a:prstGeom>
        </p:spPr>
      </p:pic>
      <p:sp>
        <p:nvSpPr>
          <p:cNvPr id="7" name="Rectangle 6"/>
          <p:cNvSpPr/>
          <p:nvPr/>
        </p:nvSpPr>
        <p:spPr>
          <a:xfrm>
            <a:off x="4823948" y="4587617"/>
            <a:ext cx="6740433" cy="1938992"/>
          </a:xfrm>
          <a:prstGeom prst="rect">
            <a:avLst/>
          </a:prstGeom>
        </p:spPr>
        <p:txBody>
          <a:bodyPr wrap="square">
            <a:spAutoFit/>
          </a:bodyPr>
          <a:lstStyle/>
          <a:p>
            <a:pPr algn="just"/>
            <a:r>
              <a:rPr lang="vi-VN" sz="2400" b="1" dirty="0">
                <a:solidFill>
                  <a:srgbClr val="C00000"/>
                </a:solidFill>
                <a:latin typeface="Times" panose="02020603050405020304" pitchFamily="18" charset="0"/>
                <a:ea typeface="Courier New" panose="02070309020205020404" pitchFamily="49" charset="0"/>
                <a:cs typeface="Times" panose="02020603050405020304" pitchFamily="18" charset="0"/>
              </a:rPr>
              <a:t>Cạnh nhà Phúc có một bà cụ neo đơn. Phúc thường sang chơi với cụ mỗi khi rảnh rỗi. Cuối tuần được nghỉ, Phúc rủ các bạn hàng xóm sang quét dọn nhà cửa, nhổ cỏ vườn và nói chuyện để cụ đỡ buồn.</a:t>
            </a:r>
            <a:endParaRPr lang="en-US" sz="2400" b="1" dirty="0">
              <a:solidFill>
                <a:srgbClr val="C00000"/>
              </a:solidFill>
              <a:latin typeface="Times" panose="02020603050405020304" pitchFamily="18" charset="0"/>
              <a:cs typeface="Times" panose="02020603050405020304" pitchFamily="18" charset="0"/>
            </a:endParaRPr>
          </a:p>
        </p:txBody>
      </p:sp>
      <p:pic>
        <p:nvPicPr>
          <p:cNvPr id="4102" name="Picture 6" descr="Sóc Nhí - xem tranh - Họa sĩ nhí - Xem tranh - General hand protection  environmental because a planet green - clean - beautiful !"/>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1341" y="4237345"/>
            <a:ext cx="3803093" cy="251535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p:cNvGraphicFramePr>
            <a:graphicFrameLocks noGrp="1"/>
          </p:cNvGraphicFramePr>
          <p:nvPr>
            <p:extLst>
              <p:ext uri="{D42A27DB-BD31-4B8C-83A1-F6EECF244321}">
                <p14:modId xmlns:p14="http://schemas.microsoft.com/office/powerpoint/2010/main" val="1288778522"/>
              </p:ext>
            </p:extLst>
          </p:nvPr>
        </p:nvGraphicFramePr>
        <p:xfrm>
          <a:off x="4823948" y="252723"/>
          <a:ext cx="5982789" cy="630936"/>
        </p:xfrm>
        <a:graphic>
          <a:graphicData uri="http://schemas.openxmlformats.org/drawingml/2006/table">
            <a:tbl>
              <a:tblPr>
                <a:tableStyleId>{5C22544A-7EE6-4342-B048-85BDC9FD1C3A}</a:tableStyleId>
              </a:tblPr>
              <a:tblGrid>
                <a:gridCol w="5982789">
                  <a:extLst>
                    <a:ext uri="{9D8B030D-6E8A-4147-A177-3AD203B41FA5}">
                      <a16:colId xmlns:a16="http://schemas.microsoft.com/office/drawing/2014/main" xmlns="" val="20000"/>
                    </a:ext>
                  </a:extLst>
                </a:gridCol>
              </a:tblGrid>
              <a:tr h="205740">
                <a:tc>
                  <a:txBody>
                    <a:bodyPr/>
                    <a:lstStyle/>
                    <a:p>
                      <a:pPr marL="0" marR="0" algn="l">
                        <a:lnSpc>
                          <a:spcPct val="115000"/>
                        </a:lnSpc>
                        <a:spcBef>
                          <a:spcPts val="0"/>
                        </a:spcBef>
                        <a:spcAft>
                          <a:spcPts val="0"/>
                        </a:spcAft>
                      </a:pPr>
                      <a:r>
                        <a:rPr lang="vi-VN" sz="1800" b="1" dirty="0">
                          <a:solidFill>
                            <a:srgbClr val="FF0000"/>
                          </a:solidFill>
                          <a:effectLst/>
                          <a:latin typeface="#9Slide05 Israquella" pitchFamily="2" charset="0"/>
                        </a:rPr>
                        <a:t>Em đồng tình hoặc không đồng tình với việc làm của bạn nào dưới đây? Vì sao?</a:t>
                      </a:r>
                      <a:endParaRPr lang="en-US" sz="1800" b="1" dirty="0">
                        <a:solidFill>
                          <a:srgbClr val="FF0000"/>
                        </a:solidFill>
                        <a:effectLst/>
                        <a:latin typeface="#9Slide05 Israquella" pitchFamily="2" charset="0"/>
                        <a:ea typeface="Arial" panose="020B0604020202020204" pitchFamily="34" charset="0"/>
                      </a:endParaRPr>
                    </a:p>
                  </a:txBody>
                  <a:tcPr marL="0" marR="0" marT="0" marB="0"/>
                </a:tc>
                <a:extLst>
                  <a:ext uri="{0D108BD9-81ED-4DB2-BD59-A6C34878D82A}">
                    <a16:rowId xmlns:a16="http://schemas.microsoft.com/office/drawing/2014/main" xmlns="" val="10000"/>
                  </a:ext>
                </a:extLst>
              </a:tr>
            </a:tbl>
          </a:graphicData>
        </a:graphic>
      </p:graphicFrame>
      <p:sp>
        <p:nvSpPr>
          <p:cNvPr id="10" name="Rectangle 7"/>
          <p:cNvSpPr>
            <a:spLocks noChangeArrowheads="1"/>
          </p:cNvSpPr>
          <p:nvPr/>
        </p:nvSpPr>
        <p:spPr bwMode="auto">
          <a:xfrm>
            <a:off x="3292475" y="3606513"/>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imes" panose="02020603050405020304" pitchFamily="18" charset="0"/>
                <a:cs typeface="Times" panose="02020603050405020304" pitchFamily="18" charset="0"/>
              </a:rPr>
              <a:t/>
            </a:r>
            <a:br>
              <a:rPr kumimoji="0" lang="en-US" altLang="en-US" sz="1600" b="0" i="0" u="none" strike="noStrike" cap="none" normalizeH="0" baseline="0" smtClean="0">
                <a:ln>
                  <a:noFill/>
                </a:ln>
                <a:solidFill>
                  <a:schemeClr val="tx1"/>
                </a:solidFill>
                <a:effectLst/>
                <a:latin typeface="Times" panose="02020603050405020304" pitchFamily="18" charset="0"/>
                <a:cs typeface="Times" panose="02020603050405020304" pitchFamily="18" charset="0"/>
              </a:rPr>
            </a:br>
            <a:endParaRPr kumimoji="0" lang="en-US" altLang="en-US" sz="1600" b="0" i="0" u="none" strike="noStrike" cap="none" normalizeH="0" baseline="0" smtClean="0">
              <a:ln>
                <a:noFill/>
              </a:ln>
              <a:solidFill>
                <a:schemeClr val="tx1"/>
              </a:solidFill>
              <a:effectLst/>
              <a:latin typeface="Times" panose="02020603050405020304" pitchFamily="18" charset="0"/>
              <a:cs typeface="Times" panose="02020603050405020304" pitchFamily="18" charset="0"/>
            </a:endParaRPr>
          </a:p>
        </p:txBody>
      </p:sp>
      <p:sp>
        <p:nvSpPr>
          <p:cNvPr id="9" name="TextBox 8"/>
          <p:cNvSpPr txBox="1"/>
          <p:nvPr/>
        </p:nvSpPr>
        <p:spPr>
          <a:xfrm>
            <a:off x="419450" y="109057"/>
            <a:ext cx="2340528" cy="584775"/>
          </a:xfrm>
          <a:prstGeom prst="rect">
            <a:avLst/>
          </a:prstGeom>
          <a:noFill/>
        </p:spPr>
        <p:txBody>
          <a:bodyPr wrap="square" rtlCol="0">
            <a:spAutoFit/>
          </a:bodyPr>
          <a:lstStyle/>
          <a:p>
            <a:r>
              <a:rPr lang="en-US" sz="3200" dirty="0" err="1" smtClean="0">
                <a:latin typeface="Times" panose="02020603050405020304" pitchFamily="18" charset="0"/>
                <a:cs typeface="Times" panose="02020603050405020304" pitchFamily="18" charset="0"/>
              </a:rPr>
              <a:t>Bài</a:t>
            </a:r>
            <a:r>
              <a:rPr lang="en-US" sz="3200" dirty="0" smtClean="0">
                <a:latin typeface="Times" panose="02020603050405020304" pitchFamily="18" charset="0"/>
                <a:cs typeface="Times" panose="02020603050405020304" pitchFamily="18" charset="0"/>
              </a:rPr>
              <a:t> 2: </a:t>
            </a:r>
            <a:endParaRPr lang="en-US" sz="32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180178003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a:solidFill>
                <a:prstClr val="black">
                  <a:tint val="75000"/>
                </a:prstClr>
              </a:solidFill>
            </a:endParaRPr>
          </a:p>
        </p:txBody>
      </p:sp>
      <p:sp>
        <p:nvSpPr>
          <p:cNvPr id="3" name="Rectangle 2"/>
          <p:cNvSpPr/>
          <p:nvPr/>
        </p:nvSpPr>
        <p:spPr>
          <a:xfrm>
            <a:off x="752029" y="839145"/>
            <a:ext cx="10861706" cy="3046988"/>
          </a:xfrm>
          <a:prstGeom prst="rect">
            <a:avLst/>
          </a:prstGeom>
        </p:spPr>
        <p:txBody>
          <a:bodyPr wrap="square">
            <a:spAutoFit/>
          </a:bodyPr>
          <a:lstStyle/>
          <a:p>
            <a:pPr algn="just"/>
            <a:r>
              <a:rPr lang="en-US" sz="2400" dirty="0" err="1" smtClean="0">
                <a:solidFill>
                  <a:srgbClr val="000000"/>
                </a:solidFill>
                <a:latin typeface="Open Sans"/>
              </a:rPr>
              <a:t>Bài</a:t>
            </a:r>
            <a:r>
              <a:rPr lang="en-US" sz="2400" dirty="0" smtClean="0">
                <a:solidFill>
                  <a:srgbClr val="000000"/>
                </a:solidFill>
                <a:latin typeface="Open Sans"/>
              </a:rPr>
              <a:t> 2: </a:t>
            </a:r>
          </a:p>
          <a:p>
            <a:pPr algn="just"/>
            <a:r>
              <a:rPr lang="en-US" sz="2400" dirty="0" smtClean="0">
                <a:solidFill>
                  <a:srgbClr val="000000"/>
                </a:solidFill>
                <a:latin typeface="Open Sans"/>
              </a:rPr>
              <a:t>1. </a:t>
            </a:r>
            <a:r>
              <a:rPr lang="en-US" sz="2400" dirty="0" err="1" smtClean="0">
                <a:solidFill>
                  <a:srgbClr val="000000"/>
                </a:solidFill>
                <a:latin typeface="Open Sans"/>
              </a:rPr>
              <a:t>Không</a:t>
            </a:r>
            <a:r>
              <a:rPr lang="en-US" sz="2400" dirty="0" smtClean="0">
                <a:solidFill>
                  <a:srgbClr val="000000"/>
                </a:solidFill>
                <a:latin typeface="Open Sans"/>
              </a:rPr>
              <a:t> </a:t>
            </a:r>
            <a:r>
              <a:rPr lang="en-US" sz="2400" dirty="0" err="1">
                <a:solidFill>
                  <a:srgbClr val="000000"/>
                </a:solidFill>
                <a:latin typeface="Open Sans"/>
              </a:rPr>
              <a:t>đồng</a:t>
            </a:r>
            <a:r>
              <a:rPr lang="en-US" sz="2400" dirty="0">
                <a:solidFill>
                  <a:srgbClr val="000000"/>
                </a:solidFill>
                <a:latin typeface="Open Sans"/>
              </a:rPr>
              <a:t> </a:t>
            </a:r>
            <a:r>
              <a:rPr lang="en-US" sz="2400" dirty="0" err="1">
                <a:solidFill>
                  <a:srgbClr val="000000"/>
                </a:solidFill>
                <a:latin typeface="Open Sans"/>
              </a:rPr>
              <a:t>tình</a:t>
            </a:r>
            <a:endParaRPr lang="en-US" sz="2400" dirty="0">
              <a:solidFill>
                <a:srgbClr val="000000"/>
              </a:solidFill>
              <a:latin typeface="Open Sans"/>
            </a:endParaRPr>
          </a:p>
          <a:p>
            <a:pPr algn="just"/>
            <a:r>
              <a:rPr lang="vi-VN" sz="2400" dirty="0">
                <a:solidFill>
                  <a:srgbClr val="000000"/>
                </a:solidFill>
                <a:latin typeface="Open Sans"/>
              </a:rPr>
              <a:t>+ Hà không biết chia sẻ khó khăn về công việc với bố mẹ những lúc rảnh rỗi.</a:t>
            </a:r>
          </a:p>
          <a:p>
            <a:pPr algn="just"/>
            <a:r>
              <a:rPr lang="vi-VN" sz="2400" dirty="0">
                <a:solidFill>
                  <a:srgbClr val="000000"/>
                </a:solidFill>
                <a:latin typeface="Open Sans"/>
              </a:rPr>
              <a:t>+ Hà là người không biết quan tâm, động </a:t>
            </a:r>
            <a:r>
              <a:rPr lang="vi-VN" sz="2400" dirty="0" smtClean="0">
                <a:solidFill>
                  <a:srgbClr val="000000"/>
                </a:solidFill>
                <a:latin typeface="Open Sans"/>
              </a:rPr>
              <a:t>vi</a:t>
            </a:r>
            <a:r>
              <a:rPr lang="en-US" sz="2400" dirty="0" err="1" smtClean="0">
                <a:solidFill>
                  <a:srgbClr val="000000"/>
                </a:solidFill>
                <a:latin typeface="Open Sans"/>
              </a:rPr>
              <a:t>ên</a:t>
            </a:r>
            <a:r>
              <a:rPr lang="en-US" sz="2400" dirty="0" smtClean="0">
                <a:solidFill>
                  <a:srgbClr val="000000"/>
                </a:solidFill>
                <a:latin typeface="Open Sans"/>
              </a:rPr>
              <a:t> </a:t>
            </a:r>
            <a:r>
              <a:rPr lang="en-US" sz="2400" dirty="0" err="1" smtClean="0">
                <a:solidFill>
                  <a:srgbClr val="000000"/>
                </a:solidFill>
                <a:latin typeface="Open Sans"/>
              </a:rPr>
              <a:t>và</a:t>
            </a:r>
            <a:r>
              <a:rPr lang="en-US" sz="2400" dirty="0" smtClean="0">
                <a:solidFill>
                  <a:srgbClr val="000000"/>
                </a:solidFill>
                <a:latin typeface="Open Sans"/>
              </a:rPr>
              <a:t> </a:t>
            </a:r>
            <a:r>
              <a:rPr lang="en-US" sz="2400" dirty="0" err="1" smtClean="0">
                <a:solidFill>
                  <a:srgbClr val="000000"/>
                </a:solidFill>
                <a:latin typeface="Open Sans"/>
              </a:rPr>
              <a:t>giúp</a:t>
            </a:r>
            <a:r>
              <a:rPr lang="en-US" sz="2400" dirty="0" smtClean="0">
                <a:solidFill>
                  <a:srgbClr val="000000"/>
                </a:solidFill>
                <a:latin typeface="Open Sans"/>
              </a:rPr>
              <a:t> </a:t>
            </a:r>
            <a:r>
              <a:rPr lang="en-US" sz="2400" dirty="0" err="1" smtClean="0">
                <a:solidFill>
                  <a:srgbClr val="000000"/>
                </a:solidFill>
                <a:latin typeface="Open Sans"/>
              </a:rPr>
              <a:t>đỡ</a:t>
            </a:r>
            <a:r>
              <a:rPr lang="vi-VN" sz="2400" dirty="0">
                <a:solidFill>
                  <a:srgbClr val="000000"/>
                </a:solidFill>
                <a:latin typeface="Open Sans"/>
              </a:rPr>
              <a:t> lúc mẹ </a:t>
            </a:r>
            <a:r>
              <a:rPr lang="vi-VN" sz="2400" dirty="0" smtClean="0">
                <a:solidFill>
                  <a:srgbClr val="000000"/>
                </a:solidFill>
                <a:latin typeface="Open Sans"/>
              </a:rPr>
              <a:t>ốm</a:t>
            </a:r>
            <a:r>
              <a:rPr lang="en-US" sz="2400" dirty="0">
                <a:solidFill>
                  <a:srgbClr val="000000"/>
                </a:solidFill>
                <a:latin typeface="Open Sans"/>
              </a:rPr>
              <a:t> </a:t>
            </a:r>
            <a:r>
              <a:rPr lang="en-US" sz="2400" dirty="0" err="1" smtClean="0">
                <a:solidFill>
                  <a:srgbClr val="000000"/>
                </a:solidFill>
                <a:latin typeface="Open Sans"/>
              </a:rPr>
              <a:t>bạn</a:t>
            </a:r>
            <a:r>
              <a:rPr lang="en-US" sz="2400" dirty="0" smtClean="0">
                <a:solidFill>
                  <a:srgbClr val="000000"/>
                </a:solidFill>
                <a:latin typeface="Open Sans"/>
              </a:rPr>
              <a:t> </a:t>
            </a:r>
            <a:r>
              <a:rPr lang="en-US" sz="2400" dirty="0" err="1" smtClean="0">
                <a:solidFill>
                  <a:srgbClr val="000000"/>
                </a:solidFill>
                <a:latin typeface="Open Sans"/>
              </a:rPr>
              <a:t>ấy</a:t>
            </a:r>
            <a:r>
              <a:rPr lang="en-US" sz="2400" dirty="0" smtClean="0">
                <a:solidFill>
                  <a:srgbClr val="000000"/>
                </a:solidFill>
                <a:latin typeface="Open Sans"/>
              </a:rPr>
              <a:t> </a:t>
            </a:r>
            <a:r>
              <a:rPr lang="en-US" sz="2400" dirty="0" err="1" smtClean="0">
                <a:solidFill>
                  <a:srgbClr val="000000"/>
                </a:solidFill>
                <a:latin typeface="Open Sans"/>
              </a:rPr>
              <a:t>vẫn</a:t>
            </a:r>
            <a:r>
              <a:rPr lang="en-US" sz="2400" dirty="0" smtClean="0">
                <a:solidFill>
                  <a:srgbClr val="000000"/>
                </a:solidFill>
                <a:latin typeface="Open Sans"/>
              </a:rPr>
              <a:t> </a:t>
            </a:r>
            <a:r>
              <a:rPr lang="en-US" sz="2400" dirty="0" err="1" smtClean="0">
                <a:solidFill>
                  <a:srgbClr val="000000"/>
                </a:solidFill>
                <a:latin typeface="Open Sans"/>
              </a:rPr>
              <a:t>mải</a:t>
            </a:r>
            <a:r>
              <a:rPr lang="en-US" sz="2400" dirty="0" smtClean="0">
                <a:solidFill>
                  <a:srgbClr val="000000"/>
                </a:solidFill>
                <a:latin typeface="Open Sans"/>
              </a:rPr>
              <a:t> </a:t>
            </a:r>
            <a:r>
              <a:rPr lang="en-US" sz="2400" dirty="0" err="1" smtClean="0">
                <a:solidFill>
                  <a:srgbClr val="000000"/>
                </a:solidFill>
                <a:latin typeface="Open Sans"/>
              </a:rPr>
              <a:t>chơi</a:t>
            </a:r>
            <a:r>
              <a:rPr lang="vi-VN" sz="2400" dirty="0" smtClean="0">
                <a:solidFill>
                  <a:srgbClr val="000000"/>
                </a:solidFill>
                <a:latin typeface="Open Sans"/>
              </a:rPr>
              <a:t> </a:t>
            </a:r>
            <a:endParaRPr lang="en-US" sz="2400" dirty="0" smtClean="0">
              <a:solidFill>
                <a:srgbClr val="000000"/>
              </a:solidFill>
              <a:latin typeface="Open Sans"/>
            </a:endParaRPr>
          </a:p>
          <a:p>
            <a:pPr algn="just"/>
            <a:endParaRPr lang="en-US" sz="2400" dirty="0">
              <a:solidFill>
                <a:srgbClr val="000000"/>
              </a:solidFill>
              <a:latin typeface="Open Sans"/>
            </a:endParaRPr>
          </a:p>
          <a:p>
            <a:pPr algn="just"/>
            <a:r>
              <a:rPr lang="en-US" sz="2400" dirty="0" smtClean="0">
                <a:solidFill>
                  <a:srgbClr val="000000"/>
                </a:solidFill>
                <a:latin typeface="Open Sans"/>
              </a:rPr>
              <a:t>2. </a:t>
            </a:r>
            <a:r>
              <a:rPr lang="vi-VN" sz="2400" dirty="0" smtClean="0">
                <a:solidFill>
                  <a:srgbClr val="000000"/>
                </a:solidFill>
                <a:latin typeface="Open Sans"/>
              </a:rPr>
              <a:t>Em </a:t>
            </a:r>
            <a:r>
              <a:rPr lang="vi-VN" sz="2400" dirty="0">
                <a:solidFill>
                  <a:srgbClr val="000000"/>
                </a:solidFill>
                <a:latin typeface="Open Sans"/>
              </a:rPr>
              <a:t>đồng tình với việc làm của bạn Mai và Phúc vì hai bạn đã biết quan tâm, yêu thương, giúp đỡ người khác. Đây là việc làm đáng để em học tập.</a:t>
            </a:r>
          </a:p>
        </p:txBody>
      </p:sp>
    </p:spTree>
    <p:extLst>
      <p:ext uri="{BB962C8B-B14F-4D97-AF65-F5344CB8AC3E}">
        <p14:creationId xmlns:p14="http://schemas.microsoft.com/office/powerpoint/2010/main" val="30330456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54;p8"/>
          <p:cNvPicPr preferRelativeResize="0"/>
          <p:nvPr/>
        </p:nvPicPr>
        <p:blipFill rotWithShape="1">
          <a:blip r:embed="rId3">
            <a:alphaModFix/>
          </a:blip>
          <a:srcRect l="16992" t="-937" r="50159" b="17086"/>
          <a:stretch/>
        </p:blipFill>
        <p:spPr>
          <a:xfrm>
            <a:off x="5983378" y="930519"/>
            <a:ext cx="6588568" cy="4811438"/>
          </a:xfrm>
          <a:prstGeom prst="rect">
            <a:avLst/>
          </a:prstGeom>
          <a:noFill/>
          <a:ln>
            <a:noFill/>
          </a:ln>
        </p:spPr>
      </p:pic>
      <p:pic>
        <p:nvPicPr>
          <p:cNvPr id="7" name="Google Shape;164;p9"/>
          <p:cNvPicPr preferRelativeResize="0"/>
          <p:nvPr/>
        </p:nvPicPr>
        <p:blipFill rotWithShape="1">
          <a:blip r:embed="rId4">
            <a:alphaModFix/>
          </a:blip>
          <a:srcRect l="15285" t="10430" r="46645" b="11190"/>
          <a:stretch/>
        </p:blipFill>
        <p:spPr>
          <a:xfrm>
            <a:off x="-662442" y="1583091"/>
            <a:ext cx="6800573" cy="3772871"/>
          </a:xfrm>
          <a:prstGeom prst="rect">
            <a:avLst/>
          </a:prstGeom>
          <a:noFill/>
          <a:ln>
            <a:noFill/>
          </a:ln>
        </p:spPr>
      </p:pic>
      <p:sp>
        <p:nvSpPr>
          <p:cNvPr id="8" name="Snip Diagonal Corner Rectangle 7"/>
          <p:cNvSpPr/>
          <p:nvPr/>
        </p:nvSpPr>
        <p:spPr>
          <a:xfrm>
            <a:off x="957492" y="1242892"/>
            <a:ext cx="3251200" cy="70385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000" b="1" kern="0" dirty="0" smtClean="0">
                <a:solidFill>
                  <a:prstClr val="black"/>
                </a:solidFill>
                <a:latin typeface="Times" panose="02020603050405020304" pitchFamily="18" charset="0"/>
                <a:cs typeface="Times" panose="02020603050405020304" pitchFamily="18" charset="0"/>
              </a:rPr>
              <a:t>TÌNH HUỐNG 1</a:t>
            </a:r>
          </a:p>
        </p:txBody>
      </p:sp>
      <p:sp>
        <p:nvSpPr>
          <p:cNvPr id="9" name="Snip Diagonal Corner Rectangle 8"/>
          <p:cNvSpPr/>
          <p:nvPr/>
        </p:nvSpPr>
        <p:spPr>
          <a:xfrm>
            <a:off x="7808857" y="1022548"/>
            <a:ext cx="3389746" cy="733271"/>
          </a:xfrm>
          <a:prstGeom prst="snip2DiagRect">
            <a:avLst>
              <a:gd name="adj1" fmla="val 26917"/>
              <a:gd name="adj2" fmla="val 16667"/>
            </a:avLst>
          </a:prstGeom>
          <a:solidFill>
            <a:srgbClr val="FFC000"/>
          </a:solidFill>
          <a:ln w="12700" cap="flat" cmpd="sng" algn="ctr">
            <a:solidFill>
              <a:srgbClr val="5B9BD5">
                <a:shade val="50000"/>
              </a:srgbClr>
            </a:solidFill>
            <a:prstDash val="solid"/>
            <a:miter lim="800000"/>
          </a:ln>
          <a:effectLst/>
        </p:spPr>
        <p:txBody>
          <a:bodyPr rtlCol="0" anchor="ctr"/>
          <a:lstStyle/>
          <a:p>
            <a:pPr algn="ctr">
              <a:defRPr/>
            </a:pPr>
            <a:r>
              <a:rPr lang="en-US" sz="2000" b="1" kern="0" dirty="0" smtClean="0">
                <a:solidFill>
                  <a:prstClr val="black"/>
                </a:solidFill>
                <a:latin typeface="Times" panose="02020603050405020304" pitchFamily="18" charset="0"/>
                <a:cs typeface="Times" panose="02020603050405020304" pitchFamily="18" charset="0"/>
              </a:rPr>
              <a:t>TÌNH HUỐNG 2</a:t>
            </a:r>
          </a:p>
        </p:txBody>
      </p:sp>
      <p:pic>
        <p:nvPicPr>
          <p:cNvPr id="12" name="Picture 11"/>
          <p:cNvPicPr>
            <a:picLocks noChangeAspect="1"/>
          </p:cNvPicPr>
          <p:nvPr/>
        </p:nvPicPr>
        <p:blipFill>
          <a:blip r:embed="rId5"/>
          <a:stretch>
            <a:fillRect/>
          </a:stretch>
        </p:blipFill>
        <p:spPr>
          <a:xfrm>
            <a:off x="4111188" y="835237"/>
            <a:ext cx="2584200" cy="1344792"/>
          </a:xfrm>
          <a:prstGeom prst="ellipse">
            <a:avLst/>
          </a:prstGeom>
          <a:ln>
            <a:noFill/>
          </a:ln>
          <a:effectLst>
            <a:softEdge rad="112500"/>
          </a:effectLst>
        </p:spPr>
      </p:pic>
      <p:pic>
        <p:nvPicPr>
          <p:cNvPr id="13" name="Google Shape;155;p8"/>
          <p:cNvPicPr preferRelativeResize="0"/>
          <p:nvPr/>
        </p:nvPicPr>
        <p:blipFill rotWithShape="1">
          <a:blip r:embed="rId6">
            <a:alphaModFix/>
          </a:blip>
          <a:srcRect/>
          <a:stretch/>
        </p:blipFill>
        <p:spPr>
          <a:xfrm>
            <a:off x="3920376" y="3934786"/>
            <a:ext cx="1872954" cy="1719365"/>
          </a:xfrm>
          <a:prstGeom prst="rect">
            <a:avLst/>
          </a:prstGeom>
          <a:noFill/>
          <a:ln>
            <a:noFill/>
          </a:ln>
        </p:spPr>
      </p:pic>
      <p:pic>
        <p:nvPicPr>
          <p:cNvPr id="15" name="Picture 14"/>
          <p:cNvPicPr>
            <a:picLocks noChangeAspect="1"/>
          </p:cNvPicPr>
          <p:nvPr/>
        </p:nvPicPr>
        <p:blipFill>
          <a:blip r:embed="rId7"/>
          <a:stretch>
            <a:fillRect/>
          </a:stretch>
        </p:blipFill>
        <p:spPr>
          <a:xfrm>
            <a:off x="10936762" y="0"/>
            <a:ext cx="1255238" cy="937524"/>
          </a:xfrm>
          <a:prstGeom prst="rect">
            <a:avLst/>
          </a:prstGeom>
        </p:spPr>
      </p:pic>
      <p:pic>
        <p:nvPicPr>
          <p:cNvPr id="16" name="图片 6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73992" y="-134826"/>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7"/>
          <p:cNvSpPr txBox="1">
            <a:spLocks noChangeArrowheads="1"/>
          </p:cNvSpPr>
          <p:nvPr/>
        </p:nvSpPr>
        <p:spPr bwMode="auto">
          <a:xfrm>
            <a:off x="3473992" y="215693"/>
            <a:ext cx="4152790" cy="579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b="1" dirty="0" smtClean="0">
                <a:solidFill>
                  <a:srgbClr val="0070C0"/>
                </a:solidFill>
                <a:latin typeface="Times" panose="02020603050405020304" pitchFamily="18" charset="0"/>
                <a:cs typeface="Times" panose="02020603050405020304" pitchFamily="18" charset="0"/>
              </a:rPr>
              <a:t>XỬ LÍ TÌNH HUỐNG</a:t>
            </a:r>
            <a:endParaRPr lang="en-US" altLang="en-US" sz="1800" dirty="0">
              <a:solidFill>
                <a:srgbClr val="5F5F5F"/>
              </a:solidFill>
              <a:latin typeface="Times" panose="02020603050405020304" pitchFamily="18" charset="0"/>
              <a:cs typeface="Times"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522929961"/>
              </p:ext>
            </p:extLst>
          </p:nvPr>
        </p:nvGraphicFramePr>
        <p:xfrm>
          <a:off x="540575" y="2258940"/>
          <a:ext cx="4971951" cy="1962912"/>
        </p:xfrm>
        <a:graphic>
          <a:graphicData uri="http://schemas.openxmlformats.org/drawingml/2006/table">
            <a:tbl>
              <a:tblPr>
                <a:tableStyleId>{5C22544A-7EE6-4342-B048-85BDC9FD1C3A}</a:tableStyleId>
              </a:tblPr>
              <a:tblGrid>
                <a:gridCol w="4971951">
                  <a:extLst>
                    <a:ext uri="{9D8B030D-6E8A-4147-A177-3AD203B41FA5}">
                      <a16:colId xmlns:a16="http://schemas.microsoft.com/office/drawing/2014/main" xmlns="" val="20000"/>
                    </a:ext>
                  </a:extLst>
                </a:gridCol>
              </a:tblGrid>
              <a:tr h="990600">
                <a:tc>
                  <a:txBody>
                    <a:bodyPr/>
                    <a:lstStyle/>
                    <a:p>
                      <a:pPr marL="203200" marR="0" indent="-203200" algn="just">
                        <a:lnSpc>
                          <a:spcPct val="115000"/>
                        </a:lnSpc>
                        <a:spcBef>
                          <a:spcPts val="0"/>
                        </a:spcBef>
                        <a:spcAft>
                          <a:spcPts val="0"/>
                        </a:spcAft>
                      </a:pPr>
                      <a:r>
                        <a:rPr lang="vi-VN" sz="2800" dirty="0">
                          <a:solidFill>
                            <a:srgbClr val="0000FF"/>
                          </a:solidFill>
                          <a:effectLst/>
                          <a:latin typeface="+mj-lt"/>
                        </a:rPr>
                        <a:t>Bố mẹ cho em tiền ủng hộ những người có hoàn cảnh khó khăn nhưng bạn rủ em dùng số tiền đó để chơi điện tử.</a:t>
                      </a:r>
                      <a:endParaRPr lang="en-US" sz="2800" dirty="0">
                        <a:solidFill>
                          <a:srgbClr val="0000FF"/>
                        </a:solidFill>
                        <a:effectLst/>
                        <a:latin typeface="+mj-lt"/>
                        <a:ea typeface="Arial" panose="020B0604020202020204" pitchFamily="34" charset="0"/>
                      </a:endParaRPr>
                    </a:p>
                  </a:txBody>
                  <a:tcPr marL="0" marR="0" marT="0" marB="0">
                    <a:noFill/>
                  </a:tcPr>
                </a:tc>
                <a:extLst>
                  <a:ext uri="{0D108BD9-81ED-4DB2-BD59-A6C34878D82A}">
                    <a16:rowId xmlns:a16="http://schemas.microsoft.com/office/drawing/2014/main" xmlns="" val="10000"/>
                  </a:ext>
                </a:extLst>
              </a:tr>
            </a:tbl>
          </a:graphicData>
        </a:graphic>
      </p:graphicFrame>
      <p:sp>
        <p:nvSpPr>
          <p:cNvPr id="3" name="Rectangle 1"/>
          <p:cNvSpPr>
            <a:spLocks noChangeArrowheads="1"/>
          </p:cNvSpPr>
          <p:nvPr/>
        </p:nvSpPr>
        <p:spPr bwMode="auto">
          <a:xfrm>
            <a:off x="5059363" y="3074701"/>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imes" panose="02020603050405020304" pitchFamily="18" charset="0"/>
                <a:cs typeface="Times" panose="02020603050405020304" pitchFamily="18" charset="0"/>
              </a:rPr>
              <a:t/>
            </a:r>
            <a:br>
              <a:rPr kumimoji="0" lang="en-US" altLang="en-US" sz="1600" b="0" i="0" u="none" strike="noStrike" cap="none" normalizeH="0" baseline="0" smtClean="0">
                <a:ln>
                  <a:noFill/>
                </a:ln>
                <a:solidFill>
                  <a:schemeClr val="tx1"/>
                </a:solidFill>
                <a:effectLst/>
                <a:latin typeface="Times" panose="02020603050405020304" pitchFamily="18" charset="0"/>
                <a:cs typeface="Times" panose="02020603050405020304" pitchFamily="18" charset="0"/>
              </a:rPr>
            </a:br>
            <a:endParaRPr kumimoji="0" lang="en-US" altLang="en-US" sz="1600" b="0" i="0" u="none" strike="noStrike" cap="none" normalizeH="0" baseline="0" smtClean="0">
              <a:ln>
                <a:noFill/>
              </a:ln>
              <a:solidFill>
                <a:schemeClr val="tx1"/>
              </a:solidFill>
              <a:effectLst/>
              <a:latin typeface="Times" panose="02020603050405020304" pitchFamily="18" charset="0"/>
              <a:cs typeface="Times"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117101554"/>
              </p:ext>
            </p:extLst>
          </p:nvPr>
        </p:nvGraphicFramePr>
        <p:xfrm>
          <a:off x="6531219" y="2271469"/>
          <a:ext cx="5211709" cy="2453640"/>
        </p:xfrm>
        <a:graphic>
          <a:graphicData uri="http://schemas.openxmlformats.org/drawingml/2006/table">
            <a:tbl>
              <a:tblPr/>
              <a:tblGrid>
                <a:gridCol w="5211709">
                  <a:extLst>
                    <a:ext uri="{9D8B030D-6E8A-4147-A177-3AD203B41FA5}">
                      <a16:colId xmlns:a16="http://schemas.microsoft.com/office/drawing/2014/main" xmlns="" val="20000"/>
                    </a:ext>
                  </a:extLst>
                </a:gridCol>
              </a:tblGrid>
              <a:tr h="960120">
                <a:tc>
                  <a:txBody>
                    <a:bodyPr/>
                    <a:lstStyle/>
                    <a:p>
                      <a:pPr marL="190500" marR="0" indent="-190500" algn="just">
                        <a:lnSpc>
                          <a:spcPct val="115000"/>
                        </a:lnSpc>
                        <a:spcBef>
                          <a:spcPts val="0"/>
                        </a:spcBef>
                        <a:spcAft>
                          <a:spcPts val="0"/>
                        </a:spcAft>
                      </a:pPr>
                      <a:r>
                        <a:rPr lang="vi-VN" sz="2800" b="1" dirty="0">
                          <a:effectLst/>
                          <a:latin typeface="+mj-lt"/>
                          <a:ea typeface="Arial" panose="020B0604020202020204" pitchFamily="34" charset="0"/>
                        </a:rPr>
                        <a:t>Gia đình bạn Hoa rất khó khăn, mẹ bạn bị bệnh hiểm nghèo. Lớp em tổ chức đi thăm, tặng quà, động viên Hoa nhưng một số bạn trong lớp không muốn tham gia.</a:t>
                      </a:r>
                      <a:endParaRPr lang="en-US" sz="2800" b="1" dirty="0">
                        <a:effectLst/>
                        <a:latin typeface="+mj-lt"/>
                        <a:ea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xmlns="" val="10000"/>
                  </a:ext>
                </a:extLst>
              </a:tr>
            </a:tbl>
          </a:graphicData>
        </a:graphic>
      </p:graphicFrame>
      <p:sp>
        <p:nvSpPr>
          <p:cNvPr id="5" name="Rectangle 2"/>
          <p:cNvSpPr>
            <a:spLocks noChangeArrowheads="1"/>
          </p:cNvSpPr>
          <p:nvPr/>
        </p:nvSpPr>
        <p:spPr bwMode="auto">
          <a:xfrm>
            <a:off x="6960671" y="2729909"/>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imes" panose="02020603050405020304" pitchFamily="18" charset="0"/>
                <a:cs typeface="Times" panose="02020603050405020304" pitchFamily="18" charset="0"/>
              </a:rPr>
              <a:t/>
            </a:r>
            <a:br>
              <a:rPr kumimoji="0" lang="en-US" altLang="en-US" sz="1600" b="0" i="0" u="none" strike="noStrike" cap="none" normalizeH="0" baseline="0" smtClean="0">
                <a:ln>
                  <a:noFill/>
                </a:ln>
                <a:solidFill>
                  <a:schemeClr val="tx1"/>
                </a:solidFill>
                <a:effectLst/>
                <a:latin typeface="Times" panose="02020603050405020304" pitchFamily="18" charset="0"/>
                <a:cs typeface="Times" panose="02020603050405020304" pitchFamily="18" charset="0"/>
              </a:rPr>
            </a:br>
            <a:endParaRPr kumimoji="0" lang="en-US" altLang="en-US" sz="1600" b="0" i="0" u="none" strike="noStrike" cap="none" normalizeH="0" baseline="0" smtClean="0">
              <a:ln>
                <a:noFill/>
              </a:ln>
              <a:solidFill>
                <a:schemeClr val="tx1"/>
              </a:solidFill>
              <a:effectLst/>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11139927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a:solidFill>
                <a:prstClr val="black">
                  <a:tint val="75000"/>
                </a:prstClr>
              </a:solidFill>
            </a:endParaRPr>
          </a:p>
        </p:txBody>
      </p:sp>
      <p:sp>
        <p:nvSpPr>
          <p:cNvPr id="4" name="Rectangle 3"/>
          <p:cNvSpPr/>
          <p:nvPr/>
        </p:nvSpPr>
        <p:spPr>
          <a:xfrm>
            <a:off x="635266" y="943373"/>
            <a:ext cx="10703293" cy="4412939"/>
          </a:xfrm>
          <a:prstGeom prst="rect">
            <a:avLst/>
          </a:prstGeom>
          <a:solidFill>
            <a:schemeClr val="accent2">
              <a:lumMod val="20000"/>
              <a:lumOff val="80000"/>
            </a:schemeClr>
          </a:solidFill>
        </p:spPr>
        <p:txBody>
          <a:bodyPr wrap="square">
            <a:spAutoFit/>
          </a:bodyPr>
          <a:lstStyle/>
          <a:p>
            <a:pPr lvl="0" algn="just">
              <a:lnSpc>
                <a:spcPct val="112000"/>
              </a:lnSpc>
              <a:spcAft>
                <a:spcPts val="200"/>
              </a:spcAft>
              <a:buClr>
                <a:srgbClr val="1D02DA"/>
              </a:buClr>
              <a:buSzPts val="1000"/>
              <a:tabLst>
                <a:tab pos="334645" algn="l"/>
              </a:tabLst>
            </a:pPr>
            <a:r>
              <a:rPr lang="en-US" sz="3600" dirty="0" err="1">
                <a:solidFill>
                  <a:srgbClr val="1D02DA"/>
                </a:solidFill>
                <a:latin typeface="Times" panose="02020603050405020304" pitchFamily="18" charset="0"/>
                <a:ea typeface="Arial" panose="020B0604020202020204" pitchFamily="34" charset="0"/>
                <a:cs typeface="Times" panose="02020603050405020304" pitchFamily="18" charset="0"/>
              </a:rPr>
              <a:t>Xem</a:t>
            </a:r>
            <a:r>
              <a:rPr lang="en-US" sz="3600" dirty="0">
                <a:solidFill>
                  <a:srgbClr val="1D02DA"/>
                </a:solidFill>
                <a:latin typeface="Times" panose="02020603050405020304" pitchFamily="18" charset="0"/>
                <a:ea typeface="Arial" panose="020B0604020202020204" pitchFamily="34" charset="0"/>
                <a:cs typeface="Times" panose="02020603050405020304" pitchFamily="18" charset="0"/>
              </a:rPr>
              <a:t> </a:t>
            </a:r>
            <a:r>
              <a:rPr lang="en-US" sz="3600" dirty="0" err="1">
                <a:solidFill>
                  <a:srgbClr val="1D02DA"/>
                </a:solidFill>
                <a:latin typeface="Times" panose="02020603050405020304" pitchFamily="18" charset="0"/>
                <a:ea typeface="Arial" panose="020B0604020202020204" pitchFamily="34" charset="0"/>
                <a:cs typeface="Times" panose="02020603050405020304" pitchFamily="18" charset="0"/>
              </a:rPr>
              <a:t>hình</a:t>
            </a:r>
            <a:r>
              <a:rPr lang="en-US" sz="3600" dirty="0">
                <a:solidFill>
                  <a:srgbClr val="1D02DA"/>
                </a:solidFill>
                <a:latin typeface="Times" panose="02020603050405020304" pitchFamily="18" charset="0"/>
                <a:ea typeface="Arial" panose="020B0604020202020204" pitchFamily="34" charset="0"/>
                <a:cs typeface="Times" panose="02020603050405020304" pitchFamily="18" charset="0"/>
              </a:rPr>
              <a:t> </a:t>
            </a:r>
            <a:r>
              <a:rPr lang="en-US" sz="3600" dirty="0" err="1">
                <a:solidFill>
                  <a:srgbClr val="1D02DA"/>
                </a:solidFill>
                <a:latin typeface="Times" panose="02020603050405020304" pitchFamily="18" charset="0"/>
                <a:ea typeface="Arial" panose="020B0604020202020204" pitchFamily="34" charset="0"/>
                <a:cs typeface="Times" panose="02020603050405020304" pitchFamily="18" charset="0"/>
              </a:rPr>
              <a:t>ảnh</a:t>
            </a:r>
            <a:r>
              <a:rPr lang="en-US" sz="3600" dirty="0">
                <a:solidFill>
                  <a:srgbClr val="1D02DA"/>
                </a:solidFill>
                <a:latin typeface="Times" panose="02020603050405020304" pitchFamily="18" charset="0"/>
                <a:ea typeface="Arial" panose="020B0604020202020204" pitchFamily="34" charset="0"/>
                <a:cs typeface="Times" panose="02020603050405020304" pitchFamily="18" charset="0"/>
              </a:rPr>
              <a:t> </a:t>
            </a:r>
            <a:r>
              <a:rPr lang="en-US" sz="3600" dirty="0" err="1" smtClean="0">
                <a:solidFill>
                  <a:srgbClr val="1D02DA"/>
                </a:solidFill>
                <a:latin typeface="Times" panose="02020603050405020304" pitchFamily="18" charset="0"/>
                <a:ea typeface="Arial" panose="020B0604020202020204" pitchFamily="34" charset="0"/>
                <a:cs typeface="Times" panose="02020603050405020304" pitchFamily="18" charset="0"/>
              </a:rPr>
              <a:t>và</a:t>
            </a:r>
            <a:r>
              <a:rPr lang="en-US" sz="3600" dirty="0" smtClean="0">
                <a:solidFill>
                  <a:srgbClr val="1D02DA"/>
                </a:solidFill>
                <a:latin typeface="Times" panose="02020603050405020304" pitchFamily="18" charset="0"/>
                <a:ea typeface="Arial" panose="020B0604020202020204" pitchFamily="34" charset="0"/>
                <a:cs typeface="Times" panose="02020603050405020304" pitchFamily="18" charset="0"/>
              </a:rPr>
              <a:t> </a:t>
            </a:r>
            <a:r>
              <a:rPr lang="en-US" sz="3600" dirty="0" err="1">
                <a:solidFill>
                  <a:srgbClr val="1D02DA"/>
                </a:solidFill>
                <a:latin typeface="Times" panose="02020603050405020304" pitchFamily="18" charset="0"/>
                <a:ea typeface="Arial" panose="020B0604020202020204" pitchFamily="34" charset="0"/>
                <a:cs typeface="Times" panose="02020603050405020304" pitchFamily="18" charset="0"/>
              </a:rPr>
              <a:t>trả</a:t>
            </a:r>
            <a:r>
              <a:rPr lang="en-US" sz="3600" dirty="0">
                <a:solidFill>
                  <a:srgbClr val="1D02DA"/>
                </a:solidFill>
                <a:latin typeface="Times" panose="02020603050405020304" pitchFamily="18" charset="0"/>
                <a:ea typeface="Arial" panose="020B0604020202020204" pitchFamily="34" charset="0"/>
                <a:cs typeface="Times" panose="02020603050405020304" pitchFamily="18" charset="0"/>
              </a:rPr>
              <a:t> </a:t>
            </a:r>
            <a:r>
              <a:rPr lang="en-US" sz="3600" dirty="0" err="1">
                <a:solidFill>
                  <a:srgbClr val="1D02DA"/>
                </a:solidFill>
                <a:latin typeface="Times" panose="02020603050405020304" pitchFamily="18" charset="0"/>
                <a:ea typeface="Arial" panose="020B0604020202020204" pitchFamily="34" charset="0"/>
                <a:cs typeface="Times" panose="02020603050405020304" pitchFamily="18" charset="0"/>
              </a:rPr>
              <a:t>lời</a:t>
            </a:r>
            <a:r>
              <a:rPr lang="en-US" sz="3600" dirty="0">
                <a:solidFill>
                  <a:srgbClr val="1D02DA"/>
                </a:solidFill>
                <a:latin typeface="Times" panose="02020603050405020304" pitchFamily="18" charset="0"/>
                <a:ea typeface="Arial" panose="020B0604020202020204" pitchFamily="34" charset="0"/>
                <a:cs typeface="Times" panose="02020603050405020304" pitchFamily="18" charset="0"/>
              </a:rPr>
              <a:t> câu </a:t>
            </a:r>
            <a:r>
              <a:rPr lang="en-US" sz="3600" dirty="0" err="1">
                <a:solidFill>
                  <a:srgbClr val="1D02DA"/>
                </a:solidFill>
                <a:latin typeface="Times" panose="02020603050405020304" pitchFamily="18" charset="0"/>
                <a:ea typeface="Arial" panose="020B0604020202020204" pitchFamily="34" charset="0"/>
                <a:cs typeface="Times" panose="02020603050405020304" pitchFamily="18" charset="0"/>
              </a:rPr>
              <a:t>hỏi</a:t>
            </a:r>
            <a:r>
              <a:rPr lang="en-US" sz="3600" dirty="0">
                <a:solidFill>
                  <a:srgbClr val="1D02DA"/>
                </a:solidFill>
                <a:latin typeface="Times" panose="02020603050405020304" pitchFamily="18" charset="0"/>
                <a:ea typeface="Arial" panose="020B0604020202020204" pitchFamily="34" charset="0"/>
                <a:cs typeface="Times" panose="02020603050405020304" pitchFamily="18" charset="0"/>
              </a:rPr>
              <a:t>:</a:t>
            </a:r>
          </a:p>
          <a:p>
            <a:pPr lvl="0" algn="just">
              <a:lnSpc>
                <a:spcPct val="112000"/>
              </a:lnSpc>
              <a:spcAft>
                <a:spcPts val="200"/>
              </a:spcAft>
              <a:buClr>
                <a:srgbClr val="1D02DA"/>
              </a:buClr>
              <a:buSzPts val="1000"/>
              <a:tabLst>
                <a:tab pos="334645" algn="l"/>
              </a:tabLst>
            </a:pPr>
            <a:r>
              <a:rPr lang="en-US" sz="3600" dirty="0">
                <a:solidFill>
                  <a:srgbClr val="1D02DA"/>
                </a:solidFill>
                <a:latin typeface="Times" panose="02020603050405020304" pitchFamily="18" charset="0"/>
                <a:ea typeface="Arial" panose="020B0604020202020204" pitchFamily="34" charset="0"/>
                <a:cs typeface="Times" panose="02020603050405020304" pitchFamily="18" charset="0"/>
              </a:rPr>
              <a:t>1. </a:t>
            </a:r>
            <a:r>
              <a:rPr lang="vi-VN" sz="3600" dirty="0">
                <a:solidFill>
                  <a:srgbClr val="1D02DA"/>
                </a:solidFill>
                <a:latin typeface="Times" panose="02020603050405020304" pitchFamily="18" charset="0"/>
                <a:ea typeface="Arial" panose="020B0604020202020204" pitchFamily="34" charset="0"/>
                <a:cs typeface="Times" panose="02020603050405020304" pitchFamily="18" charset="0"/>
              </a:rPr>
              <a:t>Hình ảnh gợi em nhớ tới sự việc </a:t>
            </a:r>
            <a:r>
              <a:rPr lang="vi-VN" sz="3600" dirty="0" smtClean="0">
                <a:solidFill>
                  <a:srgbClr val="1D02DA"/>
                </a:solidFill>
                <a:latin typeface="Times" panose="02020603050405020304" pitchFamily="18" charset="0"/>
                <a:ea typeface="Arial" panose="020B0604020202020204" pitchFamily="34" charset="0"/>
                <a:cs typeface="Times" panose="02020603050405020304" pitchFamily="18" charset="0"/>
              </a:rPr>
              <a:t>nào</a:t>
            </a:r>
            <a:r>
              <a:rPr lang="en-US" sz="3600" dirty="0" smtClean="0">
                <a:solidFill>
                  <a:srgbClr val="1D02DA"/>
                </a:solidFill>
                <a:latin typeface="Times" panose="02020603050405020304" pitchFamily="18" charset="0"/>
                <a:ea typeface="Arial" panose="020B0604020202020204" pitchFamily="34" charset="0"/>
                <a:cs typeface="Times" panose="02020603050405020304" pitchFamily="18" charset="0"/>
              </a:rPr>
              <a:t> </a:t>
            </a:r>
            <a:r>
              <a:rPr lang="en-US" sz="3600" dirty="0" err="1" smtClean="0">
                <a:solidFill>
                  <a:srgbClr val="1D02DA"/>
                </a:solidFill>
                <a:latin typeface="Times" panose="02020603050405020304" pitchFamily="18" charset="0"/>
                <a:ea typeface="Arial" panose="020B0604020202020204" pitchFamily="34" charset="0"/>
                <a:cs typeface="Times" panose="02020603050405020304" pitchFamily="18" charset="0"/>
              </a:rPr>
              <a:t>mới</a:t>
            </a:r>
            <a:r>
              <a:rPr lang="vi-VN" sz="3600" dirty="0" smtClean="0">
                <a:solidFill>
                  <a:srgbClr val="1D02DA"/>
                </a:solidFill>
                <a:latin typeface="Times" panose="02020603050405020304" pitchFamily="18" charset="0"/>
                <a:ea typeface="Arial" panose="020B0604020202020204" pitchFamily="34" charset="0"/>
                <a:cs typeface="Times" panose="02020603050405020304" pitchFamily="18" charset="0"/>
              </a:rPr>
              <a:t> </a:t>
            </a:r>
            <a:r>
              <a:rPr lang="vi-VN" sz="3600" dirty="0">
                <a:solidFill>
                  <a:srgbClr val="1D02DA"/>
                </a:solidFill>
                <a:latin typeface="Times" panose="02020603050405020304" pitchFamily="18" charset="0"/>
                <a:ea typeface="Arial" panose="020B0604020202020204" pitchFamily="34" charset="0"/>
                <a:cs typeface="Times" panose="02020603050405020304" pitchFamily="18" charset="0"/>
              </a:rPr>
              <a:t>xảy ra ở </a:t>
            </a:r>
            <a:r>
              <a:rPr lang="en-US" sz="3600" dirty="0" err="1" smtClean="0">
                <a:solidFill>
                  <a:srgbClr val="1D02DA"/>
                </a:solidFill>
                <a:latin typeface="Times" panose="02020603050405020304" pitchFamily="18" charset="0"/>
                <a:ea typeface="Arial" panose="020B0604020202020204" pitchFamily="34" charset="0"/>
                <a:cs typeface="Times" panose="02020603050405020304" pitchFamily="18" charset="0"/>
              </a:rPr>
              <a:t>miền</a:t>
            </a:r>
            <a:r>
              <a:rPr lang="en-US" sz="3600" dirty="0" smtClean="0">
                <a:solidFill>
                  <a:srgbClr val="1D02DA"/>
                </a:solidFill>
                <a:latin typeface="Times" panose="02020603050405020304" pitchFamily="18" charset="0"/>
                <a:ea typeface="Arial" panose="020B0604020202020204" pitchFamily="34" charset="0"/>
                <a:cs typeface="Times" panose="02020603050405020304" pitchFamily="18" charset="0"/>
              </a:rPr>
              <a:t> </a:t>
            </a:r>
            <a:r>
              <a:rPr lang="en-US" sz="3600" dirty="0" err="1" smtClean="0">
                <a:solidFill>
                  <a:srgbClr val="1D02DA"/>
                </a:solidFill>
                <a:latin typeface="Times" panose="02020603050405020304" pitchFamily="18" charset="0"/>
                <a:ea typeface="Arial" panose="020B0604020202020204" pitchFamily="34" charset="0"/>
                <a:cs typeface="Times" panose="02020603050405020304" pitchFamily="18" charset="0"/>
              </a:rPr>
              <a:t>bắc</a:t>
            </a:r>
            <a:r>
              <a:rPr lang="en-US" sz="3600" dirty="0" smtClean="0">
                <a:solidFill>
                  <a:srgbClr val="1D02DA"/>
                </a:solidFill>
                <a:latin typeface="Times" panose="02020603050405020304" pitchFamily="18" charset="0"/>
                <a:ea typeface="Arial" panose="020B0604020202020204" pitchFamily="34" charset="0"/>
                <a:cs typeface="Times" panose="02020603050405020304" pitchFamily="18" charset="0"/>
              </a:rPr>
              <a:t> </a:t>
            </a:r>
            <a:r>
              <a:rPr lang="vi-VN" sz="3600" dirty="0" smtClean="0">
                <a:solidFill>
                  <a:srgbClr val="1D02DA"/>
                </a:solidFill>
                <a:latin typeface="Times" panose="02020603050405020304" pitchFamily="18" charset="0"/>
                <a:ea typeface="Arial" panose="020B0604020202020204" pitchFamily="34" charset="0"/>
                <a:cs typeface="Times" panose="02020603050405020304" pitchFamily="18" charset="0"/>
              </a:rPr>
              <a:t>nước </a:t>
            </a:r>
            <a:r>
              <a:rPr lang="vi-VN" sz="3600" dirty="0">
                <a:solidFill>
                  <a:srgbClr val="1D02DA"/>
                </a:solidFill>
                <a:latin typeface="Times" panose="02020603050405020304" pitchFamily="18" charset="0"/>
                <a:ea typeface="Arial" panose="020B0604020202020204" pitchFamily="34" charset="0"/>
                <a:cs typeface="Times" panose="02020603050405020304" pitchFamily="18" charset="0"/>
              </a:rPr>
              <a:t>ta?</a:t>
            </a:r>
            <a:endParaRPr lang="en-US" sz="3600" dirty="0">
              <a:solidFill>
                <a:prstClr val="black"/>
              </a:solidFill>
              <a:latin typeface="Times" panose="02020603050405020304" pitchFamily="18" charset="0"/>
              <a:ea typeface="Arial" panose="020B0604020202020204" pitchFamily="34" charset="0"/>
              <a:cs typeface="Times" panose="02020603050405020304" pitchFamily="18" charset="0"/>
            </a:endParaRPr>
          </a:p>
          <a:p>
            <a:pPr lvl="0" algn="just">
              <a:lnSpc>
                <a:spcPct val="115000"/>
              </a:lnSpc>
              <a:spcAft>
                <a:spcPts val="200"/>
              </a:spcAft>
              <a:buClr>
                <a:srgbClr val="1D02DA"/>
              </a:buClr>
              <a:buSzPts val="1000"/>
              <a:tabLst>
                <a:tab pos="328930" algn="l"/>
              </a:tabLst>
            </a:pPr>
            <a:r>
              <a:rPr lang="en-US" sz="3600" dirty="0">
                <a:solidFill>
                  <a:srgbClr val="1D02DA"/>
                </a:solidFill>
                <a:latin typeface="Times" panose="02020603050405020304" pitchFamily="18" charset="0"/>
                <a:ea typeface="Arial" panose="020B0604020202020204" pitchFamily="34" charset="0"/>
                <a:cs typeface="Times" panose="02020603050405020304" pitchFamily="18" charset="0"/>
              </a:rPr>
              <a:t>2. </a:t>
            </a:r>
            <a:r>
              <a:rPr lang="vi-VN" sz="3600" dirty="0">
                <a:solidFill>
                  <a:srgbClr val="1D02DA"/>
                </a:solidFill>
                <a:latin typeface="Times" panose="02020603050405020304" pitchFamily="18" charset="0"/>
                <a:ea typeface="Arial" panose="020B0604020202020204" pitchFamily="34" charset="0"/>
                <a:cs typeface="Times" panose="02020603050405020304" pitchFamily="18" charset="0"/>
              </a:rPr>
              <a:t>Trước sự việc đó, Nhà nước và Nhân dân ta đã có những hành động gì?</a:t>
            </a:r>
            <a:endParaRPr lang="en-US" sz="3600" dirty="0">
              <a:solidFill>
                <a:prstClr val="black"/>
              </a:solidFill>
              <a:latin typeface="Times" panose="02020603050405020304" pitchFamily="18" charset="0"/>
              <a:ea typeface="Arial" panose="020B0604020202020204" pitchFamily="34" charset="0"/>
              <a:cs typeface="Times" panose="02020603050405020304" pitchFamily="18" charset="0"/>
            </a:endParaRPr>
          </a:p>
          <a:p>
            <a:pPr lvl="0"/>
            <a:r>
              <a:rPr lang="en-US" sz="3600" dirty="0">
                <a:solidFill>
                  <a:srgbClr val="1D02DA"/>
                </a:solidFill>
                <a:latin typeface="Times" panose="02020603050405020304" pitchFamily="18" charset="0"/>
                <a:ea typeface="Courier New" panose="02070309020205020404" pitchFamily="49" charset="0"/>
                <a:cs typeface="Times" panose="02020603050405020304" pitchFamily="18" charset="0"/>
              </a:rPr>
              <a:t>3. </a:t>
            </a:r>
            <a:r>
              <a:rPr lang="vi-VN" sz="3600" dirty="0">
                <a:solidFill>
                  <a:srgbClr val="1D02DA"/>
                </a:solidFill>
                <a:latin typeface="Times" panose="02020603050405020304" pitchFamily="18" charset="0"/>
                <a:ea typeface="Courier New" panose="02070309020205020404" pitchFamily="49" charset="0"/>
                <a:cs typeface="Times" panose="02020603050405020304" pitchFamily="18" charset="0"/>
              </a:rPr>
              <a:t>Em hãy chia sẻ cảm xúc của mình trước những hành động đó</a:t>
            </a:r>
            <a:r>
              <a:rPr lang="en-US" sz="3600" dirty="0">
                <a:solidFill>
                  <a:srgbClr val="1D02DA"/>
                </a:solidFill>
                <a:latin typeface="Times" panose="02020603050405020304" pitchFamily="18" charset="0"/>
                <a:ea typeface="Courier New" panose="02070309020205020404" pitchFamily="49" charset="0"/>
                <a:cs typeface="Times" panose="02020603050405020304" pitchFamily="18" charset="0"/>
              </a:rPr>
              <a:t>.</a:t>
            </a:r>
            <a:endParaRPr lang="en-US" sz="3600" dirty="0">
              <a:solidFill>
                <a:prstClr val="black"/>
              </a:solidFill>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1781105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5316" y="936682"/>
            <a:ext cx="9203821" cy="5078313"/>
          </a:xfrm>
          <a:prstGeom prst="rect">
            <a:avLst/>
          </a:prstGeom>
        </p:spPr>
        <p:txBody>
          <a:bodyPr wrap="square">
            <a:spAutoFit/>
          </a:bodyPr>
          <a:lstStyle/>
          <a:p>
            <a:pPr algn="just"/>
            <a:r>
              <a:rPr lang="en-US" sz="3600" dirty="0" err="1" smtClean="0">
                <a:solidFill>
                  <a:srgbClr val="000000"/>
                </a:solidFill>
                <a:latin typeface="Open Sans"/>
              </a:rPr>
              <a:t>Bài</a:t>
            </a:r>
            <a:r>
              <a:rPr lang="en-US" sz="3600" dirty="0" smtClean="0">
                <a:solidFill>
                  <a:srgbClr val="000000"/>
                </a:solidFill>
                <a:latin typeface="Open Sans"/>
              </a:rPr>
              <a:t> 3: </a:t>
            </a:r>
          </a:p>
          <a:p>
            <a:pPr algn="just"/>
            <a:r>
              <a:rPr lang="en-US" sz="3600" dirty="0" smtClean="0">
                <a:solidFill>
                  <a:srgbClr val="000000"/>
                </a:solidFill>
                <a:latin typeface="Open Sans"/>
              </a:rPr>
              <a:t>- </a:t>
            </a:r>
            <a:r>
              <a:rPr lang="vi-VN" sz="3600" dirty="0" smtClean="0">
                <a:solidFill>
                  <a:srgbClr val="000000"/>
                </a:solidFill>
                <a:latin typeface="Open Sans"/>
              </a:rPr>
              <a:t>Tình </a:t>
            </a:r>
            <a:r>
              <a:rPr lang="vi-VN" sz="3600" dirty="0">
                <a:solidFill>
                  <a:srgbClr val="000000"/>
                </a:solidFill>
                <a:latin typeface="Open Sans"/>
              </a:rPr>
              <a:t>huống 1: Từ chối, không làm theo bạn và dùng số tiền đó để ủng hộ những người có hoàn cảnh khó khăn.</a:t>
            </a:r>
          </a:p>
          <a:p>
            <a:pPr algn="just"/>
            <a:r>
              <a:rPr lang="vi-VN" sz="3600" dirty="0">
                <a:solidFill>
                  <a:srgbClr val="000000"/>
                </a:solidFill>
                <a:latin typeface="Open Sans"/>
              </a:rPr>
              <a:t>- Tình huống 2: Khuyên các bạn tham gia chia sẻ, động viên bạn Hoa, giúp bạn vượt qua hoàn cảnh khó khăn để tiếp tục tới trường hoc tập.</a:t>
            </a:r>
          </a:p>
          <a:p>
            <a:endParaRPr lang="en-US" sz="3600" dirty="0"/>
          </a:p>
        </p:txBody>
      </p:sp>
    </p:spTree>
    <p:extLst>
      <p:ext uri="{BB962C8B-B14F-4D97-AF65-F5344CB8AC3E}">
        <p14:creationId xmlns:p14="http://schemas.microsoft.com/office/powerpoint/2010/main" val="10742311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ordArt 5"/>
          <p:cNvSpPr>
            <a:spLocks noChangeArrowheads="1" noChangeShapeType="1" noTextEdit="1"/>
          </p:cNvSpPr>
          <p:nvPr/>
        </p:nvSpPr>
        <p:spPr bwMode="auto">
          <a:xfrm>
            <a:off x="1460993" y="86473"/>
            <a:ext cx="8689771" cy="2098508"/>
          </a:xfrm>
          <a:prstGeom prst="rect">
            <a:avLst/>
          </a:prstGeom>
        </p:spPr>
        <p:txBody>
          <a:bodyPr wrap="none" fromWordArt="1">
            <a:prstTxWarp prst="textPlain">
              <a:avLst>
                <a:gd name="adj" fmla="val 49875"/>
              </a:avLst>
            </a:prstTxWarp>
          </a:bodyPr>
          <a:lstStyle/>
          <a:p>
            <a:pPr algn="ctr" eaLnBrk="0" fontAlgn="base" hangingPunct="0">
              <a:spcBef>
                <a:spcPct val="0"/>
              </a:spcBef>
              <a:spcAft>
                <a:spcPct val="0"/>
              </a:spcAft>
            </a:pPr>
            <a:r>
              <a:rPr lang="vi-VN" sz="2400" b="1" i="1" kern="10" dirty="0">
                <a:ln w="9525">
                  <a:solidFill>
                    <a:srgbClr val="000000"/>
                  </a:solidFill>
                  <a:round/>
                  <a:headEnd/>
                  <a:tailEnd/>
                </a:ln>
                <a:solidFill>
                  <a:srgbClr val="0000FF"/>
                </a:solidFill>
                <a:effectLst>
                  <a:outerShdw dist="107763" dir="13500000" algn="ctr" rotWithShape="0">
                    <a:srgbClr val="808080">
                      <a:alpha val="50000"/>
                    </a:srgbClr>
                  </a:outerShdw>
                </a:effectLst>
                <a:latin typeface="+mj-lt"/>
                <a:ea typeface="Verdana" panose="020B0604030504040204" pitchFamily="34" charset="0"/>
              </a:rPr>
              <a:t>Trò chơi </a:t>
            </a:r>
            <a:endParaRPr lang="en-US" sz="2400" b="1" i="1" kern="10" dirty="0" smtClean="0">
              <a:ln w="9525">
                <a:solidFill>
                  <a:srgbClr val="000000"/>
                </a:solidFill>
                <a:round/>
                <a:headEnd/>
                <a:tailEnd/>
              </a:ln>
              <a:solidFill>
                <a:srgbClr val="0000FF"/>
              </a:solidFill>
              <a:effectLst>
                <a:outerShdw dist="107763" dir="13500000" algn="ctr" rotWithShape="0">
                  <a:srgbClr val="808080">
                    <a:alpha val="50000"/>
                  </a:srgbClr>
                </a:outerShdw>
              </a:effectLst>
              <a:latin typeface="+mj-lt"/>
              <a:ea typeface="Verdana" panose="020B0604030504040204" pitchFamily="34" charset="0"/>
            </a:endParaRPr>
          </a:p>
          <a:p>
            <a:pPr algn="ctr" eaLnBrk="0" fontAlgn="base" hangingPunct="0">
              <a:spcBef>
                <a:spcPct val="0"/>
              </a:spcBef>
              <a:spcAft>
                <a:spcPct val="0"/>
              </a:spcAft>
            </a:pPr>
            <a:r>
              <a:rPr lang="vi-VN" sz="2400" b="1" i="1" kern="10" dirty="0"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mj-lt"/>
                <a:ea typeface="Verdana" panose="020B0604030504040204" pitchFamily="34" charset="0"/>
              </a:rPr>
              <a:t>“</a:t>
            </a:r>
            <a:r>
              <a:rPr lang="en-US" sz="2400" b="1" i="1" kern="10" dirty="0"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mj-lt"/>
                <a:ea typeface="Verdana" panose="020B0604030504040204" pitchFamily="34" charset="0"/>
              </a:rPr>
              <a:t>KÌ PHÙNG ĐỊCH THỦ</a:t>
            </a:r>
            <a:r>
              <a:rPr lang="vi-VN" sz="2400" b="1" i="1" kern="10" dirty="0"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mj-lt"/>
                <a:ea typeface="Verdana" panose="020B0604030504040204" pitchFamily="34" charset="0"/>
              </a:rPr>
              <a:t>"</a:t>
            </a:r>
            <a:r>
              <a:rPr lang="en-US" sz="2400" b="1" i="1" kern="10" dirty="0"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mj-lt"/>
                <a:ea typeface="Verdana" panose="020B0604030504040204" pitchFamily="34" charset="0"/>
              </a:rPr>
              <a:t>  </a:t>
            </a:r>
            <a:endParaRPr lang="en-US" sz="2400" b="1" i="1" kern="10" dirty="0">
              <a:ln w="9525">
                <a:solidFill>
                  <a:srgbClr val="000000"/>
                </a:solidFill>
                <a:round/>
                <a:headEnd/>
                <a:tailEnd/>
              </a:ln>
              <a:solidFill>
                <a:srgbClr val="FF0000"/>
              </a:solidFill>
              <a:effectLst>
                <a:outerShdw dist="107763" dir="13500000" algn="ctr" rotWithShape="0">
                  <a:srgbClr val="808080">
                    <a:alpha val="50000"/>
                  </a:srgbClr>
                </a:outerShdw>
              </a:effectLst>
              <a:latin typeface="+mj-lt"/>
              <a:ea typeface="Verdana" panose="020B0604030504040204" pitchFamily="34" charset="0"/>
            </a:endParaRPr>
          </a:p>
        </p:txBody>
      </p:sp>
      <p:sp>
        <p:nvSpPr>
          <p:cNvPr id="6" name="Text Box 33"/>
          <p:cNvSpPr txBox="1">
            <a:spLocks noChangeArrowheads="1"/>
          </p:cNvSpPr>
          <p:nvPr/>
        </p:nvSpPr>
        <p:spPr bwMode="auto">
          <a:xfrm>
            <a:off x="1211213" y="2498982"/>
            <a:ext cx="9569669" cy="1323439"/>
          </a:xfrm>
          <a:prstGeom prst="rect">
            <a:avLst/>
          </a:prstGeom>
          <a:solidFill>
            <a:srgbClr val="FFFF00"/>
          </a:solidFill>
          <a:ln w="9525">
            <a:solidFill>
              <a:srgbClr val="FF33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4000" b="1" dirty="0" err="1">
                <a:solidFill>
                  <a:srgbClr val="FF00FF"/>
                </a:solidFill>
                <a:latin typeface="+mj-lt"/>
              </a:rPr>
              <a:t>Tìm</a:t>
            </a:r>
            <a:r>
              <a:rPr lang="en-US" altLang="en-US" sz="4000" b="1" dirty="0">
                <a:solidFill>
                  <a:srgbClr val="FF00FF"/>
                </a:solidFill>
                <a:latin typeface="+mj-lt"/>
              </a:rPr>
              <a:t> ca </a:t>
            </a:r>
            <a:r>
              <a:rPr lang="en-US" altLang="en-US" sz="4000" b="1" dirty="0" err="1">
                <a:solidFill>
                  <a:srgbClr val="FF00FF"/>
                </a:solidFill>
                <a:latin typeface="+mj-lt"/>
              </a:rPr>
              <a:t>dao</a:t>
            </a:r>
            <a:r>
              <a:rPr lang="en-US" altLang="en-US" sz="4000" b="1" dirty="0">
                <a:solidFill>
                  <a:srgbClr val="FF00FF"/>
                </a:solidFill>
                <a:latin typeface="+mj-lt"/>
              </a:rPr>
              <a:t>, </a:t>
            </a:r>
            <a:r>
              <a:rPr lang="en-US" altLang="en-US" sz="4000" b="1" dirty="0" err="1">
                <a:solidFill>
                  <a:srgbClr val="FF00FF"/>
                </a:solidFill>
                <a:latin typeface="+mj-lt"/>
              </a:rPr>
              <a:t>tục</a:t>
            </a:r>
            <a:r>
              <a:rPr lang="en-US" altLang="en-US" sz="4000" b="1" dirty="0">
                <a:solidFill>
                  <a:srgbClr val="FF00FF"/>
                </a:solidFill>
                <a:latin typeface="+mj-lt"/>
              </a:rPr>
              <a:t> </a:t>
            </a:r>
            <a:r>
              <a:rPr lang="en-US" altLang="en-US" sz="4000" b="1" dirty="0" err="1">
                <a:solidFill>
                  <a:srgbClr val="FF00FF"/>
                </a:solidFill>
                <a:latin typeface="+mj-lt"/>
              </a:rPr>
              <a:t>ngữ</a:t>
            </a:r>
            <a:r>
              <a:rPr lang="vi-VN" altLang="en-US" sz="4000" b="1" dirty="0">
                <a:solidFill>
                  <a:srgbClr val="FF00FF"/>
                </a:solidFill>
                <a:latin typeface="+mj-lt"/>
              </a:rPr>
              <a:t>, châm ngôn</a:t>
            </a:r>
            <a:r>
              <a:rPr lang="en-US" altLang="en-US" sz="4000" b="1" dirty="0">
                <a:solidFill>
                  <a:srgbClr val="FF00FF"/>
                </a:solidFill>
                <a:latin typeface="+mj-lt"/>
              </a:rPr>
              <a:t> </a:t>
            </a:r>
            <a:r>
              <a:rPr lang="en-US" altLang="en-US" sz="4000" b="1" dirty="0" err="1">
                <a:solidFill>
                  <a:srgbClr val="FF00FF"/>
                </a:solidFill>
                <a:latin typeface="+mj-lt"/>
              </a:rPr>
              <a:t>về</a:t>
            </a:r>
            <a:r>
              <a:rPr lang="en-US" altLang="en-US" sz="4000" b="1" dirty="0">
                <a:solidFill>
                  <a:srgbClr val="FF00FF"/>
                </a:solidFill>
                <a:latin typeface="+mj-lt"/>
              </a:rPr>
              <a:t> </a:t>
            </a:r>
            <a:r>
              <a:rPr lang="en-US" altLang="en-US" sz="4000" b="1" dirty="0" smtClean="0">
                <a:solidFill>
                  <a:srgbClr val="FF00FF"/>
                </a:solidFill>
                <a:latin typeface="+mj-lt"/>
              </a:rPr>
              <a:t> </a:t>
            </a:r>
          </a:p>
          <a:p>
            <a:pPr algn="ctr" fontAlgn="base">
              <a:spcBef>
                <a:spcPct val="0"/>
              </a:spcBef>
              <a:spcAft>
                <a:spcPct val="0"/>
              </a:spcAft>
              <a:buFontTx/>
              <a:buNone/>
            </a:pPr>
            <a:r>
              <a:rPr lang="en-US" altLang="en-US" sz="4000" b="1" dirty="0" err="1" smtClean="0">
                <a:solidFill>
                  <a:srgbClr val="FF00FF"/>
                </a:solidFill>
                <a:latin typeface="+mj-lt"/>
              </a:rPr>
              <a:t>yêu</a:t>
            </a:r>
            <a:r>
              <a:rPr lang="en-US" altLang="en-US" sz="4000" b="1" dirty="0" smtClean="0">
                <a:solidFill>
                  <a:srgbClr val="FF00FF"/>
                </a:solidFill>
                <a:latin typeface="+mj-lt"/>
              </a:rPr>
              <a:t> </a:t>
            </a:r>
            <a:r>
              <a:rPr lang="en-US" altLang="en-US" sz="4000" b="1" dirty="0" err="1" smtClean="0">
                <a:solidFill>
                  <a:srgbClr val="FF00FF"/>
                </a:solidFill>
                <a:latin typeface="+mj-lt"/>
              </a:rPr>
              <a:t>thương</a:t>
            </a:r>
            <a:r>
              <a:rPr lang="en-US" altLang="en-US" sz="4000" b="1" dirty="0" smtClean="0">
                <a:solidFill>
                  <a:srgbClr val="FF00FF"/>
                </a:solidFill>
                <a:latin typeface="+mj-lt"/>
              </a:rPr>
              <a:t> con </a:t>
            </a:r>
            <a:r>
              <a:rPr lang="en-US" altLang="en-US" sz="4000" b="1" dirty="0" err="1" smtClean="0">
                <a:solidFill>
                  <a:srgbClr val="FF00FF"/>
                </a:solidFill>
                <a:latin typeface="+mj-lt"/>
              </a:rPr>
              <a:t>người</a:t>
            </a:r>
            <a:endParaRPr lang="en-US" altLang="en-US" sz="4000" b="1" dirty="0">
              <a:solidFill>
                <a:srgbClr val="FF00FF"/>
              </a:solidFill>
              <a:latin typeface="+mj-lt"/>
            </a:endParaRPr>
          </a:p>
        </p:txBody>
      </p:sp>
      <p:pic>
        <p:nvPicPr>
          <p:cNvPr id="8" name="Picture 7"/>
          <p:cNvPicPr>
            <a:picLocks noChangeAspect="1"/>
          </p:cNvPicPr>
          <p:nvPr/>
        </p:nvPicPr>
        <p:blipFill>
          <a:blip r:embed="rId2"/>
          <a:stretch>
            <a:fillRect/>
          </a:stretch>
        </p:blipFill>
        <p:spPr>
          <a:xfrm>
            <a:off x="9842864" y="2498982"/>
            <a:ext cx="2516829" cy="4359018"/>
          </a:xfrm>
          <a:prstGeom prst="rect">
            <a:avLst/>
          </a:prstGeom>
        </p:spPr>
      </p:pic>
      <p:pic>
        <p:nvPicPr>
          <p:cNvPr id="10"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8385" y="3649358"/>
            <a:ext cx="1782022" cy="97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
          <p:cNvPicPr>
            <a:picLocks noChangeAspect="1"/>
          </p:cNvPicPr>
          <p:nvPr/>
        </p:nvPicPr>
        <p:blipFill rotWithShape="1">
          <a:blip r:embed="rId4" cstate="print">
            <a:extLst>
              <a:ext uri="{28A0092B-C50C-407E-A947-70E740481C1C}">
                <a14:useLocalDpi xmlns:a14="http://schemas.microsoft.com/office/drawing/2010/main" val="0"/>
              </a:ext>
            </a:extLst>
          </a:blip>
          <a:srcRect l="32760" r="8347"/>
          <a:stretch>
            <a:fillRect/>
          </a:stretch>
        </p:blipFill>
        <p:spPr>
          <a:xfrm flipH="1">
            <a:off x="-179340" y="2509124"/>
            <a:ext cx="2150029" cy="2112622"/>
          </a:xfrm>
          <a:prstGeom prst="rect">
            <a:avLst/>
          </a:prstGeom>
        </p:spPr>
      </p:pic>
      <p:pic>
        <p:nvPicPr>
          <p:cNvPr id="12" name="Picture 11"/>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3188597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900" decel="100000" fill="hold"/>
                                        <p:tgtEl>
                                          <p:spTgt spid="1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1" presetID="42"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slide(fromBottom)">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360安全浏览器下载\六一\Nipic_2531170_60e991fb751d3f8f\Nipic_2531170_20140501162158900000 [转换].png"/>
          <p:cNvPicPr>
            <a:picLocks noChangeAspect="1" noChangeArrowheads="1"/>
          </p:cNvPicPr>
          <p:nvPr/>
        </p:nvPicPr>
        <p:blipFill>
          <a:blip r:embed="rId2"/>
          <a:srcRect/>
          <a:stretch>
            <a:fillRect/>
          </a:stretch>
        </p:blipFill>
        <p:spPr bwMode="auto">
          <a:xfrm>
            <a:off x="115161" y="2135998"/>
            <a:ext cx="3274783" cy="3175398"/>
          </a:xfrm>
          <a:prstGeom prst="rect">
            <a:avLst/>
          </a:prstGeom>
          <a:noFill/>
          <a:ln w="9525">
            <a:noFill/>
            <a:miter lim="800000"/>
            <a:headEnd/>
            <a:tailEnd/>
          </a:ln>
        </p:spPr>
      </p:pic>
      <p:sp>
        <p:nvSpPr>
          <p:cNvPr id="3" name="Rectangle 189"/>
          <p:cNvSpPr>
            <a:spLocks noChangeArrowheads="1"/>
          </p:cNvSpPr>
          <p:nvPr/>
        </p:nvSpPr>
        <p:spPr bwMode="auto">
          <a:xfrm>
            <a:off x="477794" y="3497132"/>
            <a:ext cx="2667000" cy="707886"/>
          </a:xfrm>
          <a:prstGeom prst="rect">
            <a:avLst/>
          </a:prstGeom>
          <a:noFill/>
          <a:ln>
            <a:noFill/>
          </a:ln>
          <a:effectLst/>
          <a:extLst/>
        </p:spPr>
        <p:txBody>
          <a:bodyPr anchor="ctr">
            <a:spAutoFit/>
          </a:bodyPr>
          <a:lstStyle/>
          <a:p>
            <a:pPr algn="ctr">
              <a:defRPr/>
            </a:pPr>
            <a:r>
              <a:rPr lang="en-US" altLang="zh-CN" sz="2000" b="1" kern="0" dirty="0" err="1" smtClean="0">
                <a:solidFill>
                  <a:prstClr val="black">
                    <a:lumMod val="75000"/>
                    <a:lumOff val="25000"/>
                  </a:prstClr>
                </a:solidFill>
                <a:latin typeface="Times" panose="02020603050405020304" pitchFamily="18" charset="0"/>
                <a:ea typeface="微软雅黑" pitchFamily="34" charset="-122"/>
                <a:cs typeface="Times" panose="02020603050405020304" pitchFamily="18" charset="0"/>
              </a:rPr>
              <a:t>Hoạt</a:t>
            </a:r>
            <a:r>
              <a:rPr lang="en-US" altLang="zh-CN" sz="2000" b="1" kern="0" dirty="0" smtClean="0">
                <a:solidFill>
                  <a:prstClr val="black">
                    <a:lumMod val="75000"/>
                    <a:lumOff val="25000"/>
                  </a:prstClr>
                </a:solidFill>
                <a:latin typeface="Times" panose="02020603050405020304" pitchFamily="18" charset="0"/>
                <a:ea typeface="微软雅黑" pitchFamily="34" charset="-122"/>
                <a:cs typeface="Times" panose="02020603050405020304" pitchFamily="18" charset="0"/>
              </a:rPr>
              <a:t> </a:t>
            </a:r>
            <a:r>
              <a:rPr lang="en-US" altLang="zh-CN" sz="2000" b="1" kern="0" dirty="0" err="1" smtClean="0">
                <a:solidFill>
                  <a:prstClr val="black">
                    <a:lumMod val="75000"/>
                    <a:lumOff val="25000"/>
                  </a:prstClr>
                </a:solidFill>
                <a:latin typeface="Times" panose="02020603050405020304" pitchFamily="18" charset="0"/>
                <a:ea typeface="微软雅黑" pitchFamily="34" charset="-122"/>
                <a:cs typeface="Times" panose="02020603050405020304" pitchFamily="18" charset="0"/>
              </a:rPr>
              <a:t>động</a:t>
            </a:r>
            <a:endParaRPr lang="en-US" altLang="zh-CN" sz="2000" b="1" kern="0" dirty="0" smtClean="0">
              <a:solidFill>
                <a:prstClr val="black">
                  <a:lumMod val="75000"/>
                  <a:lumOff val="25000"/>
                </a:prstClr>
              </a:solidFill>
              <a:latin typeface="Times" panose="02020603050405020304" pitchFamily="18" charset="0"/>
              <a:ea typeface="微软雅黑" pitchFamily="34" charset="-122"/>
              <a:cs typeface="Times" panose="02020603050405020304" pitchFamily="18" charset="0"/>
            </a:endParaRPr>
          </a:p>
          <a:p>
            <a:pPr algn="ctr">
              <a:defRPr/>
            </a:pPr>
            <a:r>
              <a:rPr lang="en-US" altLang="zh-CN" sz="2000" b="1" kern="0" dirty="0" smtClean="0">
                <a:solidFill>
                  <a:prstClr val="black">
                    <a:lumMod val="75000"/>
                    <a:lumOff val="25000"/>
                  </a:prstClr>
                </a:solidFill>
                <a:latin typeface="Times" panose="02020603050405020304" pitchFamily="18" charset="0"/>
                <a:ea typeface="微软雅黑" pitchFamily="34" charset="-122"/>
                <a:cs typeface="Times" panose="02020603050405020304" pitchFamily="18" charset="0"/>
              </a:rPr>
              <a:t> </a:t>
            </a:r>
            <a:r>
              <a:rPr lang="en-US" altLang="zh-CN" sz="2000" b="1" kern="0" dirty="0" err="1" smtClean="0">
                <a:solidFill>
                  <a:prstClr val="black">
                    <a:lumMod val="75000"/>
                    <a:lumOff val="25000"/>
                  </a:prstClr>
                </a:solidFill>
                <a:latin typeface="Times" panose="02020603050405020304" pitchFamily="18" charset="0"/>
                <a:ea typeface="微软雅黑" pitchFamily="34" charset="-122"/>
                <a:cs typeface="Times" panose="02020603050405020304" pitchFamily="18" charset="0"/>
              </a:rPr>
              <a:t>nhóm</a:t>
            </a:r>
            <a:endParaRPr lang="en-US" altLang="zh-CN" sz="2000" b="1" kern="0" dirty="0">
              <a:solidFill>
                <a:prstClr val="black">
                  <a:lumMod val="75000"/>
                  <a:lumOff val="25000"/>
                </a:prstClr>
              </a:solidFill>
              <a:latin typeface="Times" panose="02020603050405020304" pitchFamily="18" charset="0"/>
              <a:ea typeface="微软雅黑" pitchFamily="34" charset="-122"/>
              <a:cs typeface="Times" panose="02020603050405020304" pitchFamily="18" charset="0"/>
            </a:endParaRPr>
          </a:p>
        </p:txBody>
      </p:sp>
      <p:sp>
        <p:nvSpPr>
          <p:cNvPr id="4" name="WordArt 5"/>
          <p:cNvSpPr>
            <a:spLocks noChangeArrowheads="1" noChangeShapeType="1" noTextEdit="1"/>
          </p:cNvSpPr>
          <p:nvPr/>
        </p:nvSpPr>
        <p:spPr bwMode="auto">
          <a:xfrm>
            <a:off x="1752552" y="44454"/>
            <a:ext cx="9091569" cy="1879893"/>
          </a:xfrm>
          <a:prstGeom prst="rect">
            <a:avLst/>
          </a:prstGeom>
          <a:ln w="57150">
            <a:solidFill>
              <a:schemeClr val="tx1"/>
            </a:solidFill>
          </a:ln>
        </p:spPr>
        <p:txBody>
          <a:bodyPr wrap="none" fromWordArt="1">
            <a:prstTxWarp prst="textPlain">
              <a:avLst>
                <a:gd name="adj" fmla="val 49875"/>
              </a:avLst>
            </a:prstTxWarp>
          </a:bodyPr>
          <a:lstStyle/>
          <a:p>
            <a:pPr algn="ctr" eaLnBrk="0" fontAlgn="base" hangingPunct="0">
              <a:spcBef>
                <a:spcPct val="0"/>
              </a:spcBef>
              <a:spcAft>
                <a:spcPct val="0"/>
              </a:spcAft>
            </a:pPr>
            <a:r>
              <a:rPr lang="vi-VN" sz="3200" b="1" i="1" kern="10" dirty="0">
                <a:ln w="9525">
                  <a:solidFill>
                    <a:srgbClr val="000000"/>
                  </a:solidFill>
                  <a:round/>
                  <a:headEnd/>
                  <a:tailEnd/>
                </a:ln>
                <a:solidFill>
                  <a:srgbClr val="0000FF"/>
                </a:solidFill>
                <a:effectLst>
                  <a:outerShdw dist="107763" dir="13500000" algn="ctr" rotWithShape="0">
                    <a:srgbClr val="808080">
                      <a:alpha val="50000"/>
                    </a:srgbClr>
                  </a:outerShdw>
                </a:effectLst>
                <a:latin typeface="Times" panose="02020603050405020304" pitchFamily="18" charset="0"/>
                <a:ea typeface="Verdana" panose="020B0604030504040204" pitchFamily="34" charset="0"/>
                <a:cs typeface="Times" panose="02020603050405020304" pitchFamily="18" charset="0"/>
              </a:rPr>
              <a:t>Trò chơi </a:t>
            </a:r>
            <a:endParaRPr lang="en-US" sz="3200" b="1" i="1" kern="10" dirty="0" smtClean="0">
              <a:ln w="9525">
                <a:solidFill>
                  <a:srgbClr val="000000"/>
                </a:solidFill>
                <a:round/>
                <a:headEnd/>
                <a:tailEnd/>
              </a:ln>
              <a:solidFill>
                <a:srgbClr val="0000FF"/>
              </a:solidFill>
              <a:effectLst>
                <a:outerShdw dist="107763" dir="13500000" algn="ctr" rotWithShape="0">
                  <a:srgbClr val="808080">
                    <a:alpha val="50000"/>
                  </a:srgbClr>
                </a:outerShdw>
              </a:effectLst>
              <a:latin typeface="Times" panose="02020603050405020304" pitchFamily="18" charset="0"/>
              <a:ea typeface="Verdana" panose="020B0604030504040204" pitchFamily="34" charset="0"/>
              <a:cs typeface="Times" panose="02020603050405020304" pitchFamily="18" charset="0"/>
            </a:endParaRPr>
          </a:p>
          <a:p>
            <a:pPr algn="ctr" eaLnBrk="0" fontAlgn="base" hangingPunct="0">
              <a:spcBef>
                <a:spcPct val="0"/>
              </a:spcBef>
              <a:spcAft>
                <a:spcPct val="0"/>
              </a:spcAft>
            </a:pPr>
            <a:r>
              <a:rPr lang="vi-VN" sz="3200" b="1" i="1" kern="10" dirty="0"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Times" panose="02020603050405020304" pitchFamily="18" charset="0"/>
                <a:ea typeface="Verdana" panose="020B0604030504040204" pitchFamily="34" charset="0"/>
                <a:cs typeface="Times" panose="02020603050405020304" pitchFamily="18" charset="0"/>
              </a:rPr>
              <a:t>“</a:t>
            </a:r>
            <a:r>
              <a:rPr lang="en-US" sz="3200" b="1" i="1" kern="10" dirty="0" err="1"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Times" panose="02020603050405020304" pitchFamily="18" charset="0"/>
                <a:ea typeface="Verdana" panose="020B0604030504040204" pitchFamily="34" charset="0"/>
                <a:cs typeface="Times" panose="02020603050405020304" pitchFamily="18" charset="0"/>
              </a:rPr>
              <a:t>Tiếp</a:t>
            </a:r>
            <a:r>
              <a:rPr lang="en-US" sz="3200" b="1" i="1" kern="10" dirty="0"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Times" panose="02020603050405020304" pitchFamily="18" charset="0"/>
                <a:ea typeface="Verdana" panose="020B0604030504040204" pitchFamily="34" charset="0"/>
                <a:cs typeface="Times" panose="02020603050405020304" pitchFamily="18" charset="0"/>
              </a:rPr>
              <a:t> </a:t>
            </a:r>
            <a:r>
              <a:rPr lang="en-US" sz="3200" b="1" i="1" kern="10" dirty="0" err="1"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Times" panose="02020603050405020304" pitchFamily="18" charset="0"/>
                <a:ea typeface="Verdana" panose="020B0604030504040204" pitchFamily="34" charset="0"/>
                <a:cs typeface="Times" panose="02020603050405020304" pitchFamily="18" charset="0"/>
              </a:rPr>
              <a:t>sức</a:t>
            </a:r>
            <a:r>
              <a:rPr lang="en-US" sz="3200" b="1" i="1" kern="10" dirty="0"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Times" panose="02020603050405020304" pitchFamily="18" charset="0"/>
                <a:ea typeface="Verdana" panose="020B0604030504040204" pitchFamily="34" charset="0"/>
                <a:cs typeface="Times" panose="02020603050405020304" pitchFamily="18" charset="0"/>
              </a:rPr>
              <a:t> </a:t>
            </a:r>
            <a:r>
              <a:rPr lang="en-US" sz="3200" b="1" i="1" kern="10" dirty="0" err="1"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Times" panose="02020603050405020304" pitchFamily="18" charset="0"/>
                <a:ea typeface="Verdana" panose="020B0604030504040204" pitchFamily="34" charset="0"/>
                <a:cs typeface="Times" panose="02020603050405020304" pitchFamily="18" charset="0"/>
              </a:rPr>
              <a:t>đồng</a:t>
            </a:r>
            <a:r>
              <a:rPr lang="en-US" sz="3200" b="1" i="1" kern="10" dirty="0"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Times" panose="02020603050405020304" pitchFamily="18" charset="0"/>
                <a:ea typeface="Verdana" panose="020B0604030504040204" pitchFamily="34" charset="0"/>
                <a:cs typeface="Times" panose="02020603050405020304" pitchFamily="18" charset="0"/>
              </a:rPr>
              <a:t> </a:t>
            </a:r>
            <a:r>
              <a:rPr lang="en-US" sz="3200" b="1" i="1" kern="10" dirty="0" err="1"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Times" panose="02020603050405020304" pitchFamily="18" charset="0"/>
                <a:ea typeface="Verdana" panose="020B0604030504040204" pitchFamily="34" charset="0"/>
                <a:cs typeface="Times" panose="02020603050405020304" pitchFamily="18" charset="0"/>
              </a:rPr>
              <a:t>đội</a:t>
            </a:r>
            <a:r>
              <a:rPr lang="vi-VN" sz="3200" b="1" i="1" kern="10" dirty="0"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Times" panose="02020603050405020304" pitchFamily="18" charset="0"/>
                <a:ea typeface="Verdana" panose="020B0604030504040204" pitchFamily="34" charset="0"/>
                <a:cs typeface="Times" panose="02020603050405020304" pitchFamily="18" charset="0"/>
              </a:rPr>
              <a:t>"</a:t>
            </a:r>
            <a:r>
              <a:rPr lang="en-US" sz="3200" b="1" i="1" kern="10" dirty="0"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Times" panose="02020603050405020304" pitchFamily="18" charset="0"/>
                <a:ea typeface="Verdana" panose="020B0604030504040204" pitchFamily="34" charset="0"/>
                <a:cs typeface="Times" panose="02020603050405020304" pitchFamily="18" charset="0"/>
              </a:rPr>
              <a:t>  </a:t>
            </a:r>
            <a:endParaRPr lang="en-US" sz="3200" b="1" i="1" kern="10" dirty="0">
              <a:ln w="9525">
                <a:solidFill>
                  <a:srgbClr val="000000"/>
                </a:solidFill>
                <a:round/>
                <a:headEnd/>
                <a:tailEnd/>
              </a:ln>
              <a:solidFill>
                <a:srgbClr val="FF0000"/>
              </a:solidFill>
              <a:effectLst>
                <a:outerShdw dist="107763" dir="13500000" algn="ctr" rotWithShape="0">
                  <a:srgbClr val="808080">
                    <a:alpha val="50000"/>
                  </a:srgbClr>
                </a:outerShdw>
              </a:effectLst>
              <a:latin typeface="Times" panose="02020603050405020304" pitchFamily="18" charset="0"/>
              <a:ea typeface="Verdana" panose="020B0604030504040204" pitchFamily="34" charset="0"/>
              <a:cs typeface="Times" panose="02020603050405020304" pitchFamily="18" charset="0"/>
            </a:endParaRPr>
          </a:p>
        </p:txBody>
      </p:sp>
      <p:sp>
        <p:nvSpPr>
          <p:cNvPr id="5" name="Text Box 33"/>
          <p:cNvSpPr txBox="1">
            <a:spLocks noChangeArrowheads="1"/>
          </p:cNvSpPr>
          <p:nvPr/>
        </p:nvSpPr>
        <p:spPr bwMode="auto">
          <a:xfrm>
            <a:off x="3535681" y="2062462"/>
            <a:ext cx="6365965" cy="1754326"/>
          </a:xfrm>
          <a:prstGeom prst="rect">
            <a:avLst/>
          </a:prstGeom>
          <a:solidFill>
            <a:srgbClr val="FFFF00"/>
          </a:solidFill>
          <a:ln w="9525">
            <a:solidFill>
              <a:srgbClr val="FF33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3600" b="1" dirty="0" err="1">
                <a:solidFill>
                  <a:srgbClr val="FF00FF"/>
                </a:solidFill>
                <a:latin typeface="Times" panose="02020603050405020304" pitchFamily="18" charset="0"/>
                <a:cs typeface="Times" panose="02020603050405020304" pitchFamily="18" charset="0"/>
              </a:rPr>
              <a:t>Tìm</a:t>
            </a:r>
            <a:r>
              <a:rPr lang="en-US" altLang="en-US" sz="3600" b="1" dirty="0">
                <a:solidFill>
                  <a:srgbClr val="FF00FF"/>
                </a:solidFill>
                <a:latin typeface="Times" panose="02020603050405020304" pitchFamily="18" charset="0"/>
                <a:cs typeface="Times" panose="02020603050405020304" pitchFamily="18" charset="0"/>
              </a:rPr>
              <a:t> </a:t>
            </a:r>
            <a:r>
              <a:rPr lang="en-US" altLang="en-US" sz="3600" b="1" dirty="0" err="1" smtClean="0">
                <a:solidFill>
                  <a:srgbClr val="FF00FF"/>
                </a:solidFill>
                <a:latin typeface="Times" panose="02020603050405020304" pitchFamily="18" charset="0"/>
                <a:cs typeface="Times" panose="02020603050405020304" pitchFamily="18" charset="0"/>
              </a:rPr>
              <a:t>những</a:t>
            </a:r>
            <a:r>
              <a:rPr lang="en-US" altLang="en-US" sz="3600" b="1" dirty="0" smtClean="0">
                <a:solidFill>
                  <a:srgbClr val="FF00FF"/>
                </a:solidFill>
                <a:latin typeface="Times" panose="02020603050405020304" pitchFamily="18" charset="0"/>
                <a:cs typeface="Times" panose="02020603050405020304" pitchFamily="18" charset="0"/>
              </a:rPr>
              <a:t> </a:t>
            </a:r>
            <a:r>
              <a:rPr lang="en-US" altLang="en-US" sz="3600" b="1" dirty="0" err="1" smtClean="0">
                <a:solidFill>
                  <a:srgbClr val="FF00FF"/>
                </a:solidFill>
                <a:latin typeface="Times" panose="02020603050405020304" pitchFamily="18" charset="0"/>
                <a:cs typeface="Times" panose="02020603050405020304" pitchFamily="18" charset="0"/>
              </a:rPr>
              <a:t>biểu</a:t>
            </a:r>
            <a:r>
              <a:rPr lang="en-US" altLang="en-US" sz="3600" b="1" dirty="0" smtClean="0">
                <a:solidFill>
                  <a:srgbClr val="FF00FF"/>
                </a:solidFill>
                <a:latin typeface="Times" panose="02020603050405020304" pitchFamily="18" charset="0"/>
                <a:cs typeface="Times" panose="02020603050405020304" pitchFamily="18" charset="0"/>
              </a:rPr>
              <a:t> </a:t>
            </a:r>
            <a:r>
              <a:rPr lang="en-US" altLang="en-US" sz="3600" b="1" dirty="0" err="1" smtClean="0">
                <a:solidFill>
                  <a:srgbClr val="FF00FF"/>
                </a:solidFill>
                <a:latin typeface="Times" panose="02020603050405020304" pitchFamily="18" charset="0"/>
                <a:cs typeface="Times" panose="02020603050405020304" pitchFamily="18" charset="0"/>
              </a:rPr>
              <a:t>hiện</a:t>
            </a:r>
            <a:r>
              <a:rPr lang="en-US" altLang="en-US" sz="3600" b="1" dirty="0" smtClean="0">
                <a:solidFill>
                  <a:srgbClr val="FF00FF"/>
                </a:solidFill>
                <a:latin typeface="Times" panose="02020603050405020304" pitchFamily="18" charset="0"/>
                <a:cs typeface="Times" panose="02020603050405020304" pitchFamily="18" charset="0"/>
              </a:rPr>
              <a:t> </a:t>
            </a:r>
            <a:r>
              <a:rPr lang="en-US" altLang="en-US" sz="3600" b="1" dirty="0" err="1" smtClean="0">
                <a:solidFill>
                  <a:srgbClr val="FF00FF"/>
                </a:solidFill>
                <a:latin typeface="Times" panose="02020603050405020304" pitchFamily="18" charset="0"/>
                <a:cs typeface="Times" panose="02020603050405020304" pitchFamily="18" charset="0"/>
              </a:rPr>
              <a:t>yêu</a:t>
            </a:r>
            <a:r>
              <a:rPr lang="en-US" altLang="en-US" sz="3600" b="1" dirty="0" smtClean="0">
                <a:solidFill>
                  <a:srgbClr val="FF00FF"/>
                </a:solidFill>
                <a:latin typeface="Times" panose="02020603050405020304" pitchFamily="18" charset="0"/>
                <a:cs typeface="Times" panose="02020603050405020304" pitchFamily="18" charset="0"/>
              </a:rPr>
              <a:t> </a:t>
            </a:r>
            <a:r>
              <a:rPr lang="en-US" altLang="en-US" sz="3600" b="1" dirty="0" err="1" smtClean="0">
                <a:solidFill>
                  <a:srgbClr val="FF00FF"/>
                </a:solidFill>
                <a:latin typeface="Times" panose="02020603050405020304" pitchFamily="18" charset="0"/>
                <a:cs typeface="Times" panose="02020603050405020304" pitchFamily="18" charset="0"/>
              </a:rPr>
              <a:t>thương</a:t>
            </a:r>
            <a:r>
              <a:rPr lang="en-US" altLang="en-US" sz="3600" b="1" dirty="0" smtClean="0">
                <a:solidFill>
                  <a:srgbClr val="FF00FF"/>
                </a:solidFill>
                <a:latin typeface="Times" panose="02020603050405020304" pitchFamily="18" charset="0"/>
                <a:cs typeface="Times" panose="02020603050405020304" pitchFamily="18" charset="0"/>
              </a:rPr>
              <a:t> con </a:t>
            </a:r>
            <a:r>
              <a:rPr lang="en-US" altLang="en-US" sz="3600" b="1" dirty="0" err="1" smtClean="0">
                <a:solidFill>
                  <a:srgbClr val="FF00FF"/>
                </a:solidFill>
                <a:latin typeface="Times" panose="02020603050405020304" pitchFamily="18" charset="0"/>
                <a:cs typeface="Times" panose="02020603050405020304" pitchFamily="18" charset="0"/>
              </a:rPr>
              <a:t>người</a:t>
            </a:r>
            <a:r>
              <a:rPr lang="en-US" altLang="en-US" sz="3600" b="1" dirty="0" smtClean="0">
                <a:solidFill>
                  <a:srgbClr val="FF00FF"/>
                </a:solidFill>
                <a:latin typeface="Times" panose="02020603050405020304" pitchFamily="18" charset="0"/>
                <a:cs typeface="Times" panose="02020603050405020304" pitchFamily="18" charset="0"/>
              </a:rPr>
              <a:t>  </a:t>
            </a:r>
            <a:r>
              <a:rPr lang="en-US" altLang="en-US" sz="3600" b="1" dirty="0" err="1" smtClean="0">
                <a:solidFill>
                  <a:srgbClr val="FF00FF"/>
                </a:solidFill>
                <a:latin typeface="Times" panose="02020603050405020304" pitchFamily="18" charset="0"/>
                <a:cs typeface="Times" panose="02020603050405020304" pitchFamily="18" charset="0"/>
              </a:rPr>
              <a:t>và</a:t>
            </a:r>
            <a:r>
              <a:rPr lang="en-US" altLang="en-US" sz="3600" b="1" dirty="0" smtClean="0">
                <a:solidFill>
                  <a:srgbClr val="FF00FF"/>
                </a:solidFill>
                <a:latin typeface="Times" panose="02020603050405020304" pitchFamily="18" charset="0"/>
                <a:cs typeface="Times" panose="02020603050405020304" pitchFamily="18" charset="0"/>
              </a:rPr>
              <a:t> </a:t>
            </a:r>
            <a:r>
              <a:rPr lang="en-US" altLang="en-US" sz="3600" b="1" dirty="0" err="1" smtClean="0">
                <a:solidFill>
                  <a:srgbClr val="FF00FF"/>
                </a:solidFill>
                <a:latin typeface="Times" panose="02020603050405020304" pitchFamily="18" charset="0"/>
                <a:cs typeface="Times" panose="02020603050405020304" pitchFamily="18" charset="0"/>
              </a:rPr>
              <a:t>trái</a:t>
            </a:r>
            <a:r>
              <a:rPr lang="en-US" altLang="en-US" sz="3600" b="1" dirty="0" smtClean="0">
                <a:solidFill>
                  <a:srgbClr val="FF00FF"/>
                </a:solidFill>
                <a:latin typeface="Times" panose="02020603050405020304" pitchFamily="18" charset="0"/>
                <a:cs typeface="Times" panose="02020603050405020304" pitchFamily="18" charset="0"/>
              </a:rPr>
              <a:t> </a:t>
            </a:r>
            <a:r>
              <a:rPr lang="en-US" altLang="en-US" sz="3600" b="1" dirty="0" err="1" smtClean="0">
                <a:solidFill>
                  <a:srgbClr val="FF00FF"/>
                </a:solidFill>
                <a:latin typeface="Times" panose="02020603050405020304" pitchFamily="18" charset="0"/>
                <a:cs typeface="Times" panose="02020603050405020304" pitchFamily="18" charset="0"/>
              </a:rPr>
              <a:t>với</a:t>
            </a:r>
            <a:r>
              <a:rPr lang="en-US" altLang="en-US" sz="3600" b="1" dirty="0" smtClean="0">
                <a:solidFill>
                  <a:srgbClr val="FF00FF"/>
                </a:solidFill>
                <a:latin typeface="Times" panose="02020603050405020304" pitchFamily="18" charset="0"/>
                <a:cs typeface="Times" panose="02020603050405020304" pitchFamily="18" charset="0"/>
              </a:rPr>
              <a:t> </a:t>
            </a:r>
            <a:r>
              <a:rPr lang="en-US" altLang="en-US" sz="3600" b="1" dirty="0" err="1" smtClean="0">
                <a:solidFill>
                  <a:srgbClr val="FF00FF"/>
                </a:solidFill>
                <a:latin typeface="Times" panose="02020603050405020304" pitchFamily="18" charset="0"/>
                <a:cs typeface="Times" panose="02020603050405020304" pitchFamily="18" charset="0"/>
              </a:rPr>
              <a:t>yêu</a:t>
            </a:r>
            <a:r>
              <a:rPr lang="en-US" altLang="en-US" sz="3600" b="1" dirty="0" smtClean="0">
                <a:solidFill>
                  <a:srgbClr val="FF00FF"/>
                </a:solidFill>
                <a:latin typeface="Times" panose="02020603050405020304" pitchFamily="18" charset="0"/>
                <a:cs typeface="Times" panose="02020603050405020304" pitchFamily="18" charset="0"/>
              </a:rPr>
              <a:t> </a:t>
            </a:r>
            <a:r>
              <a:rPr lang="en-US" altLang="en-US" sz="3600" b="1" dirty="0" err="1" smtClean="0">
                <a:solidFill>
                  <a:srgbClr val="FF00FF"/>
                </a:solidFill>
                <a:latin typeface="Times" panose="02020603050405020304" pitchFamily="18" charset="0"/>
                <a:cs typeface="Times" panose="02020603050405020304" pitchFamily="18" charset="0"/>
              </a:rPr>
              <a:t>thương</a:t>
            </a:r>
            <a:r>
              <a:rPr lang="en-US" altLang="en-US" sz="3600" b="1" dirty="0" smtClean="0">
                <a:solidFill>
                  <a:srgbClr val="FF00FF"/>
                </a:solidFill>
                <a:latin typeface="Times" panose="02020603050405020304" pitchFamily="18" charset="0"/>
                <a:cs typeface="Times" panose="02020603050405020304" pitchFamily="18" charset="0"/>
              </a:rPr>
              <a:t> con </a:t>
            </a:r>
            <a:r>
              <a:rPr lang="en-US" altLang="en-US" sz="3600" b="1" dirty="0" err="1" smtClean="0">
                <a:solidFill>
                  <a:srgbClr val="FF00FF"/>
                </a:solidFill>
                <a:latin typeface="Times" panose="02020603050405020304" pitchFamily="18" charset="0"/>
                <a:cs typeface="Times" panose="02020603050405020304" pitchFamily="18" charset="0"/>
              </a:rPr>
              <a:t>người</a:t>
            </a:r>
            <a:endParaRPr lang="en-US" altLang="en-US" sz="3600" b="1" dirty="0">
              <a:solidFill>
                <a:srgbClr val="FF00FF"/>
              </a:solidFill>
              <a:latin typeface="Times" panose="02020603050405020304" pitchFamily="18" charset="0"/>
              <a:cs typeface="Times" panose="02020603050405020304" pitchFamily="18" charset="0"/>
            </a:endParaRPr>
          </a:p>
        </p:txBody>
      </p:sp>
      <p:sp>
        <p:nvSpPr>
          <p:cNvPr id="6" name="Rectangle 5"/>
          <p:cNvSpPr/>
          <p:nvPr/>
        </p:nvSpPr>
        <p:spPr>
          <a:xfrm>
            <a:off x="3295377" y="3851075"/>
            <a:ext cx="6945903" cy="1938992"/>
          </a:xfrm>
          <a:prstGeom prst="rect">
            <a:avLst/>
          </a:prstGeom>
        </p:spPr>
        <p:txBody>
          <a:bodyPr wrap="square">
            <a:spAutoFit/>
          </a:bodyPr>
          <a:lstStyle/>
          <a:p>
            <a:r>
              <a:rPr lang="en-US" sz="2000" b="1" dirty="0">
                <a:solidFill>
                  <a:prstClr val="black"/>
                </a:solidFill>
                <a:latin typeface="Times" panose="02020603050405020304" pitchFamily="18" charset="0"/>
                <a:cs typeface="Times" panose="02020603050405020304" pitchFamily="18" charset="0"/>
              </a:rPr>
              <a:t>LUẬT CHƠI</a:t>
            </a:r>
            <a:r>
              <a:rPr lang="en-US" sz="2000" dirty="0">
                <a:solidFill>
                  <a:prstClr val="black"/>
                </a:solidFill>
                <a:latin typeface="Times" panose="02020603050405020304" pitchFamily="18" charset="0"/>
                <a:cs typeface="Times" panose="02020603050405020304" pitchFamily="18" charset="0"/>
              </a:rPr>
              <a:t>: </a:t>
            </a:r>
            <a:endParaRPr lang="en-US" sz="2000" dirty="0" smtClean="0">
              <a:solidFill>
                <a:prstClr val="black"/>
              </a:solidFill>
              <a:latin typeface="Times" panose="02020603050405020304" pitchFamily="18" charset="0"/>
              <a:cs typeface="Times" panose="02020603050405020304" pitchFamily="18" charset="0"/>
            </a:endParaRPr>
          </a:p>
          <a:p>
            <a:r>
              <a:rPr lang="en-US" sz="2000" b="1" dirty="0" smtClean="0">
                <a:solidFill>
                  <a:prstClr val="black"/>
                </a:solidFill>
                <a:latin typeface="Times" panose="02020603050405020304" pitchFamily="18" charset="0"/>
                <a:cs typeface="Times" panose="02020603050405020304" pitchFamily="18" charset="0"/>
              </a:rPr>
              <a:t>- </a:t>
            </a:r>
            <a:r>
              <a:rPr lang="en-US" sz="2000" b="1" dirty="0" err="1" smtClean="0">
                <a:solidFill>
                  <a:prstClr val="black"/>
                </a:solidFill>
                <a:latin typeface="Times" panose="02020603050405020304" pitchFamily="18" charset="0"/>
                <a:cs typeface="Times" panose="02020603050405020304" pitchFamily="18" charset="0"/>
              </a:rPr>
              <a:t>Số</a:t>
            </a:r>
            <a:r>
              <a:rPr lang="en-US" sz="2000" b="1" dirty="0" smtClean="0">
                <a:solidFill>
                  <a:prstClr val="black"/>
                </a:solidFill>
                <a:latin typeface="Times" panose="02020603050405020304" pitchFamily="18" charset="0"/>
                <a:cs typeface="Times" panose="02020603050405020304" pitchFamily="18" charset="0"/>
              </a:rPr>
              <a:t> </a:t>
            </a:r>
            <a:r>
              <a:rPr lang="en-US" sz="2000" b="1" dirty="0" err="1" smtClean="0">
                <a:solidFill>
                  <a:prstClr val="black"/>
                </a:solidFill>
                <a:latin typeface="Times" panose="02020603050405020304" pitchFamily="18" charset="0"/>
                <a:cs typeface="Times" panose="02020603050405020304" pitchFamily="18" charset="0"/>
              </a:rPr>
              <a:t>người</a:t>
            </a:r>
            <a:r>
              <a:rPr lang="en-US" sz="2000" b="1" dirty="0" smtClean="0">
                <a:solidFill>
                  <a:prstClr val="black"/>
                </a:solidFill>
                <a:latin typeface="Times" panose="02020603050405020304" pitchFamily="18" charset="0"/>
                <a:cs typeface="Times" panose="02020603050405020304" pitchFamily="18" charset="0"/>
              </a:rPr>
              <a:t> </a:t>
            </a:r>
            <a:r>
              <a:rPr lang="en-US" sz="2000" b="1" dirty="0" err="1" smtClean="0">
                <a:solidFill>
                  <a:prstClr val="black"/>
                </a:solidFill>
                <a:latin typeface="Times" panose="02020603050405020304" pitchFamily="18" charset="0"/>
                <a:cs typeface="Times" panose="02020603050405020304" pitchFamily="18" charset="0"/>
              </a:rPr>
              <a:t>tham</a:t>
            </a:r>
            <a:r>
              <a:rPr lang="en-US" sz="2000" b="1" dirty="0" smtClean="0">
                <a:solidFill>
                  <a:prstClr val="black"/>
                </a:solidFill>
                <a:latin typeface="Times" panose="02020603050405020304" pitchFamily="18" charset="0"/>
                <a:cs typeface="Times" panose="02020603050405020304" pitchFamily="18" charset="0"/>
              </a:rPr>
              <a:t> </a:t>
            </a:r>
            <a:r>
              <a:rPr lang="en-US" sz="2000" b="1" dirty="0" err="1" smtClean="0">
                <a:solidFill>
                  <a:prstClr val="black"/>
                </a:solidFill>
                <a:latin typeface="Times" panose="02020603050405020304" pitchFamily="18" charset="0"/>
                <a:cs typeface="Times" panose="02020603050405020304" pitchFamily="18" charset="0"/>
              </a:rPr>
              <a:t>gia</a:t>
            </a:r>
            <a:r>
              <a:rPr lang="en-US" sz="2000" b="1" dirty="0" smtClean="0">
                <a:solidFill>
                  <a:prstClr val="black"/>
                </a:solidFill>
                <a:latin typeface="Times" panose="02020603050405020304" pitchFamily="18" charset="0"/>
                <a:cs typeface="Times" panose="02020603050405020304" pitchFamily="18" charset="0"/>
              </a:rPr>
              <a:t>: </a:t>
            </a:r>
            <a:r>
              <a:rPr lang="en-US" sz="2000" b="1" dirty="0" err="1" smtClean="0">
                <a:solidFill>
                  <a:prstClr val="black"/>
                </a:solidFill>
                <a:latin typeface="Times" panose="02020603050405020304" pitchFamily="18" charset="0"/>
                <a:cs typeface="Times" panose="02020603050405020304" pitchFamily="18" charset="0"/>
              </a:rPr>
              <a:t>cả</a:t>
            </a:r>
            <a:r>
              <a:rPr lang="en-US" sz="2000" b="1" dirty="0" smtClean="0">
                <a:solidFill>
                  <a:prstClr val="black"/>
                </a:solidFill>
                <a:latin typeface="Times" panose="02020603050405020304" pitchFamily="18" charset="0"/>
                <a:cs typeface="Times" panose="02020603050405020304" pitchFamily="18" charset="0"/>
              </a:rPr>
              <a:t> </a:t>
            </a:r>
            <a:r>
              <a:rPr lang="en-US" sz="2000" b="1" dirty="0" err="1" smtClean="0">
                <a:solidFill>
                  <a:prstClr val="black"/>
                </a:solidFill>
                <a:latin typeface="Times" panose="02020603050405020304" pitchFamily="18" charset="0"/>
                <a:cs typeface="Times" panose="02020603050405020304" pitchFamily="18" charset="0"/>
              </a:rPr>
              <a:t>lớp</a:t>
            </a:r>
            <a:endParaRPr lang="en-US" sz="2000" b="1" dirty="0" smtClean="0">
              <a:solidFill>
                <a:prstClr val="black"/>
              </a:solidFill>
              <a:latin typeface="Times" panose="02020603050405020304" pitchFamily="18" charset="0"/>
              <a:cs typeface="Times" panose="02020603050405020304" pitchFamily="18" charset="0"/>
            </a:endParaRPr>
          </a:p>
          <a:p>
            <a:pPr marL="342900" indent="-342900">
              <a:buFontTx/>
              <a:buChar char="-"/>
            </a:pPr>
            <a:r>
              <a:rPr lang="en-US" sz="2000" b="1" dirty="0" err="1" smtClean="0">
                <a:solidFill>
                  <a:prstClr val="black"/>
                </a:solidFill>
                <a:latin typeface="Times" panose="02020603050405020304" pitchFamily="18" charset="0"/>
                <a:cs typeface="Times" panose="02020603050405020304" pitchFamily="18" charset="0"/>
              </a:rPr>
              <a:t>Cách</a:t>
            </a:r>
            <a:r>
              <a:rPr lang="en-US" sz="2000" b="1" dirty="0" smtClean="0">
                <a:solidFill>
                  <a:prstClr val="black"/>
                </a:solidFill>
                <a:latin typeface="Times" panose="02020603050405020304" pitchFamily="18" charset="0"/>
                <a:cs typeface="Times" panose="02020603050405020304" pitchFamily="18" charset="0"/>
              </a:rPr>
              <a:t> </a:t>
            </a:r>
            <a:r>
              <a:rPr lang="en-US" sz="2000" b="1" dirty="0" err="1" smtClean="0">
                <a:solidFill>
                  <a:prstClr val="black"/>
                </a:solidFill>
                <a:latin typeface="Times" panose="02020603050405020304" pitchFamily="18" charset="0"/>
                <a:cs typeface="Times" panose="02020603050405020304" pitchFamily="18" charset="0"/>
              </a:rPr>
              <a:t>thức</a:t>
            </a:r>
            <a:r>
              <a:rPr lang="en-US" sz="2000" b="1" dirty="0" smtClean="0">
                <a:solidFill>
                  <a:prstClr val="black"/>
                </a:solidFill>
                <a:latin typeface="Times" panose="02020603050405020304" pitchFamily="18" charset="0"/>
                <a:cs typeface="Times" panose="02020603050405020304" pitchFamily="18" charset="0"/>
              </a:rPr>
              <a:t>: Chia </a:t>
            </a:r>
            <a:r>
              <a:rPr lang="en-US" sz="2000" b="1" dirty="0" err="1" smtClean="0">
                <a:solidFill>
                  <a:prstClr val="black"/>
                </a:solidFill>
                <a:latin typeface="Times" panose="02020603050405020304" pitchFamily="18" charset="0"/>
                <a:cs typeface="Times" panose="02020603050405020304" pitchFamily="18" charset="0"/>
              </a:rPr>
              <a:t>lớp</a:t>
            </a:r>
            <a:r>
              <a:rPr lang="en-US" sz="2000" b="1" dirty="0" smtClean="0">
                <a:solidFill>
                  <a:prstClr val="black"/>
                </a:solidFill>
                <a:latin typeface="Times" panose="02020603050405020304" pitchFamily="18" charset="0"/>
                <a:cs typeface="Times" panose="02020603050405020304" pitchFamily="18" charset="0"/>
              </a:rPr>
              <a:t> </a:t>
            </a:r>
            <a:r>
              <a:rPr lang="en-US" sz="2000" b="1" dirty="0" err="1" smtClean="0">
                <a:solidFill>
                  <a:prstClr val="black"/>
                </a:solidFill>
                <a:latin typeface="Times" panose="02020603050405020304" pitchFamily="18" charset="0"/>
                <a:cs typeface="Times" panose="02020603050405020304" pitchFamily="18" charset="0"/>
              </a:rPr>
              <a:t>làm</a:t>
            </a:r>
            <a:r>
              <a:rPr lang="en-US" sz="2000" b="1" dirty="0" smtClean="0">
                <a:solidFill>
                  <a:prstClr val="black"/>
                </a:solidFill>
                <a:latin typeface="Times" panose="02020603050405020304" pitchFamily="18" charset="0"/>
                <a:cs typeface="Times" panose="02020603050405020304" pitchFamily="18" charset="0"/>
              </a:rPr>
              <a:t> </a:t>
            </a:r>
            <a:r>
              <a:rPr lang="en-US" sz="2000" b="1" dirty="0" err="1" smtClean="0">
                <a:solidFill>
                  <a:prstClr val="black"/>
                </a:solidFill>
                <a:latin typeface="Times" panose="02020603050405020304" pitchFamily="18" charset="0"/>
                <a:cs typeface="Times" panose="02020603050405020304" pitchFamily="18" charset="0"/>
              </a:rPr>
              <a:t>hai</a:t>
            </a:r>
            <a:r>
              <a:rPr lang="en-US" sz="2000" b="1" dirty="0" smtClean="0">
                <a:solidFill>
                  <a:prstClr val="black"/>
                </a:solidFill>
                <a:latin typeface="Times" panose="02020603050405020304" pitchFamily="18" charset="0"/>
                <a:cs typeface="Times" panose="02020603050405020304" pitchFamily="18" charset="0"/>
              </a:rPr>
              <a:t> </a:t>
            </a:r>
            <a:r>
              <a:rPr lang="en-US" sz="2000" b="1" dirty="0" err="1" smtClean="0">
                <a:solidFill>
                  <a:prstClr val="black"/>
                </a:solidFill>
                <a:latin typeface="Times" panose="02020603050405020304" pitchFamily="18" charset="0"/>
                <a:cs typeface="Times" panose="02020603050405020304" pitchFamily="18" charset="0"/>
              </a:rPr>
              <a:t>đội</a:t>
            </a:r>
            <a:r>
              <a:rPr lang="en-US" sz="2000" b="1" dirty="0" smtClean="0">
                <a:solidFill>
                  <a:prstClr val="black"/>
                </a:solidFill>
                <a:latin typeface="Times" panose="02020603050405020304" pitchFamily="18" charset="0"/>
                <a:cs typeface="Times" panose="02020603050405020304" pitchFamily="18" charset="0"/>
              </a:rPr>
              <a:t> </a:t>
            </a:r>
            <a:r>
              <a:rPr lang="en-US" sz="2000" b="1" dirty="0" err="1" smtClean="0">
                <a:solidFill>
                  <a:prstClr val="black"/>
                </a:solidFill>
                <a:latin typeface="Times" panose="02020603050405020304" pitchFamily="18" charset="0"/>
                <a:cs typeface="Times" panose="02020603050405020304" pitchFamily="18" charset="0"/>
              </a:rPr>
              <a:t>theo</a:t>
            </a:r>
            <a:r>
              <a:rPr lang="en-US" sz="2000" b="1" dirty="0" smtClean="0">
                <a:solidFill>
                  <a:prstClr val="black"/>
                </a:solidFill>
                <a:latin typeface="Times" panose="02020603050405020304" pitchFamily="18" charset="0"/>
                <a:cs typeface="Times" panose="02020603050405020304" pitchFamily="18" charset="0"/>
              </a:rPr>
              <a:t> </a:t>
            </a:r>
            <a:r>
              <a:rPr lang="en-US" sz="2000" b="1" dirty="0" err="1" smtClean="0">
                <a:solidFill>
                  <a:prstClr val="black"/>
                </a:solidFill>
                <a:latin typeface="Times" panose="02020603050405020304" pitchFamily="18" charset="0"/>
                <a:cs typeface="Times" panose="02020603050405020304" pitchFamily="18" charset="0"/>
              </a:rPr>
              <a:t>dãy</a:t>
            </a:r>
            <a:r>
              <a:rPr lang="en-US" sz="2000" b="1" dirty="0" smtClean="0">
                <a:solidFill>
                  <a:prstClr val="black"/>
                </a:solidFill>
                <a:latin typeface="Times" panose="02020603050405020304" pitchFamily="18" charset="0"/>
                <a:cs typeface="Times" panose="02020603050405020304" pitchFamily="18" charset="0"/>
              </a:rPr>
              <a:t> </a:t>
            </a:r>
            <a:r>
              <a:rPr lang="en-US" sz="2000" b="1" dirty="0" err="1" smtClean="0">
                <a:solidFill>
                  <a:prstClr val="black"/>
                </a:solidFill>
                <a:latin typeface="Times" panose="02020603050405020304" pitchFamily="18" charset="0"/>
                <a:cs typeface="Times" panose="02020603050405020304" pitchFamily="18" charset="0"/>
              </a:rPr>
              <a:t>bàn</a:t>
            </a:r>
            <a:r>
              <a:rPr lang="en-US" sz="2000" b="1" dirty="0" smtClean="0">
                <a:solidFill>
                  <a:prstClr val="black"/>
                </a:solidFill>
                <a:latin typeface="Times" panose="02020603050405020304" pitchFamily="18" charset="0"/>
                <a:cs typeface="Times" panose="02020603050405020304" pitchFamily="18" charset="0"/>
              </a:rPr>
              <a:t>. </a:t>
            </a:r>
            <a:r>
              <a:rPr lang="en-US" sz="2000" b="1" dirty="0" err="1" smtClean="0">
                <a:solidFill>
                  <a:prstClr val="black"/>
                </a:solidFill>
                <a:latin typeface="Times" panose="02020603050405020304" pitchFamily="18" charset="0"/>
                <a:cs typeface="Times" panose="02020603050405020304" pitchFamily="18" charset="0"/>
              </a:rPr>
              <a:t>Mỗi</a:t>
            </a:r>
            <a:r>
              <a:rPr lang="en-US" sz="2000" b="1" dirty="0" smtClean="0">
                <a:solidFill>
                  <a:prstClr val="black"/>
                </a:solidFill>
                <a:latin typeface="Times" panose="02020603050405020304" pitchFamily="18" charset="0"/>
                <a:cs typeface="Times" panose="02020603050405020304" pitchFamily="18" charset="0"/>
              </a:rPr>
              <a:t> </a:t>
            </a:r>
            <a:r>
              <a:rPr lang="en-US" sz="2000" b="1" dirty="0" err="1" smtClean="0">
                <a:solidFill>
                  <a:prstClr val="black"/>
                </a:solidFill>
                <a:latin typeface="Times" panose="02020603050405020304" pitchFamily="18" charset="0"/>
                <a:cs typeface="Times" panose="02020603050405020304" pitchFamily="18" charset="0"/>
              </a:rPr>
              <a:t>dãy</a:t>
            </a:r>
            <a:r>
              <a:rPr lang="en-US" sz="2000" b="1" dirty="0" smtClean="0">
                <a:solidFill>
                  <a:prstClr val="black"/>
                </a:solidFill>
                <a:latin typeface="Times" panose="02020603050405020304" pitchFamily="18" charset="0"/>
                <a:cs typeface="Times" panose="02020603050405020304" pitchFamily="18" charset="0"/>
              </a:rPr>
              <a:t> </a:t>
            </a:r>
            <a:r>
              <a:rPr lang="en-US" sz="2000" b="1" dirty="0" err="1" smtClean="0">
                <a:solidFill>
                  <a:prstClr val="black"/>
                </a:solidFill>
                <a:latin typeface="Times" panose="02020603050405020304" pitchFamily="18" charset="0"/>
                <a:cs typeface="Times" panose="02020603050405020304" pitchFamily="18" charset="0"/>
              </a:rPr>
              <a:t>cử</a:t>
            </a:r>
            <a:r>
              <a:rPr lang="en-US" sz="2000" b="1" dirty="0" smtClean="0">
                <a:solidFill>
                  <a:prstClr val="black"/>
                </a:solidFill>
                <a:latin typeface="Times" panose="02020603050405020304" pitchFamily="18" charset="0"/>
                <a:cs typeface="Times" panose="02020603050405020304" pitchFamily="18" charset="0"/>
              </a:rPr>
              <a:t> 5 </a:t>
            </a:r>
            <a:r>
              <a:rPr lang="en-US" sz="2000" b="1" dirty="0" err="1" smtClean="0">
                <a:solidFill>
                  <a:prstClr val="black"/>
                </a:solidFill>
                <a:latin typeface="Times" panose="02020603050405020304" pitchFamily="18" charset="0"/>
                <a:cs typeface="Times" panose="02020603050405020304" pitchFamily="18" charset="0"/>
              </a:rPr>
              <a:t>bạn</a:t>
            </a:r>
            <a:r>
              <a:rPr lang="en-US" sz="2000" b="1" dirty="0" smtClean="0">
                <a:solidFill>
                  <a:prstClr val="black"/>
                </a:solidFill>
                <a:latin typeface="Times" panose="02020603050405020304" pitchFamily="18" charset="0"/>
                <a:cs typeface="Times" panose="02020603050405020304" pitchFamily="18" charset="0"/>
              </a:rPr>
              <a:t> </a:t>
            </a:r>
            <a:r>
              <a:rPr lang="en-US" sz="2000" b="1" dirty="0" err="1" smtClean="0">
                <a:solidFill>
                  <a:prstClr val="black"/>
                </a:solidFill>
                <a:latin typeface="Times" panose="02020603050405020304" pitchFamily="18" charset="0"/>
                <a:cs typeface="Times" panose="02020603050405020304" pitchFamily="18" charset="0"/>
              </a:rPr>
              <a:t>đạị</a:t>
            </a:r>
            <a:r>
              <a:rPr lang="en-US" sz="2000" b="1" dirty="0" smtClean="0">
                <a:solidFill>
                  <a:prstClr val="black"/>
                </a:solidFill>
                <a:latin typeface="Times" panose="02020603050405020304" pitchFamily="18" charset="0"/>
                <a:cs typeface="Times" panose="02020603050405020304" pitchFamily="18" charset="0"/>
              </a:rPr>
              <a:t> </a:t>
            </a:r>
            <a:r>
              <a:rPr lang="en-US" sz="2000" b="1" dirty="0" err="1" smtClean="0">
                <a:solidFill>
                  <a:prstClr val="black"/>
                </a:solidFill>
                <a:latin typeface="Times" panose="02020603050405020304" pitchFamily="18" charset="0"/>
                <a:cs typeface="Times" panose="02020603050405020304" pitchFamily="18" charset="0"/>
              </a:rPr>
              <a:t>diện</a:t>
            </a:r>
            <a:r>
              <a:rPr lang="en-US" sz="2000" b="1" dirty="0" smtClean="0">
                <a:solidFill>
                  <a:prstClr val="black"/>
                </a:solidFill>
                <a:latin typeface="Times" panose="02020603050405020304" pitchFamily="18" charset="0"/>
                <a:cs typeface="Times" panose="02020603050405020304" pitchFamily="18" charset="0"/>
              </a:rPr>
              <a:t>. </a:t>
            </a:r>
            <a:r>
              <a:rPr lang="en-US" sz="2000" b="1" dirty="0" err="1" smtClean="0">
                <a:solidFill>
                  <a:prstClr val="black"/>
                </a:solidFill>
                <a:latin typeface="Times" panose="02020603050405020304" pitchFamily="18" charset="0"/>
                <a:cs typeface="Times" panose="02020603050405020304" pitchFamily="18" charset="0"/>
              </a:rPr>
              <a:t>Lần</a:t>
            </a:r>
            <a:r>
              <a:rPr lang="en-US" sz="2000" b="1" dirty="0" smtClean="0">
                <a:solidFill>
                  <a:prstClr val="black"/>
                </a:solidFill>
                <a:latin typeface="Times" panose="02020603050405020304" pitchFamily="18" charset="0"/>
                <a:cs typeface="Times" panose="02020603050405020304" pitchFamily="18" charset="0"/>
              </a:rPr>
              <a:t> </a:t>
            </a:r>
            <a:r>
              <a:rPr lang="en-US" sz="2000" b="1" dirty="0" err="1" smtClean="0">
                <a:solidFill>
                  <a:prstClr val="black"/>
                </a:solidFill>
                <a:latin typeface="Times" panose="02020603050405020304" pitchFamily="18" charset="0"/>
                <a:cs typeface="Times" panose="02020603050405020304" pitchFamily="18" charset="0"/>
              </a:rPr>
              <a:t>lượt</a:t>
            </a:r>
            <a:r>
              <a:rPr lang="en-US" sz="2000" b="1" dirty="0" smtClean="0">
                <a:solidFill>
                  <a:prstClr val="black"/>
                </a:solidFill>
                <a:latin typeface="Times" panose="02020603050405020304" pitchFamily="18" charset="0"/>
                <a:cs typeface="Times" panose="02020603050405020304" pitchFamily="18" charset="0"/>
              </a:rPr>
              <a:t> </a:t>
            </a:r>
            <a:r>
              <a:rPr lang="en-US" sz="2000" b="1" dirty="0" err="1" smtClean="0">
                <a:solidFill>
                  <a:prstClr val="black"/>
                </a:solidFill>
                <a:latin typeface="Times" panose="02020603050405020304" pitchFamily="18" charset="0"/>
                <a:cs typeface="Times" panose="02020603050405020304" pitchFamily="18" charset="0"/>
              </a:rPr>
              <a:t>viết</a:t>
            </a:r>
            <a:r>
              <a:rPr lang="en-US" sz="2000" b="1" dirty="0" smtClean="0">
                <a:solidFill>
                  <a:prstClr val="black"/>
                </a:solidFill>
                <a:latin typeface="Times" panose="02020603050405020304" pitchFamily="18" charset="0"/>
                <a:cs typeface="Times" panose="02020603050405020304" pitchFamily="18" charset="0"/>
              </a:rPr>
              <a:t>  </a:t>
            </a:r>
            <a:r>
              <a:rPr lang="en-US" sz="2000" b="1" dirty="0" err="1" smtClean="0">
                <a:solidFill>
                  <a:prstClr val="black"/>
                </a:solidFill>
                <a:latin typeface="Times" panose="02020603050405020304" pitchFamily="18" charset="0"/>
                <a:cs typeface="Times" panose="02020603050405020304" pitchFamily="18" charset="0"/>
              </a:rPr>
              <a:t>biểu</a:t>
            </a:r>
            <a:r>
              <a:rPr lang="en-US" sz="2000" b="1" dirty="0" smtClean="0">
                <a:solidFill>
                  <a:prstClr val="black"/>
                </a:solidFill>
                <a:latin typeface="Times" panose="02020603050405020304" pitchFamily="18" charset="0"/>
                <a:cs typeface="Times" panose="02020603050405020304" pitchFamily="18" charset="0"/>
              </a:rPr>
              <a:t> </a:t>
            </a:r>
            <a:r>
              <a:rPr lang="en-US" sz="2000" b="1" dirty="0" err="1" smtClean="0">
                <a:solidFill>
                  <a:prstClr val="black"/>
                </a:solidFill>
                <a:latin typeface="Times" panose="02020603050405020304" pitchFamily="18" charset="0"/>
                <a:cs typeface="Times" panose="02020603050405020304" pitchFamily="18" charset="0"/>
              </a:rPr>
              <a:t>hiện</a:t>
            </a:r>
            <a:r>
              <a:rPr lang="en-US" sz="2000" b="1" dirty="0" smtClean="0">
                <a:solidFill>
                  <a:prstClr val="black"/>
                </a:solidFill>
                <a:latin typeface="Times" panose="02020603050405020304" pitchFamily="18" charset="0"/>
                <a:cs typeface="Times" panose="02020603050405020304" pitchFamily="18" charset="0"/>
              </a:rPr>
              <a:t>. (</a:t>
            </a:r>
            <a:r>
              <a:rPr lang="en-US" sz="2000" b="1" dirty="0" err="1" smtClean="0">
                <a:solidFill>
                  <a:prstClr val="black"/>
                </a:solidFill>
                <a:latin typeface="Times" panose="02020603050405020304" pitchFamily="18" charset="0"/>
                <a:cs typeface="Times" panose="02020603050405020304" pitchFamily="18" charset="0"/>
              </a:rPr>
              <a:t>Không</a:t>
            </a:r>
            <a:r>
              <a:rPr lang="en-US" sz="2000" b="1" dirty="0" smtClean="0">
                <a:solidFill>
                  <a:prstClr val="black"/>
                </a:solidFill>
                <a:latin typeface="Times" panose="02020603050405020304" pitchFamily="18" charset="0"/>
                <a:cs typeface="Times" panose="02020603050405020304" pitchFamily="18" charset="0"/>
              </a:rPr>
              <a:t> </a:t>
            </a:r>
            <a:r>
              <a:rPr lang="en-US" sz="2000" b="1" dirty="0" err="1" smtClean="0">
                <a:solidFill>
                  <a:prstClr val="black"/>
                </a:solidFill>
                <a:latin typeface="Times" panose="02020603050405020304" pitchFamily="18" charset="0"/>
                <a:cs typeface="Times" panose="02020603050405020304" pitchFamily="18" charset="0"/>
              </a:rPr>
              <a:t>được</a:t>
            </a:r>
            <a:r>
              <a:rPr lang="en-US" sz="2000" b="1" dirty="0" smtClean="0">
                <a:solidFill>
                  <a:prstClr val="black"/>
                </a:solidFill>
                <a:latin typeface="Times" panose="02020603050405020304" pitchFamily="18" charset="0"/>
                <a:cs typeface="Times" panose="02020603050405020304" pitchFamily="18" charset="0"/>
              </a:rPr>
              <a:t> </a:t>
            </a:r>
            <a:r>
              <a:rPr lang="en-US" sz="2000" b="1" dirty="0" err="1" smtClean="0">
                <a:solidFill>
                  <a:prstClr val="black"/>
                </a:solidFill>
                <a:latin typeface="Times" panose="02020603050405020304" pitchFamily="18" charset="0"/>
                <a:cs typeface="Times" panose="02020603050405020304" pitchFamily="18" charset="0"/>
              </a:rPr>
              <a:t>đọc</a:t>
            </a:r>
            <a:r>
              <a:rPr lang="en-US" sz="2000" b="1" dirty="0" smtClean="0">
                <a:solidFill>
                  <a:prstClr val="black"/>
                </a:solidFill>
                <a:latin typeface="Times" panose="02020603050405020304" pitchFamily="18" charset="0"/>
                <a:cs typeface="Times" panose="02020603050405020304" pitchFamily="18" charset="0"/>
              </a:rPr>
              <a:t> </a:t>
            </a:r>
            <a:r>
              <a:rPr lang="en-US" sz="2000" b="1" dirty="0" err="1" smtClean="0">
                <a:solidFill>
                  <a:prstClr val="black"/>
                </a:solidFill>
                <a:latin typeface="Times" panose="02020603050405020304" pitchFamily="18" charset="0"/>
                <a:cs typeface="Times" panose="02020603050405020304" pitchFamily="18" charset="0"/>
              </a:rPr>
              <a:t>lặp</a:t>
            </a:r>
            <a:r>
              <a:rPr lang="en-US" sz="2000" b="1" dirty="0" smtClean="0">
                <a:solidFill>
                  <a:prstClr val="black"/>
                </a:solidFill>
                <a:latin typeface="Times" panose="02020603050405020304" pitchFamily="18" charset="0"/>
                <a:cs typeface="Times" panose="02020603050405020304" pitchFamily="18" charset="0"/>
              </a:rPr>
              <a:t> </a:t>
            </a:r>
            <a:r>
              <a:rPr lang="en-US" sz="2000" b="1" dirty="0" err="1" smtClean="0">
                <a:solidFill>
                  <a:prstClr val="black"/>
                </a:solidFill>
                <a:latin typeface="Times" panose="02020603050405020304" pitchFamily="18" charset="0"/>
                <a:cs typeface="Times" panose="02020603050405020304" pitchFamily="18" charset="0"/>
              </a:rPr>
              <a:t>lại</a:t>
            </a:r>
            <a:r>
              <a:rPr lang="en-US" sz="2000" b="1" dirty="0" smtClean="0">
                <a:solidFill>
                  <a:prstClr val="black"/>
                </a:solidFill>
                <a:latin typeface="Times" panose="02020603050405020304" pitchFamily="18" charset="0"/>
                <a:cs typeface="Times" panose="02020603050405020304" pitchFamily="18" charset="0"/>
              </a:rPr>
              <a:t> </a:t>
            </a:r>
            <a:r>
              <a:rPr lang="en-US" sz="2000" b="1" dirty="0" err="1" smtClean="0">
                <a:solidFill>
                  <a:prstClr val="black"/>
                </a:solidFill>
                <a:latin typeface="Times" panose="02020603050405020304" pitchFamily="18" charset="0"/>
                <a:cs typeface="Times" panose="02020603050405020304" pitchFamily="18" charset="0"/>
              </a:rPr>
              <a:t>câu</a:t>
            </a:r>
            <a:r>
              <a:rPr lang="en-US" sz="2000" b="1" dirty="0" smtClean="0">
                <a:solidFill>
                  <a:prstClr val="black"/>
                </a:solidFill>
                <a:latin typeface="Times" panose="02020603050405020304" pitchFamily="18" charset="0"/>
                <a:cs typeface="Times" panose="02020603050405020304" pitchFamily="18" charset="0"/>
              </a:rPr>
              <a:t> </a:t>
            </a:r>
            <a:r>
              <a:rPr lang="en-US" sz="2000" b="1" dirty="0" err="1" smtClean="0">
                <a:solidFill>
                  <a:prstClr val="black"/>
                </a:solidFill>
                <a:latin typeface="Times" panose="02020603050405020304" pitchFamily="18" charset="0"/>
                <a:cs typeface="Times" panose="02020603050405020304" pitchFamily="18" charset="0"/>
              </a:rPr>
              <a:t>của</a:t>
            </a:r>
            <a:r>
              <a:rPr lang="en-US" sz="2000" b="1" dirty="0" smtClean="0">
                <a:solidFill>
                  <a:prstClr val="black"/>
                </a:solidFill>
                <a:latin typeface="Times" panose="02020603050405020304" pitchFamily="18" charset="0"/>
                <a:cs typeface="Times" panose="02020603050405020304" pitchFamily="18" charset="0"/>
              </a:rPr>
              <a:t> </a:t>
            </a:r>
            <a:r>
              <a:rPr lang="en-US" sz="2000" b="1" dirty="0" err="1" smtClean="0">
                <a:solidFill>
                  <a:prstClr val="black"/>
                </a:solidFill>
                <a:latin typeface="Times" panose="02020603050405020304" pitchFamily="18" charset="0"/>
                <a:cs typeface="Times" panose="02020603050405020304" pitchFamily="18" charset="0"/>
              </a:rPr>
              <a:t>người</a:t>
            </a:r>
            <a:r>
              <a:rPr lang="en-US" sz="2000" b="1" dirty="0" smtClean="0">
                <a:solidFill>
                  <a:prstClr val="black"/>
                </a:solidFill>
                <a:latin typeface="Times" panose="02020603050405020304" pitchFamily="18" charset="0"/>
                <a:cs typeface="Times" panose="02020603050405020304" pitchFamily="18" charset="0"/>
              </a:rPr>
              <a:t> </a:t>
            </a:r>
            <a:r>
              <a:rPr lang="en-US" sz="2000" b="1" dirty="0" err="1" smtClean="0">
                <a:solidFill>
                  <a:prstClr val="black"/>
                </a:solidFill>
                <a:latin typeface="Times" panose="02020603050405020304" pitchFamily="18" charset="0"/>
                <a:cs typeface="Times" panose="02020603050405020304" pitchFamily="18" charset="0"/>
              </a:rPr>
              <a:t>khác</a:t>
            </a:r>
            <a:r>
              <a:rPr lang="en-US" sz="2000" b="1" dirty="0" smtClean="0">
                <a:solidFill>
                  <a:prstClr val="black"/>
                </a:solidFill>
                <a:latin typeface="Times" panose="02020603050405020304" pitchFamily="18" charset="0"/>
                <a:cs typeface="Times" panose="02020603050405020304" pitchFamily="18" charset="0"/>
              </a:rPr>
              <a:t>.) </a:t>
            </a:r>
          </a:p>
          <a:p>
            <a:pPr marL="342900" indent="-342900">
              <a:buFontTx/>
              <a:buChar char="-"/>
            </a:pPr>
            <a:r>
              <a:rPr lang="en-US" sz="2000" b="1" dirty="0" err="1" smtClean="0">
                <a:solidFill>
                  <a:prstClr val="black"/>
                </a:solidFill>
                <a:latin typeface="Times" panose="02020603050405020304" pitchFamily="18" charset="0"/>
                <a:cs typeface="Times" panose="02020603050405020304" pitchFamily="18" charset="0"/>
              </a:rPr>
              <a:t>Thời</a:t>
            </a:r>
            <a:r>
              <a:rPr lang="en-US" sz="2000" b="1" dirty="0" smtClean="0">
                <a:solidFill>
                  <a:prstClr val="black"/>
                </a:solidFill>
                <a:latin typeface="Times" panose="02020603050405020304" pitchFamily="18" charset="0"/>
                <a:cs typeface="Times" panose="02020603050405020304" pitchFamily="18" charset="0"/>
              </a:rPr>
              <a:t> </a:t>
            </a:r>
            <a:r>
              <a:rPr lang="en-US" sz="2000" b="1" dirty="0" err="1" smtClean="0">
                <a:solidFill>
                  <a:prstClr val="black"/>
                </a:solidFill>
                <a:latin typeface="Times" panose="02020603050405020304" pitchFamily="18" charset="0"/>
                <a:cs typeface="Times" panose="02020603050405020304" pitchFamily="18" charset="0"/>
              </a:rPr>
              <a:t>gian</a:t>
            </a:r>
            <a:r>
              <a:rPr lang="en-US" sz="2000" b="1" dirty="0" smtClean="0">
                <a:solidFill>
                  <a:prstClr val="black"/>
                </a:solidFill>
                <a:latin typeface="Times" panose="02020603050405020304" pitchFamily="18" charset="0"/>
                <a:cs typeface="Times" panose="02020603050405020304" pitchFamily="18" charset="0"/>
              </a:rPr>
              <a:t>: 5 </a:t>
            </a:r>
            <a:r>
              <a:rPr lang="en-US" sz="2000" b="1" dirty="0" err="1" smtClean="0">
                <a:solidFill>
                  <a:prstClr val="black"/>
                </a:solidFill>
                <a:latin typeface="Times" panose="02020603050405020304" pitchFamily="18" charset="0"/>
                <a:cs typeface="Times" panose="02020603050405020304" pitchFamily="18" charset="0"/>
              </a:rPr>
              <a:t>phút</a:t>
            </a:r>
            <a:r>
              <a:rPr lang="en-US" sz="2000" b="1" dirty="0" smtClean="0">
                <a:solidFill>
                  <a:prstClr val="black"/>
                </a:solidFill>
                <a:latin typeface="Times" panose="02020603050405020304" pitchFamily="18" charset="0"/>
                <a:cs typeface="Times" panose="02020603050405020304" pitchFamily="18" charset="0"/>
              </a:rPr>
              <a:t> </a:t>
            </a:r>
            <a:r>
              <a:rPr lang="en-US" sz="2000" b="1" dirty="0" err="1" smtClean="0">
                <a:solidFill>
                  <a:prstClr val="black"/>
                </a:solidFill>
                <a:latin typeface="Times" panose="02020603050405020304" pitchFamily="18" charset="0"/>
                <a:cs typeface="Times" panose="02020603050405020304" pitchFamily="18" charset="0"/>
              </a:rPr>
              <a:t>thảo</a:t>
            </a:r>
            <a:r>
              <a:rPr lang="en-US" sz="2000" b="1" dirty="0" smtClean="0">
                <a:solidFill>
                  <a:prstClr val="black"/>
                </a:solidFill>
                <a:latin typeface="Times" panose="02020603050405020304" pitchFamily="18" charset="0"/>
                <a:cs typeface="Times" panose="02020603050405020304" pitchFamily="18" charset="0"/>
              </a:rPr>
              <a:t> </a:t>
            </a:r>
            <a:r>
              <a:rPr lang="en-US" sz="2000" b="1" dirty="0" err="1" smtClean="0">
                <a:solidFill>
                  <a:prstClr val="black"/>
                </a:solidFill>
                <a:latin typeface="Times" panose="02020603050405020304" pitchFamily="18" charset="0"/>
                <a:cs typeface="Times" panose="02020603050405020304" pitchFamily="18" charset="0"/>
              </a:rPr>
              <a:t>luận</a:t>
            </a:r>
            <a:r>
              <a:rPr lang="en-US" sz="2000" b="1" dirty="0" smtClean="0">
                <a:solidFill>
                  <a:prstClr val="black"/>
                </a:solidFill>
                <a:latin typeface="Times" panose="02020603050405020304" pitchFamily="18" charset="0"/>
                <a:cs typeface="Times" panose="02020603050405020304" pitchFamily="18" charset="0"/>
              </a:rPr>
              <a:t>, 3 </a:t>
            </a:r>
            <a:r>
              <a:rPr lang="en-US" sz="2000" b="1" dirty="0" err="1" smtClean="0">
                <a:solidFill>
                  <a:prstClr val="black"/>
                </a:solidFill>
                <a:latin typeface="Times" panose="02020603050405020304" pitchFamily="18" charset="0"/>
                <a:cs typeface="Times" panose="02020603050405020304" pitchFamily="18" charset="0"/>
              </a:rPr>
              <a:t>phút</a:t>
            </a:r>
            <a:r>
              <a:rPr lang="en-US" sz="2000" b="1" dirty="0" smtClean="0">
                <a:solidFill>
                  <a:prstClr val="black"/>
                </a:solidFill>
                <a:latin typeface="Times" panose="02020603050405020304" pitchFamily="18" charset="0"/>
                <a:cs typeface="Times" panose="02020603050405020304" pitchFamily="18" charset="0"/>
              </a:rPr>
              <a:t> </a:t>
            </a:r>
            <a:r>
              <a:rPr lang="en-US" sz="2000" b="1" dirty="0" err="1" smtClean="0">
                <a:solidFill>
                  <a:prstClr val="black"/>
                </a:solidFill>
                <a:latin typeface="Times" panose="02020603050405020304" pitchFamily="18" charset="0"/>
                <a:cs typeface="Times" panose="02020603050405020304" pitchFamily="18" charset="0"/>
              </a:rPr>
              <a:t>viết</a:t>
            </a:r>
            <a:r>
              <a:rPr lang="en-US" sz="2000" b="1" dirty="0" smtClean="0">
                <a:solidFill>
                  <a:prstClr val="black"/>
                </a:solidFill>
                <a:latin typeface="Times" panose="02020603050405020304" pitchFamily="18" charset="0"/>
                <a:cs typeface="Times" panose="02020603050405020304" pitchFamily="18" charset="0"/>
              </a:rPr>
              <a:t>. </a:t>
            </a:r>
            <a:endParaRPr lang="en-US" sz="2000" b="1" dirty="0">
              <a:solidFill>
                <a:prstClr val="black"/>
              </a:solidFill>
              <a:latin typeface="Times" panose="02020603050405020304" pitchFamily="18" charset="0"/>
              <a:cs typeface="Times" panose="02020603050405020304" pitchFamily="18" charset="0"/>
            </a:endParaRPr>
          </a:p>
        </p:txBody>
      </p:sp>
      <p:pic>
        <p:nvPicPr>
          <p:cNvPr id="7" name="Picture 6"/>
          <p:cNvPicPr>
            <a:picLocks noChangeAspect="1"/>
          </p:cNvPicPr>
          <p:nvPr/>
        </p:nvPicPr>
        <p:blipFill>
          <a:blip r:embed="rId3"/>
          <a:stretch>
            <a:fillRect/>
          </a:stretch>
        </p:blipFill>
        <p:spPr>
          <a:xfrm>
            <a:off x="10936763" y="2422"/>
            <a:ext cx="1255238" cy="937524"/>
          </a:xfrm>
          <a:prstGeom prst="rect">
            <a:avLst/>
          </a:prstGeom>
        </p:spPr>
      </p:pic>
      <p:pic>
        <p:nvPicPr>
          <p:cNvPr id="8" name="Picture 7"/>
          <p:cNvPicPr>
            <a:picLocks noChangeAspect="1"/>
          </p:cNvPicPr>
          <p:nvPr/>
        </p:nvPicPr>
        <p:blipFill>
          <a:blip r:embed="rId4"/>
          <a:stretch>
            <a:fillRect/>
          </a:stretch>
        </p:blipFill>
        <p:spPr>
          <a:xfrm>
            <a:off x="9790612" y="2498982"/>
            <a:ext cx="2516829" cy="4359018"/>
          </a:xfrm>
          <a:prstGeom prst="rect">
            <a:avLst/>
          </a:prstGeom>
        </p:spPr>
      </p:pic>
      <p:pic>
        <p:nvPicPr>
          <p:cNvPr id="9" name="图片 1"/>
          <p:cNvPicPr>
            <a:picLocks noChangeAspect="1"/>
          </p:cNvPicPr>
          <p:nvPr/>
        </p:nvPicPr>
        <p:blipFill rotWithShape="1">
          <a:blip r:embed="rId5" cstate="print">
            <a:extLst>
              <a:ext uri="{28A0092B-C50C-407E-A947-70E740481C1C}">
                <a14:useLocalDpi xmlns:a14="http://schemas.microsoft.com/office/drawing/2010/main" val="0"/>
              </a:ext>
            </a:extLst>
          </a:blip>
          <a:srcRect l="32760" r="8347"/>
          <a:stretch>
            <a:fillRect/>
          </a:stretch>
        </p:blipFill>
        <p:spPr>
          <a:xfrm flipH="1">
            <a:off x="0" y="138592"/>
            <a:ext cx="1440259" cy="2112622"/>
          </a:xfrm>
          <a:prstGeom prst="rect">
            <a:avLst/>
          </a:prstGeom>
        </p:spPr>
      </p:pic>
    </p:spTree>
    <p:extLst>
      <p:ext uri="{BB962C8B-B14F-4D97-AF65-F5344CB8AC3E}">
        <p14:creationId xmlns:p14="http://schemas.microsoft.com/office/powerpoint/2010/main" val="569865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500"/>
                                        <p:tgtEl>
                                          <p:spTgt spid="3"/>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slide(fromBottom)">
                                      <p:cBhvr>
                                        <p:cTn id="23" dur="500"/>
                                        <p:tgtEl>
                                          <p:spTgt spid="5"/>
                                        </p:tgtEl>
                                      </p:cBhvr>
                                    </p:animEffect>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IV.</a:t>
            </a:r>
          </a:p>
          <a:p>
            <a:pPr algn="ctr" defTabSz="457200"/>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Vận</a:t>
            </a:r>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dụng</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9Slide05 Fourth" panose="00000500000000000000" pitchFamily="2" charset="0"/>
                  <a:ea typeface="Helvetica Neue"/>
                  <a:cs typeface="Helvetica Neue"/>
                </a:rPr>
                <a:t>Bài</a:t>
              </a:r>
              <a:r>
                <a:rPr lang="en-US" altLang="en-US" sz="4400" b="1" dirty="0" smtClean="0">
                  <a:solidFill>
                    <a:srgbClr val="0000FF"/>
                  </a:solidFill>
                  <a:latin typeface="#9Slide05 Fourth" panose="00000500000000000000" pitchFamily="2" charset="0"/>
                  <a:ea typeface="Helvetica Neue"/>
                  <a:cs typeface="Helvetica Neue"/>
                </a:rPr>
                <a:t> 2:</a:t>
              </a:r>
              <a:r>
                <a:rPr lang="en-US" altLang="en-US" sz="4400" b="1" dirty="0" smtClean="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smtClean="0">
                  <a:solidFill>
                    <a:srgbClr val="FF0000"/>
                  </a:solidFill>
                  <a:latin typeface="#9Slide05 Fourth" panose="00000500000000000000" pitchFamily="2" charset="0"/>
                  <a:ea typeface="Helvetica Neue"/>
                  <a:cs typeface="Helvetica Neue"/>
                </a:rPr>
                <a:t>YÊU THƯƠNG CON NGƯỜI</a:t>
              </a:r>
              <a:endParaRPr lang="en-SG" altLang="en-US" sz="4400" b="1" dirty="0">
                <a:solidFill>
                  <a:srgbClr val="0000FF"/>
                </a:solidFill>
                <a:latin typeface="#9Slide05 Fourth" panose="00000500000000000000" pitchFamily="2" charset="0"/>
              </a:endParaRPr>
            </a:p>
          </p:txBody>
        </p:sp>
      </p:gr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3299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858PICdbgea5Gz679dY_PIC201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3481" y="2730137"/>
            <a:ext cx="2506824" cy="408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222069" y="209006"/>
            <a:ext cx="2141308" cy="2032264"/>
          </a:xfrm>
          <a:prstGeom prst="rect">
            <a:avLst/>
          </a:prstGeom>
        </p:spPr>
      </p:pic>
      <p:sp>
        <p:nvSpPr>
          <p:cNvPr id="4" name="AutoShape 3"/>
          <p:cNvSpPr>
            <a:spLocks noChangeArrowheads="1"/>
          </p:cNvSpPr>
          <p:nvPr/>
        </p:nvSpPr>
        <p:spPr bwMode="gray">
          <a:xfrm>
            <a:off x="3900210" y="328545"/>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sz="2800" b="1" dirty="0" smtClean="0">
                <a:solidFill>
                  <a:srgbClr val="FFFF00"/>
                </a:solidFill>
                <a:latin typeface="Times" panose="02020603050405020304" pitchFamily="18" charset="0"/>
                <a:cs typeface="Times" panose="02020603050405020304" pitchFamily="18" charset="0"/>
              </a:rPr>
              <a:t>HOẠT ĐỘNG DỰ ÁN</a:t>
            </a:r>
          </a:p>
        </p:txBody>
      </p:sp>
      <p:pic>
        <p:nvPicPr>
          <p:cNvPr id="5" name="Google Shape;164;p9"/>
          <p:cNvPicPr preferRelativeResize="0"/>
          <p:nvPr/>
        </p:nvPicPr>
        <p:blipFill rotWithShape="1">
          <a:blip r:embed="rId4">
            <a:alphaModFix/>
          </a:blip>
          <a:srcRect l="15285" t="10430" r="46645" b="11190"/>
          <a:stretch/>
        </p:blipFill>
        <p:spPr>
          <a:xfrm>
            <a:off x="-551747" y="1987550"/>
            <a:ext cx="6663096" cy="5254815"/>
          </a:xfrm>
          <a:prstGeom prst="rect">
            <a:avLst/>
          </a:prstGeom>
          <a:noFill/>
          <a:ln>
            <a:noFill/>
          </a:ln>
        </p:spPr>
      </p:pic>
      <p:pic>
        <p:nvPicPr>
          <p:cNvPr id="6" name="Picture 5"/>
          <p:cNvPicPr>
            <a:picLocks noChangeAspect="1"/>
          </p:cNvPicPr>
          <p:nvPr/>
        </p:nvPicPr>
        <p:blipFill>
          <a:blip r:embed="rId5"/>
          <a:stretch>
            <a:fillRect/>
          </a:stretch>
        </p:blipFill>
        <p:spPr>
          <a:xfrm>
            <a:off x="4705617" y="209006"/>
            <a:ext cx="6353926" cy="5865304"/>
          </a:xfrm>
          <a:prstGeom prst="rect">
            <a:avLst/>
          </a:prstGeom>
        </p:spPr>
      </p:pic>
      <p:pic>
        <p:nvPicPr>
          <p:cNvPr id="7" name="Picture 6"/>
          <p:cNvPicPr>
            <a:picLocks noChangeAspect="1"/>
          </p:cNvPicPr>
          <p:nvPr/>
        </p:nvPicPr>
        <p:blipFill>
          <a:blip r:embed="rId6"/>
          <a:stretch>
            <a:fillRect/>
          </a:stretch>
        </p:blipFill>
        <p:spPr>
          <a:xfrm>
            <a:off x="10936762" y="0"/>
            <a:ext cx="1255238" cy="937524"/>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344177610"/>
              </p:ext>
            </p:extLst>
          </p:nvPr>
        </p:nvGraphicFramePr>
        <p:xfrm>
          <a:off x="747571" y="2865543"/>
          <a:ext cx="4258492" cy="3255963"/>
        </p:xfrm>
        <a:graphic>
          <a:graphicData uri="http://schemas.openxmlformats.org/drawingml/2006/table">
            <a:tbl>
              <a:tblPr/>
              <a:tblGrid>
                <a:gridCol w="4258492">
                  <a:extLst>
                    <a:ext uri="{9D8B030D-6E8A-4147-A177-3AD203B41FA5}">
                      <a16:colId xmlns:a16="http://schemas.microsoft.com/office/drawing/2014/main" xmlns="" val="20000"/>
                    </a:ext>
                  </a:extLst>
                </a:gridCol>
              </a:tblGrid>
              <a:tr h="1214845">
                <a:tc>
                  <a:txBody>
                    <a:bodyPr/>
                    <a:lstStyle/>
                    <a:p>
                      <a:pPr marL="0" marR="0" lvl="0" indent="0" algn="l">
                        <a:lnSpc>
                          <a:spcPct val="109000"/>
                        </a:lnSpc>
                        <a:spcBef>
                          <a:spcPts val="0"/>
                        </a:spcBef>
                        <a:spcAft>
                          <a:spcPts val="500"/>
                        </a:spcAft>
                        <a:buClr>
                          <a:srgbClr val="000000"/>
                        </a:buClr>
                        <a:buSzPts val="1200"/>
                        <a:buFont typeface="+mj-lt"/>
                        <a:buNone/>
                        <a:tabLst>
                          <a:tab pos="259080" algn="l"/>
                        </a:tabLst>
                      </a:pPr>
                      <a:r>
                        <a:rPr lang="vi-VN" sz="2800" b="1" u="none" strike="noStrike" spc="0" dirty="0">
                          <a:solidFill>
                            <a:srgbClr val="0000FF"/>
                          </a:solidFill>
                          <a:effectLst/>
                          <a:latin typeface="#9Slide05 IcielSanelma" pitchFamily="2" charset="0"/>
                          <a:ea typeface="Arial" panose="020B0604020202020204" pitchFamily="34" charset="0"/>
                          <a:cs typeface="Arial" panose="020B0604020202020204" pitchFamily="34" charset="0"/>
                        </a:rPr>
                        <a:t>Em hãy vẽ một bức tranh mang thông điệp yêu thương con người </a:t>
                      </a:r>
                      <a:r>
                        <a:rPr lang="vi-VN" sz="2800" b="1" u="none" strike="noStrike" spc="0" dirty="0" smtClean="0">
                          <a:solidFill>
                            <a:srgbClr val="0000FF"/>
                          </a:solidFill>
                          <a:effectLst/>
                          <a:latin typeface="#9Slide05 IcielSanelma" pitchFamily="2" charset="0"/>
                          <a:ea typeface="Arial" panose="020B0604020202020204" pitchFamily="34" charset="0"/>
                          <a:cs typeface="Arial" panose="020B0604020202020204" pitchFamily="34" charset="0"/>
                        </a:rPr>
                        <a:t>đ</a:t>
                      </a:r>
                      <a:r>
                        <a:rPr lang="en-US" sz="2800" b="1" u="none" strike="noStrike" spc="0" dirty="0" smtClean="0">
                          <a:solidFill>
                            <a:srgbClr val="0000FF"/>
                          </a:solidFill>
                          <a:effectLst/>
                          <a:latin typeface="#9Slide05 IcielSanelma" pitchFamily="2" charset="0"/>
                          <a:ea typeface="Arial" panose="020B0604020202020204" pitchFamily="34" charset="0"/>
                          <a:cs typeface="Arial" panose="020B0604020202020204" pitchFamily="34" charset="0"/>
                        </a:rPr>
                        <a:t>ể</a:t>
                      </a:r>
                      <a:r>
                        <a:rPr lang="vi-VN" sz="2800" b="1" u="none" strike="noStrike" spc="0" dirty="0" smtClean="0">
                          <a:solidFill>
                            <a:srgbClr val="0000FF"/>
                          </a:solidFill>
                          <a:effectLst/>
                          <a:latin typeface="#9Slide05 IcielSanelma" pitchFamily="2" charset="0"/>
                          <a:ea typeface="Arial" panose="020B0604020202020204" pitchFamily="34" charset="0"/>
                          <a:cs typeface="Arial" panose="020B0604020202020204" pitchFamily="34" charset="0"/>
                        </a:rPr>
                        <a:t> </a:t>
                      </a:r>
                      <a:r>
                        <a:rPr lang="vi-VN" sz="2800" b="1" u="none" strike="noStrike" spc="0" dirty="0">
                          <a:solidFill>
                            <a:srgbClr val="0000FF"/>
                          </a:solidFill>
                          <a:effectLst/>
                          <a:latin typeface="#9Slide05 IcielSanelma" pitchFamily="2" charset="0"/>
                          <a:ea typeface="Arial" panose="020B0604020202020204" pitchFamily="34" charset="0"/>
                          <a:cs typeface="Arial" panose="020B0604020202020204" pitchFamily="34" charset="0"/>
                        </a:rPr>
                        <a:t>giới thiệu với bạn bè trong nước và quốc tế</a:t>
                      </a:r>
                      <a:r>
                        <a:rPr lang="vi-VN" sz="2800" b="1" u="none" strike="noStrike" spc="0" dirty="0" smtClean="0">
                          <a:solidFill>
                            <a:srgbClr val="0000FF"/>
                          </a:solidFill>
                          <a:effectLst/>
                          <a:latin typeface="#9Slide05 IcielSanelma" pitchFamily="2" charset="0"/>
                          <a:ea typeface="Arial" panose="020B0604020202020204" pitchFamily="34" charset="0"/>
                          <a:cs typeface="Arial" panose="020B0604020202020204" pitchFamily="34" charset="0"/>
                        </a:rPr>
                        <a:t>.</a:t>
                      </a:r>
                      <a:r>
                        <a:rPr lang="en-US" sz="2800" b="1" u="none" strike="noStrike" spc="0" dirty="0" smtClean="0">
                          <a:solidFill>
                            <a:srgbClr val="0000FF"/>
                          </a:solidFill>
                          <a:effectLst/>
                          <a:latin typeface="#9Slide05 IcielSanelma" pitchFamily="2" charset="0"/>
                          <a:ea typeface="Arial" panose="020B0604020202020204" pitchFamily="34" charset="0"/>
                          <a:cs typeface="Arial" panose="020B0604020202020204" pitchFamily="34" charset="0"/>
                        </a:rPr>
                        <a:t> </a:t>
                      </a:r>
                      <a:r>
                        <a:rPr lang="en-US" sz="2800" b="1" u="none" strike="noStrike" spc="0" dirty="0" err="1" smtClean="0">
                          <a:solidFill>
                            <a:srgbClr val="0000FF"/>
                          </a:solidFill>
                          <a:effectLst/>
                          <a:latin typeface="#9Slide05 IcielSanelma" pitchFamily="2" charset="0"/>
                          <a:ea typeface="Arial" panose="020B0604020202020204" pitchFamily="34" charset="0"/>
                          <a:cs typeface="Arial" panose="020B0604020202020204" pitchFamily="34" charset="0"/>
                        </a:rPr>
                        <a:t>Viết</a:t>
                      </a:r>
                      <a:r>
                        <a:rPr lang="en-US" sz="2800" b="1" u="none" strike="noStrike" spc="0" baseline="0" dirty="0" smtClean="0">
                          <a:solidFill>
                            <a:srgbClr val="0000FF"/>
                          </a:solidFill>
                          <a:effectLst/>
                          <a:latin typeface="#9Slide05 IcielSanelma" pitchFamily="2" charset="0"/>
                          <a:ea typeface="Arial" panose="020B0604020202020204" pitchFamily="34" charset="0"/>
                          <a:cs typeface="Arial" panose="020B0604020202020204" pitchFamily="34" charset="0"/>
                        </a:rPr>
                        <a:t> </a:t>
                      </a:r>
                      <a:r>
                        <a:rPr lang="en-US" sz="2800" b="1" u="none" strike="noStrike" spc="0" dirty="0" err="1" smtClean="0">
                          <a:solidFill>
                            <a:srgbClr val="0000FF"/>
                          </a:solidFill>
                          <a:effectLst/>
                          <a:latin typeface="#9Slide05 IcielSanelma" pitchFamily="2" charset="0"/>
                          <a:ea typeface="Arial" panose="020B0604020202020204" pitchFamily="34" charset="0"/>
                          <a:cs typeface="Arial" panose="020B0604020202020204" pitchFamily="34" charset="0"/>
                        </a:rPr>
                        <a:t>thông</a:t>
                      </a:r>
                      <a:r>
                        <a:rPr lang="en-US" sz="2800" b="1" u="none" strike="noStrike" spc="0" baseline="0" dirty="0" smtClean="0">
                          <a:solidFill>
                            <a:srgbClr val="0000FF"/>
                          </a:solidFill>
                          <a:effectLst/>
                          <a:latin typeface="#9Slide05 IcielSanelma" pitchFamily="2" charset="0"/>
                          <a:ea typeface="Arial" panose="020B0604020202020204" pitchFamily="34" charset="0"/>
                          <a:cs typeface="Arial" panose="020B0604020202020204" pitchFamily="34" charset="0"/>
                        </a:rPr>
                        <a:t> </a:t>
                      </a:r>
                      <a:r>
                        <a:rPr lang="en-US" sz="2800" b="1" u="none" strike="noStrike" spc="0" baseline="0" dirty="0" err="1" smtClean="0">
                          <a:solidFill>
                            <a:srgbClr val="0000FF"/>
                          </a:solidFill>
                          <a:effectLst/>
                          <a:latin typeface="#9Slide05 IcielSanelma" pitchFamily="2" charset="0"/>
                          <a:ea typeface="Arial" panose="020B0604020202020204" pitchFamily="34" charset="0"/>
                          <a:cs typeface="Arial" panose="020B0604020202020204" pitchFamily="34" charset="0"/>
                        </a:rPr>
                        <a:t>điệp</a:t>
                      </a:r>
                      <a:r>
                        <a:rPr lang="en-US" sz="2800" b="1" u="none" strike="noStrike" spc="0" baseline="0" dirty="0" smtClean="0">
                          <a:solidFill>
                            <a:srgbClr val="0000FF"/>
                          </a:solidFill>
                          <a:effectLst/>
                          <a:latin typeface="#9Slide05 IcielSanelma" pitchFamily="2" charset="0"/>
                          <a:ea typeface="Arial" panose="020B0604020202020204" pitchFamily="34" charset="0"/>
                          <a:cs typeface="Arial" panose="020B0604020202020204" pitchFamily="34" charset="0"/>
                        </a:rPr>
                        <a:t> </a:t>
                      </a:r>
                      <a:r>
                        <a:rPr lang="en-US" sz="2800" b="1" u="none" strike="noStrike" spc="0" baseline="0" dirty="0" err="1" smtClean="0">
                          <a:solidFill>
                            <a:srgbClr val="0000FF"/>
                          </a:solidFill>
                          <a:effectLst/>
                          <a:latin typeface="#9Slide05 IcielSanelma" pitchFamily="2" charset="0"/>
                          <a:ea typeface="Arial" panose="020B0604020202020204" pitchFamily="34" charset="0"/>
                          <a:cs typeface="Arial" panose="020B0604020202020204" pitchFamily="34" charset="0"/>
                        </a:rPr>
                        <a:t>lên</a:t>
                      </a:r>
                      <a:r>
                        <a:rPr lang="en-US" sz="2800" b="1" u="none" strike="noStrike" spc="0" baseline="0" dirty="0" smtClean="0">
                          <a:solidFill>
                            <a:srgbClr val="0000FF"/>
                          </a:solidFill>
                          <a:effectLst/>
                          <a:latin typeface="#9Slide05 IcielSanelma" pitchFamily="2" charset="0"/>
                          <a:ea typeface="Arial" panose="020B0604020202020204" pitchFamily="34" charset="0"/>
                          <a:cs typeface="Arial" panose="020B0604020202020204" pitchFamily="34" charset="0"/>
                        </a:rPr>
                        <a:t> </a:t>
                      </a:r>
                      <a:r>
                        <a:rPr lang="en-US" sz="2800" b="1" u="none" strike="noStrike" spc="0" baseline="0" dirty="0" err="1" smtClean="0">
                          <a:solidFill>
                            <a:srgbClr val="0000FF"/>
                          </a:solidFill>
                          <a:effectLst/>
                          <a:latin typeface="#9Slide05 IcielSanelma" pitchFamily="2" charset="0"/>
                          <a:ea typeface="Arial" panose="020B0604020202020204" pitchFamily="34" charset="0"/>
                          <a:cs typeface="Arial" panose="020B0604020202020204" pitchFamily="34" charset="0"/>
                        </a:rPr>
                        <a:t>bức</a:t>
                      </a:r>
                      <a:r>
                        <a:rPr lang="en-US" sz="2800" b="1" u="none" strike="noStrike" spc="0" baseline="0" dirty="0" smtClean="0">
                          <a:solidFill>
                            <a:srgbClr val="0000FF"/>
                          </a:solidFill>
                          <a:effectLst/>
                          <a:latin typeface="#9Slide05 IcielSanelma" pitchFamily="2" charset="0"/>
                          <a:ea typeface="Arial" panose="020B0604020202020204" pitchFamily="34" charset="0"/>
                          <a:cs typeface="Arial" panose="020B0604020202020204" pitchFamily="34" charset="0"/>
                        </a:rPr>
                        <a:t> </a:t>
                      </a:r>
                      <a:r>
                        <a:rPr lang="en-US" sz="2800" b="1" u="none" strike="noStrike" spc="0" baseline="0" dirty="0" err="1" smtClean="0">
                          <a:solidFill>
                            <a:srgbClr val="0000FF"/>
                          </a:solidFill>
                          <a:effectLst/>
                          <a:latin typeface="#9Slide05 IcielSanelma" pitchFamily="2" charset="0"/>
                          <a:ea typeface="Arial" panose="020B0604020202020204" pitchFamily="34" charset="0"/>
                          <a:cs typeface="Arial" panose="020B0604020202020204" pitchFamily="34" charset="0"/>
                        </a:rPr>
                        <a:t>tranh</a:t>
                      </a:r>
                      <a:r>
                        <a:rPr lang="en-US" sz="2800" b="1" u="none" strike="noStrike" spc="0" baseline="0" dirty="0" smtClean="0">
                          <a:solidFill>
                            <a:srgbClr val="0000FF"/>
                          </a:solidFill>
                          <a:effectLst/>
                          <a:latin typeface="#9Slide05 IcielSanelma" pitchFamily="2" charset="0"/>
                          <a:ea typeface="Arial" panose="020B0604020202020204" pitchFamily="34" charset="0"/>
                          <a:cs typeface="Arial" panose="020B0604020202020204" pitchFamily="34" charset="0"/>
                        </a:rPr>
                        <a:t> </a:t>
                      </a:r>
                      <a:r>
                        <a:rPr lang="en-US" sz="2800" b="1" u="none" strike="noStrike" spc="0" baseline="0" dirty="0" err="1" smtClean="0">
                          <a:solidFill>
                            <a:srgbClr val="0000FF"/>
                          </a:solidFill>
                          <a:effectLst/>
                          <a:latin typeface="#9Slide05 IcielSanelma" pitchFamily="2" charset="0"/>
                          <a:ea typeface="Arial" panose="020B0604020202020204" pitchFamily="34" charset="0"/>
                          <a:cs typeface="Arial" panose="020B0604020202020204" pitchFamily="34" charset="0"/>
                        </a:rPr>
                        <a:t>đó</a:t>
                      </a:r>
                      <a:r>
                        <a:rPr lang="en-US" sz="2800" b="1" u="none" strike="noStrike" spc="0" baseline="0" dirty="0" smtClean="0">
                          <a:solidFill>
                            <a:srgbClr val="0000FF"/>
                          </a:solidFill>
                          <a:effectLst/>
                          <a:latin typeface="#9Slide05 IcielSanelma" pitchFamily="2" charset="0"/>
                          <a:ea typeface="Arial" panose="020B0604020202020204" pitchFamily="34" charset="0"/>
                          <a:cs typeface="Arial" panose="020B0604020202020204" pitchFamily="34" charset="0"/>
                        </a:rPr>
                        <a:t>.</a:t>
                      </a:r>
                      <a:endParaRPr lang="en-US" sz="2800" b="1" u="none" strike="noStrike" spc="0" dirty="0">
                        <a:solidFill>
                          <a:srgbClr val="0000FF"/>
                        </a:solidFill>
                        <a:effectLst/>
                        <a:latin typeface="#9Slide05 IcielSanelma" pitchFamily="2" charset="0"/>
                        <a:ea typeface="Arial" panose="020B0604020202020204" pitchFamily="34" charset="0"/>
                        <a:cs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102182141"/>
              </p:ext>
            </p:extLst>
          </p:nvPr>
        </p:nvGraphicFramePr>
        <p:xfrm>
          <a:off x="5820664" y="1963307"/>
          <a:ext cx="4123831" cy="2657793"/>
        </p:xfrm>
        <a:graphic>
          <a:graphicData uri="http://schemas.openxmlformats.org/drawingml/2006/table">
            <a:tbl>
              <a:tblPr/>
              <a:tblGrid>
                <a:gridCol w="4123831">
                  <a:extLst>
                    <a:ext uri="{9D8B030D-6E8A-4147-A177-3AD203B41FA5}">
                      <a16:colId xmlns:a16="http://schemas.microsoft.com/office/drawing/2014/main" xmlns="" val="20000"/>
                    </a:ext>
                  </a:extLst>
                </a:gridCol>
              </a:tblGrid>
              <a:tr h="830580">
                <a:tc>
                  <a:txBody>
                    <a:bodyPr/>
                    <a:lstStyle/>
                    <a:p>
                      <a:pPr marL="0" marR="0" lvl="0" indent="0" algn="l">
                        <a:lnSpc>
                          <a:spcPct val="109000"/>
                        </a:lnSpc>
                        <a:spcBef>
                          <a:spcPts val="0"/>
                        </a:spcBef>
                        <a:spcAft>
                          <a:spcPts val="0"/>
                        </a:spcAft>
                        <a:buClr>
                          <a:srgbClr val="000000"/>
                        </a:buClr>
                        <a:buSzPts val="1200"/>
                        <a:buFont typeface="+mj-lt"/>
                        <a:buNone/>
                        <a:tabLst>
                          <a:tab pos="259080" algn="l"/>
                        </a:tabLst>
                      </a:pPr>
                      <a:r>
                        <a:rPr lang="vi-VN" sz="3200" b="1" u="none" strike="noStrike" spc="0" dirty="0">
                          <a:effectLst/>
                          <a:latin typeface="#9Slide05 Israquella" pitchFamily="2" charset="0"/>
                          <a:ea typeface="Arial" panose="020B0604020202020204" pitchFamily="34" charset="0"/>
                          <a:cs typeface="Arial" panose="020B0604020202020204" pitchFamily="34" charset="0"/>
                        </a:rPr>
                        <a:t>Em hãy lập kế hoạch và thực hiện việc giúp đỡ một bạn trong lớp/ trường có hoàn cảnh khó khăn.</a:t>
                      </a:r>
                      <a:endParaRPr lang="en-US" sz="3200" b="1" u="none" strike="noStrike" spc="0" dirty="0">
                        <a:effectLst/>
                        <a:latin typeface="#9Slide05 Israquella" pitchFamily="2" charset="0"/>
                        <a:ea typeface="Arial" panose="020B0604020202020204" pitchFamily="34" charset="0"/>
                        <a:cs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231220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1569660"/>
          </a:xfrm>
          <a:prstGeom prst="rect">
            <a:avLst/>
          </a:prstGeom>
          <a:noFill/>
        </p:spPr>
        <p:txBody>
          <a:bodyPr wrap="square" rtlCol="0">
            <a:spAutoFit/>
          </a:bodyPr>
          <a:lstStyle/>
          <a:p>
            <a:pPr algn="ctr" defTabSz="457200"/>
            <a:r>
              <a:rPr lang="en-US" altLang="zh-CN" sz="48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Xin </a:t>
            </a:r>
            <a:r>
              <a:rPr lang="en-US" altLang="zh-CN" sz="48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chào</a:t>
            </a:r>
            <a:r>
              <a:rPr lang="en-US" altLang="zh-CN" sz="48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48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và</a:t>
            </a:r>
            <a:r>
              <a:rPr lang="en-US" altLang="zh-CN" sz="48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48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hẹn</a:t>
            </a:r>
            <a:r>
              <a:rPr lang="en-US" altLang="zh-CN" sz="48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48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gặp</a:t>
            </a:r>
            <a:r>
              <a:rPr lang="en-US" altLang="zh-CN" sz="48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48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lại</a:t>
            </a:r>
            <a:r>
              <a:rPr lang="en-US" altLang="zh-CN" sz="48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a:t>
            </a:r>
            <a:endParaRPr lang="zh-CN" altLang="en-US" sz="48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648741" y="506107"/>
            <a:ext cx="5477252" cy="5604731"/>
            <a:chOff x="648741" y="506107"/>
            <a:chExt cx="5477252" cy="5604731"/>
          </a:xfrm>
        </p:grpSpPr>
        <p:pic>
          <p:nvPicPr>
            <p:cNvPr id="8" name="Picture 7">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741" y="506107"/>
              <a:ext cx="5064981" cy="5604731"/>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9Slide05 Fourth" panose="00000500000000000000" pitchFamily="2" charset="0"/>
                  <a:ea typeface="Helvetica Neue"/>
                  <a:cs typeface="Helvetica Neue"/>
                </a:rPr>
                <a:t>Bài</a:t>
              </a:r>
              <a:r>
                <a:rPr lang="en-US" altLang="en-US" sz="4400" b="1" dirty="0" smtClean="0">
                  <a:solidFill>
                    <a:srgbClr val="0000FF"/>
                  </a:solidFill>
                  <a:latin typeface="#9Slide05 Fourth" panose="00000500000000000000" pitchFamily="2" charset="0"/>
                  <a:ea typeface="Helvetica Neue"/>
                  <a:cs typeface="Helvetica Neue"/>
                </a:rPr>
                <a:t> 2:</a:t>
              </a:r>
              <a:r>
                <a:rPr lang="en-US" altLang="en-US" sz="4400" b="1" dirty="0" smtClean="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smtClean="0">
                  <a:solidFill>
                    <a:srgbClr val="FF0000"/>
                  </a:solidFill>
                  <a:latin typeface="#9Slide05 Fourth" panose="00000500000000000000" pitchFamily="2" charset="0"/>
                  <a:ea typeface="Helvetica Neue"/>
                  <a:cs typeface="Helvetica Neue"/>
                </a:rPr>
                <a:t>YÊU THƯƠNG CON NGƯỜI</a:t>
              </a:r>
              <a:endParaRPr lang="en-SG" altLang="en-US" sz="4400" b="1" dirty="0">
                <a:solidFill>
                  <a:srgbClr val="0000FF"/>
                </a:solidFill>
                <a:latin typeface="#9Slide05 Fourth" panose="00000500000000000000" pitchFamily="2" charset="0"/>
              </a:endParaRPr>
            </a:p>
          </p:txBody>
        </p:sp>
        <p:sp>
          <p:nvSpPr>
            <p:cNvPr id="14" name="Rectangle 1"/>
            <p:cNvSpPr>
              <a:spLocks noChangeArrowheads="1"/>
            </p:cNvSpPr>
            <p:nvPr/>
          </p:nvSpPr>
          <p:spPr bwMode="auto">
            <a:xfrm>
              <a:off x="1258342" y="5489899"/>
              <a:ext cx="4867651"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endParaRPr lang="en-US" sz="3000" dirty="0" smtClean="0">
                <a:solidFill>
                  <a:srgbClr val="FF0000"/>
                </a:solidFill>
                <a:latin typeface="SVN-Very Berry" panose="00000500000000000000" pitchFamily="2" charset="0"/>
                <a:ea typeface="Calibri" pitchFamily="34" charset="0"/>
                <a:cs typeface="Times New Roman" pitchFamily="18" charset="0"/>
              </a:endParaRPr>
            </a:p>
          </p:txBody>
        </p:sp>
      </p:gr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51207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0936762" y="0"/>
            <a:ext cx="1255238" cy="937524"/>
          </a:xfrm>
          <a:prstGeom prst="rect">
            <a:avLst/>
          </a:prstGeom>
        </p:spPr>
      </p:pic>
      <p:pic>
        <p:nvPicPr>
          <p:cNvPr id="2" name="Picture 1"/>
          <p:cNvPicPr>
            <a:picLocks noChangeAspect="1"/>
          </p:cNvPicPr>
          <p:nvPr/>
        </p:nvPicPr>
        <p:blipFill>
          <a:blip r:embed="rId3"/>
          <a:stretch>
            <a:fillRect/>
          </a:stretch>
        </p:blipFill>
        <p:spPr>
          <a:xfrm>
            <a:off x="77001" y="109854"/>
            <a:ext cx="5765533" cy="3441868"/>
          </a:xfrm>
          <a:prstGeom prst="rect">
            <a:avLst/>
          </a:prstGeom>
        </p:spPr>
      </p:pic>
      <p:pic>
        <p:nvPicPr>
          <p:cNvPr id="4" name="Picture 3"/>
          <p:cNvPicPr>
            <a:picLocks noChangeAspect="1"/>
          </p:cNvPicPr>
          <p:nvPr/>
        </p:nvPicPr>
        <p:blipFill>
          <a:blip r:embed="rId4"/>
          <a:stretch>
            <a:fillRect/>
          </a:stretch>
        </p:blipFill>
        <p:spPr>
          <a:xfrm>
            <a:off x="77003" y="3657600"/>
            <a:ext cx="5765531" cy="3055720"/>
          </a:xfrm>
          <a:prstGeom prst="rect">
            <a:avLst/>
          </a:prstGeom>
        </p:spPr>
      </p:pic>
      <p:pic>
        <p:nvPicPr>
          <p:cNvPr id="5" name="Picture 4"/>
          <p:cNvPicPr>
            <a:picLocks noChangeAspect="1"/>
          </p:cNvPicPr>
          <p:nvPr/>
        </p:nvPicPr>
        <p:blipFill>
          <a:blip r:embed="rId5"/>
          <a:stretch>
            <a:fillRect/>
          </a:stretch>
        </p:blipFill>
        <p:spPr>
          <a:xfrm>
            <a:off x="5842534" y="3657599"/>
            <a:ext cx="6349466" cy="3055721"/>
          </a:xfrm>
          <a:prstGeom prst="rect">
            <a:avLst/>
          </a:prstGeom>
        </p:spPr>
      </p:pic>
      <p:pic>
        <p:nvPicPr>
          <p:cNvPr id="10" name="Picture 9"/>
          <p:cNvPicPr>
            <a:picLocks noChangeAspect="1"/>
          </p:cNvPicPr>
          <p:nvPr/>
        </p:nvPicPr>
        <p:blipFill>
          <a:blip r:embed="rId6"/>
          <a:stretch>
            <a:fillRect/>
          </a:stretch>
        </p:blipFill>
        <p:spPr>
          <a:xfrm>
            <a:off x="5842535" y="1"/>
            <a:ext cx="6349465" cy="3551722"/>
          </a:xfrm>
          <a:prstGeom prst="rect">
            <a:avLst/>
          </a:prstGeom>
        </p:spPr>
      </p:pic>
    </p:spTree>
    <p:extLst>
      <p:ext uri="{BB962C8B-B14F-4D97-AF65-F5344CB8AC3E}">
        <p14:creationId xmlns:p14="http://schemas.microsoft.com/office/powerpoint/2010/main" val="25092462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II.</a:t>
            </a:r>
          </a:p>
          <a:p>
            <a:pPr algn="ctr" defTabSz="457200"/>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Khám</a:t>
            </a:r>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phá</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9Slide05 Fourth" panose="00000500000000000000" pitchFamily="2" charset="0"/>
                  <a:ea typeface="Helvetica Neue"/>
                  <a:cs typeface="Helvetica Neue"/>
                </a:rPr>
                <a:t>Bài</a:t>
              </a:r>
              <a:r>
                <a:rPr lang="en-US" altLang="en-US" sz="4400" b="1" dirty="0" smtClean="0">
                  <a:solidFill>
                    <a:srgbClr val="0000FF"/>
                  </a:solidFill>
                  <a:latin typeface="#9Slide05 Fourth" panose="00000500000000000000" pitchFamily="2" charset="0"/>
                  <a:ea typeface="Helvetica Neue"/>
                  <a:cs typeface="Helvetica Neue"/>
                </a:rPr>
                <a:t> 2:</a:t>
              </a:r>
              <a:r>
                <a:rPr lang="en-US" altLang="en-US" sz="4400" b="1" dirty="0" smtClean="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smtClean="0">
                  <a:solidFill>
                    <a:srgbClr val="FF0000"/>
                  </a:solidFill>
                  <a:latin typeface="#9Slide05 Fourth" panose="00000500000000000000" pitchFamily="2" charset="0"/>
                  <a:ea typeface="Helvetica Neue"/>
                  <a:cs typeface="Helvetica Neue"/>
                </a:rPr>
                <a:t>YÊU THƯƠNG CON NGƯỜI</a:t>
              </a:r>
              <a:endParaRPr lang="en-SG" altLang="en-US" sz="4400" b="1" dirty="0">
                <a:solidFill>
                  <a:srgbClr val="0000FF"/>
                </a:solidFill>
                <a:latin typeface="#9Slide05 Fourth" panose="00000500000000000000" pitchFamily="2" charset="0"/>
              </a:endParaRPr>
            </a:p>
          </p:txBody>
        </p:sp>
      </p:gr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337779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76916" y="624234"/>
            <a:ext cx="10174557" cy="5604731"/>
            <a:chOff x="676916" y="624234"/>
            <a:chExt cx="10174557" cy="5604731"/>
          </a:xfrm>
        </p:grpSpPr>
        <p:pic>
          <p:nvPicPr>
            <p:cNvPr id="6" name="Picture 5">
              <a:extLst>
                <a:ext uri="{FF2B5EF4-FFF2-40B4-BE49-F238E27FC236}">
                  <a16:creationId xmlns:a16="http://schemas.microsoft.com/office/drawing/2014/main" xmlns=""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a:extLst/>
          </p:spPr>
        </p:pic>
      </p:grpSp>
      <p:sp>
        <p:nvSpPr>
          <p:cNvPr id="11" name="Rectangle 10"/>
          <p:cNvSpPr/>
          <p:nvPr/>
        </p:nvSpPr>
        <p:spPr>
          <a:xfrm>
            <a:off x="3357854" y="2168854"/>
            <a:ext cx="6035040" cy="2016642"/>
          </a:xfrm>
          <a:prstGeom prst="rect">
            <a:avLst/>
          </a:prstGeom>
        </p:spPr>
        <p:txBody>
          <a:bodyPr wrap="square">
            <a:spAutoFit/>
          </a:bodyPr>
          <a:lstStyle/>
          <a:p>
            <a:pPr marR="0" lvl="0">
              <a:lnSpc>
                <a:spcPct val="115000"/>
              </a:lnSpc>
              <a:spcBef>
                <a:spcPts val="0"/>
              </a:spcBef>
              <a:spcAft>
                <a:spcPts val="500"/>
              </a:spcAft>
              <a:buClr>
                <a:srgbClr val="000000"/>
              </a:buClr>
              <a:buSzPts val="1200"/>
              <a:tabLst>
                <a:tab pos="252730" algn="l"/>
              </a:tabLst>
            </a:pPr>
            <a:r>
              <a:rPr lang="en-US" sz="3600" b="1" dirty="0" smtClean="0">
                <a:solidFill>
                  <a:srgbClr val="FF0000"/>
                </a:solidFill>
                <a:latin typeface="Times" panose="02020603050405020304" pitchFamily="18" charset="0"/>
                <a:ea typeface="Arial" panose="020B0604020202020204" pitchFamily="34" charset="0"/>
                <a:cs typeface="Times" panose="02020603050405020304" pitchFamily="18" charset="0"/>
              </a:rPr>
              <a:t>1. </a:t>
            </a:r>
            <a:r>
              <a:rPr lang="vi-VN" sz="3600" b="1" dirty="0" smtClean="0">
                <a:solidFill>
                  <a:srgbClr val="FF0000"/>
                </a:solidFill>
                <a:latin typeface="Times" panose="02020603050405020304" pitchFamily="18" charset="0"/>
                <a:ea typeface="Arial" panose="020B0604020202020204" pitchFamily="34" charset="0"/>
                <a:cs typeface="Times" panose="02020603050405020304" pitchFamily="18" charset="0"/>
              </a:rPr>
              <a:t>Yêu </a:t>
            </a:r>
            <a:r>
              <a:rPr lang="vi-VN" sz="3600" b="1" dirty="0">
                <a:solidFill>
                  <a:srgbClr val="FF0000"/>
                </a:solidFill>
                <a:latin typeface="Times" panose="02020603050405020304" pitchFamily="18" charset="0"/>
                <a:ea typeface="Arial" panose="020B0604020202020204" pitchFamily="34" charset="0"/>
                <a:cs typeface="Times" panose="02020603050405020304" pitchFamily="18" charset="0"/>
              </a:rPr>
              <a:t>thương con người </a:t>
            </a:r>
            <a:endParaRPr lang="en-US" sz="3600" b="1" dirty="0" smtClean="0">
              <a:solidFill>
                <a:srgbClr val="FF0000"/>
              </a:solidFill>
              <a:latin typeface="Times" panose="02020603050405020304" pitchFamily="18" charset="0"/>
              <a:ea typeface="Arial" panose="020B0604020202020204" pitchFamily="34" charset="0"/>
              <a:cs typeface="Times" panose="02020603050405020304" pitchFamily="18" charset="0"/>
            </a:endParaRPr>
          </a:p>
          <a:p>
            <a:pPr marR="0" lvl="0">
              <a:lnSpc>
                <a:spcPct val="115000"/>
              </a:lnSpc>
              <a:spcBef>
                <a:spcPts val="0"/>
              </a:spcBef>
              <a:spcAft>
                <a:spcPts val="500"/>
              </a:spcAft>
              <a:buClr>
                <a:srgbClr val="000000"/>
              </a:buClr>
              <a:buSzPts val="1200"/>
              <a:tabLst>
                <a:tab pos="252730" algn="l"/>
              </a:tabLst>
            </a:pPr>
            <a:r>
              <a:rPr lang="vi-VN" sz="3600" b="1" dirty="0" smtClean="0">
                <a:solidFill>
                  <a:srgbClr val="FF0000"/>
                </a:solidFill>
                <a:latin typeface="Times" panose="02020603050405020304" pitchFamily="18" charset="0"/>
                <a:ea typeface="Arial" panose="020B0604020202020204" pitchFamily="34" charset="0"/>
                <a:cs typeface="Times" panose="02020603050405020304" pitchFamily="18" charset="0"/>
              </a:rPr>
              <a:t>và </a:t>
            </a:r>
            <a:r>
              <a:rPr lang="vi-VN" sz="3600" b="1" dirty="0">
                <a:solidFill>
                  <a:srgbClr val="FF0000"/>
                </a:solidFill>
                <a:latin typeface="Times" panose="02020603050405020304" pitchFamily="18" charset="0"/>
                <a:ea typeface="Arial" panose="020B0604020202020204" pitchFamily="34" charset="0"/>
                <a:cs typeface="Times" panose="02020603050405020304" pitchFamily="18" charset="0"/>
              </a:rPr>
              <a:t>biểu hiện </a:t>
            </a:r>
            <a:r>
              <a:rPr lang="vi-VN" sz="3600" b="1" dirty="0" smtClean="0">
                <a:solidFill>
                  <a:srgbClr val="FF0000"/>
                </a:solidFill>
                <a:latin typeface="Times" panose="02020603050405020304" pitchFamily="18" charset="0"/>
                <a:ea typeface="Arial" panose="020B0604020202020204" pitchFamily="34" charset="0"/>
                <a:cs typeface="Times" panose="02020603050405020304" pitchFamily="18" charset="0"/>
              </a:rPr>
              <a:t>c</a:t>
            </a:r>
            <a:r>
              <a:rPr lang="en-US" sz="3600" b="1" dirty="0">
                <a:solidFill>
                  <a:srgbClr val="FF0000"/>
                </a:solidFill>
                <a:latin typeface="Times" panose="02020603050405020304" pitchFamily="18" charset="0"/>
                <a:ea typeface="Arial" panose="020B0604020202020204" pitchFamily="34" charset="0"/>
                <a:cs typeface="Times" panose="02020603050405020304" pitchFamily="18" charset="0"/>
              </a:rPr>
              <a:t>ủ</a:t>
            </a:r>
            <a:r>
              <a:rPr lang="vi-VN" sz="3600" b="1" dirty="0" smtClean="0">
                <a:solidFill>
                  <a:srgbClr val="FF0000"/>
                </a:solidFill>
                <a:latin typeface="Times" panose="02020603050405020304" pitchFamily="18" charset="0"/>
                <a:ea typeface="Arial" panose="020B0604020202020204" pitchFamily="34" charset="0"/>
                <a:cs typeface="Times" panose="02020603050405020304" pitchFamily="18" charset="0"/>
              </a:rPr>
              <a:t>a </a:t>
            </a:r>
            <a:r>
              <a:rPr lang="vi-VN" sz="3600" b="1" dirty="0">
                <a:solidFill>
                  <a:srgbClr val="FF0000"/>
                </a:solidFill>
                <a:latin typeface="Times" panose="02020603050405020304" pitchFamily="18" charset="0"/>
                <a:ea typeface="Arial" panose="020B0604020202020204" pitchFamily="34" charset="0"/>
                <a:cs typeface="Times" panose="02020603050405020304" pitchFamily="18" charset="0"/>
              </a:rPr>
              <a:t>yêu thương con người</a:t>
            </a:r>
            <a:endParaRPr lang="en-US" sz="3600" u="none" strike="noStrike" spc="0" dirty="0">
              <a:solidFill>
                <a:srgbClr val="FF0000"/>
              </a:solidFill>
              <a:effectLst/>
              <a:latin typeface="Times" panose="02020603050405020304" pitchFamily="18" charset="0"/>
              <a:ea typeface="Arial" panose="020B0604020202020204" pitchFamily="34" charset="0"/>
              <a:cs typeface="Times" panose="02020603050405020304" pitchFamily="18" charset="0"/>
            </a:endParaRPr>
          </a:p>
        </p:txBody>
      </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9339861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1021" y="-255531"/>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4029102" y="149587"/>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smtClean="0">
                <a:solidFill>
                  <a:srgbClr val="0070C0"/>
                </a:solidFill>
                <a:latin typeface="Times" panose="02020603050405020304" pitchFamily="18" charset="0"/>
                <a:cs typeface="Times" panose="02020603050405020304" pitchFamily="18" charset="0"/>
              </a:rPr>
              <a:t>ĐỌC THÔNG TIN</a:t>
            </a:r>
            <a:endParaRPr lang="en-US" altLang="en-US" sz="2000" dirty="0">
              <a:solidFill>
                <a:srgbClr val="5F5F5F"/>
              </a:solidFill>
              <a:latin typeface="Times" panose="02020603050405020304" pitchFamily="18" charset="0"/>
              <a:cs typeface="Times" panose="02020603050405020304" pitchFamily="18" charset="0"/>
            </a:endParaRPr>
          </a:p>
        </p:txBody>
      </p:sp>
      <p:sp>
        <p:nvSpPr>
          <p:cNvPr id="2" name="Rectangle 1"/>
          <p:cNvSpPr/>
          <p:nvPr/>
        </p:nvSpPr>
        <p:spPr>
          <a:xfrm>
            <a:off x="231311" y="810794"/>
            <a:ext cx="11332234" cy="3441968"/>
          </a:xfrm>
          <a:prstGeom prst="rect">
            <a:avLst/>
          </a:prstGeom>
        </p:spPr>
        <p:txBody>
          <a:bodyPr wrap="square">
            <a:spAutoFit/>
          </a:bodyPr>
          <a:lstStyle/>
          <a:p>
            <a:pPr indent="342900" algn="just">
              <a:spcAft>
                <a:spcPts val="200"/>
              </a:spcAft>
            </a:pPr>
            <a:r>
              <a:rPr lang="vi-VN" sz="2400" dirty="0" smtClean="0">
                <a:latin typeface="Times" panose="02020603050405020304" pitchFamily="18" charset="0"/>
                <a:ea typeface="Arial" panose="020B0604020202020204" pitchFamily="34" charset="0"/>
                <a:cs typeface="Times" panose="02020603050405020304" pitchFamily="18" charset="0"/>
              </a:rPr>
              <a:t>Bé </a:t>
            </a:r>
            <a:r>
              <a:rPr lang="vi-VN" sz="2400" dirty="0">
                <a:latin typeface="Times" panose="02020603050405020304" pitchFamily="18" charset="0"/>
                <a:ea typeface="Arial" panose="020B0604020202020204" pitchFamily="34" charset="0"/>
                <a:cs typeface="Times" panose="02020603050405020304" pitchFamily="18" charset="0"/>
              </a:rPr>
              <a:t>Nguyễn Hải An, 7 tuổi </a:t>
            </a:r>
            <a:r>
              <a:rPr lang="vi-VN" sz="2400" dirty="0" smtClean="0">
                <a:latin typeface="Times" panose="02020603050405020304" pitchFamily="18" charset="0"/>
                <a:ea typeface="Arial" panose="020B0604020202020204" pitchFamily="34" charset="0"/>
                <a:cs typeface="Times" panose="02020603050405020304" pitchFamily="18" charset="0"/>
              </a:rPr>
              <a:t>b</a:t>
            </a:r>
            <a:r>
              <a:rPr lang="en-US" sz="2400" dirty="0">
                <a:latin typeface="Times" panose="02020603050405020304" pitchFamily="18" charset="0"/>
                <a:ea typeface="Arial" panose="020B0604020202020204" pitchFamily="34" charset="0"/>
                <a:cs typeface="Times" panose="02020603050405020304" pitchFamily="18" charset="0"/>
              </a:rPr>
              <a:t>ị</a:t>
            </a:r>
            <a:r>
              <a:rPr lang="vi-VN" sz="2400" dirty="0" smtClean="0">
                <a:latin typeface="Times" panose="02020603050405020304" pitchFamily="18" charset="0"/>
                <a:ea typeface="Arial" panose="020B0604020202020204" pitchFamily="34" charset="0"/>
                <a:cs typeface="Times" panose="02020603050405020304" pitchFamily="18" charset="0"/>
              </a:rPr>
              <a:t> c</a:t>
            </a:r>
            <a:r>
              <a:rPr lang="en-US" sz="2400" dirty="0">
                <a:latin typeface="Times" panose="02020603050405020304" pitchFamily="18" charset="0"/>
                <a:ea typeface="Arial" panose="020B0604020202020204" pitchFamily="34" charset="0"/>
                <a:cs typeface="Times" panose="02020603050405020304" pitchFamily="18" charset="0"/>
              </a:rPr>
              <a:t>ă</a:t>
            </a:r>
            <a:r>
              <a:rPr lang="vi-VN" sz="2400" dirty="0" smtClean="0">
                <a:latin typeface="Times" panose="02020603050405020304" pitchFamily="18" charset="0"/>
                <a:ea typeface="Arial" panose="020B0604020202020204" pitchFamily="34" charset="0"/>
                <a:cs typeface="Times" panose="02020603050405020304" pitchFamily="18" charset="0"/>
              </a:rPr>
              <a:t>n </a:t>
            </a:r>
            <a:r>
              <a:rPr lang="vi-VN" sz="2400" dirty="0">
                <a:latin typeface="Times" panose="02020603050405020304" pitchFamily="18" charset="0"/>
                <a:ea typeface="Arial" panose="020B0604020202020204" pitchFamily="34" charset="0"/>
                <a:cs typeface="Times" panose="02020603050405020304" pitchFamily="18" charset="0"/>
              </a:rPr>
              <a:t>bệnh u thần kinh đệm cầu não lan toả - một </a:t>
            </a:r>
            <a:r>
              <a:rPr lang="vi-VN" sz="2400" dirty="0" smtClean="0">
                <a:latin typeface="Times" panose="02020603050405020304" pitchFamily="18" charset="0"/>
                <a:ea typeface="Arial" panose="020B0604020202020204" pitchFamily="34" charset="0"/>
                <a:cs typeface="Times" panose="02020603050405020304" pitchFamily="18" charset="0"/>
              </a:rPr>
              <a:t>c</a:t>
            </a:r>
            <a:r>
              <a:rPr lang="en-US" sz="2400" dirty="0">
                <a:latin typeface="Times" panose="02020603050405020304" pitchFamily="18" charset="0"/>
                <a:ea typeface="Arial" panose="020B0604020202020204" pitchFamily="34" charset="0"/>
                <a:cs typeface="Times" panose="02020603050405020304" pitchFamily="18" charset="0"/>
              </a:rPr>
              <a:t>ă</a:t>
            </a:r>
            <a:r>
              <a:rPr lang="vi-VN" sz="2400" dirty="0" smtClean="0">
                <a:latin typeface="Times" panose="02020603050405020304" pitchFamily="18" charset="0"/>
                <a:ea typeface="Arial" panose="020B0604020202020204" pitchFamily="34" charset="0"/>
                <a:cs typeface="Times" panose="02020603050405020304" pitchFamily="18" charset="0"/>
              </a:rPr>
              <a:t>n </a:t>
            </a:r>
            <a:r>
              <a:rPr lang="vi-VN" sz="2400" dirty="0">
                <a:latin typeface="Times" panose="02020603050405020304" pitchFamily="18" charset="0"/>
                <a:ea typeface="Arial" panose="020B0604020202020204" pitchFamily="34" charset="0"/>
                <a:cs typeface="Times" panose="02020603050405020304" pitchFamily="18" charset="0"/>
              </a:rPr>
              <a:t>bệnh hiện </a:t>
            </a:r>
            <a:r>
              <a:rPr lang="vi-VN" sz="2400" dirty="0" smtClean="0">
                <a:latin typeface="Times" panose="02020603050405020304" pitchFamily="18" charset="0"/>
                <a:ea typeface="Arial" panose="020B0604020202020204" pitchFamily="34" charset="0"/>
                <a:cs typeface="Times" panose="02020603050405020304" pitchFamily="18" charset="0"/>
              </a:rPr>
              <a:t>t</a:t>
            </a:r>
            <a:r>
              <a:rPr lang="en-US" sz="2400" dirty="0" err="1" smtClean="0">
                <a:latin typeface="Times" panose="02020603050405020304" pitchFamily="18" charset="0"/>
                <a:ea typeface="Arial" panose="020B0604020202020204" pitchFamily="34" charset="0"/>
                <a:cs typeface="Times" panose="02020603050405020304" pitchFamily="18" charset="0"/>
              </a:rPr>
              <a:t>ại</a:t>
            </a:r>
            <a:r>
              <a:rPr lang="vi-VN" sz="2400" dirty="0" smtClean="0">
                <a:latin typeface="Times" panose="02020603050405020304" pitchFamily="18" charset="0"/>
                <a:ea typeface="Arial" panose="020B0604020202020204" pitchFamily="34" charset="0"/>
                <a:cs typeface="Times" panose="02020603050405020304" pitchFamily="18" charset="0"/>
              </a:rPr>
              <a:t> </a:t>
            </a:r>
            <a:r>
              <a:rPr lang="vi-VN" sz="2400" dirty="0">
                <a:latin typeface="Times" panose="02020603050405020304" pitchFamily="18" charset="0"/>
                <a:ea typeface="Arial" panose="020B0604020202020204" pitchFamily="34" charset="0"/>
                <a:cs typeface="Times" panose="02020603050405020304" pitchFamily="18" charset="0"/>
              </a:rPr>
              <a:t>chưa có phương pháp điều tri tối ưu. Thực hiện </a:t>
            </a:r>
            <a:r>
              <a:rPr lang="vi-VN" sz="2400" dirty="0" smtClean="0">
                <a:latin typeface="Times" panose="02020603050405020304" pitchFamily="18" charset="0"/>
                <a:ea typeface="Arial" panose="020B0604020202020204" pitchFamily="34" charset="0"/>
                <a:cs typeface="Times" panose="02020603050405020304" pitchFamily="18" charset="0"/>
              </a:rPr>
              <a:t>ư</a:t>
            </a:r>
            <a:r>
              <a:rPr lang="en-US" sz="2400" dirty="0" smtClean="0">
                <a:latin typeface="Times" panose="02020603050405020304" pitchFamily="18" charset="0"/>
                <a:ea typeface="Arial" panose="020B0604020202020204" pitchFamily="34" charset="0"/>
                <a:cs typeface="Times" panose="02020603050405020304" pitchFamily="18" charset="0"/>
              </a:rPr>
              <a:t>ớ</a:t>
            </a:r>
            <a:r>
              <a:rPr lang="vi-VN" sz="2400" dirty="0" smtClean="0">
                <a:latin typeface="Times" panose="02020603050405020304" pitchFamily="18" charset="0"/>
                <a:ea typeface="Arial" panose="020B0604020202020204" pitchFamily="34" charset="0"/>
                <a:cs typeface="Times" panose="02020603050405020304" pitchFamily="18" charset="0"/>
              </a:rPr>
              <a:t>c </a:t>
            </a:r>
            <a:r>
              <a:rPr lang="vi-VN" sz="2400" dirty="0">
                <a:latin typeface="Times" panose="02020603050405020304" pitchFamily="18" charset="0"/>
                <a:ea typeface="Arial" panose="020B0604020202020204" pitchFamily="34" charset="0"/>
                <a:cs typeface="Times" panose="02020603050405020304" pitchFamily="18" charset="0"/>
              </a:rPr>
              <a:t>nguyện của bé khi còn sống, sau một thời gian điều tri </a:t>
            </a:r>
            <a:r>
              <a:rPr lang="vi-VN" sz="2400" dirty="0" smtClean="0">
                <a:latin typeface="Times" panose="02020603050405020304" pitchFamily="18" charset="0"/>
                <a:ea typeface="Arial" panose="020B0604020202020204" pitchFamily="34" charset="0"/>
                <a:cs typeface="Times" panose="02020603050405020304" pitchFamily="18" charset="0"/>
              </a:rPr>
              <a:t>t</a:t>
            </a:r>
            <a:r>
              <a:rPr lang="en-US" sz="2400" dirty="0" err="1" smtClean="0">
                <a:latin typeface="Times" panose="02020603050405020304" pitchFamily="18" charset="0"/>
                <a:ea typeface="Arial" panose="020B0604020202020204" pitchFamily="34" charset="0"/>
                <a:cs typeface="Times" panose="02020603050405020304" pitchFamily="18" charset="0"/>
              </a:rPr>
              <a:t>ại</a:t>
            </a:r>
            <a:r>
              <a:rPr lang="vi-VN" sz="2400" dirty="0" smtClean="0">
                <a:latin typeface="Times" panose="02020603050405020304" pitchFamily="18" charset="0"/>
                <a:ea typeface="Arial" panose="020B0604020202020204" pitchFamily="34" charset="0"/>
                <a:cs typeface="Times" panose="02020603050405020304" pitchFamily="18" charset="0"/>
              </a:rPr>
              <a:t> </a:t>
            </a:r>
            <a:r>
              <a:rPr lang="vi-VN" sz="2400" dirty="0">
                <a:latin typeface="Times" panose="02020603050405020304" pitchFamily="18" charset="0"/>
                <a:ea typeface="Arial" panose="020B0604020202020204" pitchFamily="34" charset="0"/>
                <a:cs typeface="Times" panose="02020603050405020304" pitchFamily="18" charset="0"/>
              </a:rPr>
              <a:t>bệnh viện nhưng không qua khỏi, mẹ bé và gia đình đã quyết định hiến </a:t>
            </a:r>
            <a:r>
              <a:rPr lang="vi-VN" sz="2400" dirty="0" smtClean="0">
                <a:latin typeface="Times" panose="02020603050405020304" pitchFamily="18" charset="0"/>
                <a:ea typeface="Arial" panose="020B0604020202020204" pitchFamily="34" charset="0"/>
                <a:cs typeface="Times" panose="02020603050405020304" pitchFamily="18" charset="0"/>
              </a:rPr>
              <a:t>t</a:t>
            </a:r>
            <a:r>
              <a:rPr lang="en-US" sz="2400" dirty="0">
                <a:latin typeface="Times" panose="02020603050405020304" pitchFamily="18" charset="0"/>
                <a:ea typeface="Arial" panose="020B0604020202020204" pitchFamily="34" charset="0"/>
                <a:cs typeface="Times" panose="02020603050405020304" pitchFamily="18" charset="0"/>
              </a:rPr>
              <a:t>ặ</a:t>
            </a:r>
            <a:r>
              <a:rPr lang="vi-VN" sz="2400" dirty="0" smtClean="0">
                <a:latin typeface="Times" panose="02020603050405020304" pitchFamily="18" charset="0"/>
                <a:ea typeface="Arial" panose="020B0604020202020204" pitchFamily="34" charset="0"/>
                <a:cs typeface="Times" panose="02020603050405020304" pitchFamily="18" charset="0"/>
              </a:rPr>
              <a:t>ng </a:t>
            </a:r>
            <a:r>
              <a:rPr lang="vi-VN" sz="2400" dirty="0">
                <a:latin typeface="Times" panose="02020603050405020304" pitchFamily="18" charset="0"/>
                <a:ea typeface="Arial" panose="020B0604020202020204" pitchFamily="34" charset="0"/>
                <a:cs typeface="Times" panose="02020603050405020304" pitchFamily="18" charset="0"/>
              </a:rPr>
              <a:t>giác </a:t>
            </a:r>
            <a:r>
              <a:rPr lang="vi-VN" sz="2400" dirty="0" smtClean="0">
                <a:latin typeface="Times" panose="02020603050405020304" pitchFamily="18" charset="0"/>
                <a:ea typeface="Arial" panose="020B0604020202020204" pitchFamily="34" charset="0"/>
                <a:cs typeface="Times" panose="02020603050405020304" pitchFamily="18" charset="0"/>
              </a:rPr>
              <a:t>m</a:t>
            </a:r>
            <a:r>
              <a:rPr lang="en-US" sz="2400" dirty="0">
                <a:latin typeface="Times" panose="02020603050405020304" pitchFamily="18" charset="0"/>
                <a:ea typeface="Arial" panose="020B0604020202020204" pitchFamily="34" charset="0"/>
                <a:cs typeface="Times" panose="02020603050405020304" pitchFamily="18" charset="0"/>
              </a:rPr>
              <a:t>ạ</a:t>
            </a:r>
            <a:r>
              <a:rPr lang="vi-VN" sz="2400" dirty="0" smtClean="0">
                <a:latin typeface="Times" panose="02020603050405020304" pitchFamily="18" charset="0"/>
                <a:ea typeface="Arial" panose="020B0604020202020204" pitchFamily="34" charset="0"/>
                <a:cs typeface="Times" panose="02020603050405020304" pitchFamily="18" charset="0"/>
              </a:rPr>
              <a:t>c </a:t>
            </a:r>
            <a:r>
              <a:rPr lang="vi-VN" sz="2400" dirty="0">
                <a:latin typeface="Times" panose="02020603050405020304" pitchFamily="18" charset="0"/>
                <a:ea typeface="Arial" panose="020B0604020202020204" pitchFamily="34" charset="0"/>
                <a:cs typeface="Times" panose="02020603050405020304" pitchFamily="18" charset="0"/>
              </a:rPr>
              <a:t>của bé. Hai giác </a:t>
            </a:r>
            <a:r>
              <a:rPr lang="vi-VN" sz="2400" dirty="0" smtClean="0">
                <a:latin typeface="Times" panose="02020603050405020304" pitchFamily="18" charset="0"/>
                <a:ea typeface="Arial" panose="020B0604020202020204" pitchFamily="34" charset="0"/>
                <a:cs typeface="Times" panose="02020603050405020304" pitchFamily="18" charset="0"/>
              </a:rPr>
              <a:t>m</a:t>
            </a:r>
            <a:r>
              <a:rPr lang="en-US" sz="2400" dirty="0">
                <a:latin typeface="Times" panose="02020603050405020304" pitchFamily="18" charset="0"/>
                <a:ea typeface="Arial" panose="020B0604020202020204" pitchFamily="34" charset="0"/>
                <a:cs typeface="Times" panose="02020603050405020304" pitchFamily="18" charset="0"/>
              </a:rPr>
              <a:t>ạ</a:t>
            </a:r>
            <a:r>
              <a:rPr lang="vi-VN" sz="2400" dirty="0" smtClean="0">
                <a:latin typeface="Times" panose="02020603050405020304" pitchFamily="18" charset="0"/>
                <a:ea typeface="Arial" panose="020B0604020202020204" pitchFamily="34" charset="0"/>
                <a:cs typeface="Times" panose="02020603050405020304" pitchFamily="18" charset="0"/>
              </a:rPr>
              <a:t>c </a:t>
            </a:r>
            <a:r>
              <a:rPr lang="vi-VN" sz="2400" dirty="0">
                <a:latin typeface="Times" panose="02020603050405020304" pitchFamily="18" charset="0"/>
                <a:ea typeface="Arial" panose="020B0604020202020204" pitchFamily="34" charset="0"/>
                <a:cs typeface="Times" panose="02020603050405020304" pitchFamily="18" charset="0"/>
              </a:rPr>
              <a:t>của bé sau đó đã được ghép cho một cụ bà 73 tuổi và một người đàn ông 42 tuổi.</a:t>
            </a:r>
            <a:endParaRPr lang="en-US" sz="3200" dirty="0">
              <a:latin typeface="Times" panose="02020603050405020304" pitchFamily="18" charset="0"/>
              <a:ea typeface="Arial" panose="020B0604020202020204" pitchFamily="34" charset="0"/>
              <a:cs typeface="Times" panose="02020603050405020304" pitchFamily="18" charset="0"/>
            </a:endParaRPr>
          </a:p>
          <a:p>
            <a:pPr algn="just"/>
            <a:r>
              <a:rPr lang="en-US" sz="2400" dirty="0" smtClean="0">
                <a:solidFill>
                  <a:srgbClr val="000000"/>
                </a:solidFill>
                <a:latin typeface="Times" panose="02020603050405020304" pitchFamily="18" charset="0"/>
                <a:ea typeface="Courier New" panose="02070309020205020404" pitchFamily="49" charset="0"/>
                <a:cs typeface="Times" panose="02020603050405020304" pitchFamily="18" charset="0"/>
              </a:rPr>
              <a:t>  </a:t>
            </a:r>
            <a:r>
              <a:rPr lang="vi-VN" sz="2400" dirty="0" smtClean="0">
                <a:solidFill>
                  <a:srgbClr val="000000"/>
                </a:solidFill>
                <a:latin typeface="Times" panose="02020603050405020304" pitchFamily="18" charset="0"/>
                <a:ea typeface="Courier New" panose="02070309020205020404" pitchFamily="49" charset="0"/>
                <a:cs typeface="Times" panose="02020603050405020304" pitchFamily="18" charset="0"/>
              </a:rPr>
              <a:t>Việc </a:t>
            </a:r>
            <a:r>
              <a:rPr lang="vi-VN" sz="2400" dirty="0">
                <a:solidFill>
                  <a:srgbClr val="000000"/>
                </a:solidFill>
                <a:latin typeface="Times" panose="02020603050405020304" pitchFamily="18" charset="0"/>
                <a:ea typeface="Courier New" panose="02070309020205020404" pitchFamily="49" charset="0"/>
                <a:cs typeface="Times" panose="02020603050405020304" pitchFamily="18" charset="0"/>
              </a:rPr>
              <a:t>mẹ bé và gia đình đã cố gắng vượt qua nỗi đau, quyết định thực hiện di nguyện của bé là hiến </a:t>
            </a:r>
            <a:r>
              <a:rPr lang="en-US" sz="2400" dirty="0" err="1" smtClean="0">
                <a:solidFill>
                  <a:srgbClr val="000000"/>
                </a:solidFill>
                <a:latin typeface="Times" panose="02020603050405020304" pitchFamily="18" charset="0"/>
                <a:ea typeface="Courier New" panose="02070309020205020404" pitchFamily="49" charset="0"/>
                <a:cs typeface="Times" panose="02020603050405020304" pitchFamily="18" charset="0"/>
              </a:rPr>
              <a:t>tặ</a:t>
            </a:r>
            <a:r>
              <a:rPr lang="vi-VN" sz="2400" dirty="0" smtClean="0">
                <a:solidFill>
                  <a:srgbClr val="000000"/>
                </a:solidFill>
                <a:latin typeface="Times" panose="02020603050405020304" pitchFamily="18" charset="0"/>
                <a:ea typeface="Courier New" panose="02070309020205020404" pitchFamily="49" charset="0"/>
                <a:cs typeface="Times" panose="02020603050405020304" pitchFamily="18" charset="0"/>
              </a:rPr>
              <a:t>ng </a:t>
            </a:r>
            <a:r>
              <a:rPr lang="vi-VN" sz="2400" dirty="0">
                <a:solidFill>
                  <a:srgbClr val="000000"/>
                </a:solidFill>
                <a:latin typeface="Times" panose="02020603050405020304" pitchFamily="18" charset="0"/>
                <a:ea typeface="Courier New" panose="02070309020205020404" pitchFamily="49" charset="0"/>
                <a:cs typeface="Times" panose="02020603050405020304" pitchFamily="18" charset="0"/>
              </a:rPr>
              <a:t>giác </a:t>
            </a:r>
            <a:r>
              <a:rPr lang="vi-VN" sz="2400" dirty="0" smtClean="0">
                <a:solidFill>
                  <a:srgbClr val="000000"/>
                </a:solidFill>
                <a:latin typeface="Times" panose="02020603050405020304" pitchFamily="18" charset="0"/>
                <a:ea typeface="Courier New" panose="02070309020205020404" pitchFamily="49" charset="0"/>
                <a:cs typeface="Times" panose="02020603050405020304" pitchFamily="18" charset="0"/>
              </a:rPr>
              <a:t>m</a:t>
            </a:r>
            <a:r>
              <a:rPr lang="en-US" sz="2400" dirty="0">
                <a:solidFill>
                  <a:srgbClr val="000000"/>
                </a:solidFill>
                <a:latin typeface="Times" panose="02020603050405020304" pitchFamily="18" charset="0"/>
                <a:ea typeface="Courier New" panose="02070309020205020404" pitchFamily="49" charset="0"/>
                <a:cs typeface="Times" panose="02020603050405020304" pitchFamily="18" charset="0"/>
              </a:rPr>
              <a:t>ạ</a:t>
            </a:r>
            <a:r>
              <a:rPr lang="vi-VN" sz="2400" dirty="0" smtClean="0">
                <a:solidFill>
                  <a:srgbClr val="000000"/>
                </a:solidFill>
                <a:latin typeface="Times" panose="02020603050405020304" pitchFamily="18" charset="0"/>
                <a:ea typeface="Courier New" panose="02070309020205020404" pitchFamily="49" charset="0"/>
                <a:cs typeface="Times" panose="02020603050405020304" pitchFamily="18" charset="0"/>
              </a:rPr>
              <a:t>c để</a:t>
            </a:r>
            <a:r>
              <a:rPr lang="en-US" sz="2400" dirty="0" smtClean="0">
                <a:solidFill>
                  <a:srgbClr val="000000"/>
                </a:solidFill>
                <a:latin typeface="Times" panose="02020603050405020304" pitchFamily="18" charset="0"/>
                <a:ea typeface="Courier New" panose="02070309020205020404" pitchFamily="49" charset="0"/>
                <a:cs typeface="Times" panose="02020603050405020304" pitchFamily="18" charset="0"/>
              </a:rPr>
              <a:t> t</a:t>
            </a:r>
            <a:r>
              <a:rPr lang="vi-VN" sz="2400" dirty="0" smtClean="0">
                <a:solidFill>
                  <a:srgbClr val="000000"/>
                </a:solidFill>
                <a:latin typeface="Times" panose="02020603050405020304" pitchFamily="18" charset="0"/>
                <a:ea typeface="Courier New" panose="02070309020205020404" pitchFamily="49" charset="0"/>
                <a:cs typeface="Times" panose="02020603050405020304" pitchFamily="18" charset="0"/>
              </a:rPr>
              <a:t>rao </a:t>
            </a:r>
            <a:r>
              <a:rPr lang="vi-VN" sz="2400" dirty="0">
                <a:solidFill>
                  <a:srgbClr val="000000"/>
                </a:solidFill>
                <a:latin typeface="Times" panose="02020603050405020304" pitchFamily="18" charset="0"/>
                <a:ea typeface="Courier New" panose="02070309020205020404" pitchFamily="49" charset="0"/>
                <a:cs typeface="Times" panose="02020603050405020304" pitchFamily="18" charset="0"/>
              </a:rPr>
              <a:t>ánh sáng cho người khác </a:t>
            </a:r>
            <a:r>
              <a:rPr lang="vi-VN" sz="2400" dirty="0" smtClean="0">
                <a:solidFill>
                  <a:srgbClr val="000000"/>
                </a:solidFill>
                <a:latin typeface="Times" panose="02020603050405020304" pitchFamily="18" charset="0"/>
                <a:ea typeface="Courier New" panose="02070309020205020404" pitchFamily="49" charset="0"/>
                <a:cs typeface="Times" panose="02020603050405020304" pitchFamily="18" charset="0"/>
              </a:rPr>
              <a:t>v</a:t>
            </a:r>
            <a:r>
              <a:rPr lang="en-US" sz="2400" dirty="0" smtClean="0">
                <a:solidFill>
                  <a:srgbClr val="000000"/>
                </a:solidFill>
                <a:latin typeface="Times" panose="02020603050405020304" pitchFamily="18" charset="0"/>
                <a:ea typeface="Courier New" panose="02070309020205020404" pitchFamily="49" charset="0"/>
                <a:cs typeface="Times" panose="02020603050405020304" pitchFamily="18" charset="0"/>
              </a:rPr>
              <a:t>ớ</a:t>
            </a:r>
            <a:r>
              <a:rPr lang="vi-VN" sz="2400" dirty="0" smtClean="0">
                <a:solidFill>
                  <a:srgbClr val="000000"/>
                </a:solidFill>
                <a:latin typeface="Times" panose="02020603050405020304" pitchFamily="18" charset="0"/>
                <a:ea typeface="Courier New" panose="02070309020205020404" pitchFamily="49" charset="0"/>
                <a:cs typeface="Times" panose="02020603050405020304" pitchFamily="18" charset="0"/>
              </a:rPr>
              <a:t>i </a:t>
            </a:r>
            <a:r>
              <a:rPr lang="vi-VN" sz="2400" dirty="0">
                <a:solidFill>
                  <a:srgbClr val="000000"/>
                </a:solidFill>
                <a:latin typeface="Times" panose="02020603050405020304" pitchFamily="18" charset="0"/>
                <a:ea typeface="Courier New" panose="02070309020205020404" pitchFamily="49" charset="0"/>
                <a:cs typeface="Times" panose="02020603050405020304" pitchFamily="18" charset="0"/>
              </a:rPr>
              <a:t>mục đích </a:t>
            </a:r>
            <a:r>
              <a:rPr lang="vi-VN" sz="2400" dirty="0" smtClean="0">
                <a:solidFill>
                  <a:srgbClr val="000000"/>
                </a:solidFill>
                <a:latin typeface="Times" panose="02020603050405020304" pitchFamily="18" charset="0"/>
                <a:ea typeface="Courier New" panose="02070309020205020404" pitchFamily="49" charset="0"/>
                <a:cs typeface="Times" panose="02020603050405020304" pitchFamily="18" charset="0"/>
              </a:rPr>
              <a:t>c</a:t>
            </a:r>
            <a:r>
              <a:rPr lang="en-US" sz="2400" dirty="0" smtClean="0">
                <a:solidFill>
                  <a:srgbClr val="000000"/>
                </a:solidFill>
                <a:latin typeface="Times" panose="02020603050405020304" pitchFamily="18" charset="0"/>
                <a:ea typeface="Courier New" panose="02070309020205020404" pitchFamily="49" charset="0"/>
                <a:cs typeface="Times" panose="02020603050405020304" pitchFamily="18" charset="0"/>
              </a:rPr>
              <a:t>ứ</a:t>
            </a:r>
            <a:r>
              <a:rPr lang="vi-VN" sz="2400" dirty="0" smtClean="0">
                <a:solidFill>
                  <a:srgbClr val="000000"/>
                </a:solidFill>
                <a:latin typeface="Times" panose="02020603050405020304" pitchFamily="18" charset="0"/>
                <a:ea typeface="Courier New" panose="02070309020205020404" pitchFamily="49" charset="0"/>
                <a:cs typeface="Times" panose="02020603050405020304" pitchFamily="18" charset="0"/>
              </a:rPr>
              <a:t>u </a:t>
            </a:r>
            <a:r>
              <a:rPr lang="vi-VN" sz="2400" dirty="0">
                <a:solidFill>
                  <a:srgbClr val="000000"/>
                </a:solidFill>
                <a:latin typeface="Times" panose="02020603050405020304" pitchFamily="18" charset="0"/>
                <a:ea typeface="Courier New" panose="02070309020205020404" pitchFamily="49" charset="0"/>
                <a:cs typeface="Times" panose="02020603050405020304" pitchFamily="18" charset="0"/>
              </a:rPr>
              <a:t>người, làm việc thiện </a:t>
            </a:r>
            <a:r>
              <a:rPr lang="vi-VN" sz="2400" dirty="0" smtClean="0">
                <a:solidFill>
                  <a:srgbClr val="000000"/>
                </a:solidFill>
                <a:latin typeface="Times" panose="02020603050405020304" pitchFamily="18" charset="0"/>
                <a:ea typeface="Courier New" panose="02070309020205020404" pitchFamily="49" charset="0"/>
                <a:cs typeface="Times" panose="02020603050405020304" pitchFamily="18" charset="0"/>
              </a:rPr>
              <a:t>đã</a:t>
            </a:r>
            <a:r>
              <a:rPr lang="en-US" sz="2400" dirty="0" smtClean="0">
                <a:solidFill>
                  <a:srgbClr val="000000"/>
                </a:solidFill>
                <a:latin typeface="Times" panose="02020603050405020304" pitchFamily="18" charset="0"/>
                <a:ea typeface="Courier New" panose="02070309020205020404" pitchFamily="49" charset="0"/>
                <a:cs typeface="Times" panose="02020603050405020304" pitchFamily="18" charset="0"/>
              </a:rPr>
              <a:t> </a:t>
            </a:r>
            <a:r>
              <a:rPr lang="vi-VN" sz="2400" dirty="0" smtClean="0">
                <a:solidFill>
                  <a:srgbClr val="000000"/>
                </a:solidFill>
                <a:latin typeface="Times" panose="02020603050405020304" pitchFamily="18" charset="0"/>
                <a:ea typeface="Courier New" panose="02070309020205020404" pitchFamily="49" charset="0"/>
                <a:cs typeface="Times" panose="02020603050405020304" pitchFamily="18" charset="0"/>
              </a:rPr>
              <a:t>viết </a:t>
            </a:r>
            <a:r>
              <a:rPr lang="vi-VN" sz="2400" dirty="0">
                <a:solidFill>
                  <a:srgbClr val="000000"/>
                </a:solidFill>
                <a:latin typeface="Times" panose="02020603050405020304" pitchFamily="18" charset="0"/>
                <a:ea typeface="Courier New" panose="02070309020205020404" pitchFamily="49" charset="0"/>
                <a:cs typeface="Times" panose="02020603050405020304" pitchFamily="18" charset="0"/>
              </a:rPr>
              <a:t>nên câu chuyện đẹp về lòng nhân ái, biết sống vì người khác, đem </a:t>
            </a:r>
            <a:r>
              <a:rPr lang="vi-VN" sz="2400" dirty="0" smtClean="0">
                <a:solidFill>
                  <a:srgbClr val="000000"/>
                </a:solidFill>
                <a:latin typeface="Times" panose="02020603050405020304" pitchFamily="18" charset="0"/>
                <a:ea typeface="Courier New" panose="02070309020205020404" pitchFamily="49" charset="0"/>
                <a:cs typeface="Times" panose="02020603050405020304" pitchFamily="18" charset="0"/>
              </a:rPr>
              <a:t>l</a:t>
            </a:r>
            <a:r>
              <a:rPr lang="en-US" sz="2400" dirty="0">
                <a:solidFill>
                  <a:srgbClr val="000000"/>
                </a:solidFill>
                <a:latin typeface="Times" panose="02020603050405020304" pitchFamily="18" charset="0"/>
                <a:ea typeface="Courier New" panose="02070309020205020404" pitchFamily="49" charset="0"/>
                <a:cs typeface="Times" panose="02020603050405020304" pitchFamily="18" charset="0"/>
              </a:rPr>
              <a:t>ạ</a:t>
            </a:r>
            <a:r>
              <a:rPr lang="vi-VN" sz="2400" dirty="0" smtClean="0">
                <a:solidFill>
                  <a:srgbClr val="000000"/>
                </a:solidFill>
                <a:latin typeface="Times" panose="02020603050405020304" pitchFamily="18" charset="0"/>
                <a:ea typeface="Courier New" panose="02070309020205020404" pitchFamily="49" charset="0"/>
                <a:cs typeface="Times" panose="02020603050405020304" pitchFamily="18" charset="0"/>
              </a:rPr>
              <a:t>i h</a:t>
            </a:r>
            <a:r>
              <a:rPr lang="en-US" sz="2400" dirty="0">
                <a:solidFill>
                  <a:srgbClr val="000000"/>
                </a:solidFill>
                <a:latin typeface="Times" panose="02020603050405020304" pitchFamily="18" charset="0"/>
                <a:ea typeface="Courier New" panose="02070309020205020404" pitchFamily="49" charset="0"/>
                <a:cs typeface="Times" panose="02020603050405020304" pitchFamily="18" charset="0"/>
              </a:rPr>
              <a:t>ạ</a:t>
            </a:r>
            <a:r>
              <a:rPr lang="vi-VN" sz="2400" dirty="0" smtClean="0">
                <a:solidFill>
                  <a:srgbClr val="000000"/>
                </a:solidFill>
                <a:latin typeface="Times" panose="02020603050405020304" pitchFamily="18" charset="0"/>
                <a:ea typeface="Courier New" panose="02070309020205020404" pitchFamily="49" charset="0"/>
                <a:cs typeface="Times" panose="02020603050405020304" pitchFamily="18" charset="0"/>
              </a:rPr>
              <a:t>nh </a:t>
            </a:r>
            <a:r>
              <a:rPr lang="vi-VN" sz="2400" dirty="0">
                <a:solidFill>
                  <a:srgbClr val="000000"/>
                </a:solidFill>
                <a:latin typeface="Times" panose="02020603050405020304" pitchFamily="18" charset="0"/>
                <a:ea typeface="Courier New" panose="02070309020205020404" pitchFamily="49" charset="0"/>
                <a:cs typeface="Times" panose="02020603050405020304" pitchFamily="18" charset="0"/>
              </a:rPr>
              <a:t>phúc cho người khác để sự sống mãi tiếp nối, trường tồn.</a:t>
            </a:r>
            <a:r>
              <a:rPr lang="vi-VN" sz="2400" i="1" dirty="0" smtClean="0">
                <a:solidFill>
                  <a:srgbClr val="000000"/>
                </a:solidFill>
                <a:latin typeface="Times" panose="02020603050405020304" pitchFamily="18" charset="0"/>
                <a:ea typeface="Courier New" panose="02070309020205020404" pitchFamily="49" charset="0"/>
                <a:cs typeface="Times" panose="02020603050405020304" pitchFamily="18" charset="0"/>
              </a:rPr>
              <a:t>.</a:t>
            </a:r>
            <a:endParaRPr lang="en-US" sz="2400" dirty="0">
              <a:latin typeface="Times" panose="02020603050405020304" pitchFamily="18" charset="0"/>
              <a:cs typeface="Times" panose="02020603050405020304" pitchFamily="18" charset="0"/>
            </a:endParaRPr>
          </a:p>
        </p:txBody>
      </p:sp>
      <p:sp>
        <p:nvSpPr>
          <p:cNvPr id="8" name="Rectangle 7"/>
          <p:cNvSpPr/>
          <p:nvPr/>
        </p:nvSpPr>
        <p:spPr>
          <a:xfrm>
            <a:off x="3260435" y="4186226"/>
            <a:ext cx="8654473" cy="2677656"/>
          </a:xfrm>
          <a:prstGeom prst="rect">
            <a:avLst/>
          </a:prstGeom>
        </p:spPr>
        <p:txBody>
          <a:bodyPr wrap="square">
            <a:spAutoFit/>
          </a:bodyPr>
          <a:lstStyle/>
          <a:p>
            <a:pPr algn="just"/>
            <a:r>
              <a:rPr lang="vi-VN" sz="2400" dirty="0">
                <a:latin typeface="Times" panose="02020603050405020304" pitchFamily="18" charset="0"/>
                <a:ea typeface="Arial" panose="020B0604020202020204" pitchFamily="34" charset="0"/>
                <a:cs typeface="Times" panose="02020603050405020304" pitchFamily="18" charset="0"/>
              </a:rPr>
              <a:t>Cô Thuỳ Dương, mẹ của bé chia </a:t>
            </a:r>
            <a:r>
              <a:rPr lang="vi-VN" sz="2400" i="1" dirty="0">
                <a:latin typeface="Times" panose="02020603050405020304" pitchFamily="18" charset="0"/>
                <a:ea typeface="Arial" panose="020B0604020202020204" pitchFamily="34" charset="0"/>
                <a:cs typeface="Times" panose="02020603050405020304" pitchFamily="18" charset="0"/>
              </a:rPr>
              <a:t>sẻ: “Việc</a:t>
            </a:r>
            <a:r>
              <a:rPr lang="vi-VN" sz="2400" dirty="0">
                <a:latin typeface="Times" panose="02020603050405020304" pitchFamily="18" charset="0"/>
                <a:ea typeface="Arial" panose="020B0604020202020204" pitchFamily="34" charset="0"/>
                <a:cs typeface="Times" panose="02020603050405020304" pitchFamily="18" charset="0"/>
              </a:rPr>
              <a:t> hiến </a:t>
            </a:r>
            <a:r>
              <a:rPr lang="vi-VN" sz="2400" dirty="0" smtClean="0">
                <a:latin typeface="Times" panose="02020603050405020304" pitchFamily="18" charset="0"/>
                <a:ea typeface="Arial" panose="020B0604020202020204" pitchFamily="34" charset="0"/>
                <a:cs typeface="Times" panose="02020603050405020304" pitchFamily="18" charset="0"/>
              </a:rPr>
              <a:t>t</a:t>
            </a:r>
            <a:r>
              <a:rPr lang="en-US" sz="2400" dirty="0" err="1" smtClean="0">
                <a:latin typeface="Times" panose="02020603050405020304" pitchFamily="18" charset="0"/>
                <a:ea typeface="Arial" panose="020B0604020202020204" pitchFamily="34" charset="0"/>
                <a:cs typeface="Times" panose="02020603050405020304" pitchFamily="18" charset="0"/>
              </a:rPr>
              <a:t>ặn</a:t>
            </a:r>
            <a:r>
              <a:rPr lang="vi-VN" sz="2400" dirty="0" smtClean="0">
                <a:latin typeface="Times" panose="02020603050405020304" pitchFamily="18" charset="0"/>
                <a:ea typeface="Arial" panose="020B0604020202020204" pitchFamily="34" charset="0"/>
                <a:cs typeface="Times" panose="02020603050405020304" pitchFamily="18" charset="0"/>
              </a:rPr>
              <a:t>g </a:t>
            </a:r>
            <a:r>
              <a:rPr lang="vi-VN" sz="2400" dirty="0">
                <a:latin typeface="Times" panose="02020603050405020304" pitchFamily="18" charset="0"/>
                <a:ea typeface="Arial" panose="020B0604020202020204" pitchFamily="34" charset="0"/>
                <a:cs typeface="Times" panose="02020603050405020304" pitchFamily="18" charset="0"/>
              </a:rPr>
              <a:t>nội </a:t>
            </a:r>
            <a:r>
              <a:rPr lang="vi-VN" sz="2400" dirty="0" smtClean="0">
                <a:latin typeface="Times" panose="02020603050405020304" pitchFamily="18" charset="0"/>
                <a:ea typeface="Arial" panose="020B0604020202020204" pitchFamily="34" charset="0"/>
                <a:cs typeface="Times" panose="02020603050405020304" pitchFamily="18" charset="0"/>
              </a:rPr>
              <a:t>t</a:t>
            </a:r>
            <a:r>
              <a:rPr lang="en-US" sz="2400" dirty="0">
                <a:latin typeface="Times" panose="02020603050405020304" pitchFamily="18" charset="0"/>
                <a:ea typeface="Arial" panose="020B0604020202020204" pitchFamily="34" charset="0"/>
                <a:cs typeface="Times" panose="02020603050405020304" pitchFamily="18" charset="0"/>
              </a:rPr>
              <a:t>ạ</a:t>
            </a:r>
            <a:r>
              <a:rPr lang="vi-VN" sz="2400" dirty="0" smtClean="0">
                <a:latin typeface="Times" panose="02020603050405020304" pitchFamily="18" charset="0"/>
                <a:ea typeface="Arial" panose="020B0604020202020204" pitchFamily="34" charset="0"/>
                <a:cs typeface="Times" panose="02020603050405020304" pitchFamily="18" charset="0"/>
              </a:rPr>
              <a:t>ng </a:t>
            </a:r>
            <a:r>
              <a:rPr lang="vi-VN" sz="2400" dirty="0">
                <a:latin typeface="Times" panose="02020603050405020304" pitchFamily="18" charset="0"/>
                <a:ea typeface="Arial" panose="020B0604020202020204" pitchFamily="34" charset="0"/>
                <a:cs typeface="Times" panose="02020603050405020304" pitchFamily="18" charset="0"/>
              </a:rPr>
              <a:t>là di nguyện của con. Lúc con còn </a:t>
            </a:r>
            <a:r>
              <a:rPr lang="vi-VN" sz="2400" dirty="0" smtClean="0">
                <a:latin typeface="Times" panose="02020603050405020304" pitchFamily="18" charset="0"/>
                <a:ea typeface="Arial" panose="020B0604020202020204" pitchFamily="34" charset="0"/>
                <a:cs typeface="Times" panose="02020603050405020304" pitchFamily="18" charset="0"/>
              </a:rPr>
              <a:t>t</a:t>
            </a:r>
            <a:r>
              <a:rPr lang="en-US" sz="2400" dirty="0">
                <a:latin typeface="Times" panose="02020603050405020304" pitchFamily="18" charset="0"/>
                <a:ea typeface="Arial" panose="020B0604020202020204" pitchFamily="34" charset="0"/>
                <a:cs typeface="Times" panose="02020603050405020304" pitchFamily="18" charset="0"/>
              </a:rPr>
              <a:t>ỉ</a:t>
            </a:r>
            <a:r>
              <a:rPr lang="vi-VN" sz="2400" dirty="0" smtClean="0">
                <a:latin typeface="Times" panose="02020603050405020304" pitchFamily="18" charset="0"/>
                <a:ea typeface="Arial" panose="020B0604020202020204" pitchFamily="34" charset="0"/>
                <a:cs typeface="Times" panose="02020603050405020304" pitchFamily="18" charset="0"/>
              </a:rPr>
              <a:t>nh </a:t>
            </a:r>
            <a:r>
              <a:rPr lang="vi-VN" sz="2400" dirty="0">
                <a:latin typeface="Times" panose="02020603050405020304" pitchFamily="18" charset="0"/>
                <a:ea typeface="Arial" panose="020B0604020202020204" pitchFamily="34" charset="0"/>
                <a:cs typeface="Times" panose="02020603050405020304" pitchFamily="18" charset="0"/>
              </a:rPr>
              <a:t>táo, hai mẹ con hay thủ </a:t>
            </a:r>
            <a:r>
              <a:rPr lang="en-US" sz="2400" dirty="0" err="1" smtClean="0">
                <a:latin typeface="Times" panose="02020603050405020304" pitchFamily="18" charset="0"/>
                <a:ea typeface="Arial" panose="020B0604020202020204" pitchFamily="34" charset="0"/>
                <a:cs typeface="Times" panose="02020603050405020304" pitchFamily="18" charset="0"/>
              </a:rPr>
              <a:t>thỉ</a:t>
            </a:r>
            <a:r>
              <a:rPr lang="en-US" sz="2400" dirty="0" smtClean="0">
                <a:latin typeface="Times" panose="02020603050405020304" pitchFamily="18" charset="0"/>
                <a:ea typeface="Arial" panose="020B0604020202020204" pitchFamily="34" charset="0"/>
                <a:cs typeface="Times" panose="02020603050405020304" pitchFamily="18" charset="0"/>
              </a:rPr>
              <a:t> </a:t>
            </a:r>
            <a:r>
              <a:rPr lang="vi-VN" sz="2400" dirty="0">
                <a:latin typeface="Times" panose="02020603050405020304" pitchFamily="18" charset="0"/>
                <a:ea typeface="Arial" panose="020B0604020202020204" pitchFamily="34" charset="0"/>
                <a:cs typeface="Times" panose="02020603050405020304" pitchFamily="18" charset="0"/>
              </a:rPr>
              <a:t>và bé đã nói ra mong muốn của mình về hiến </a:t>
            </a:r>
            <a:r>
              <a:rPr lang="vi-VN" sz="2400" dirty="0" smtClean="0">
                <a:latin typeface="Times" panose="02020603050405020304" pitchFamily="18" charset="0"/>
                <a:ea typeface="Arial" panose="020B0604020202020204" pitchFamily="34" charset="0"/>
                <a:cs typeface="Times" panose="02020603050405020304" pitchFamily="18" charset="0"/>
              </a:rPr>
              <a:t>t</a:t>
            </a:r>
            <a:r>
              <a:rPr lang="en-US" sz="2400" dirty="0">
                <a:latin typeface="Times" panose="02020603050405020304" pitchFamily="18" charset="0"/>
                <a:ea typeface="Arial" panose="020B0604020202020204" pitchFamily="34" charset="0"/>
                <a:cs typeface="Times" panose="02020603050405020304" pitchFamily="18" charset="0"/>
              </a:rPr>
              <a:t>ạ</a:t>
            </a:r>
            <a:r>
              <a:rPr lang="vi-VN" sz="2400" dirty="0" smtClean="0">
                <a:latin typeface="Times" panose="02020603050405020304" pitchFamily="18" charset="0"/>
                <a:ea typeface="Arial" panose="020B0604020202020204" pitchFamily="34" charset="0"/>
                <a:cs typeface="Times" panose="02020603050405020304" pitchFamily="18" charset="0"/>
              </a:rPr>
              <a:t>ng</a:t>
            </a:r>
            <a:r>
              <a:rPr lang="vi-VN" sz="2400" dirty="0">
                <a:latin typeface="Times" panose="02020603050405020304" pitchFamily="18" charset="0"/>
                <a:ea typeface="Arial" panose="020B0604020202020204" pitchFamily="34" charset="0"/>
                <a:cs typeface="Times" panose="02020603050405020304" pitchFamily="18" charset="0"/>
              </a:rPr>
              <a:t>, một phần là muốn cống hiến cho xã hội, giúp người; một phần là muốn mẹ tiếp tục sống tiếp vì con còn trên thế gian". Như một hiệu ứng kì diệu, sau khi biết nghĩa cử cao đẹp của bé Hải An, đã có hàng ngàn người trên cả nước </a:t>
            </a:r>
            <a:r>
              <a:rPr lang="vi-VN" sz="2400" dirty="0" smtClean="0">
                <a:latin typeface="Times" panose="02020603050405020304" pitchFamily="18" charset="0"/>
                <a:ea typeface="Arial" panose="020B0604020202020204" pitchFamily="34" charset="0"/>
                <a:cs typeface="Times" panose="02020603050405020304" pitchFamily="18" charset="0"/>
              </a:rPr>
              <a:t>đ</a:t>
            </a:r>
            <a:r>
              <a:rPr lang="en-US" sz="2400" dirty="0">
                <a:latin typeface="Times" panose="02020603050405020304" pitchFamily="18" charset="0"/>
                <a:ea typeface="Arial" panose="020B0604020202020204" pitchFamily="34" charset="0"/>
                <a:cs typeface="Times" panose="02020603050405020304" pitchFamily="18" charset="0"/>
              </a:rPr>
              <a:t>ă</a:t>
            </a:r>
            <a:r>
              <a:rPr lang="vi-VN" sz="2400" dirty="0" smtClean="0">
                <a:latin typeface="Times" panose="02020603050405020304" pitchFamily="18" charset="0"/>
                <a:ea typeface="Arial" panose="020B0604020202020204" pitchFamily="34" charset="0"/>
                <a:cs typeface="Times" panose="02020603050405020304" pitchFamily="18" charset="0"/>
              </a:rPr>
              <a:t>ng </a:t>
            </a:r>
            <a:r>
              <a:rPr lang="vi-VN" sz="2400" dirty="0">
                <a:latin typeface="Times" panose="02020603050405020304" pitchFamily="18" charset="0"/>
                <a:ea typeface="Arial" panose="020B0604020202020204" pitchFamily="34" charset="0"/>
                <a:cs typeface="Times" panose="02020603050405020304" pitchFamily="18" charset="0"/>
              </a:rPr>
              <a:t>kí hiến </a:t>
            </a:r>
            <a:r>
              <a:rPr lang="vi-VN" sz="2400" dirty="0" smtClean="0">
                <a:latin typeface="Times" panose="02020603050405020304" pitchFamily="18" charset="0"/>
                <a:ea typeface="Arial" panose="020B0604020202020204" pitchFamily="34" charset="0"/>
                <a:cs typeface="Times" panose="02020603050405020304" pitchFamily="18" charset="0"/>
              </a:rPr>
              <a:t>t</a:t>
            </a:r>
            <a:r>
              <a:rPr lang="en-US" sz="2400" dirty="0">
                <a:latin typeface="Times" panose="02020603050405020304" pitchFamily="18" charset="0"/>
                <a:ea typeface="Arial" panose="020B0604020202020204" pitchFamily="34" charset="0"/>
                <a:cs typeface="Times" panose="02020603050405020304" pitchFamily="18" charset="0"/>
              </a:rPr>
              <a:t>ạ</a:t>
            </a:r>
            <a:r>
              <a:rPr lang="vi-VN" sz="2400" dirty="0" smtClean="0">
                <a:latin typeface="Times" panose="02020603050405020304" pitchFamily="18" charset="0"/>
                <a:ea typeface="Arial" panose="020B0604020202020204" pitchFamily="34" charset="0"/>
                <a:cs typeface="Times" panose="02020603050405020304" pitchFamily="18" charset="0"/>
              </a:rPr>
              <a:t>ng </a:t>
            </a:r>
            <a:r>
              <a:rPr lang="vi-VN" sz="2400" dirty="0">
                <a:latin typeface="Times" panose="02020603050405020304" pitchFamily="18" charset="0"/>
                <a:ea typeface="Arial" panose="020B0604020202020204" pitchFamily="34" charset="0"/>
                <a:cs typeface="Times" panose="02020603050405020304" pitchFamily="18" charset="0"/>
              </a:rPr>
              <a:t>sau khi qua đời.</a:t>
            </a:r>
            <a:endParaRPr lang="en-US" sz="2400" dirty="0">
              <a:effectLst/>
              <a:latin typeface="Times" panose="02020603050405020304" pitchFamily="18" charset="0"/>
              <a:ea typeface="Arial" panose="020B0604020202020204" pitchFamily="34" charset="0"/>
              <a:cs typeface="Times" panose="02020603050405020304" pitchFamily="18" charset="0"/>
            </a:endParaRPr>
          </a:p>
        </p:txBody>
      </p:sp>
      <p:pic>
        <p:nvPicPr>
          <p:cNvPr id="13" name="Shape 53"/>
          <p:cNvPicPr/>
          <p:nvPr/>
        </p:nvPicPr>
        <p:blipFill>
          <a:blip r:embed="rId3"/>
          <a:stretch/>
        </p:blipFill>
        <p:spPr>
          <a:xfrm>
            <a:off x="231310" y="4359564"/>
            <a:ext cx="2918289" cy="2189841"/>
          </a:xfrm>
          <a:prstGeom prst="rect">
            <a:avLst/>
          </a:prstGeom>
        </p:spPr>
      </p:pic>
      <p:pic>
        <p:nvPicPr>
          <p:cNvPr id="12" name="Picture 11"/>
          <p:cNvPicPr>
            <a:picLocks noChangeAspect="1"/>
          </p:cNvPicPr>
          <p:nvPr/>
        </p:nvPicPr>
        <p:blipFill>
          <a:blip r:embed="rId4"/>
          <a:stretch>
            <a:fillRect/>
          </a:stretch>
        </p:blipFill>
        <p:spPr>
          <a:xfrm>
            <a:off x="10935926" y="-50055"/>
            <a:ext cx="1255238" cy="937524"/>
          </a:xfrm>
          <a:prstGeom prst="rect">
            <a:avLst/>
          </a:prstGeom>
        </p:spPr>
      </p:pic>
    </p:spTree>
    <p:extLst>
      <p:ext uri="{BB962C8B-B14F-4D97-AF65-F5344CB8AC3E}">
        <p14:creationId xmlns:p14="http://schemas.microsoft.com/office/powerpoint/2010/main" val="18303451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xmlns="" id="{49368C2B-08BB-4567-BA27-2402FAA3C31F}"/>
              </a:ext>
            </a:extLst>
          </p:cNvPr>
          <p:cNvSpPr/>
          <p:nvPr/>
        </p:nvSpPr>
        <p:spPr>
          <a:xfrm>
            <a:off x="2784763" y="194888"/>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latin typeface="Times" panose="02020603050405020304" pitchFamily="18" charset="0"/>
                <a:ea typeface="Times New Roman" panose="02020603050405020304" pitchFamily="18" charset="0"/>
                <a:cs typeface="Times" panose="02020603050405020304" pitchFamily="18" charset="0"/>
              </a:rPr>
              <a:t>PHIẾU BÀI TẬP</a:t>
            </a:r>
          </a:p>
          <a:p>
            <a:pPr algn="ctr"/>
            <a:r>
              <a:rPr lang="en-US" sz="3200" b="1" dirty="0">
                <a:solidFill>
                  <a:srgbClr val="FF0000"/>
                </a:solidFill>
                <a:latin typeface="Times" panose="02020603050405020304" pitchFamily="18" charset="0"/>
                <a:ea typeface="Times New Roman" panose="02020603050405020304" pitchFamily="18" charset="0"/>
                <a:cs typeface="Times" panose="02020603050405020304" pitchFamily="18" charset="0"/>
              </a:rPr>
              <a:t>(</a:t>
            </a:r>
            <a:r>
              <a:rPr lang="en-US" sz="3200" b="1" dirty="0" smtClean="0">
                <a:solidFill>
                  <a:srgbClr val="FF0000"/>
                </a:solidFill>
                <a:latin typeface="Times" panose="02020603050405020304" pitchFamily="18" charset="0"/>
                <a:ea typeface="Times New Roman" panose="02020603050405020304" pitchFamily="18" charset="0"/>
                <a:cs typeface="Times" panose="02020603050405020304" pitchFamily="18" charset="0"/>
              </a:rPr>
              <a:t>THẢO LUẬN NHÓM)</a:t>
            </a:r>
            <a:endParaRPr lang="en-US" sz="3200" b="1" dirty="0">
              <a:solidFill>
                <a:srgbClr val="FF0000"/>
              </a:solidFill>
              <a:latin typeface="Times" panose="02020603050405020304" pitchFamily="18" charset="0"/>
              <a:ea typeface="Times New Roman" panose="02020603050405020304" pitchFamily="18" charset="0"/>
              <a:cs typeface="Times" panose="02020603050405020304" pitchFamily="18" charset="0"/>
            </a:endParaRPr>
          </a:p>
          <a:p>
            <a:r>
              <a:rPr lang="en-US" dirty="0">
                <a:solidFill>
                  <a:prstClr val="white"/>
                </a:solidFill>
                <a:latin typeface="Times" panose="02020603050405020304" pitchFamily="18" charset="0"/>
                <a:ea typeface="Times New Roman" panose="02020603050405020304" pitchFamily="18" charset="0"/>
                <a:cs typeface="Times" panose="02020603050405020304" pitchFamily="18" charset="0"/>
              </a:rPr>
              <a:t> </a:t>
            </a:r>
          </a:p>
        </p:txBody>
      </p:sp>
      <p:cxnSp>
        <p:nvCxnSpPr>
          <p:cNvPr id="7" name="Straight Arrow Connector 6">
            <a:extLst>
              <a:ext uri="{FF2B5EF4-FFF2-40B4-BE49-F238E27FC236}">
                <a16:creationId xmlns:a16="http://schemas.microsoft.com/office/drawing/2014/main" xmlns=""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xmlns="" id="{D57A15F4-FE97-4AD2-BA74-AA0DC8068413}"/>
              </a:ext>
            </a:extLst>
          </p:cNvPr>
          <p:cNvSpPr/>
          <p:nvPr/>
        </p:nvSpPr>
        <p:spPr>
          <a:xfrm>
            <a:off x="715587" y="2186247"/>
            <a:ext cx="3822412"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prstClr val="black"/>
                </a:solidFill>
                <a:latin typeface="Times" panose="02020603050405020304" pitchFamily="18" charset="0"/>
                <a:cs typeface="Times" panose="02020603050405020304" pitchFamily="18" charset="0"/>
              </a:rPr>
              <a:t>1. </a:t>
            </a:r>
            <a:r>
              <a:rPr lang="en-US" sz="2800" b="1" dirty="0" err="1" smtClean="0">
                <a:solidFill>
                  <a:prstClr val="black"/>
                </a:solidFill>
                <a:latin typeface="Times" panose="02020603050405020304" pitchFamily="18" charset="0"/>
                <a:cs typeface="Times" panose="02020603050405020304" pitchFamily="18" charset="0"/>
              </a:rPr>
              <a:t>Bé</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Hải</a:t>
            </a:r>
            <a:r>
              <a:rPr lang="en-US" sz="2800" b="1" dirty="0" smtClean="0">
                <a:solidFill>
                  <a:prstClr val="black"/>
                </a:solidFill>
                <a:latin typeface="Times" panose="02020603050405020304" pitchFamily="18" charset="0"/>
                <a:cs typeface="Times" panose="02020603050405020304" pitchFamily="18" charset="0"/>
              </a:rPr>
              <a:t> An </a:t>
            </a:r>
            <a:r>
              <a:rPr lang="en-US" sz="2800" b="1" dirty="0" err="1" smtClean="0">
                <a:solidFill>
                  <a:prstClr val="black"/>
                </a:solidFill>
                <a:latin typeface="Times" panose="02020603050405020304" pitchFamily="18" charset="0"/>
                <a:cs typeface="Times" panose="02020603050405020304" pitchFamily="18" charset="0"/>
              </a:rPr>
              <a:t>có</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ước</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nguyện</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gì</a:t>
            </a:r>
            <a:r>
              <a:rPr lang="en-US" sz="2800" b="1" dirty="0" smtClean="0">
                <a:solidFill>
                  <a:prstClr val="black"/>
                </a:solidFill>
                <a:latin typeface="Times" panose="02020603050405020304" pitchFamily="18" charset="0"/>
                <a:cs typeface="Times" panose="02020603050405020304" pitchFamily="18" charset="0"/>
              </a:rPr>
              <a:t>? </a:t>
            </a:r>
            <a:endParaRPr lang="en-US" sz="2800" dirty="0">
              <a:solidFill>
                <a:prstClr val="black"/>
              </a:solidFill>
              <a:latin typeface="Times" panose="02020603050405020304" pitchFamily="18" charset="0"/>
              <a:cs typeface="Times" panose="02020603050405020304" pitchFamily="18" charset="0"/>
            </a:endParaRPr>
          </a:p>
        </p:txBody>
      </p:sp>
      <p:sp>
        <p:nvSpPr>
          <p:cNvPr id="9" name="Rectangle: Rounded Corners 15">
            <a:extLst>
              <a:ext uri="{FF2B5EF4-FFF2-40B4-BE49-F238E27FC236}">
                <a16:creationId xmlns:a16="http://schemas.microsoft.com/office/drawing/2014/main" xmlns="" id="{F00E3249-ACD5-4D11-8D94-2D016D6532E8}"/>
              </a:ext>
            </a:extLst>
          </p:cNvPr>
          <p:cNvSpPr/>
          <p:nvPr/>
        </p:nvSpPr>
        <p:spPr>
          <a:xfrm>
            <a:off x="4751993" y="2226889"/>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panose="02020603050405020304" pitchFamily="18" charset="0"/>
              <a:ea typeface="Times New Roman" panose="02020603050405020304" pitchFamily="18" charset="0"/>
              <a:cs typeface="Times" panose="02020603050405020304" pitchFamily="18" charset="0"/>
            </a:endParaRPr>
          </a:p>
          <a:p>
            <a:r>
              <a:rPr lang="en-US" sz="2800" b="1" dirty="0" smtClean="0">
                <a:solidFill>
                  <a:prstClr val="black"/>
                </a:solidFill>
                <a:latin typeface="Times" panose="02020603050405020304" pitchFamily="18" charset="0"/>
                <a:cs typeface="Times" panose="02020603050405020304" pitchFamily="18" charset="0"/>
              </a:rPr>
              <a:t>2. </a:t>
            </a:r>
            <a:r>
              <a:rPr lang="en-US" sz="2800" b="1" dirty="0" err="1" smtClean="0">
                <a:solidFill>
                  <a:prstClr val="black"/>
                </a:solidFill>
                <a:latin typeface="Times" panose="02020603050405020304" pitchFamily="18" charset="0"/>
                <a:cs typeface="Times" panose="02020603050405020304" pitchFamily="18" charset="0"/>
              </a:rPr>
              <a:t>Em</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có</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suy</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nghĩ</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như</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thế</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nào</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về</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ước</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nguyện</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đó</a:t>
            </a:r>
            <a:endParaRPr lang="en-US" dirty="0">
              <a:solidFill>
                <a:prstClr val="white"/>
              </a:solidFill>
              <a:latin typeface="Times" panose="02020603050405020304" pitchFamily="18" charset="0"/>
              <a:ea typeface="Times New Roman" panose="02020603050405020304" pitchFamily="18" charset="0"/>
              <a:cs typeface="Times" panose="02020603050405020304" pitchFamily="18" charset="0"/>
            </a:endParaRPr>
          </a:p>
        </p:txBody>
      </p:sp>
      <p:sp>
        <p:nvSpPr>
          <p:cNvPr id="11" name="Rectangle: Rounded Corners 23">
            <a:extLst>
              <a:ext uri="{FF2B5EF4-FFF2-40B4-BE49-F238E27FC236}">
                <a16:creationId xmlns:a16="http://schemas.microsoft.com/office/drawing/2014/main" xmlns="" id="{7FC44327-CEE4-4E8B-92C5-96305680DC6A}"/>
              </a:ext>
            </a:extLst>
          </p:cNvPr>
          <p:cNvSpPr/>
          <p:nvPr/>
        </p:nvSpPr>
        <p:spPr>
          <a:xfrm>
            <a:off x="715586" y="4629728"/>
            <a:ext cx="3680806"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1" i="1" dirty="0" smtClean="0">
                <a:solidFill>
                  <a:srgbClr val="000000"/>
                </a:solidFill>
                <a:latin typeface="Times" panose="02020603050405020304" pitchFamily="18" charset="0"/>
                <a:ea typeface="Times New Roman" panose="02020603050405020304" pitchFamily="18" charset="0"/>
                <a:cs typeface="Times" panose="02020603050405020304" pitchFamily="18" charset="0"/>
              </a:rPr>
              <a:t>.............................................................................................................................................................................................................................................................</a:t>
            </a:r>
          </a:p>
        </p:txBody>
      </p:sp>
      <p:sp>
        <p:nvSpPr>
          <p:cNvPr id="12" name="Rectangle: Rounded Corners 24">
            <a:extLst>
              <a:ext uri="{FF2B5EF4-FFF2-40B4-BE49-F238E27FC236}">
                <a16:creationId xmlns:a16="http://schemas.microsoft.com/office/drawing/2014/main" xmlns="" id="{ED9BAAF3-BB42-469D-9A1D-E12DA3DD343C}"/>
              </a:ext>
            </a:extLst>
          </p:cNvPr>
          <p:cNvSpPr/>
          <p:nvPr/>
        </p:nvSpPr>
        <p:spPr>
          <a:xfrm>
            <a:off x="4605021" y="4629727"/>
            <a:ext cx="3479452" cy="189991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smtClean="0">
                <a:solidFill>
                  <a:srgbClr val="000000"/>
                </a:solidFill>
                <a:latin typeface="Times" panose="02020603050405020304" pitchFamily="18" charset="0"/>
                <a:ea typeface="Times New Roman" panose="02020603050405020304" pitchFamily="18" charset="0"/>
                <a:cs typeface="Times" panose="02020603050405020304" pitchFamily="18" charset="0"/>
              </a:rPr>
              <a:t>........................................................................................................................................................................................................................................</a:t>
            </a:r>
            <a:endParaRPr lang="en-US" sz="2000" dirty="0">
              <a:solidFill>
                <a:prstClr val="white"/>
              </a:solidFill>
              <a:latin typeface="Times" panose="02020603050405020304" pitchFamily="18" charset="0"/>
              <a:ea typeface="Times New Roman" panose="02020603050405020304" pitchFamily="18" charset="0"/>
              <a:cs typeface="Times" panose="02020603050405020304" pitchFamily="18" charset="0"/>
            </a:endParaRPr>
          </a:p>
        </p:txBody>
      </p:sp>
      <p:sp>
        <p:nvSpPr>
          <p:cNvPr id="13" name="Rectangle: Rounded Corners 25">
            <a:extLst>
              <a:ext uri="{FF2B5EF4-FFF2-40B4-BE49-F238E27FC236}">
                <a16:creationId xmlns:a16="http://schemas.microsoft.com/office/drawing/2014/main" xmlns="" id="{80C22BBF-9AA1-43CF-8D6D-95361CBA2933}"/>
              </a:ext>
            </a:extLst>
          </p:cNvPr>
          <p:cNvSpPr/>
          <p:nvPr/>
        </p:nvSpPr>
        <p:spPr>
          <a:xfrm>
            <a:off x="8386734" y="4629727"/>
            <a:ext cx="3332480" cy="181863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rgbClr val="000000"/>
                </a:solidFill>
                <a:latin typeface="Times" panose="02020603050405020304" pitchFamily="18" charset="0"/>
                <a:ea typeface="Times New Roman" panose="02020603050405020304" pitchFamily="18" charset="0"/>
                <a:cs typeface="Times" panose="02020603050405020304" pitchFamily="18" charset="0"/>
              </a:rPr>
              <a:t>...................................................................................................................................................................................................</a:t>
            </a:r>
            <a:endParaRPr lang="en-US" sz="2400" dirty="0">
              <a:solidFill>
                <a:prstClr val="white"/>
              </a:solidFill>
              <a:latin typeface="Times" panose="02020603050405020304" pitchFamily="18" charset="0"/>
              <a:ea typeface="Times New Roman" panose="02020603050405020304" pitchFamily="18" charset="0"/>
              <a:cs typeface="Times" panose="02020603050405020304" pitchFamily="18" charset="0"/>
            </a:endParaRPr>
          </a:p>
        </p:txBody>
      </p:sp>
      <p:cxnSp>
        <p:nvCxnSpPr>
          <p:cNvPr id="14" name="Straight Arrow Connector 13">
            <a:extLst>
              <a:ext uri="{FF2B5EF4-FFF2-40B4-BE49-F238E27FC236}">
                <a16:creationId xmlns:a16="http://schemas.microsoft.com/office/drawing/2014/main" xmlns=""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xmlns="" id="{3C8FB1BB-BF64-4C78-AACA-84C9F97ED11A}"/>
              </a:ext>
            </a:extLst>
          </p:cNvPr>
          <p:cNvCxnSpPr>
            <a:cxnSpLocks/>
          </p:cNvCxnSpPr>
          <p:nvPr/>
        </p:nvCxnSpPr>
        <p:spPr>
          <a:xfrm flipH="1">
            <a:off x="6216303" y="1536008"/>
            <a:ext cx="2540" cy="77216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C76D9141-C5C8-4EDF-8BAE-38C3C91A0D8B}"/>
              </a:ext>
            </a:extLst>
          </p:cNvPr>
          <p:cNvCxnSpPr>
            <a:cxnSpLocks/>
          </p:cNvCxnSpPr>
          <p:nvPr/>
        </p:nvCxnSpPr>
        <p:spPr>
          <a:xfrm>
            <a:off x="266030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xmlns="" id="{18EAD728-281A-4CBC-B6CB-AC46CE78C292}"/>
              </a:ext>
            </a:extLst>
          </p:cNvPr>
          <p:cNvCxnSpPr>
            <a:cxnSpLocks/>
          </p:cNvCxnSpPr>
          <p:nvPr/>
        </p:nvCxnSpPr>
        <p:spPr>
          <a:xfrm>
            <a:off x="634838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xmlns="" id="{06C6F0E5-34EA-4A9B-B75B-08619F47AE1E}"/>
              </a:ext>
            </a:extLst>
          </p:cNvPr>
          <p:cNvCxnSpPr>
            <a:cxnSpLocks/>
          </p:cNvCxnSpPr>
          <p:nvPr/>
        </p:nvCxnSpPr>
        <p:spPr>
          <a:xfrm>
            <a:off x="10052974" y="4025207"/>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Rectangle: Rounded Corners 15">
            <a:extLst>
              <a:ext uri="{FF2B5EF4-FFF2-40B4-BE49-F238E27FC236}">
                <a16:creationId xmlns:a16="http://schemas.microsoft.com/office/drawing/2014/main" xmlns="" id="{F00E3249-ACD5-4D11-8D94-2D016D6532E8}"/>
              </a:ext>
            </a:extLst>
          </p:cNvPr>
          <p:cNvSpPr/>
          <p:nvPr/>
        </p:nvSpPr>
        <p:spPr>
          <a:xfrm>
            <a:off x="8672137" y="2145608"/>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panose="02020603050405020304" pitchFamily="18" charset="0"/>
              <a:ea typeface="Times New Roman" panose="02020603050405020304" pitchFamily="18" charset="0"/>
              <a:cs typeface="Times" panose="02020603050405020304" pitchFamily="18" charset="0"/>
            </a:endParaRPr>
          </a:p>
          <a:p>
            <a:r>
              <a:rPr lang="en-US" sz="2800" b="1" dirty="0" smtClean="0">
                <a:solidFill>
                  <a:prstClr val="black"/>
                </a:solidFill>
                <a:latin typeface="Times" panose="02020603050405020304" pitchFamily="18" charset="0"/>
                <a:cs typeface="Times" panose="02020603050405020304" pitchFamily="18" charset="0"/>
              </a:rPr>
              <a:t>3. Theo </a:t>
            </a:r>
            <a:r>
              <a:rPr lang="en-US" sz="2800" b="1" dirty="0" err="1" smtClean="0">
                <a:solidFill>
                  <a:prstClr val="black"/>
                </a:solidFill>
                <a:latin typeface="Times" panose="02020603050405020304" pitchFamily="18" charset="0"/>
                <a:cs typeface="Times" panose="02020603050405020304" pitchFamily="18" charset="0"/>
              </a:rPr>
              <a:t>em</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như</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thế</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nào</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là</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yêu</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thương</a:t>
            </a:r>
            <a:r>
              <a:rPr lang="en-US" sz="2800" b="1" dirty="0" smtClean="0">
                <a:solidFill>
                  <a:prstClr val="black"/>
                </a:solidFill>
                <a:latin typeface="Times" panose="02020603050405020304" pitchFamily="18" charset="0"/>
                <a:cs typeface="Times" panose="02020603050405020304" pitchFamily="18" charset="0"/>
              </a:rPr>
              <a:t> con </a:t>
            </a:r>
            <a:r>
              <a:rPr lang="en-US" sz="2800" b="1" dirty="0" err="1" smtClean="0">
                <a:solidFill>
                  <a:prstClr val="black"/>
                </a:solidFill>
                <a:latin typeface="Times" panose="02020603050405020304" pitchFamily="18" charset="0"/>
                <a:cs typeface="Times" panose="02020603050405020304" pitchFamily="18" charset="0"/>
              </a:rPr>
              <a:t>người</a:t>
            </a:r>
            <a:r>
              <a:rPr lang="en-US" sz="2800" b="1" dirty="0" smtClean="0">
                <a:solidFill>
                  <a:prstClr val="black"/>
                </a:solidFill>
                <a:latin typeface="Times" panose="02020603050405020304" pitchFamily="18" charset="0"/>
                <a:cs typeface="Times" panose="02020603050405020304" pitchFamily="18" charset="0"/>
              </a:rPr>
              <a:t>?</a:t>
            </a:r>
            <a:endParaRPr lang="en-US" sz="2400" b="1" dirty="0">
              <a:solidFill>
                <a:srgbClr val="000000"/>
              </a:solidFill>
              <a:latin typeface="Times" panose="02020603050405020304" pitchFamily="18" charset="0"/>
              <a:ea typeface="Times New Roman" panose="02020603050405020304" pitchFamily="18" charset="0"/>
              <a:cs typeface="Times" panose="02020603050405020304" pitchFamily="18" charset="0"/>
            </a:endParaRPr>
          </a:p>
          <a:p>
            <a:pPr algn="ctr"/>
            <a:endParaRPr lang="en-US" dirty="0">
              <a:solidFill>
                <a:prstClr val="white"/>
              </a:solidFill>
              <a:latin typeface="Times" panose="02020603050405020304" pitchFamily="18" charset="0"/>
              <a:ea typeface="Times New Roman" panose="02020603050405020304" pitchFamily="18" charset="0"/>
              <a:cs typeface="Times" panose="02020603050405020304" pitchFamily="18" charset="0"/>
            </a:endParaRPr>
          </a:p>
        </p:txBody>
      </p:sp>
      <p:pic>
        <p:nvPicPr>
          <p:cNvPr id="21" name="Picture 20"/>
          <p:cNvPicPr>
            <a:picLocks noChangeAspect="1"/>
          </p:cNvPicPr>
          <p:nvPr/>
        </p:nvPicPr>
        <p:blipFill>
          <a:blip r:embed="rId2"/>
          <a:stretch>
            <a:fillRect/>
          </a:stretch>
        </p:blipFill>
        <p:spPr>
          <a:xfrm>
            <a:off x="10936762" y="0"/>
            <a:ext cx="1255238" cy="937524"/>
          </a:xfrm>
          <a:prstGeom prst="rect">
            <a:avLst/>
          </a:prstGeom>
        </p:spPr>
      </p:pic>
    </p:spTree>
    <p:extLst>
      <p:ext uri="{BB962C8B-B14F-4D97-AF65-F5344CB8AC3E}">
        <p14:creationId xmlns:p14="http://schemas.microsoft.com/office/powerpoint/2010/main" val="27947475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2" grpId="0" animBg="1"/>
      <p:bldP spid="13"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xmlns="" id="{49368C2B-08BB-4567-BA27-2402FAA3C31F}"/>
              </a:ext>
            </a:extLst>
          </p:cNvPr>
          <p:cNvSpPr/>
          <p:nvPr/>
        </p:nvSpPr>
        <p:spPr>
          <a:xfrm>
            <a:off x="2853344" y="225491"/>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latin typeface="Times" panose="02020603050405020304" pitchFamily="18" charset="0"/>
                <a:ea typeface="Times New Roman" panose="02020603050405020304" pitchFamily="18" charset="0"/>
                <a:cs typeface="Times" panose="02020603050405020304" pitchFamily="18" charset="0"/>
              </a:rPr>
              <a:t>PHIẾU BÀI TẬP</a:t>
            </a:r>
          </a:p>
          <a:p>
            <a:pPr algn="ctr"/>
            <a:r>
              <a:rPr lang="en-US" sz="2800" b="1" dirty="0">
                <a:solidFill>
                  <a:srgbClr val="FF0000"/>
                </a:solidFill>
                <a:latin typeface="Times" panose="02020603050405020304" pitchFamily="18" charset="0"/>
                <a:ea typeface="Times New Roman" panose="02020603050405020304" pitchFamily="18" charset="0"/>
                <a:cs typeface="Times" panose="02020603050405020304" pitchFamily="18" charset="0"/>
              </a:rPr>
              <a:t>(</a:t>
            </a:r>
            <a:r>
              <a:rPr lang="en-US" sz="2800" b="1" dirty="0" smtClean="0">
                <a:solidFill>
                  <a:srgbClr val="FF0000"/>
                </a:solidFill>
                <a:latin typeface="Times" panose="02020603050405020304" pitchFamily="18" charset="0"/>
                <a:ea typeface="Times New Roman" panose="02020603050405020304" pitchFamily="18" charset="0"/>
                <a:cs typeface="Times" panose="02020603050405020304" pitchFamily="18" charset="0"/>
              </a:rPr>
              <a:t>THẢO LUẬN NHÓM)</a:t>
            </a:r>
            <a:endParaRPr lang="en-US" sz="2800" b="1" dirty="0">
              <a:solidFill>
                <a:srgbClr val="FF0000"/>
              </a:solidFill>
              <a:latin typeface="Times" panose="02020603050405020304" pitchFamily="18" charset="0"/>
              <a:ea typeface="Times New Roman" panose="02020603050405020304" pitchFamily="18" charset="0"/>
              <a:cs typeface="Times" panose="02020603050405020304" pitchFamily="18" charset="0"/>
            </a:endParaRPr>
          </a:p>
          <a:p>
            <a:r>
              <a:rPr lang="en-US" sz="1600" dirty="0">
                <a:solidFill>
                  <a:prstClr val="white"/>
                </a:solidFill>
                <a:latin typeface="Times" panose="02020603050405020304" pitchFamily="18" charset="0"/>
                <a:ea typeface="Times New Roman" panose="02020603050405020304" pitchFamily="18" charset="0"/>
                <a:cs typeface="Times" panose="02020603050405020304" pitchFamily="18" charset="0"/>
              </a:rPr>
              <a:t> </a:t>
            </a:r>
          </a:p>
        </p:txBody>
      </p:sp>
      <p:cxnSp>
        <p:nvCxnSpPr>
          <p:cNvPr id="7" name="Straight Arrow Connector 6">
            <a:extLst>
              <a:ext uri="{FF2B5EF4-FFF2-40B4-BE49-F238E27FC236}">
                <a16:creationId xmlns:a16="http://schemas.microsoft.com/office/drawing/2014/main" xmlns=""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xmlns="" id="{D57A15F4-FE97-4AD2-BA74-AA0DC8068413}"/>
              </a:ext>
            </a:extLst>
          </p:cNvPr>
          <p:cNvSpPr/>
          <p:nvPr/>
        </p:nvSpPr>
        <p:spPr>
          <a:xfrm>
            <a:off x="302777" y="2100348"/>
            <a:ext cx="3538973"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prstClr val="black"/>
                </a:solidFill>
                <a:latin typeface="Times" panose="02020603050405020304" pitchFamily="18" charset="0"/>
                <a:cs typeface="Times" panose="02020603050405020304" pitchFamily="18" charset="0"/>
              </a:rPr>
              <a:t>1. </a:t>
            </a:r>
            <a:r>
              <a:rPr lang="en-US" sz="2400" b="1" dirty="0" err="1" smtClean="0">
                <a:solidFill>
                  <a:prstClr val="black"/>
                </a:solidFill>
                <a:latin typeface="Times" panose="02020603050405020304" pitchFamily="18" charset="0"/>
                <a:cs typeface="Times" panose="02020603050405020304" pitchFamily="18" charset="0"/>
              </a:rPr>
              <a:t>Bé</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Hải</a:t>
            </a:r>
            <a:r>
              <a:rPr lang="en-US" sz="2400" b="1" dirty="0" smtClean="0">
                <a:solidFill>
                  <a:prstClr val="black"/>
                </a:solidFill>
                <a:latin typeface="Times" panose="02020603050405020304" pitchFamily="18" charset="0"/>
                <a:cs typeface="Times" panose="02020603050405020304" pitchFamily="18" charset="0"/>
              </a:rPr>
              <a:t> An </a:t>
            </a:r>
            <a:r>
              <a:rPr lang="en-US" sz="2400" b="1" dirty="0" err="1" smtClean="0">
                <a:solidFill>
                  <a:prstClr val="black"/>
                </a:solidFill>
                <a:latin typeface="Times" panose="02020603050405020304" pitchFamily="18" charset="0"/>
                <a:cs typeface="Times" panose="02020603050405020304" pitchFamily="18" charset="0"/>
              </a:rPr>
              <a:t>có</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ước</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nguyện</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gì</a:t>
            </a:r>
            <a:r>
              <a:rPr lang="en-US" sz="2400" b="1" dirty="0" smtClean="0">
                <a:solidFill>
                  <a:prstClr val="black"/>
                </a:solidFill>
                <a:latin typeface="Times" panose="02020603050405020304" pitchFamily="18" charset="0"/>
                <a:cs typeface="Times" panose="02020603050405020304" pitchFamily="18" charset="0"/>
              </a:rPr>
              <a:t>? </a:t>
            </a:r>
            <a:endParaRPr lang="en-US" sz="2400" dirty="0">
              <a:solidFill>
                <a:prstClr val="black"/>
              </a:solidFill>
              <a:latin typeface="Times" panose="02020603050405020304" pitchFamily="18" charset="0"/>
              <a:cs typeface="Times" panose="02020603050405020304" pitchFamily="18" charset="0"/>
            </a:endParaRPr>
          </a:p>
        </p:txBody>
      </p:sp>
      <p:sp>
        <p:nvSpPr>
          <p:cNvPr id="9" name="Rectangle: Rounded Corners 15">
            <a:extLst>
              <a:ext uri="{FF2B5EF4-FFF2-40B4-BE49-F238E27FC236}">
                <a16:creationId xmlns:a16="http://schemas.microsoft.com/office/drawing/2014/main" xmlns="" id="{F00E3249-ACD5-4D11-8D94-2D016D6532E8}"/>
              </a:ext>
            </a:extLst>
          </p:cNvPr>
          <p:cNvSpPr/>
          <p:nvPr/>
        </p:nvSpPr>
        <p:spPr>
          <a:xfrm>
            <a:off x="4355402" y="2100348"/>
            <a:ext cx="359637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000000"/>
              </a:solidFill>
              <a:latin typeface="Times" panose="02020603050405020304" pitchFamily="18" charset="0"/>
              <a:ea typeface="Times New Roman" panose="02020603050405020304" pitchFamily="18" charset="0"/>
              <a:cs typeface="Times" panose="02020603050405020304" pitchFamily="18" charset="0"/>
            </a:endParaRPr>
          </a:p>
          <a:p>
            <a:r>
              <a:rPr lang="en-US" sz="2400" b="1" dirty="0" smtClean="0">
                <a:solidFill>
                  <a:prstClr val="black"/>
                </a:solidFill>
                <a:latin typeface="Times" panose="02020603050405020304" pitchFamily="18" charset="0"/>
                <a:cs typeface="Times" panose="02020603050405020304" pitchFamily="18" charset="0"/>
              </a:rPr>
              <a:t>2. </a:t>
            </a:r>
            <a:r>
              <a:rPr lang="en-US" sz="2400" b="1" dirty="0" err="1" smtClean="0">
                <a:solidFill>
                  <a:prstClr val="black"/>
                </a:solidFill>
                <a:latin typeface="Times" panose="02020603050405020304" pitchFamily="18" charset="0"/>
                <a:cs typeface="Times" panose="02020603050405020304" pitchFamily="18" charset="0"/>
              </a:rPr>
              <a:t>Em</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có</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suy</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nghĩ</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gì</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về</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ước</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nguyện</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đó</a:t>
            </a:r>
            <a:endParaRPr lang="en-US" sz="1600" dirty="0">
              <a:solidFill>
                <a:prstClr val="white"/>
              </a:solidFill>
              <a:latin typeface="Times" panose="02020603050405020304" pitchFamily="18" charset="0"/>
              <a:ea typeface="Times New Roman" panose="02020603050405020304" pitchFamily="18" charset="0"/>
              <a:cs typeface="Times" panose="02020603050405020304" pitchFamily="18" charset="0"/>
            </a:endParaRPr>
          </a:p>
        </p:txBody>
      </p:sp>
      <p:sp>
        <p:nvSpPr>
          <p:cNvPr id="11" name="Rectangle: Rounded Corners 23">
            <a:extLst>
              <a:ext uri="{FF2B5EF4-FFF2-40B4-BE49-F238E27FC236}">
                <a16:creationId xmlns:a16="http://schemas.microsoft.com/office/drawing/2014/main" xmlns="" id="{7FC44327-CEE4-4E8B-92C5-96305680DC6A}"/>
              </a:ext>
            </a:extLst>
          </p:cNvPr>
          <p:cNvSpPr/>
          <p:nvPr/>
        </p:nvSpPr>
        <p:spPr>
          <a:xfrm>
            <a:off x="-48859" y="4421615"/>
            <a:ext cx="3263395" cy="237517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white"/>
              </a:solidFill>
              <a:latin typeface="Times" panose="02020603050405020304" pitchFamily="18" charset="0"/>
              <a:ea typeface="Times New Roman" panose="02020603050405020304" pitchFamily="18" charset="0"/>
              <a:cs typeface="Times" panose="02020603050405020304" pitchFamily="18" charset="0"/>
            </a:endParaRPr>
          </a:p>
        </p:txBody>
      </p:sp>
      <p:sp>
        <p:nvSpPr>
          <p:cNvPr id="12" name="Rectangle: Rounded Corners 24">
            <a:extLst>
              <a:ext uri="{FF2B5EF4-FFF2-40B4-BE49-F238E27FC236}">
                <a16:creationId xmlns:a16="http://schemas.microsoft.com/office/drawing/2014/main" xmlns="" id="{ED9BAAF3-BB42-469D-9A1D-E12DA3DD343C}"/>
              </a:ext>
            </a:extLst>
          </p:cNvPr>
          <p:cNvSpPr/>
          <p:nvPr/>
        </p:nvSpPr>
        <p:spPr>
          <a:xfrm>
            <a:off x="3352800" y="4273604"/>
            <a:ext cx="5007783" cy="258439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Times" panose="02020603050405020304" pitchFamily="18" charset="0"/>
              <a:ea typeface="Times New Roman" panose="02020603050405020304" pitchFamily="18" charset="0"/>
              <a:cs typeface="Times" panose="02020603050405020304" pitchFamily="18" charset="0"/>
            </a:endParaRPr>
          </a:p>
        </p:txBody>
      </p:sp>
      <p:sp>
        <p:nvSpPr>
          <p:cNvPr id="13" name="Rectangle: Rounded Corners 25">
            <a:extLst>
              <a:ext uri="{FF2B5EF4-FFF2-40B4-BE49-F238E27FC236}">
                <a16:creationId xmlns:a16="http://schemas.microsoft.com/office/drawing/2014/main" xmlns="" id="{80C22BBF-9AA1-43CF-8D6D-95361CBA2933}"/>
              </a:ext>
            </a:extLst>
          </p:cNvPr>
          <p:cNvSpPr/>
          <p:nvPr/>
        </p:nvSpPr>
        <p:spPr>
          <a:xfrm>
            <a:off x="8597841" y="4573324"/>
            <a:ext cx="3332480" cy="228467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white"/>
              </a:solidFill>
              <a:latin typeface="Times" panose="02020603050405020304" pitchFamily="18" charset="0"/>
              <a:ea typeface="Times New Roman" panose="02020603050405020304" pitchFamily="18" charset="0"/>
              <a:cs typeface="Times" panose="02020603050405020304" pitchFamily="18" charset="0"/>
            </a:endParaRPr>
          </a:p>
        </p:txBody>
      </p:sp>
      <p:cxnSp>
        <p:nvCxnSpPr>
          <p:cNvPr id="14" name="Straight Arrow Connector 13">
            <a:extLst>
              <a:ext uri="{FF2B5EF4-FFF2-40B4-BE49-F238E27FC236}">
                <a16:creationId xmlns:a16="http://schemas.microsoft.com/office/drawing/2014/main" xmlns=""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xmlns="" id="{3C8FB1BB-BF64-4C78-AACA-84C9F97ED11A}"/>
              </a:ext>
            </a:extLst>
          </p:cNvPr>
          <p:cNvCxnSpPr>
            <a:cxnSpLocks/>
          </p:cNvCxnSpPr>
          <p:nvPr/>
        </p:nvCxnSpPr>
        <p:spPr>
          <a:xfrm flipH="1">
            <a:off x="6216303" y="1536008"/>
            <a:ext cx="2540" cy="77216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C76D9141-C5C8-4EDF-8BAE-38C3C91A0D8B}"/>
              </a:ext>
            </a:extLst>
          </p:cNvPr>
          <p:cNvCxnSpPr>
            <a:cxnSpLocks/>
            <a:endCxn id="11" idx="0"/>
          </p:cNvCxnSpPr>
          <p:nvPr/>
        </p:nvCxnSpPr>
        <p:spPr>
          <a:xfrm flipH="1">
            <a:off x="1582839" y="3902765"/>
            <a:ext cx="19373" cy="518850"/>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xmlns="" id="{18EAD728-281A-4CBC-B6CB-AC46CE78C292}"/>
              </a:ext>
            </a:extLst>
          </p:cNvPr>
          <p:cNvCxnSpPr>
            <a:cxnSpLocks/>
            <a:endCxn id="3" idx="0"/>
          </p:cNvCxnSpPr>
          <p:nvPr/>
        </p:nvCxnSpPr>
        <p:spPr>
          <a:xfrm flipH="1">
            <a:off x="5881989" y="3902765"/>
            <a:ext cx="124490" cy="334316"/>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xmlns="" id="{06C6F0E5-34EA-4A9B-B75B-08619F47AE1E}"/>
              </a:ext>
            </a:extLst>
          </p:cNvPr>
          <p:cNvCxnSpPr>
            <a:cxnSpLocks/>
          </p:cNvCxnSpPr>
          <p:nvPr/>
        </p:nvCxnSpPr>
        <p:spPr>
          <a:xfrm>
            <a:off x="10353420" y="3873269"/>
            <a:ext cx="0" cy="670559"/>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Rectangle: Rounded Corners 15">
            <a:extLst>
              <a:ext uri="{FF2B5EF4-FFF2-40B4-BE49-F238E27FC236}">
                <a16:creationId xmlns:a16="http://schemas.microsoft.com/office/drawing/2014/main" xmlns="" id="{F00E3249-ACD5-4D11-8D94-2D016D6532E8}"/>
              </a:ext>
            </a:extLst>
          </p:cNvPr>
          <p:cNvSpPr/>
          <p:nvPr/>
        </p:nvSpPr>
        <p:spPr>
          <a:xfrm>
            <a:off x="8672137" y="2038004"/>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000000"/>
              </a:solidFill>
              <a:latin typeface="Times" panose="02020603050405020304" pitchFamily="18" charset="0"/>
              <a:ea typeface="Times New Roman" panose="02020603050405020304" pitchFamily="18" charset="0"/>
              <a:cs typeface="Times" panose="02020603050405020304" pitchFamily="18" charset="0"/>
            </a:endParaRPr>
          </a:p>
          <a:p>
            <a:r>
              <a:rPr lang="en-US" sz="2400" b="1" dirty="0" smtClean="0">
                <a:solidFill>
                  <a:prstClr val="black"/>
                </a:solidFill>
                <a:latin typeface="Times" panose="02020603050405020304" pitchFamily="18" charset="0"/>
                <a:cs typeface="Times" panose="02020603050405020304" pitchFamily="18" charset="0"/>
              </a:rPr>
              <a:t>3. Theo </a:t>
            </a:r>
            <a:r>
              <a:rPr lang="en-US" sz="2400" b="1" dirty="0" err="1" smtClean="0">
                <a:solidFill>
                  <a:prstClr val="black"/>
                </a:solidFill>
                <a:latin typeface="Times" panose="02020603050405020304" pitchFamily="18" charset="0"/>
                <a:cs typeface="Times" panose="02020603050405020304" pitchFamily="18" charset="0"/>
              </a:rPr>
              <a:t>em</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như</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thế</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nào</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là</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yêu</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thương</a:t>
            </a:r>
            <a:r>
              <a:rPr lang="en-US" sz="2400" b="1" dirty="0" smtClean="0">
                <a:solidFill>
                  <a:prstClr val="black"/>
                </a:solidFill>
                <a:latin typeface="Times" panose="02020603050405020304" pitchFamily="18" charset="0"/>
                <a:cs typeface="Times" panose="02020603050405020304" pitchFamily="18" charset="0"/>
              </a:rPr>
              <a:t> con </a:t>
            </a:r>
            <a:r>
              <a:rPr lang="en-US" sz="2400" b="1" dirty="0" err="1" smtClean="0">
                <a:solidFill>
                  <a:prstClr val="black"/>
                </a:solidFill>
                <a:latin typeface="Times" panose="02020603050405020304" pitchFamily="18" charset="0"/>
                <a:cs typeface="Times" panose="02020603050405020304" pitchFamily="18" charset="0"/>
              </a:rPr>
              <a:t>người</a:t>
            </a:r>
            <a:r>
              <a:rPr lang="en-US" sz="2400" b="1" dirty="0" smtClean="0">
                <a:solidFill>
                  <a:prstClr val="black"/>
                </a:solidFill>
                <a:latin typeface="Times" panose="02020603050405020304" pitchFamily="18" charset="0"/>
                <a:cs typeface="Times" panose="02020603050405020304" pitchFamily="18" charset="0"/>
              </a:rPr>
              <a:t>?</a:t>
            </a:r>
            <a:endParaRPr lang="en-US" sz="2000" b="1" dirty="0">
              <a:solidFill>
                <a:srgbClr val="000000"/>
              </a:solidFill>
              <a:latin typeface="Times" panose="02020603050405020304" pitchFamily="18" charset="0"/>
              <a:ea typeface="Times New Roman" panose="02020603050405020304" pitchFamily="18" charset="0"/>
              <a:cs typeface="Times" panose="02020603050405020304" pitchFamily="18" charset="0"/>
            </a:endParaRPr>
          </a:p>
          <a:p>
            <a:pPr algn="ctr"/>
            <a:endParaRPr lang="en-US" sz="1600" dirty="0">
              <a:solidFill>
                <a:prstClr val="white"/>
              </a:solidFill>
              <a:latin typeface="Times" panose="02020603050405020304" pitchFamily="18" charset="0"/>
              <a:ea typeface="Times New Roman" panose="02020603050405020304" pitchFamily="18" charset="0"/>
              <a:cs typeface="Times" panose="02020603050405020304" pitchFamily="18" charset="0"/>
            </a:endParaRPr>
          </a:p>
        </p:txBody>
      </p:sp>
      <p:sp>
        <p:nvSpPr>
          <p:cNvPr id="2" name="Rectangle 1"/>
          <p:cNvSpPr/>
          <p:nvPr/>
        </p:nvSpPr>
        <p:spPr>
          <a:xfrm>
            <a:off x="-301618" y="4396137"/>
            <a:ext cx="3502319" cy="2015936"/>
          </a:xfrm>
          <a:prstGeom prst="rect">
            <a:avLst/>
          </a:prstGeom>
        </p:spPr>
        <p:txBody>
          <a:bodyPr wrap="square">
            <a:spAutoFit/>
          </a:bodyPr>
          <a:lstStyle/>
          <a:p>
            <a:pPr marL="292100" marR="0" algn="just">
              <a:lnSpc>
                <a:spcPct val="125000"/>
              </a:lnSpc>
              <a:spcBef>
                <a:spcPts val="0"/>
              </a:spcBef>
              <a:spcAft>
                <a:spcPts val="0"/>
              </a:spcAft>
            </a:pPr>
            <a:r>
              <a:rPr lang="en-US" sz="2000" dirty="0">
                <a:solidFill>
                  <a:srgbClr val="353635"/>
                </a:solidFill>
                <a:latin typeface="Times" panose="02020603050405020304" pitchFamily="18" charset="0"/>
                <a:ea typeface="Times New Roman" panose="02020603050405020304" pitchFamily="18" charset="0"/>
                <a:cs typeface="Times" panose="02020603050405020304" pitchFamily="18" charset="0"/>
              </a:rPr>
              <a:t>Ư</a:t>
            </a:r>
            <a:r>
              <a:rPr lang="vi-VN" sz="2000" dirty="0" smtClean="0">
                <a:solidFill>
                  <a:srgbClr val="353635"/>
                </a:solidFill>
                <a:latin typeface="Times" panose="02020603050405020304" pitchFamily="18" charset="0"/>
                <a:ea typeface="Times New Roman" panose="02020603050405020304" pitchFamily="18" charset="0"/>
                <a:cs typeface="Times" panose="02020603050405020304" pitchFamily="18" charset="0"/>
              </a:rPr>
              <a:t>ớc </a:t>
            </a:r>
            <a:r>
              <a:rPr lang="vi-VN" sz="2000" dirty="0">
                <a:solidFill>
                  <a:srgbClr val="353635"/>
                </a:solidFill>
                <a:latin typeface="Times" panose="02020603050405020304" pitchFamily="18" charset="0"/>
                <a:ea typeface="Times New Roman" panose="02020603050405020304" pitchFamily="18" charset="0"/>
                <a:cs typeface="Times" panose="02020603050405020304" pitchFamily="18" charset="0"/>
              </a:rPr>
              <a:t>nguyện của bé Hải An </a:t>
            </a:r>
            <a:r>
              <a:rPr lang="en-US" sz="2000" dirty="0" err="1" smtClean="0">
                <a:solidFill>
                  <a:srgbClr val="353635"/>
                </a:solidFill>
                <a:latin typeface="Times" panose="02020603050405020304" pitchFamily="18" charset="0"/>
                <a:ea typeface="Times New Roman" panose="02020603050405020304" pitchFamily="18" charset="0"/>
                <a:cs typeface="Times" panose="02020603050405020304" pitchFamily="18" charset="0"/>
              </a:rPr>
              <a:t>là</a:t>
            </a:r>
            <a:r>
              <a:rPr lang="en-US" sz="2000" dirty="0" smtClean="0">
                <a:solidFill>
                  <a:srgbClr val="353635"/>
                </a:solidFill>
                <a:latin typeface="Times" panose="02020603050405020304" pitchFamily="18" charset="0"/>
                <a:ea typeface="Times New Roman" panose="02020603050405020304" pitchFamily="18" charset="0"/>
                <a:cs typeface="Times" panose="02020603050405020304" pitchFamily="18" charset="0"/>
              </a:rPr>
              <a:t> </a:t>
            </a:r>
            <a:r>
              <a:rPr lang="vi-VN" sz="2000" dirty="0" smtClean="0">
                <a:solidFill>
                  <a:srgbClr val="353635"/>
                </a:solidFill>
                <a:latin typeface="Times" panose="02020603050405020304" pitchFamily="18" charset="0"/>
                <a:ea typeface="Times New Roman" panose="02020603050405020304" pitchFamily="18" charset="0"/>
                <a:cs typeface="Times" panose="02020603050405020304" pitchFamily="18" charset="0"/>
              </a:rPr>
              <a:t>hiến </a:t>
            </a:r>
            <a:r>
              <a:rPr lang="vi-VN" sz="2000" dirty="0">
                <a:solidFill>
                  <a:srgbClr val="353635"/>
                </a:solidFill>
                <a:latin typeface="Times" panose="02020603050405020304" pitchFamily="18" charset="0"/>
                <a:ea typeface="Times New Roman" panose="02020603050405020304" pitchFamily="18" charset="0"/>
                <a:cs typeface="Times" panose="02020603050405020304" pitchFamily="18" charset="0"/>
              </a:rPr>
              <a:t>tặng giác mạc để trao ánh sáng cho người khác với mục đích cứu người, làm việc thiện.</a:t>
            </a:r>
            <a:endParaRPr lang="en-US" sz="2000" dirty="0">
              <a:solidFill>
                <a:srgbClr val="353635"/>
              </a:solidFill>
              <a:effectLst/>
              <a:latin typeface="Times" panose="02020603050405020304" pitchFamily="18" charset="0"/>
              <a:ea typeface="Times New Roman" panose="02020603050405020304" pitchFamily="18" charset="0"/>
              <a:cs typeface="Times" panose="02020603050405020304" pitchFamily="18" charset="0"/>
            </a:endParaRPr>
          </a:p>
        </p:txBody>
      </p:sp>
      <p:sp>
        <p:nvSpPr>
          <p:cNvPr id="3" name="Rectangle 2"/>
          <p:cNvSpPr/>
          <p:nvPr/>
        </p:nvSpPr>
        <p:spPr>
          <a:xfrm>
            <a:off x="3486669" y="4237081"/>
            <a:ext cx="4790639" cy="2554545"/>
          </a:xfrm>
          <a:prstGeom prst="rect">
            <a:avLst/>
          </a:prstGeom>
        </p:spPr>
        <p:txBody>
          <a:bodyPr wrap="square">
            <a:spAutoFit/>
          </a:bodyPr>
          <a:lstStyle/>
          <a:p>
            <a:pPr algn="just"/>
            <a:r>
              <a:rPr lang="en-US" sz="2000" dirty="0" smtClean="0">
                <a:solidFill>
                  <a:srgbClr val="000000"/>
                </a:solidFill>
                <a:latin typeface="Times" panose="02020603050405020304" pitchFamily="18" charset="0"/>
                <a:ea typeface="Courier New" panose="02070309020205020404" pitchFamily="49" charset="0"/>
                <a:cs typeface="Times" panose="02020603050405020304" pitchFamily="18" charset="0"/>
              </a:rPr>
              <a:t>- </a:t>
            </a:r>
            <a:r>
              <a:rPr lang="vi-VN" sz="2000" dirty="0" smtClean="0">
                <a:solidFill>
                  <a:srgbClr val="000000"/>
                </a:solidFill>
                <a:latin typeface="Times" panose="02020603050405020304" pitchFamily="18" charset="0"/>
                <a:ea typeface="Courier New" panose="02070309020205020404" pitchFamily="49" charset="0"/>
                <a:cs typeface="Times" panose="02020603050405020304" pitchFamily="18" charset="0"/>
              </a:rPr>
              <a:t>Ước </a:t>
            </a:r>
            <a:r>
              <a:rPr lang="vi-VN" sz="2000" dirty="0">
                <a:solidFill>
                  <a:srgbClr val="000000"/>
                </a:solidFill>
                <a:latin typeface="Times" panose="02020603050405020304" pitchFamily="18" charset="0"/>
                <a:ea typeface="Courier New" panose="02070309020205020404" pitchFamily="49" charset="0"/>
                <a:cs typeface="Times" panose="02020603050405020304" pitchFamily="18" charset="0"/>
              </a:rPr>
              <a:t>nguyện đó thật cao cả, lớn lao </a:t>
            </a:r>
            <a:endParaRPr lang="en-US" sz="2000" dirty="0" smtClean="0">
              <a:solidFill>
                <a:srgbClr val="000000"/>
              </a:solidFill>
              <a:latin typeface="Times" panose="02020603050405020304" pitchFamily="18" charset="0"/>
              <a:ea typeface="Courier New" panose="02070309020205020404" pitchFamily="49" charset="0"/>
              <a:cs typeface="Times" panose="02020603050405020304" pitchFamily="18" charset="0"/>
            </a:endParaRPr>
          </a:p>
          <a:p>
            <a:pPr algn="just"/>
            <a:r>
              <a:rPr lang="en-US" sz="2000" dirty="0" smtClean="0">
                <a:solidFill>
                  <a:srgbClr val="000000"/>
                </a:solidFill>
                <a:latin typeface="Times" panose="02020603050405020304" pitchFamily="18" charset="0"/>
                <a:ea typeface="Courier New" panose="02070309020205020404" pitchFamily="49" charset="0"/>
                <a:cs typeface="Times" panose="02020603050405020304" pitchFamily="18" charset="0"/>
              </a:rPr>
              <a:t>- V</a:t>
            </a:r>
            <a:r>
              <a:rPr lang="vi-VN" sz="2000" dirty="0" smtClean="0">
                <a:solidFill>
                  <a:srgbClr val="000000"/>
                </a:solidFill>
                <a:latin typeface="Times" panose="02020603050405020304" pitchFamily="18" charset="0"/>
                <a:ea typeface="Courier New" panose="02070309020205020404" pitchFamily="49" charset="0"/>
                <a:cs typeface="Times" panose="02020603050405020304" pitchFamily="18" charset="0"/>
              </a:rPr>
              <a:t>iệc </a:t>
            </a:r>
            <a:r>
              <a:rPr lang="vi-VN" sz="2000" dirty="0">
                <a:solidFill>
                  <a:srgbClr val="000000"/>
                </a:solidFill>
                <a:latin typeface="Times" panose="02020603050405020304" pitchFamily="18" charset="0"/>
                <a:ea typeface="Courier New" panose="02070309020205020404" pitchFamily="49" charset="0"/>
                <a:cs typeface="Times" panose="02020603050405020304" pitchFamily="18" charset="0"/>
              </a:rPr>
              <a:t>làm đó viết nên c</a:t>
            </a:r>
            <a:r>
              <a:rPr lang="en-US" sz="2000" dirty="0">
                <a:solidFill>
                  <a:srgbClr val="000000"/>
                </a:solidFill>
                <a:latin typeface="Times" panose="02020603050405020304" pitchFamily="18" charset="0"/>
                <a:ea typeface="Courier New" panose="02070309020205020404" pitchFamily="49" charset="0"/>
                <a:cs typeface="Times" panose="02020603050405020304" pitchFamily="18" charset="0"/>
              </a:rPr>
              <a:t>â</a:t>
            </a:r>
            <a:r>
              <a:rPr lang="vi-VN" sz="2000" dirty="0">
                <a:solidFill>
                  <a:srgbClr val="000000"/>
                </a:solidFill>
                <a:latin typeface="Times" panose="02020603050405020304" pitchFamily="18" charset="0"/>
                <a:ea typeface="Courier New" panose="02070309020205020404" pitchFamily="49" charset="0"/>
                <a:cs typeface="Times" panose="02020603050405020304" pitchFamily="18" charset="0"/>
              </a:rPr>
              <a:t>u chuyện đẹp về lòng nhân ái, biết sống vì người khác, đem lại hạnh phúc cho người khác để sự sống mãi tiếp nối, trường tồn. </a:t>
            </a:r>
            <a:endParaRPr lang="en-US" sz="2000" dirty="0" smtClean="0">
              <a:solidFill>
                <a:srgbClr val="000000"/>
              </a:solidFill>
              <a:latin typeface="Times" panose="02020603050405020304" pitchFamily="18" charset="0"/>
              <a:ea typeface="Courier New" panose="02070309020205020404" pitchFamily="49" charset="0"/>
              <a:cs typeface="Times" panose="02020603050405020304" pitchFamily="18" charset="0"/>
            </a:endParaRPr>
          </a:p>
          <a:p>
            <a:pPr algn="just"/>
            <a:r>
              <a:rPr lang="en-US" sz="2000" dirty="0" smtClean="0">
                <a:solidFill>
                  <a:srgbClr val="000000"/>
                </a:solidFill>
                <a:latin typeface="Times" panose="02020603050405020304" pitchFamily="18" charset="0"/>
                <a:ea typeface="Courier New" panose="02070309020205020404" pitchFamily="49" charset="0"/>
                <a:cs typeface="Times" panose="02020603050405020304" pitchFamily="18" charset="0"/>
              </a:rPr>
              <a:t>- </a:t>
            </a:r>
            <a:r>
              <a:rPr lang="vi-VN" sz="2000" dirty="0" smtClean="0">
                <a:solidFill>
                  <a:srgbClr val="000000"/>
                </a:solidFill>
                <a:latin typeface="Times" panose="02020603050405020304" pitchFamily="18" charset="0"/>
                <a:ea typeface="Courier New" panose="02070309020205020404" pitchFamily="49" charset="0"/>
                <a:cs typeface="Times" panose="02020603050405020304" pitchFamily="18" charset="0"/>
              </a:rPr>
              <a:t>Việc </a:t>
            </a:r>
            <a:r>
              <a:rPr lang="vi-VN" sz="2000" dirty="0">
                <a:solidFill>
                  <a:srgbClr val="000000"/>
                </a:solidFill>
                <a:latin typeface="Times" panose="02020603050405020304" pitchFamily="18" charset="0"/>
                <a:ea typeface="Courier New" panose="02070309020205020404" pitchFamily="49" charset="0"/>
                <a:cs typeface="Times" panose="02020603050405020304" pitchFamily="18" charset="0"/>
              </a:rPr>
              <a:t>làm đó đã làm lay </a:t>
            </a:r>
            <a:r>
              <a:rPr lang="vi-VN" sz="2000" dirty="0" smtClean="0">
                <a:solidFill>
                  <a:srgbClr val="000000"/>
                </a:solidFill>
                <a:latin typeface="Times" panose="02020603050405020304" pitchFamily="18" charset="0"/>
                <a:ea typeface="Courier New" panose="02070309020205020404" pitchFamily="49" charset="0"/>
                <a:cs typeface="Times" panose="02020603050405020304" pitchFamily="18" charset="0"/>
              </a:rPr>
              <a:t>động</a:t>
            </a:r>
            <a:r>
              <a:rPr lang="en-US" sz="2000" dirty="0" smtClean="0">
                <a:solidFill>
                  <a:srgbClr val="000000"/>
                </a:solidFill>
                <a:latin typeface="Times" panose="02020603050405020304" pitchFamily="18" charset="0"/>
                <a:ea typeface="Courier New" panose="02070309020205020404" pitchFamily="49" charset="0"/>
                <a:cs typeface="Times" panose="02020603050405020304" pitchFamily="18" charset="0"/>
              </a:rPr>
              <a:t> </a:t>
            </a:r>
            <a:r>
              <a:rPr lang="en-US" sz="2000" dirty="0" err="1" smtClean="0">
                <a:solidFill>
                  <a:srgbClr val="000000"/>
                </a:solidFill>
                <a:latin typeface="Times" panose="02020603050405020304" pitchFamily="18" charset="0"/>
                <a:ea typeface="Courier New" panose="02070309020205020404" pitchFamily="49" charset="0"/>
                <a:cs typeface="Times" panose="02020603050405020304" pitchFamily="18" charset="0"/>
              </a:rPr>
              <a:t>hàng</a:t>
            </a:r>
            <a:r>
              <a:rPr lang="en-US" sz="2000" dirty="0" smtClean="0">
                <a:solidFill>
                  <a:srgbClr val="000000"/>
                </a:solidFill>
                <a:latin typeface="Times" panose="02020603050405020304" pitchFamily="18" charset="0"/>
                <a:ea typeface="Courier New" panose="02070309020205020404" pitchFamily="49" charset="0"/>
                <a:cs typeface="Times" panose="02020603050405020304" pitchFamily="18" charset="0"/>
              </a:rPr>
              <a:t> </a:t>
            </a:r>
            <a:r>
              <a:rPr lang="en-US" sz="2000" dirty="0" err="1" smtClean="0">
                <a:solidFill>
                  <a:srgbClr val="000000"/>
                </a:solidFill>
                <a:latin typeface="Times" panose="02020603050405020304" pitchFamily="18" charset="0"/>
                <a:ea typeface="Courier New" panose="02070309020205020404" pitchFamily="49" charset="0"/>
                <a:cs typeface="Times" panose="02020603050405020304" pitchFamily="18" charset="0"/>
              </a:rPr>
              <a:t>triệu</a:t>
            </a:r>
            <a:r>
              <a:rPr lang="en-US" sz="2000" dirty="0" smtClean="0">
                <a:solidFill>
                  <a:srgbClr val="000000"/>
                </a:solidFill>
                <a:latin typeface="Times" panose="02020603050405020304" pitchFamily="18" charset="0"/>
                <a:ea typeface="Courier New" panose="02070309020205020404" pitchFamily="49" charset="0"/>
                <a:cs typeface="Times" panose="02020603050405020304" pitchFamily="18" charset="0"/>
              </a:rPr>
              <a:t> </a:t>
            </a:r>
            <a:r>
              <a:rPr lang="en-US" sz="2000" dirty="0" err="1" smtClean="0">
                <a:solidFill>
                  <a:srgbClr val="000000"/>
                </a:solidFill>
                <a:latin typeface="Times" panose="02020603050405020304" pitchFamily="18" charset="0"/>
                <a:ea typeface="Courier New" panose="02070309020205020404" pitchFamily="49" charset="0"/>
                <a:cs typeface="Times" panose="02020603050405020304" pitchFamily="18" charset="0"/>
              </a:rPr>
              <a:t>trái</a:t>
            </a:r>
            <a:r>
              <a:rPr lang="en-US" sz="2000" dirty="0" smtClean="0">
                <a:solidFill>
                  <a:srgbClr val="000000"/>
                </a:solidFill>
                <a:latin typeface="Times" panose="02020603050405020304" pitchFamily="18" charset="0"/>
                <a:ea typeface="Courier New" panose="02070309020205020404" pitchFamily="49" charset="0"/>
                <a:cs typeface="Times" panose="02020603050405020304" pitchFamily="18" charset="0"/>
              </a:rPr>
              <a:t> </a:t>
            </a:r>
            <a:r>
              <a:rPr lang="en-US" sz="2000" dirty="0" err="1" smtClean="0">
                <a:solidFill>
                  <a:srgbClr val="000000"/>
                </a:solidFill>
                <a:latin typeface="Times" panose="02020603050405020304" pitchFamily="18" charset="0"/>
                <a:ea typeface="Courier New" panose="02070309020205020404" pitchFamily="49" charset="0"/>
                <a:cs typeface="Times" panose="02020603050405020304" pitchFamily="18" charset="0"/>
              </a:rPr>
              <a:t>tim</a:t>
            </a:r>
            <a:r>
              <a:rPr lang="en-US" sz="2000" dirty="0" smtClean="0">
                <a:solidFill>
                  <a:srgbClr val="000000"/>
                </a:solidFill>
                <a:latin typeface="Times" panose="02020603050405020304" pitchFamily="18" charset="0"/>
                <a:ea typeface="Courier New" panose="02070309020205020404" pitchFamily="49" charset="0"/>
                <a:cs typeface="Times" panose="02020603050405020304" pitchFamily="18" charset="0"/>
              </a:rPr>
              <a:t>, </a:t>
            </a:r>
            <a:r>
              <a:rPr lang="en-US" sz="2000" dirty="0" err="1" smtClean="0">
                <a:solidFill>
                  <a:srgbClr val="000000"/>
                </a:solidFill>
                <a:latin typeface="Times" panose="02020603050405020304" pitchFamily="18" charset="0"/>
                <a:ea typeface="Courier New" panose="02070309020205020404" pitchFamily="49" charset="0"/>
                <a:cs typeface="Times" panose="02020603050405020304" pitchFamily="18" charset="0"/>
              </a:rPr>
              <a:t>lan</a:t>
            </a:r>
            <a:r>
              <a:rPr lang="en-US" sz="2000" dirty="0" smtClean="0">
                <a:solidFill>
                  <a:srgbClr val="000000"/>
                </a:solidFill>
                <a:latin typeface="Times" panose="02020603050405020304" pitchFamily="18" charset="0"/>
                <a:ea typeface="Courier New" panose="02070309020205020404" pitchFamily="49" charset="0"/>
                <a:cs typeface="Times" panose="02020603050405020304" pitchFamily="18" charset="0"/>
              </a:rPr>
              <a:t> </a:t>
            </a:r>
            <a:r>
              <a:rPr lang="en-US" sz="2000" dirty="0" err="1" smtClean="0">
                <a:solidFill>
                  <a:srgbClr val="000000"/>
                </a:solidFill>
                <a:latin typeface="Times" panose="02020603050405020304" pitchFamily="18" charset="0"/>
                <a:ea typeface="Courier New" panose="02070309020205020404" pitchFamily="49" charset="0"/>
                <a:cs typeface="Times" panose="02020603050405020304" pitchFamily="18" charset="0"/>
              </a:rPr>
              <a:t>tỏa</a:t>
            </a:r>
            <a:r>
              <a:rPr lang="en-US" sz="2000" dirty="0" smtClean="0">
                <a:solidFill>
                  <a:srgbClr val="000000"/>
                </a:solidFill>
                <a:latin typeface="Times" panose="02020603050405020304" pitchFamily="18" charset="0"/>
                <a:ea typeface="Courier New" panose="02070309020205020404" pitchFamily="49" charset="0"/>
                <a:cs typeface="Times" panose="02020603050405020304" pitchFamily="18" charset="0"/>
              </a:rPr>
              <a:t> </a:t>
            </a:r>
            <a:r>
              <a:rPr lang="en-US" sz="2000" dirty="0" err="1" smtClean="0">
                <a:solidFill>
                  <a:srgbClr val="000000"/>
                </a:solidFill>
                <a:latin typeface="Times" panose="02020603050405020304" pitchFamily="18" charset="0"/>
                <a:ea typeface="Courier New" panose="02070309020205020404" pitchFamily="49" charset="0"/>
                <a:cs typeface="Times" panose="02020603050405020304" pitchFamily="18" charset="0"/>
              </a:rPr>
              <a:t>nghĩa</a:t>
            </a:r>
            <a:r>
              <a:rPr lang="en-US" sz="2000" dirty="0" smtClean="0">
                <a:solidFill>
                  <a:srgbClr val="000000"/>
                </a:solidFill>
                <a:latin typeface="Times" panose="02020603050405020304" pitchFamily="18" charset="0"/>
                <a:ea typeface="Courier New" panose="02070309020205020404" pitchFamily="49" charset="0"/>
                <a:cs typeface="Times" panose="02020603050405020304" pitchFamily="18" charset="0"/>
              </a:rPr>
              <a:t> </a:t>
            </a:r>
            <a:r>
              <a:rPr lang="en-US" sz="2000" dirty="0" err="1" smtClean="0">
                <a:solidFill>
                  <a:srgbClr val="000000"/>
                </a:solidFill>
                <a:latin typeface="Times" panose="02020603050405020304" pitchFamily="18" charset="0"/>
                <a:ea typeface="Courier New" panose="02070309020205020404" pitchFamily="49" charset="0"/>
                <a:cs typeface="Times" panose="02020603050405020304" pitchFamily="18" charset="0"/>
              </a:rPr>
              <a:t>cử</a:t>
            </a:r>
            <a:r>
              <a:rPr lang="en-US" sz="2000" dirty="0" smtClean="0">
                <a:solidFill>
                  <a:srgbClr val="000000"/>
                </a:solidFill>
                <a:latin typeface="Times" panose="02020603050405020304" pitchFamily="18" charset="0"/>
                <a:ea typeface="Courier New" panose="02070309020205020404" pitchFamily="49" charset="0"/>
                <a:cs typeface="Times" panose="02020603050405020304" pitchFamily="18" charset="0"/>
              </a:rPr>
              <a:t> </a:t>
            </a:r>
            <a:r>
              <a:rPr lang="en-US" sz="2000" dirty="0" err="1" smtClean="0">
                <a:solidFill>
                  <a:srgbClr val="000000"/>
                </a:solidFill>
                <a:latin typeface="Times" panose="02020603050405020304" pitchFamily="18" charset="0"/>
                <a:ea typeface="Courier New" panose="02070309020205020404" pitchFamily="49" charset="0"/>
                <a:cs typeface="Times" panose="02020603050405020304" pitchFamily="18" charset="0"/>
              </a:rPr>
              <a:t>cao</a:t>
            </a:r>
            <a:r>
              <a:rPr lang="en-US" sz="2000" dirty="0" smtClean="0">
                <a:solidFill>
                  <a:srgbClr val="000000"/>
                </a:solidFill>
                <a:latin typeface="Times" panose="02020603050405020304" pitchFamily="18" charset="0"/>
                <a:ea typeface="Courier New" panose="02070309020205020404" pitchFamily="49" charset="0"/>
                <a:cs typeface="Times" panose="02020603050405020304" pitchFamily="18" charset="0"/>
              </a:rPr>
              <a:t> </a:t>
            </a:r>
            <a:r>
              <a:rPr lang="en-US" sz="2000" dirty="0" err="1" smtClean="0">
                <a:solidFill>
                  <a:srgbClr val="000000"/>
                </a:solidFill>
                <a:latin typeface="Times" panose="02020603050405020304" pitchFamily="18" charset="0"/>
                <a:ea typeface="Courier New" panose="02070309020205020404" pitchFamily="49" charset="0"/>
                <a:cs typeface="Times" panose="02020603050405020304" pitchFamily="18" charset="0"/>
              </a:rPr>
              <a:t>đẹp</a:t>
            </a:r>
            <a:r>
              <a:rPr lang="en-US" sz="2000" dirty="0" smtClean="0">
                <a:solidFill>
                  <a:srgbClr val="000000"/>
                </a:solidFill>
                <a:latin typeface="Times" panose="02020603050405020304" pitchFamily="18" charset="0"/>
                <a:ea typeface="Courier New" panose="02070309020205020404" pitchFamily="49" charset="0"/>
                <a:cs typeface="Times" panose="02020603050405020304" pitchFamily="18" charset="0"/>
              </a:rPr>
              <a:t>, </a:t>
            </a:r>
            <a:r>
              <a:rPr lang="en-US" sz="2000" dirty="0" err="1" smtClean="0">
                <a:solidFill>
                  <a:srgbClr val="000000"/>
                </a:solidFill>
                <a:latin typeface="Times" panose="02020603050405020304" pitchFamily="18" charset="0"/>
                <a:ea typeface="Courier New" panose="02070309020205020404" pitchFamily="49" charset="0"/>
                <a:cs typeface="Times" panose="02020603050405020304" pitchFamily="18" charset="0"/>
              </a:rPr>
              <a:t>đáng</a:t>
            </a:r>
            <a:r>
              <a:rPr lang="en-US" sz="2000" dirty="0" smtClean="0">
                <a:solidFill>
                  <a:srgbClr val="000000"/>
                </a:solidFill>
                <a:latin typeface="Times" panose="02020603050405020304" pitchFamily="18" charset="0"/>
                <a:ea typeface="Courier New" panose="02070309020205020404" pitchFamily="49" charset="0"/>
                <a:cs typeface="Times" panose="02020603050405020304" pitchFamily="18" charset="0"/>
              </a:rPr>
              <a:t> </a:t>
            </a:r>
            <a:r>
              <a:rPr lang="en-US" sz="2000" dirty="0" err="1" smtClean="0">
                <a:solidFill>
                  <a:srgbClr val="000000"/>
                </a:solidFill>
                <a:latin typeface="Times" panose="02020603050405020304" pitchFamily="18" charset="0"/>
                <a:ea typeface="Courier New" panose="02070309020205020404" pitchFamily="49" charset="0"/>
                <a:cs typeface="Times" panose="02020603050405020304" pitchFamily="18" charset="0"/>
              </a:rPr>
              <a:t>tự</a:t>
            </a:r>
            <a:r>
              <a:rPr lang="en-US" sz="2000" dirty="0" smtClean="0">
                <a:solidFill>
                  <a:srgbClr val="000000"/>
                </a:solidFill>
                <a:latin typeface="Times" panose="02020603050405020304" pitchFamily="18" charset="0"/>
                <a:ea typeface="Courier New" panose="02070309020205020404" pitchFamily="49" charset="0"/>
                <a:cs typeface="Times" panose="02020603050405020304" pitchFamily="18" charset="0"/>
              </a:rPr>
              <a:t> </a:t>
            </a:r>
            <a:r>
              <a:rPr lang="en-US" sz="2000" dirty="0" err="1" smtClean="0">
                <a:solidFill>
                  <a:srgbClr val="000000"/>
                </a:solidFill>
                <a:latin typeface="Times" panose="02020603050405020304" pitchFamily="18" charset="0"/>
                <a:ea typeface="Courier New" panose="02070309020205020404" pitchFamily="49" charset="0"/>
                <a:cs typeface="Times" panose="02020603050405020304" pitchFamily="18" charset="0"/>
              </a:rPr>
              <a:t>hào</a:t>
            </a:r>
            <a:r>
              <a:rPr lang="en-US" sz="2000" dirty="0" smtClean="0">
                <a:solidFill>
                  <a:srgbClr val="000000"/>
                </a:solidFill>
                <a:latin typeface="Times" panose="02020603050405020304" pitchFamily="18" charset="0"/>
                <a:ea typeface="Courier New" panose="02070309020205020404" pitchFamily="49" charset="0"/>
                <a:cs typeface="Times" panose="02020603050405020304" pitchFamily="18" charset="0"/>
              </a:rPr>
              <a:t> </a:t>
            </a:r>
            <a:r>
              <a:rPr lang="en-US" sz="2000" dirty="0" err="1" smtClean="0">
                <a:solidFill>
                  <a:srgbClr val="000000"/>
                </a:solidFill>
                <a:latin typeface="Times" panose="02020603050405020304" pitchFamily="18" charset="0"/>
                <a:ea typeface="Courier New" panose="02070309020205020404" pitchFamily="49" charset="0"/>
                <a:cs typeface="Times" panose="02020603050405020304" pitchFamily="18" charset="0"/>
              </a:rPr>
              <a:t>và</a:t>
            </a:r>
            <a:r>
              <a:rPr lang="en-US" sz="2000" dirty="0" smtClean="0">
                <a:solidFill>
                  <a:srgbClr val="000000"/>
                </a:solidFill>
                <a:latin typeface="Times" panose="02020603050405020304" pitchFamily="18" charset="0"/>
                <a:ea typeface="Courier New" panose="02070309020205020404" pitchFamily="49" charset="0"/>
                <a:cs typeface="Times" panose="02020603050405020304" pitchFamily="18" charset="0"/>
              </a:rPr>
              <a:t> </a:t>
            </a:r>
            <a:r>
              <a:rPr lang="en-US" sz="2000" dirty="0" err="1" smtClean="0">
                <a:solidFill>
                  <a:srgbClr val="000000"/>
                </a:solidFill>
                <a:latin typeface="Times" panose="02020603050405020304" pitchFamily="18" charset="0"/>
                <a:ea typeface="Courier New" panose="02070309020205020404" pitchFamily="49" charset="0"/>
                <a:cs typeface="Times" panose="02020603050405020304" pitchFamily="18" charset="0"/>
              </a:rPr>
              <a:t>nói</a:t>
            </a:r>
            <a:r>
              <a:rPr lang="en-US" sz="2000" dirty="0" smtClean="0">
                <a:solidFill>
                  <a:srgbClr val="000000"/>
                </a:solidFill>
                <a:latin typeface="Times" panose="02020603050405020304" pitchFamily="18" charset="0"/>
                <a:ea typeface="Courier New" panose="02070309020205020404" pitchFamily="49" charset="0"/>
                <a:cs typeface="Times" panose="02020603050405020304" pitchFamily="18" charset="0"/>
              </a:rPr>
              <a:t> </a:t>
            </a:r>
            <a:r>
              <a:rPr lang="en-US" sz="2000" dirty="0" err="1" smtClean="0">
                <a:solidFill>
                  <a:srgbClr val="000000"/>
                </a:solidFill>
                <a:latin typeface="Times" panose="02020603050405020304" pitchFamily="18" charset="0"/>
                <a:ea typeface="Courier New" panose="02070309020205020404" pitchFamily="49" charset="0"/>
                <a:cs typeface="Times" panose="02020603050405020304" pitchFamily="18" charset="0"/>
              </a:rPr>
              <a:t>theo</a:t>
            </a:r>
            <a:r>
              <a:rPr lang="vi-VN" sz="2000" dirty="0" smtClean="0">
                <a:solidFill>
                  <a:srgbClr val="000000"/>
                </a:solidFill>
                <a:latin typeface="Times" panose="02020603050405020304" pitchFamily="18" charset="0"/>
                <a:ea typeface="Courier New" panose="02070309020205020404" pitchFamily="49" charset="0"/>
                <a:cs typeface="Times" panose="02020603050405020304" pitchFamily="18" charset="0"/>
              </a:rPr>
              <a:t>. </a:t>
            </a:r>
            <a:endParaRPr lang="en-US" sz="2000" dirty="0">
              <a:latin typeface="Times" panose="02020603050405020304" pitchFamily="18" charset="0"/>
              <a:cs typeface="Times" panose="02020603050405020304" pitchFamily="18" charset="0"/>
            </a:endParaRPr>
          </a:p>
        </p:txBody>
      </p:sp>
      <p:sp>
        <p:nvSpPr>
          <p:cNvPr id="5" name="Rectangle 4"/>
          <p:cNvSpPr/>
          <p:nvPr/>
        </p:nvSpPr>
        <p:spPr>
          <a:xfrm>
            <a:off x="8530590" y="4695766"/>
            <a:ext cx="3325436" cy="1938992"/>
          </a:xfrm>
          <a:prstGeom prst="rect">
            <a:avLst/>
          </a:prstGeom>
        </p:spPr>
        <p:txBody>
          <a:bodyPr wrap="square">
            <a:spAutoFit/>
          </a:bodyPr>
          <a:lstStyle/>
          <a:p>
            <a:pPr marL="279400" marR="0" algn="just">
              <a:spcBef>
                <a:spcPts val="0"/>
              </a:spcBef>
              <a:spcAft>
                <a:spcPts val="300"/>
              </a:spcAft>
            </a:pPr>
            <a:r>
              <a:rPr lang="vi-VN" sz="2000" b="1" dirty="0">
                <a:solidFill>
                  <a:srgbClr val="FF0000"/>
                </a:solidFill>
                <a:latin typeface="Times" panose="02020603050405020304" pitchFamily="18" charset="0"/>
                <a:ea typeface="Times New Roman" panose="02020603050405020304" pitchFamily="18" charset="0"/>
                <a:cs typeface="Times" panose="02020603050405020304" pitchFamily="18" charset="0"/>
              </a:rPr>
              <a:t>Yêu thương con người là sự quan tâm, giúp đỡ, làm những điếu tốt đẹp cho người khác, nhất là những người gặp khó khăn, hoạn nạn.</a:t>
            </a:r>
            <a:endParaRPr lang="en-US" sz="2000" b="1" dirty="0">
              <a:solidFill>
                <a:srgbClr val="FF0000"/>
              </a:solidFill>
              <a:effectLst/>
              <a:latin typeface="Times" panose="02020603050405020304" pitchFamily="18" charset="0"/>
              <a:ea typeface="Times New Roman" panose="02020603050405020304" pitchFamily="18" charset="0"/>
              <a:cs typeface="Times" panose="02020603050405020304" pitchFamily="18" charset="0"/>
            </a:endParaRPr>
          </a:p>
        </p:txBody>
      </p:sp>
      <p:pic>
        <p:nvPicPr>
          <p:cNvPr id="21" name="Picture 20"/>
          <p:cNvPicPr>
            <a:picLocks noChangeAspect="1"/>
          </p:cNvPicPr>
          <p:nvPr/>
        </p:nvPicPr>
        <p:blipFill>
          <a:blip r:embed="rId2"/>
          <a:stretch>
            <a:fillRect/>
          </a:stretch>
        </p:blipFill>
        <p:spPr>
          <a:xfrm>
            <a:off x="10936762" y="0"/>
            <a:ext cx="1255238" cy="937524"/>
          </a:xfrm>
          <a:prstGeom prst="rect">
            <a:avLst/>
          </a:prstGeom>
        </p:spPr>
      </p:pic>
    </p:spTree>
    <p:extLst>
      <p:ext uri="{BB962C8B-B14F-4D97-AF65-F5344CB8AC3E}">
        <p14:creationId xmlns:p14="http://schemas.microsoft.com/office/powerpoint/2010/main" val="34143616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2" grpId="0" animBg="1"/>
      <p:bldP spid="13" grpId="0" animBg="1"/>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7075</TotalTime>
  <Words>2203</Words>
  <Application>Microsoft Office PowerPoint</Application>
  <PresentationFormat>Widescreen</PresentationFormat>
  <Paragraphs>210</Paragraphs>
  <Slides>35</Slides>
  <Notes>8</Notes>
  <HiddenSlides>0</HiddenSlides>
  <MMClips>0</MMClips>
  <ScaleCrop>false</ScaleCrop>
  <HeadingPairs>
    <vt:vector size="6" baseType="variant">
      <vt:variant>
        <vt:lpstr>Fonts Used</vt:lpstr>
      </vt:variant>
      <vt:variant>
        <vt:i4>20</vt:i4>
      </vt:variant>
      <vt:variant>
        <vt:lpstr>Theme</vt:lpstr>
      </vt:variant>
      <vt:variant>
        <vt:i4>6</vt:i4>
      </vt:variant>
      <vt:variant>
        <vt:lpstr>Slide Titles</vt:lpstr>
      </vt:variant>
      <vt:variant>
        <vt:i4>35</vt:i4>
      </vt:variant>
    </vt:vector>
  </HeadingPairs>
  <TitlesOfParts>
    <vt:vector size="61" baseType="lpstr">
      <vt:lpstr>Arial Unicode MS</vt:lpstr>
      <vt:lpstr>微软雅黑</vt:lpstr>
      <vt:lpstr>#9Slide05 Fourth</vt:lpstr>
      <vt:lpstr>#9Slide05 IcielSanelma</vt:lpstr>
      <vt:lpstr>#9Slide05 Israquella</vt:lpstr>
      <vt:lpstr>#9Slide06 SVNSlow Attack</vt:lpstr>
      <vt:lpstr>Arial</vt:lpstr>
      <vt:lpstr>Calibri</vt:lpstr>
      <vt:lpstr>Calibri Light</vt:lpstr>
      <vt:lpstr>Cambria</vt:lpstr>
      <vt:lpstr>Courier New</vt:lpstr>
      <vt:lpstr>Helvetica Neue</vt:lpstr>
      <vt:lpstr>Open Sans</vt:lpstr>
      <vt:lpstr>SVN-Very Berry</vt:lpstr>
      <vt:lpstr>SVN-Wallington</vt:lpstr>
      <vt:lpstr>Symbol</vt:lpstr>
      <vt:lpstr>Times</vt:lpstr>
      <vt:lpstr>Times New Roman</vt:lpstr>
      <vt:lpstr>Verdana</vt:lpstr>
      <vt:lpstr>华康海报体W12</vt:lpstr>
      <vt:lpstr>Office Theme</vt:lpstr>
      <vt:lpstr>1_Office Theme</vt:lpstr>
      <vt:lpstr>2_Office Theme</vt:lpstr>
      <vt:lpstr>24_Office Theme</vt:lpstr>
      <vt:lpstr>1_Default Design</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nguyentrieuhuy</cp:lastModifiedBy>
  <cp:revision>220</cp:revision>
  <dcterms:created xsi:type="dcterms:W3CDTF">2021-06-28T15:32:15Z</dcterms:created>
  <dcterms:modified xsi:type="dcterms:W3CDTF">2025-10-06T03:00:34Z</dcterms:modified>
</cp:coreProperties>
</file>