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9" r:id="rId2"/>
    <p:sldId id="11088887" r:id="rId3"/>
    <p:sldId id="11088888" r:id="rId4"/>
    <p:sldId id="11088889" r:id="rId5"/>
    <p:sldId id="11088890" r:id="rId6"/>
    <p:sldId id="11088891" r:id="rId7"/>
    <p:sldId id="294" r:id="rId8"/>
    <p:sldId id="260" r:id="rId9"/>
    <p:sldId id="11088914" r:id="rId10"/>
    <p:sldId id="11088915" r:id="rId11"/>
    <p:sldId id="11088912" r:id="rId12"/>
    <p:sldId id="11088886" r:id="rId13"/>
    <p:sldId id="11088911" r:id="rId14"/>
    <p:sldId id="11088901" r:id="rId15"/>
    <p:sldId id="11088904" r:id="rId16"/>
    <p:sldId id="11088902" r:id="rId17"/>
    <p:sldId id="11088916" r:id="rId18"/>
    <p:sldId id="11088894" r:id="rId19"/>
    <p:sldId id="11088895" r:id="rId20"/>
    <p:sldId id="11088905" r:id="rId21"/>
    <p:sldId id="11088910" r:id="rId22"/>
    <p:sldId id="11088909" r:id="rId23"/>
    <p:sldId id="11088917" r:id="rId24"/>
    <p:sldId id="11088918" r:id="rId25"/>
    <p:sldId id="11088907" r:id="rId26"/>
    <p:sldId id="11088908" r:id="rId27"/>
    <p:sldId id="11088892"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1E8F8"/>
    <a:srgbClr val="FF6565"/>
    <a:srgbClr val="FF8B8B"/>
    <a:srgbClr val="FF9999"/>
    <a:srgbClr val="A19587"/>
    <a:srgbClr val="FFD757"/>
    <a:srgbClr val="FFCD2F"/>
    <a:srgbClr val="FFEB95"/>
    <a:srgbClr val="472F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01" autoAdjust="0"/>
    <p:restoredTop sz="95226" autoAdjust="0"/>
  </p:normalViewPr>
  <p:slideViewPr>
    <p:cSldViewPr snapToGrid="0" showGuides="1">
      <p:cViewPr>
        <p:scale>
          <a:sx n="66" d="100"/>
          <a:sy n="66" d="100"/>
        </p:scale>
        <p:origin x="1195" y="413"/>
      </p:cViewPr>
      <p:guideLst>
        <p:guide orient="horz" pos="663"/>
        <p:guide pos="3840"/>
      </p:guideLst>
    </p:cSldViewPr>
  </p:slideViewPr>
  <p:notesTextViewPr>
    <p:cViewPr>
      <p:scale>
        <a:sx n="1" d="1"/>
        <a:sy n="1" d="1"/>
      </p:scale>
      <p:origin x="0" y="0"/>
    </p:cViewPr>
  </p:notesTextViewPr>
  <p:sorterViewPr>
    <p:cViewPr>
      <p:scale>
        <a:sx n="50" d="100"/>
        <a:sy n="50" d="100"/>
      </p:scale>
      <p:origin x="0" y="0"/>
    </p:cViewPr>
  </p:sorter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2772B8-DFA0-42D4-BB56-C041186E9AEC}" type="datetimeFigureOut">
              <a:rPr lang="zh-CN" altLang="en-US" smtClean="0"/>
              <a:t>2024/7/4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08E786-4216-45F2-862D-D7FBD8328BF6}" type="slidenum">
              <a:rPr lang="zh-CN" altLang="en-US" smtClean="0"/>
              <a:t>‹#›</a:t>
            </a:fld>
            <a:endParaRPr lang="zh-CN" altLang="en-US"/>
          </a:p>
        </p:txBody>
      </p:sp>
    </p:spTree>
    <p:extLst>
      <p:ext uri="{BB962C8B-B14F-4D97-AF65-F5344CB8AC3E}">
        <p14:creationId xmlns:p14="http://schemas.microsoft.com/office/powerpoint/2010/main" val="86046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158750" indent="0">
              <a:buNone/>
            </a:pPr>
            <a:endParaRPr lang="en-US" dirty="0"/>
          </a:p>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a:t>
            </a:fld>
            <a:endParaRPr lang="zh-CN" altLang="en-US"/>
          </a:p>
        </p:txBody>
      </p:sp>
    </p:spTree>
    <p:extLst>
      <p:ext uri="{BB962C8B-B14F-4D97-AF65-F5344CB8AC3E}">
        <p14:creationId xmlns:p14="http://schemas.microsoft.com/office/powerpoint/2010/main" val="561740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158750" indent="0">
              <a:buNone/>
            </a:pPr>
            <a:endParaRPr lang="en-US" dirty="0"/>
          </a:p>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10</a:t>
            </a:fld>
            <a:endParaRPr lang="zh-CN" altLang="en-US"/>
          </a:p>
        </p:txBody>
      </p:sp>
    </p:spTree>
    <p:extLst>
      <p:ext uri="{BB962C8B-B14F-4D97-AF65-F5344CB8AC3E}">
        <p14:creationId xmlns:p14="http://schemas.microsoft.com/office/powerpoint/2010/main" val="994073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158750" indent="0">
              <a:buNone/>
            </a:pPr>
            <a:endParaRPr lang="en-US" dirty="0"/>
          </a:p>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11</a:t>
            </a:fld>
            <a:endParaRPr lang="zh-CN" altLang="en-US"/>
          </a:p>
        </p:txBody>
      </p:sp>
    </p:spTree>
    <p:extLst>
      <p:ext uri="{BB962C8B-B14F-4D97-AF65-F5344CB8AC3E}">
        <p14:creationId xmlns:p14="http://schemas.microsoft.com/office/powerpoint/2010/main" val="2634151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12</a:t>
            </a:fld>
            <a:endParaRPr lang="zh-CN" altLang="en-US"/>
          </a:p>
        </p:txBody>
      </p:sp>
    </p:spTree>
    <p:extLst>
      <p:ext uri="{BB962C8B-B14F-4D97-AF65-F5344CB8AC3E}">
        <p14:creationId xmlns:p14="http://schemas.microsoft.com/office/powerpoint/2010/main" val="2226425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158750" indent="0">
              <a:buNone/>
            </a:pPr>
            <a:endParaRPr lang="en-US" dirty="0"/>
          </a:p>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13</a:t>
            </a:fld>
            <a:endParaRPr lang="zh-CN" altLang="en-US"/>
          </a:p>
        </p:txBody>
      </p:sp>
    </p:spTree>
    <p:extLst>
      <p:ext uri="{BB962C8B-B14F-4D97-AF65-F5344CB8AC3E}">
        <p14:creationId xmlns:p14="http://schemas.microsoft.com/office/powerpoint/2010/main" val="2310198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158750" indent="0">
              <a:buNone/>
            </a:pPr>
            <a:endParaRPr lang="en-US" dirty="0"/>
          </a:p>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14</a:t>
            </a:fld>
            <a:endParaRPr lang="zh-CN" altLang="en-US"/>
          </a:p>
        </p:txBody>
      </p:sp>
    </p:spTree>
    <p:extLst>
      <p:ext uri="{BB962C8B-B14F-4D97-AF65-F5344CB8AC3E}">
        <p14:creationId xmlns:p14="http://schemas.microsoft.com/office/powerpoint/2010/main" val="485066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158750" indent="0">
              <a:buNone/>
            </a:pPr>
            <a:endParaRPr lang="en-US" dirty="0"/>
          </a:p>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15</a:t>
            </a:fld>
            <a:endParaRPr lang="zh-CN" altLang="en-US"/>
          </a:p>
        </p:txBody>
      </p:sp>
    </p:spTree>
    <p:extLst>
      <p:ext uri="{BB962C8B-B14F-4D97-AF65-F5344CB8AC3E}">
        <p14:creationId xmlns:p14="http://schemas.microsoft.com/office/powerpoint/2010/main" val="1436841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158750" indent="0">
              <a:buNone/>
            </a:pPr>
            <a:endParaRPr lang="en-US" dirty="0"/>
          </a:p>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16</a:t>
            </a:fld>
            <a:endParaRPr lang="zh-CN" altLang="en-US"/>
          </a:p>
        </p:txBody>
      </p:sp>
    </p:spTree>
    <p:extLst>
      <p:ext uri="{BB962C8B-B14F-4D97-AF65-F5344CB8AC3E}">
        <p14:creationId xmlns:p14="http://schemas.microsoft.com/office/powerpoint/2010/main" val="867488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158750" indent="0">
              <a:buNone/>
            </a:pPr>
            <a:endParaRPr lang="en-US" dirty="0"/>
          </a:p>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17</a:t>
            </a:fld>
            <a:endParaRPr lang="zh-CN" altLang="en-US"/>
          </a:p>
        </p:txBody>
      </p:sp>
    </p:spTree>
    <p:extLst>
      <p:ext uri="{BB962C8B-B14F-4D97-AF65-F5344CB8AC3E}">
        <p14:creationId xmlns:p14="http://schemas.microsoft.com/office/powerpoint/2010/main" val="555267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158750" indent="0">
              <a:buNone/>
            </a:pPr>
            <a:endParaRPr lang="en-US" dirty="0"/>
          </a:p>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18</a:t>
            </a:fld>
            <a:endParaRPr lang="zh-CN" altLang="en-US"/>
          </a:p>
        </p:txBody>
      </p:sp>
    </p:spTree>
    <p:extLst>
      <p:ext uri="{BB962C8B-B14F-4D97-AF65-F5344CB8AC3E}">
        <p14:creationId xmlns:p14="http://schemas.microsoft.com/office/powerpoint/2010/main" val="1532699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19</a:t>
            </a:fld>
            <a:endParaRPr lang="zh-CN" altLang="en-US"/>
          </a:p>
        </p:txBody>
      </p:sp>
    </p:spTree>
    <p:extLst>
      <p:ext uri="{BB962C8B-B14F-4D97-AF65-F5344CB8AC3E}">
        <p14:creationId xmlns:p14="http://schemas.microsoft.com/office/powerpoint/2010/main" val="2867218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158750" indent="0">
              <a:buNone/>
            </a:pPr>
            <a:endParaRPr lang="en-US" dirty="0"/>
          </a:p>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a:t>
            </a:fld>
            <a:endParaRPr lang="zh-CN" altLang="en-US"/>
          </a:p>
        </p:txBody>
      </p:sp>
    </p:spTree>
    <p:extLst>
      <p:ext uri="{BB962C8B-B14F-4D97-AF65-F5344CB8AC3E}">
        <p14:creationId xmlns:p14="http://schemas.microsoft.com/office/powerpoint/2010/main" val="2474294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158750" indent="0">
              <a:buNone/>
            </a:pPr>
            <a:endParaRPr lang="en-US" dirty="0"/>
          </a:p>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20</a:t>
            </a:fld>
            <a:endParaRPr lang="zh-CN" altLang="en-US"/>
          </a:p>
        </p:txBody>
      </p:sp>
    </p:spTree>
    <p:extLst>
      <p:ext uri="{BB962C8B-B14F-4D97-AF65-F5344CB8AC3E}">
        <p14:creationId xmlns:p14="http://schemas.microsoft.com/office/powerpoint/2010/main" val="2566696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158750" indent="0">
              <a:buNone/>
            </a:pPr>
            <a:endParaRPr lang="en-US" dirty="0"/>
          </a:p>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21</a:t>
            </a:fld>
            <a:endParaRPr lang="zh-CN" altLang="en-US"/>
          </a:p>
        </p:txBody>
      </p:sp>
    </p:spTree>
    <p:extLst>
      <p:ext uri="{BB962C8B-B14F-4D97-AF65-F5344CB8AC3E}">
        <p14:creationId xmlns:p14="http://schemas.microsoft.com/office/powerpoint/2010/main" val="3867512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158750" indent="0">
              <a:buNone/>
            </a:pPr>
            <a:endParaRPr lang="en-US" dirty="0"/>
          </a:p>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22</a:t>
            </a:fld>
            <a:endParaRPr lang="zh-CN" altLang="en-US"/>
          </a:p>
        </p:txBody>
      </p:sp>
    </p:spTree>
    <p:extLst>
      <p:ext uri="{BB962C8B-B14F-4D97-AF65-F5344CB8AC3E}">
        <p14:creationId xmlns:p14="http://schemas.microsoft.com/office/powerpoint/2010/main" val="1541787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b="1" dirty="0"/>
              <a:t>Mở bài: </a:t>
            </a:r>
            <a:r>
              <a:rPr lang="en-US" b="1" dirty="0"/>
              <a:t> </a:t>
            </a:r>
            <a:r>
              <a:rPr lang="vi-VN" dirty="0"/>
              <a:t>Giới thiệu truyện ngắn Những ngôi sao xa xôi của Lê Minh Khuê</a:t>
            </a:r>
            <a:r>
              <a:rPr lang="en-US" dirty="0"/>
              <a:t> + </a:t>
            </a:r>
            <a:r>
              <a:rPr lang="vi-VN" dirty="0"/>
              <a:t>Khái quát về tác phẩm: một truyện ngắn thành công trong việc khắc hoạ hình ảnh những cô gái thanh niên xung phong trên tuyến đường Trường Sơn thời kì kháng chiến chống đế quốc Mỹ. </a:t>
            </a: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b="1" dirty="0"/>
              <a:t>Thân bài: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a:t>
            </a:r>
            <a:r>
              <a:rPr lang="vi-VN" dirty="0"/>
              <a:t>Phân tích nội dung chủ đề của tác phẩm:</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 Cuộc sống gian khổ, công việc nguy hiểm của ba cô gái ở trọng điểm trên tuyến đường (bằng chứng: ở trong một cái hang dưới chân cao điểm, quan sát địch ném bom, đánh dấu bom chưa nổ, phá bom,...).</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 Nét riêng của ba cô gái (bằng chứng).</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 Vẻ đẹp phẩm chất, tâm hồn của ba cô gái: gạn dạ, dũng cảm, không sợ hi sinh, quyết tâm hoàn thành nhiệm vụ,... (bằng chứng: thể hiện trong một lần phá bom).</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 Phân tích một số nét đặc sắc về hình thức nghệ thuật của tác phẩm:</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 Kể chuyện theo ngôi thứ nhất (Phương Định – “tôi”) giúp cho nhân vật dễ dàng bộc lộ suy nghĩ, tâm trạng, cảm xúc.</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 Xây dựng nhân vật qua diễn biến tâm lí, hành động, lời nói, suy nghĩ,... (bằng chứng: nhân vật Phương Định).</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 Xây dựng tình huống truyện mang tính thử thách, nguy hiểm để nhân vật bộc lộ vẻ đẹp phẩm chất, tâm hồn (bằng chứng: tình huống phá bom).</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 Ngôn ngữ và nhịp điệu kể chuyện phù hợp với không khí khẩn trương của chiến trường (bằng chứng: các câu văn ngắn, nhịp nhanh trong truyện,...).</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b="1" dirty="0"/>
              <a:t>Kết bài: </a:t>
            </a:r>
            <a:r>
              <a:rPr lang="vi-VN" dirty="0"/>
              <a:t>Khẳng định ý nghĩa, giá trị của tác phẩm.</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SG"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158750" indent="0">
              <a:buNone/>
            </a:pPr>
            <a:endParaRPr lang="en-US" dirty="0"/>
          </a:p>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23</a:t>
            </a:fld>
            <a:endParaRPr lang="zh-CN" altLang="en-US"/>
          </a:p>
        </p:txBody>
      </p:sp>
    </p:spTree>
    <p:extLst>
      <p:ext uri="{BB962C8B-B14F-4D97-AF65-F5344CB8AC3E}">
        <p14:creationId xmlns:p14="http://schemas.microsoft.com/office/powerpoint/2010/main" val="2648124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b="1" dirty="0"/>
              <a:t>Mở bài: </a:t>
            </a:r>
            <a:r>
              <a:rPr lang="en-US" b="1" dirty="0"/>
              <a:t> </a:t>
            </a:r>
            <a:r>
              <a:rPr lang="vi-VN" dirty="0"/>
              <a:t>Giới thiệu truyện ngắn Những ngôi sao xa xôi của Lê Minh Khuê</a:t>
            </a:r>
            <a:r>
              <a:rPr lang="en-US" dirty="0"/>
              <a:t> + </a:t>
            </a:r>
            <a:r>
              <a:rPr lang="vi-VN" dirty="0"/>
              <a:t>Khái quát về tác phẩm: một truyện ngắn thành công trong việc khắc hoạ hình ảnh những cô gái thanh niên xung phong trên tuyến đường Trường Sơn thời kì kháng chiến chống đế quốc Mỹ. </a:t>
            </a: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b="1" dirty="0"/>
              <a:t>Thân bài: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a:t>
            </a:r>
            <a:r>
              <a:rPr lang="vi-VN" dirty="0"/>
              <a:t>Phân tích nội dung chủ đề của tác phẩm:</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 Cuộc sống gian khổ, công việc nguy hiểm của ba cô gái ở trọng điểm trên tuyến đường (bằng chứng: ở trong một cái hang dưới chân cao điểm, quan sát địch ném bom, đánh dấu bom chưa nổ, phá bom,...).</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 Nét riêng của ba cô gái (bằng chứng).</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 Vẻ đẹp phẩm chất, tâm hồn của ba cô gái: gạn dạ, dũng cảm, không sợ hi sinh, quyết tâm hoàn thành nhiệm vụ,... (bằng chứng: thể hiện trong một lần phá bom).</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 Phân tích một số nét đặc sắc về hình thức nghệ thuật của tác phẩm:</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 Kể chuyện theo ngôi thứ nhất (Phương Định – “tôi”) giúp cho nhân vật dễ dàng bộc lộ suy nghĩ, tâm trạng, cảm xúc.</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 Xây dựng nhân vật qua diễn biến tâm lí, hành động, lời nói, suy nghĩ,... (bằng chứng: nhân vật Phương Định).</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 Xây dựng tình huống truyện mang tính thử thách, nguy hiểm để nhân vật bộc lộ vẻ đẹp phẩm chất, tâm hồn (bằng chứng: tình huống phá bom).</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dirty="0"/>
              <a:t>+ Ngôn ngữ và nhịp điệu kể chuyện phù hợp với không khí khẩn trương của chiến trường (bằng chứng: các câu văn ngắn, nhịp nhanh trong truyện,...).</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vi-VN" b="1" dirty="0"/>
              <a:t>Kết bài: </a:t>
            </a:r>
            <a:r>
              <a:rPr lang="vi-VN" dirty="0"/>
              <a:t>Khẳng định ý nghĩa, giá trị của tác phẩm.</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SG"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158750" indent="0">
              <a:buNone/>
            </a:pPr>
            <a:endParaRPr lang="en-US" dirty="0"/>
          </a:p>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24</a:t>
            </a:fld>
            <a:endParaRPr lang="zh-CN" altLang="en-US"/>
          </a:p>
        </p:txBody>
      </p:sp>
    </p:spTree>
    <p:extLst>
      <p:ext uri="{BB962C8B-B14F-4D97-AF65-F5344CB8AC3E}">
        <p14:creationId xmlns:p14="http://schemas.microsoft.com/office/powerpoint/2010/main" val="3725953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158750" indent="0">
              <a:buNone/>
            </a:pPr>
            <a:endParaRPr lang="en-US" dirty="0"/>
          </a:p>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25</a:t>
            </a:fld>
            <a:endParaRPr lang="zh-CN" altLang="en-US"/>
          </a:p>
        </p:txBody>
      </p:sp>
    </p:spTree>
    <p:extLst>
      <p:ext uri="{BB962C8B-B14F-4D97-AF65-F5344CB8AC3E}">
        <p14:creationId xmlns:p14="http://schemas.microsoft.com/office/powerpoint/2010/main" val="34258447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158750" indent="0">
              <a:buNone/>
            </a:pPr>
            <a:endParaRPr lang="en-US" dirty="0"/>
          </a:p>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26</a:t>
            </a:fld>
            <a:endParaRPr lang="zh-CN" altLang="en-US"/>
          </a:p>
        </p:txBody>
      </p:sp>
    </p:spTree>
    <p:extLst>
      <p:ext uri="{BB962C8B-B14F-4D97-AF65-F5344CB8AC3E}">
        <p14:creationId xmlns:p14="http://schemas.microsoft.com/office/powerpoint/2010/main" val="2702659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27</a:t>
            </a:fld>
            <a:endParaRPr lang="zh-CN" altLang="en-US"/>
          </a:p>
        </p:txBody>
      </p:sp>
    </p:spTree>
    <p:extLst>
      <p:ext uri="{BB962C8B-B14F-4D97-AF65-F5344CB8AC3E}">
        <p14:creationId xmlns:p14="http://schemas.microsoft.com/office/powerpoint/2010/main" val="2181720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158750" indent="0">
              <a:buNone/>
            </a:pPr>
            <a:endParaRPr lang="en-US" dirty="0"/>
          </a:p>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3</a:t>
            </a:fld>
            <a:endParaRPr lang="zh-CN" altLang="en-US"/>
          </a:p>
        </p:txBody>
      </p:sp>
    </p:spTree>
    <p:extLst>
      <p:ext uri="{BB962C8B-B14F-4D97-AF65-F5344CB8AC3E}">
        <p14:creationId xmlns:p14="http://schemas.microsoft.com/office/powerpoint/2010/main" val="4169703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158750" indent="0">
              <a:buNone/>
            </a:pPr>
            <a:endParaRPr lang="en-US" dirty="0"/>
          </a:p>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4</a:t>
            </a:fld>
            <a:endParaRPr lang="zh-CN" altLang="en-US"/>
          </a:p>
        </p:txBody>
      </p:sp>
    </p:spTree>
    <p:extLst>
      <p:ext uri="{BB962C8B-B14F-4D97-AF65-F5344CB8AC3E}">
        <p14:creationId xmlns:p14="http://schemas.microsoft.com/office/powerpoint/2010/main" val="1070976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158750" indent="0">
              <a:buNone/>
            </a:pPr>
            <a:endParaRPr lang="en-US" dirty="0"/>
          </a:p>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5</a:t>
            </a:fld>
            <a:endParaRPr lang="zh-CN" altLang="en-US"/>
          </a:p>
        </p:txBody>
      </p:sp>
    </p:spTree>
    <p:extLst>
      <p:ext uri="{BB962C8B-B14F-4D97-AF65-F5344CB8AC3E}">
        <p14:creationId xmlns:p14="http://schemas.microsoft.com/office/powerpoint/2010/main" val="1266245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158750" indent="0">
              <a:buNone/>
            </a:pPr>
            <a:endParaRPr lang="en-US" dirty="0"/>
          </a:p>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6</a:t>
            </a:fld>
            <a:endParaRPr lang="zh-CN" altLang="en-US"/>
          </a:p>
        </p:txBody>
      </p:sp>
    </p:spTree>
    <p:extLst>
      <p:ext uri="{BB962C8B-B14F-4D97-AF65-F5344CB8AC3E}">
        <p14:creationId xmlns:p14="http://schemas.microsoft.com/office/powerpoint/2010/main" val="2820325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err="1"/>
              <a:t>Trong</a:t>
            </a:r>
            <a:r>
              <a:rPr lang="en-US" altLang="zh-CN" dirty="0"/>
              <a:t> </a:t>
            </a:r>
            <a:r>
              <a:rPr lang="en-US" altLang="zh-CN" dirty="0" err="1"/>
              <a:t>bài</a:t>
            </a:r>
            <a:r>
              <a:rPr lang="en-US" altLang="zh-CN" dirty="0"/>
              <a:t> 1 </a:t>
            </a:r>
            <a:r>
              <a:rPr lang="en-US" altLang="zh-CN" dirty="0" err="1"/>
              <a:t>và</a:t>
            </a:r>
            <a:r>
              <a:rPr lang="en-US" altLang="zh-CN" dirty="0"/>
              <a:t> 3, </a:t>
            </a:r>
            <a:r>
              <a:rPr lang="en-US" altLang="zh-CN" dirty="0" err="1"/>
              <a:t>em</a:t>
            </a:r>
            <a:r>
              <a:rPr lang="en-US" altLang="zh-CN" dirty="0"/>
              <a:t> </a:t>
            </a:r>
            <a:r>
              <a:rPr lang="en-US" altLang="zh-CN" dirty="0" err="1"/>
              <a:t>đã</a:t>
            </a:r>
            <a:r>
              <a:rPr lang="en-US" altLang="zh-CN" dirty="0"/>
              <a:t> </a:t>
            </a:r>
            <a:r>
              <a:rPr lang="en-US" altLang="zh-CN" dirty="0" err="1"/>
              <a:t>được</a:t>
            </a:r>
            <a:r>
              <a:rPr lang="en-US" altLang="zh-CN" dirty="0"/>
              <a:t> </a:t>
            </a:r>
            <a:r>
              <a:rPr lang="en-US" altLang="zh-CN" dirty="0" err="1"/>
              <a:t>khám</a:t>
            </a:r>
            <a:r>
              <a:rPr lang="en-US" altLang="zh-CN" dirty="0"/>
              <a:t> </a:t>
            </a:r>
            <a:r>
              <a:rPr lang="en-US" altLang="zh-CN" dirty="0" err="1"/>
              <a:t>phá</a:t>
            </a:r>
            <a:r>
              <a:rPr lang="en-US" altLang="zh-CN" dirty="0"/>
              <a:t> </a:t>
            </a:r>
            <a:r>
              <a:rPr lang="en-US" altLang="zh-CN" dirty="0" err="1"/>
              <a:t>vẻ</a:t>
            </a:r>
            <a:r>
              <a:rPr lang="en-US" altLang="zh-CN" dirty="0"/>
              <a:t> </a:t>
            </a:r>
            <a:r>
              <a:rPr lang="en-US" altLang="zh-CN" dirty="0" err="1"/>
              <a:t>đẹp</a:t>
            </a:r>
            <a:r>
              <a:rPr lang="en-US" altLang="zh-CN" dirty="0"/>
              <a:t> </a:t>
            </a:r>
            <a:r>
              <a:rPr lang="en-US" altLang="zh-CN" dirty="0" err="1"/>
              <a:t>của</a:t>
            </a:r>
            <a:r>
              <a:rPr lang="en-US" altLang="zh-CN" dirty="0"/>
              <a:t> </a:t>
            </a:r>
            <a:r>
              <a:rPr lang="en-US" altLang="zh-CN" dirty="0" err="1"/>
              <a:t>truyện</a:t>
            </a:r>
            <a:r>
              <a:rPr lang="en-US" altLang="zh-CN" dirty="0"/>
              <a:t> </a:t>
            </a:r>
            <a:r>
              <a:rPr lang="en-US" altLang="zh-CN" dirty="0" err="1"/>
              <a:t>truyền</a:t>
            </a:r>
            <a:r>
              <a:rPr lang="en-US" altLang="zh-CN" dirty="0"/>
              <a:t> </a:t>
            </a:r>
            <a:r>
              <a:rPr lang="en-US" altLang="zh-CN" dirty="0" err="1"/>
              <a:t>kì</a:t>
            </a:r>
            <a:r>
              <a:rPr lang="en-US" altLang="zh-CN" dirty="0"/>
              <a:t> </a:t>
            </a:r>
            <a:r>
              <a:rPr lang="en-US" altLang="zh-CN" dirty="0" err="1"/>
              <a:t>và</a:t>
            </a:r>
            <a:r>
              <a:rPr lang="en-US" altLang="zh-CN" dirty="0"/>
              <a:t> </a:t>
            </a:r>
            <a:r>
              <a:rPr lang="en-US" altLang="zh-CN" dirty="0" err="1"/>
              <a:t>truyện</a:t>
            </a:r>
            <a:r>
              <a:rPr lang="en-US" altLang="zh-CN" dirty="0"/>
              <a:t> </a:t>
            </a:r>
            <a:r>
              <a:rPr lang="en-US" altLang="zh-CN" dirty="0" err="1"/>
              <a:t>thơ</a:t>
            </a:r>
            <a:r>
              <a:rPr lang="en-US" altLang="zh-CN" dirty="0"/>
              <a:t> </a:t>
            </a:r>
            <a:r>
              <a:rPr lang="en-US" altLang="zh-CN" dirty="0" err="1"/>
              <a:t>Nôm</a:t>
            </a:r>
            <a:r>
              <a:rPr lang="en-US" altLang="zh-CN" dirty="0"/>
              <a:t>. Ở </a:t>
            </a:r>
            <a:r>
              <a:rPr lang="en-US" altLang="zh-CN" dirty="0" err="1"/>
              <a:t>những</a:t>
            </a:r>
            <a:r>
              <a:rPr lang="en-US" altLang="zh-CN" dirty="0"/>
              <a:t> </a:t>
            </a:r>
            <a:r>
              <a:rPr lang="en-US" altLang="zh-CN" dirty="0" err="1"/>
              <a:t>lớp</a:t>
            </a:r>
            <a:r>
              <a:rPr lang="en-US" altLang="zh-CN" dirty="0"/>
              <a:t> </a:t>
            </a:r>
            <a:r>
              <a:rPr lang="en-US" altLang="zh-CN" dirty="0" err="1"/>
              <a:t>trước</a:t>
            </a:r>
            <a:r>
              <a:rPr lang="en-US" altLang="zh-CN" dirty="0"/>
              <a:t>, </a:t>
            </a:r>
            <a:r>
              <a:rPr lang="en-US" altLang="zh-CN" dirty="0" err="1"/>
              <a:t>em</a:t>
            </a:r>
            <a:r>
              <a:rPr lang="en-US" altLang="zh-CN" dirty="0"/>
              <a:t> </a:t>
            </a:r>
            <a:r>
              <a:rPr lang="en-US" altLang="zh-CN" dirty="0" err="1"/>
              <a:t>cũng</a:t>
            </a:r>
            <a:r>
              <a:rPr lang="en-US" altLang="zh-CN" dirty="0"/>
              <a:t> </a:t>
            </a:r>
            <a:r>
              <a:rPr lang="en-US" altLang="zh-CN" dirty="0" err="1"/>
              <a:t>đã</a:t>
            </a:r>
            <a:r>
              <a:rPr lang="en-US" altLang="zh-CN" dirty="0"/>
              <a:t> </a:t>
            </a:r>
            <a:r>
              <a:rPr lang="en-US" altLang="zh-CN" dirty="0" err="1"/>
              <a:t>được</a:t>
            </a:r>
            <a:r>
              <a:rPr lang="en-US" altLang="zh-CN" dirty="0"/>
              <a:t> </a:t>
            </a:r>
            <a:r>
              <a:rPr lang="en-US" altLang="zh-CN" dirty="0" err="1"/>
              <a:t>học</a:t>
            </a:r>
            <a:r>
              <a:rPr lang="en-US" altLang="zh-CN" dirty="0"/>
              <a:t> </a:t>
            </a:r>
            <a:r>
              <a:rPr lang="en-US" altLang="zh-CN" dirty="0" err="1"/>
              <a:t>nhiều</a:t>
            </a:r>
            <a:r>
              <a:rPr lang="en-US" altLang="zh-CN" dirty="0"/>
              <a:t> </a:t>
            </a:r>
            <a:r>
              <a:rPr lang="en-US" altLang="zh-CN" dirty="0" err="1"/>
              <a:t>tác</a:t>
            </a:r>
            <a:r>
              <a:rPr lang="en-US" altLang="zh-CN" dirty="0"/>
              <a:t> </a:t>
            </a:r>
            <a:r>
              <a:rPr lang="en-US" altLang="zh-CN" dirty="0" err="1"/>
              <a:t>phẩm</a:t>
            </a:r>
            <a:r>
              <a:rPr lang="en-US" altLang="zh-CN" dirty="0"/>
              <a:t> </a:t>
            </a:r>
            <a:r>
              <a:rPr lang="en-US" altLang="zh-CN" dirty="0" err="1"/>
              <a:t>truyện</a:t>
            </a:r>
            <a:r>
              <a:rPr lang="en-US" altLang="zh-CN" dirty="0"/>
              <a:t> </a:t>
            </a:r>
            <a:r>
              <a:rPr lang="en-US" altLang="zh-CN" dirty="0" err="1"/>
              <a:t>hiện</a:t>
            </a:r>
            <a:r>
              <a:rPr lang="en-US" altLang="zh-CN" dirty="0"/>
              <a:t> </a:t>
            </a:r>
            <a:r>
              <a:rPr lang="en-US" altLang="zh-CN" dirty="0" err="1"/>
              <a:t>đại</a:t>
            </a:r>
            <a:r>
              <a:rPr lang="en-US" altLang="zh-CN" dirty="0"/>
              <a:t>. </a:t>
            </a:r>
            <a:r>
              <a:rPr lang="en-US" altLang="zh-CN" dirty="0" err="1"/>
              <a:t>Phần</a:t>
            </a:r>
            <a:r>
              <a:rPr lang="en-US" altLang="zh-CN" dirty="0"/>
              <a:t> </a:t>
            </a:r>
            <a:r>
              <a:rPr lang="en-US" altLang="zh-CN" dirty="0" err="1"/>
              <a:t>Viết</a:t>
            </a:r>
            <a:r>
              <a:rPr lang="en-US" altLang="zh-CN" dirty="0"/>
              <a:t> </a:t>
            </a:r>
            <a:r>
              <a:rPr lang="en-US" altLang="zh-CN" dirty="0" err="1"/>
              <a:t>của</a:t>
            </a:r>
            <a:r>
              <a:rPr lang="en-US" altLang="zh-CN" dirty="0"/>
              <a:t> </a:t>
            </a:r>
            <a:r>
              <a:rPr lang="en-US" altLang="zh-CN" dirty="0" err="1"/>
              <a:t>bài</a:t>
            </a:r>
            <a:r>
              <a:rPr lang="en-US" altLang="zh-CN" dirty="0"/>
              <a:t> </a:t>
            </a:r>
            <a:r>
              <a:rPr lang="en-US" altLang="zh-CN" dirty="0" err="1"/>
              <a:t>học</a:t>
            </a:r>
            <a:r>
              <a:rPr lang="en-US" altLang="zh-CN" dirty="0"/>
              <a:t> </a:t>
            </a:r>
            <a:r>
              <a:rPr lang="en-US" altLang="zh-CN" dirty="0" err="1"/>
              <a:t>này</a:t>
            </a:r>
            <a:r>
              <a:rPr lang="en-US" altLang="zh-CN" dirty="0"/>
              <a:t> </a:t>
            </a:r>
            <a:r>
              <a:rPr lang="en-US" altLang="zh-CN" dirty="0" err="1"/>
              <a:t>sẽ</a:t>
            </a:r>
            <a:r>
              <a:rPr lang="en-US" altLang="zh-CN" dirty="0"/>
              <a:t> </a:t>
            </a:r>
            <a:r>
              <a:rPr lang="en-US" altLang="zh-CN" dirty="0" err="1"/>
              <a:t>hướng</a:t>
            </a:r>
            <a:r>
              <a:rPr lang="en-US" altLang="zh-CN" dirty="0"/>
              <a:t> </a:t>
            </a:r>
            <a:r>
              <a:rPr lang="en-US" altLang="zh-CN" dirty="0" err="1"/>
              <a:t>dẫn</a:t>
            </a:r>
            <a:r>
              <a:rPr lang="en-US" altLang="zh-CN" dirty="0"/>
              <a:t> </a:t>
            </a:r>
            <a:r>
              <a:rPr lang="en-US" altLang="zh-CN" dirty="0" err="1"/>
              <a:t>em</a:t>
            </a:r>
            <a:r>
              <a:rPr lang="en-US" altLang="zh-CN" dirty="0"/>
              <a:t> </a:t>
            </a:r>
            <a:r>
              <a:rPr lang="en-US" altLang="zh-CN" dirty="0" err="1"/>
              <a:t>cách</a:t>
            </a:r>
            <a:r>
              <a:rPr lang="en-US" altLang="zh-CN" dirty="0"/>
              <a:t> </a:t>
            </a:r>
            <a:r>
              <a:rPr lang="en-US" altLang="zh-CN" dirty="0" err="1"/>
              <a:t>viết</a:t>
            </a:r>
            <a:r>
              <a:rPr lang="en-US" altLang="zh-CN" dirty="0"/>
              <a:t> </a:t>
            </a:r>
            <a:r>
              <a:rPr lang="en-US" altLang="zh-CN" dirty="0" err="1"/>
              <a:t>bài</a:t>
            </a:r>
            <a:r>
              <a:rPr lang="en-US" altLang="zh-CN" dirty="0"/>
              <a:t> </a:t>
            </a:r>
            <a:r>
              <a:rPr lang="en-US" altLang="zh-CN" dirty="0" err="1"/>
              <a:t>văn</a:t>
            </a:r>
            <a:r>
              <a:rPr lang="en-US" altLang="zh-CN" dirty="0"/>
              <a:t> NL </a:t>
            </a:r>
            <a:r>
              <a:rPr lang="en-US" altLang="zh-CN" dirty="0" err="1"/>
              <a:t>phân</a:t>
            </a:r>
            <a:r>
              <a:rPr lang="en-US" altLang="zh-CN" dirty="0"/>
              <a:t> </a:t>
            </a:r>
            <a:r>
              <a:rPr lang="en-US" altLang="zh-CN" dirty="0" err="1"/>
              <a:t>tích</a:t>
            </a:r>
            <a:r>
              <a:rPr lang="en-US" altLang="zh-CN" dirty="0"/>
              <a:t> 1 </a:t>
            </a:r>
            <a:r>
              <a:rPr lang="en-US" altLang="zh-CN" dirty="0" err="1"/>
              <a:t>tác</a:t>
            </a:r>
            <a:r>
              <a:rPr lang="en-US" altLang="zh-CN" dirty="0"/>
              <a:t> </a:t>
            </a:r>
            <a:r>
              <a:rPr lang="en-US" altLang="zh-CN" dirty="0" err="1"/>
              <a:t>phẩm</a:t>
            </a:r>
            <a:r>
              <a:rPr lang="en-US" altLang="zh-CN" dirty="0"/>
              <a:t> </a:t>
            </a:r>
            <a:r>
              <a:rPr lang="en-US" altLang="zh-CN" dirty="0" err="1"/>
              <a:t>truyện</a:t>
            </a:r>
            <a:r>
              <a:rPr lang="en-US" altLang="zh-CN" dirty="0"/>
              <a:t>, </a:t>
            </a:r>
            <a:r>
              <a:rPr lang="en-US" altLang="zh-CN" dirty="0" err="1"/>
              <a:t>trên</a:t>
            </a:r>
            <a:r>
              <a:rPr lang="en-US" altLang="zh-CN" dirty="0"/>
              <a:t> </a:t>
            </a:r>
            <a:r>
              <a:rPr lang="en-US" altLang="zh-CN" dirty="0" err="1"/>
              <a:t>cơ</a:t>
            </a:r>
            <a:r>
              <a:rPr lang="en-US" altLang="zh-CN" dirty="0"/>
              <a:t> </a:t>
            </a:r>
            <a:r>
              <a:rPr lang="en-US" altLang="zh-CN" dirty="0" err="1"/>
              <a:t>sở</a:t>
            </a:r>
            <a:r>
              <a:rPr lang="en-US" altLang="zh-CN" dirty="0"/>
              <a:t> </a:t>
            </a:r>
            <a:r>
              <a:rPr lang="en-US" altLang="zh-CN" dirty="0" err="1"/>
              <a:t>đó</a:t>
            </a:r>
            <a:r>
              <a:rPr lang="en-US" altLang="zh-CN" dirty="0"/>
              <a:t>, </a:t>
            </a:r>
            <a:r>
              <a:rPr lang="en-US" altLang="zh-CN" dirty="0" err="1"/>
              <a:t>em</a:t>
            </a:r>
            <a:r>
              <a:rPr lang="en-US" altLang="zh-CN" dirty="0"/>
              <a:t> </a:t>
            </a:r>
            <a:r>
              <a:rPr lang="en-US" altLang="zh-CN" dirty="0" err="1"/>
              <a:t>được</a:t>
            </a:r>
            <a:r>
              <a:rPr lang="en-US" altLang="zh-CN" dirty="0"/>
              <a:t> </a:t>
            </a:r>
            <a:r>
              <a:rPr lang="en-US" altLang="zh-CN" dirty="0" err="1"/>
              <a:t>củng</a:t>
            </a:r>
            <a:r>
              <a:rPr lang="en-US" altLang="zh-CN" dirty="0"/>
              <a:t> </a:t>
            </a:r>
            <a:r>
              <a:rPr lang="en-US" altLang="zh-CN" dirty="0" err="1"/>
              <a:t>cố</a:t>
            </a:r>
            <a:r>
              <a:rPr lang="en-US" altLang="zh-CN" dirty="0"/>
              <a:t> tri </a:t>
            </a:r>
            <a:r>
              <a:rPr lang="en-US" altLang="zh-CN" dirty="0" err="1"/>
              <a:t>thức</a:t>
            </a:r>
            <a:r>
              <a:rPr lang="en-US" altLang="zh-CN" dirty="0"/>
              <a:t> </a:t>
            </a:r>
            <a:r>
              <a:rPr lang="en-US" altLang="zh-CN" dirty="0" err="1"/>
              <a:t>về</a:t>
            </a:r>
            <a:r>
              <a:rPr lang="en-US" altLang="zh-CN" dirty="0"/>
              <a:t> </a:t>
            </a:r>
            <a:r>
              <a:rPr lang="en-US" altLang="zh-CN" dirty="0" err="1"/>
              <a:t>thể</a:t>
            </a:r>
            <a:r>
              <a:rPr lang="en-US" altLang="zh-CN" dirty="0"/>
              <a:t> </a:t>
            </a:r>
            <a:r>
              <a:rPr lang="en-US" altLang="zh-CN" dirty="0" err="1"/>
              <a:t>loại</a:t>
            </a:r>
            <a:r>
              <a:rPr lang="en-US" altLang="zh-CN" dirty="0"/>
              <a:t>, </a:t>
            </a:r>
            <a:r>
              <a:rPr lang="en-US" altLang="zh-CN" dirty="0" err="1"/>
              <a:t>đồng</a:t>
            </a:r>
            <a:r>
              <a:rPr lang="en-US" altLang="zh-CN" dirty="0"/>
              <a:t> </a:t>
            </a:r>
            <a:r>
              <a:rPr lang="en-US" altLang="zh-CN" dirty="0" err="1"/>
              <a:t>thời</a:t>
            </a:r>
            <a:r>
              <a:rPr lang="en-US" altLang="zh-CN" dirty="0"/>
              <a:t> </a:t>
            </a:r>
            <a:r>
              <a:rPr lang="en-US" altLang="zh-CN" dirty="0" err="1"/>
              <a:t>tiếp</a:t>
            </a:r>
            <a:r>
              <a:rPr lang="en-US" altLang="zh-CN" dirty="0"/>
              <a:t> </a:t>
            </a:r>
            <a:r>
              <a:rPr lang="en-US" altLang="zh-CN" dirty="0" err="1"/>
              <a:t>tục</a:t>
            </a:r>
            <a:r>
              <a:rPr lang="en-US" altLang="zh-CN" dirty="0"/>
              <a:t> </a:t>
            </a:r>
            <a:r>
              <a:rPr lang="en-US" altLang="zh-CN" dirty="0" err="1"/>
              <a:t>rèn</a:t>
            </a:r>
            <a:r>
              <a:rPr lang="en-US" altLang="zh-CN" dirty="0"/>
              <a:t> </a:t>
            </a:r>
            <a:r>
              <a:rPr lang="en-US" altLang="zh-CN" dirty="0" err="1"/>
              <a:t>luyện</a:t>
            </a:r>
            <a:r>
              <a:rPr lang="en-US" altLang="zh-CN" dirty="0"/>
              <a:t> </a:t>
            </a:r>
            <a:r>
              <a:rPr lang="en-US" altLang="zh-CN" dirty="0" err="1"/>
              <a:t>nhằm</a:t>
            </a:r>
            <a:r>
              <a:rPr lang="en-US" altLang="zh-CN" dirty="0"/>
              <a:t> </a:t>
            </a:r>
            <a:r>
              <a:rPr lang="en-US" altLang="zh-CN" dirty="0" err="1"/>
              <a:t>nâng</a:t>
            </a:r>
            <a:r>
              <a:rPr lang="en-US" altLang="zh-CN" dirty="0"/>
              <a:t> </a:t>
            </a:r>
            <a:r>
              <a:rPr lang="en-US" altLang="zh-CN" dirty="0" err="1"/>
              <a:t>cao</a:t>
            </a:r>
            <a:r>
              <a:rPr lang="en-US" altLang="zh-CN" dirty="0"/>
              <a:t> </a:t>
            </a:r>
            <a:r>
              <a:rPr lang="en-US" altLang="zh-CN" dirty="0" err="1"/>
              <a:t>kĩ</a:t>
            </a:r>
            <a:r>
              <a:rPr lang="en-US" altLang="zh-CN" dirty="0"/>
              <a:t> </a:t>
            </a:r>
            <a:r>
              <a:rPr lang="en-US" altLang="zh-CN" dirty="0" err="1"/>
              <a:t>năng</a:t>
            </a:r>
            <a:r>
              <a:rPr lang="en-US" altLang="zh-CN" dirty="0"/>
              <a:t> </a:t>
            </a:r>
            <a:r>
              <a:rPr lang="en-US" altLang="zh-CN" dirty="0" err="1"/>
              <a:t>phân</a:t>
            </a:r>
            <a:r>
              <a:rPr lang="en-US" altLang="zh-CN" dirty="0"/>
              <a:t> </a:t>
            </a:r>
            <a:r>
              <a:rPr lang="en-US" altLang="zh-CN" dirty="0" err="1"/>
              <a:t>tích</a:t>
            </a:r>
            <a:r>
              <a:rPr lang="en-US" altLang="zh-CN" dirty="0"/>
              <a:t> </a:t>
            </a:r>
            <a:r>
              <a:rPr lang="en-US" altLang="zh-CN" dirty="0" err="1"/>
              <a:t>tác</a:t>
            </a:r>
            <a:r>
              <a:rPr lang="en-US" altLang="zh-CN" dirty="0"/>
              <a:t> </a:t>
            </a:r>
            <a:r>
              <a:rPr lang="en-US" altLang="zh-CN" dirty="0" err="1"/>
              <a:t>phẩm</a:t>
            </a:r>
            <a:r>
              <a:rPr lang="en-US" altLang="zh-CN" dirty="0"/>
              <a:t> </a:t>
            </a:r>
            <a:r>
              <a:rPr lang="en-US" altLang="zh-CN" dirty="0" err="1"/>
              <a:t>văn</a:t>
            </a:r>
            <a:r>
              <a:rPr lang="en-US" altLang="zh-CN" dirty="0"/>
              <a:t> </a:t>
            </a:r>
            <a:r>
              <a:rPr lang="en-US" altLang="zh-CN" dirty="0" err="1"/>
              <a:t>học</a:t>
            </a:r>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7</a:t>
            </a:fld>
            <a:endParaRPr lang="zh-CN" altLang="en-US"/>
          </a:p>
        </p:txBody>
      </p:sp>
    </p:spTree>
    <p:extLst>
      <p:ext uri="{BB962C8B-B14F-4D97-AF65-F5344CB8AC3E}">
        <p14:creationId xmlns:p14="http://schemas.microsoft.com/office/powerpoint/2010/main" val="826652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8</a:t>
            </a:fld>
            <a:endParaRPr lang="zh-CN" altLang="en-US"/>
          </a:p>
        </p:txBody>
      </p:sp>
    </p:spTree>
    <p:extLst>
      <p:ext uri="{BB962C8B-B14F-4D97-AF65-F5344CB8AC3E}">
        <p14:creationId xmlns:p14="http://schemas.microsoft.com/office/powerpoint/2010/main" val="1444329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pPr marL="158750" indent="0">
              <a:buNone/>
            </a:pPr>
            <a:endParaRPr lang="en-US" dirty="0"/>
          </a:p>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9</a:t>
            </a:fld>
            <a:endParaRPr lang="zh-CN" altLang="en-US"/>
          </a:p>
        </p:txBody>
      </p:sp>
    </p:spTree>
    <p:extLst>
      <p:ext uri="{BB962C8B-B14F-4D97-AF65-F5344CB8AC3E}">
        <p14:creationId xmlns:p14="http://schemas.microsoft.com/office/powerpoint/2010/main" val="569312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54487-5C52-43DE-8040-E4597B8E665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66D38B3-FFF9-4D55-BB90-5F1457DCCD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7BA9CFA4-BBAC-4A85-95C0-B8362F921E22}"/>
              </a:ext>
            </a:extLst>
          </p:cNvPr>
          <p:cNvSpPr>
            <a:spLocks noGrp="1"/>
          </p:cNvSpPr>
          <p:nvPr>
            <p:ph type="dt" sz="half" idx="10"/>
          </p:nvPr>
        </p:nvSpPr>
        <p:spPr/>
        <p:txBody>
          <a:bodyPr/>
          <a:lstStyle/>
          <a:p>
            <a:fld id="{D0BF812B-C032-45E8-ABE9-CC3D372FACD1}" type="datetimeFigureOut">
              <a:rPr lang="zh-CN" altLang="en-US" smtClean="0"/>
              <a:t>2024/7/4</a:t>
            </a:fld>
            <a:endParaRPr lang="zh-CN" altLang="en-US"/>
          </a:p>
        </p:txBody>
      </p:sp>
      <p:sp>
        <p:nvSpPr>
          <p:cNvPr id="5" name="页脚占位符 4">
            <a:extLst>
              <a:ext uri="{FF2B5EF4-FFF2-40B4-BE49-F238E27FC236}">
                <a16:creationId xmlns:a16="http://schemas.microsoft.com/office/drawing/2014/main" id="{AAC0A92B-882F-4EAE-9CD9-C3638E889B1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BFF9EE6-DCF3-4596-AFC1-8B9F75DC917A}"/>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1980697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00B32-1CD8-4584-AFFC-468F16A3389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2213848-5DFF-4229-945E-D09C771F50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CBE1A3-AB9C-4EE4-9F5F-3687D6E54F01}"/>
              </a:ext>
            </a:extLst>
          </p:cNvPr>
          <p:cNvSpPr>
            <a:spLocks noGrp="1"/>
          </p:cNvSpPr>
          <p:nvPr>
            <p:ph type="dt" sz="half" idx="10"/>
          </p:nvPr>
        </p:nvSpPr>
        <p:spPr/>
        <p:txBody>
          <a:bodyPr/>
          <a:lstStyle/>
          <a:p>
            <a:fld id="{D0BF812B-C032-45E8-ABE9-CC3D372FACD1}" type="datetimeFigureOut">
              <a:rPr lang="zh-CN" altLang="en-US" smtClean="0"/>
              <a:t>2024/7/4</a:t>
            </a:fld>
            <a:endParaRPr lang="zh-CN" altLang="en-US"/>
          </a:p>
        </p:txBody>
      </p:sp>
      <p:sp>
        <p:nvSpPr>
          <p:cNvPr id="5" name="页脚占位符 4">
            <a:extLst>
              <a:ext uri="{FF2B5EF4-FFF2-40B4-BE49-F238E27FC236}">
                <a16:creationId xmlns:a16="http://schemas.microsoft.com/office/drawing/2014/main" id="{C546D30A-713C-45BF-8230-18DA0B8212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06AA1D7-D90D-4E95-B9BC-EBF858AF78CB}"/>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533542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8677BFC-1CEB-4EC9-BDFE-223EC88FEA6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785C34F-4519-4606-8E0E-0897A9DCA342}"/>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FCC154-5B53-4BCA-8718-4ED3FD4F4184}"/>
              </a:ext>
            </a:extLst>
          </p:cNvPr>
          <p:cNvSpPr>
            <a:spLocks noGrp="1"/>
          </p:cNvSpPr>
          <p:nvPr>
            <p:ph type="dt" sz="half" idx="10"/>
          </p:nvPr>
        </p:nvSpPr>
        <p:spPr/>
        <p:txBody>
          <a:bodyPr/>
          <a:lstStyle/>
          <a:p>
            <a:fld id="{D0BF812B-C032-45E8-ABE9-CC3D372FACD1}" type="datetimeFigureOut">
              <a:rPr lang="zh-CN" altLang="en-US" smtClean="0"/>
              <a:t>2024/7/4</a:t>
            </a:fld>
            <a:endParaRPr lang="zh-CN" altLang="en-US"/>
          </a:p>
        </p:txBody>
      </p:sp>
      <p:sp>
        <p:nvSpPr>
          <p:cNvPr id="5" name="页脚占位符 4">
            <a:extLst>
              <a:ext uri="{FF2B5EF4-FFF2-40B4-BE49-F238E27FC236}">
                <a16:creationId xmlns:a16="http://schemas.microsoft.com/office/drawing/2014/main" id="{6139DA60-5E9B-4090-8D53-F1001C3354A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BDCC125-0D3E-4EA9-A7C8-6B7F205D18D1}"/>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1678239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C4D18D-7DCA-4907-BF3A-2579F502842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1CA1271-3E82-497F-8B53-0F1867D9926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DD3CAA6-9D80-4D7F-B066-F05B326EFE9C}"/>
              </a:ext>
            </a:extLst>
          </p:cNvPr>
          <p:cNvSpPr>
            <a:spLocks noGrp="1"/>
          </p:cNvSpPr>
          <p:nvPr>
            <p:ph type="dt" sz="half" idx="10"/>
          </p:nvPr>
        </p:nvSpPr>
        <p:spPr/>
        <p:txBody>
          <a:bodyPr/>
          <a:lstStyle/>
          <a:p>
            <a:fld id="{D0BF812B-C032-45E8-ABE9-CC3D372FACD1}" type="datetimeFigureOut">
              <a:rPr lang="zh-CN" altLang="en-US" smtClean="0"/>
              <a:t>2024/7/4</a:t>
            </a:fld>
            <a:endParaRPr lang="zh-CN" altLang="en-US"/>
          </a:p>
        </p:txBody>
      </p:sp>
      <p:sp>
        <p:nvSpPr>
          <p:cNvPr id="5" name="页脚占位符 4">
            <a:extLst>
              <a:ext uri="{FF2B5EF4-FFF2-40B4-BE49-F238E27FC236}">
                <a16:creationId xmlns:a16="http://schemas.microsoft.com/office/drawing/2014/main" id="{D872E402-B1CB-4A42-A678-0F755DC02D9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FFC4956-AD1F-4860-9AD2-0BF206466991}"/>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3061399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2BCA75-1F57-42BB-BA48-FF7C11F9A6D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70ED596-E120-41AB-A9D0-0C265B7086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314CC783-0900-49CE-BA3B-0DAB551AB270}"/>
              </a:ext>
            </a:extLst>
          </p:cNvPr>
          <p:cNvSpPr>
            <a:spLocks noGrp="1"/>
          </p:cNvSpPr>
          <p:nvPr>
            <p:ph type="dt" sz="half" idx="10"/>
          </p:nvPr>
        </p:nvSpPr>
        <p:spPr/>
        <p:txBody>
          <a:bodyPr/>
          <a:lstStyle/>
          <a:p>
            <a:fld id="{D0BF812B-C032-45E8-ABE9-CC3D372FACD1}" type="datetimeFigureOut">
              <a:rPr lang="zh-CN" altLang="en-US" smtClean="0"/>
              <a:t>2024/7/4</a:t>
            </a:fld>
            <a:endParaRPr lang="zh-CN" altLang="en-US"/>
          </a:p>
        </p:txBody>
      </p:sp>
      <p:sp>
        <p:nvSpPr>
          <p:cNvPr id="5" name="页脚占位符 4">
            <a:extLst>
              <a:ext uri="{FF2B5EF4-FFF2-40B4-BE49-F238E27FC236}">
                <a16:creationId xmlns:a16="http://schemas.microsoft.com/office/drawing/2014/main" id="{63FE88C5-D9F1-4EFA-AC3A-FFECD8F140A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2B71C59-EA95-4156-B37F-1D9181F17073}"/>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3428145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93CE9B-26F4-4B05-91AD-7D5BBED7925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5CDBC56-9665-4D60-9294-B80E2DB8F03C}"/>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11C4657-3D75-49B8-8964-65075368689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E6B204F-8CF6-4A2B-9F70-F87F2391873D}"/>
              </a:ext>
            </a:extLst>
          </p:cNvPr>
          <p:cNvSpPr>
            <a:spLocks noGrp="1"/>
          </p:cNvSpPr>
          <p:nvPr>
            <p:ph type="dt" sz="half" idx="10"/>
          </p:nvPr>
        </p:nvSpPr>
        <p:spPr/>
        <p:txBody>
          <a:bodyPr/>
          <a:lstStyle/>
          <a:p>
            <a:fld id="{D0BF812B-C032-45E8-ABE9-CC3D372FACD1}" type="datetimeFigureOut">
              <a:rPr lang="zh-CN" altLang="en-US" smtClean="0"/>
              <a:t>2024/7/4</a:t>
            </a:fld>
            <a:endParaRPr lang="zh-CN" altLang="en-US"/>
          </a:p>
        </p:txBody>
      </p:sp>
      <p:sp>
        <p:nvSpPr>
          <p:cNvPr id="6" name="页脚占位符 5">
            <a:extLst>
              <a:ext uri="{FF2B5EF4-FFF2-40B4-BE49-F238E27FC236}">
                <a16:creationId xmlns:a16="http://schemas.microsoft.com/office/drawing/2014/main" id="{A6A51D15-F7E4-4DE1-A5B4-83ECC6D11F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0F6C39E-8093-41EE-A607-8E5F0170D55A}"/>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2770426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266374-AFE4-4831-A5D4-D610A238B53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83994A4-C448-4CA5-B862-08CF03A373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A7DDCC8E-BB47-4F1D-9799-9F4191D8C4A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BEBAE0C-F973-4EB6-863C-C1E8B652DD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DA79FA2-E550-4485-B4C1-39F22F975560}"/>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96B10B1F-8655-45D2-B5B4-9F8EC0F30909}"/>
              </a:ext>
            </a:extLst>
          </p:cNvPr>
          <p:cNvSpPr>
            <a:spLocks noGrp="1"/>
          </p:cNvSpPr>
          <p:nvPr>
            <p:ph type="dt" sz="half" idx="10"/>
          </p:nvPr>
        </p:nvSpPr>
        <p:spPr/>
        <p:txBody>
          <a:bodyPr/>
          <a:lstStyle/>
          <a:p>
            <a:fld id="{D0BF812B-C032-45E8-ABE9-CC3D372FACD1}" type="datetimeFigureOut">
              <a:rPr lang="zh-CN" altLang="en-US" smtClean="0"/>
              <a:t>2024/7/4</a:t>
            </a:fld>
            <a:endParaRPr lang="zh-CN" altLang="en-US"/>
          </a:p>
        </p:txBody>
      </p:sp>
      <p:sp>
        <p:nvSpPr>
          <p:cNvPr id="8" name="页脚占位符 7">
            <a:extLst>
              <a:ext uri="{FF2B5EF4-FFF2-40B4-BE49-F238E27FC236}">
                <a16:creationId xmlns:a16="http://schemas.microsoft.com/office/drawing/2014/main" id="{A550D1C5-417B-4AB3-955E-4882CCE798B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0A9BB96-5048-4114-8119-6433A9C24A89}"/>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85099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0AD0C29-217F-4361-8E80-7465E78B1322}"/>
              </a:ext>
            </a:extLst>
          </p:cNvPr>
          <p:cNvPicPr>
            <a:picLocks noChangeAspect="1"/>
          </p:cNvPicPr>
          <p:nvPr userDrawn="1"/>
        </p:nvPicPr>
        <p:blipFill>
          <a:blip r:embed="rId2"/>
          <a:stretch>
            <a:fillRect/>
          </a:stretch>
        </p:blipFill>
        <p:spPr>
          <a:xfrm>
            <a:off x="285750" y="85725"/>
            <a:ext cx="11610975" cy="6686550"/>
          </a:xfrm>
          <a:prstGeom prst="rect">
            <a:avLst/>
          </a:prstGeom>
        </p:spPr>
      </p:pic>
      <p:pic>
        <p:nvPicPr>
          <p:cNvPr id="7" name="图片 6">
            <a:extLst>
              <a:ext uri="{FF2B5EF4-FFF2-40B4-BE49-F238E27FC236}">
                <a16:creationId xmlns:a16="http://schemas.microsoft.com/office/drawing/2014/main" id="{52372D81-DD6F-46C0-89FD-3F7395D2DE78}"/>
              </a:ext>
            </a:extLst>
          </p:cNvPr>
          <p:cNvPicPr>
            <a:picLocks noChangeAspect="1"/>
          </p:cNvPicPr>
          <p:nvPr userDrawn="1"/>
        </p:nvPicPr>
        <p:blipFill>
          <a:blip r:embed="rId3"/>
          <a:stretch>
            <a:fillRect/>
          </a:stretch>
        </p:blipFill>
        <p:spPr>
          <a:xfrm>
            <a:off x="11493653" y="935520"/>
            <a:ext cx="1054699" cy="4986960"/>
          </a:xfrm>
          <a:prstGeom prst="rect">
            <a:avLst/>
          </a:prstGeom>
        </p:spPr>
      </p:pic>
      <p:pic>
        <p:nvPicPr>
          <p:cNvPr id="8" name="图片 7">
            <a:extLst>
              <a:ext uri="{FF2B5EF4-FFF2-40B4-BE49-F238E27FC236}">
                <a16:creationId xmlns:a16="http://schemas.microsoft.com/office/drawing/2014/main" id="{5D0669E6-D5C2-4FC1-8B78-AF25BC97265E}"/>
              </a:ext>
            </a:extLst>
          </p:cNvPr>
          <p:cNvPicPr>
            <a:picLocks noChangeAspect="1"/>
          </p:cNvPicPr>
          <p:nvPr userDrawn="1"/>
        </p:nvPicPr>
        <p:blipFill>
          <a:blip r:embed="rId4"/>
          <a:stretch>
            <a:fillRect/>
          </a:stretch>
        </p:blipFill>
        <p:spPr>
          <a:xfrm>
            <a:off x="483697" y="5566146"/>
            <a:ext cx="1860677" cy="1378473"/>
          </a:xfrm>
          <a:prstGeom prst="rect">
            <a:avLst/>
          </a:prstGeom>
        </p:spPr>
      </p:pic>
      <p:pic>
        <p:nvPicPr>
          <p:cNvPr id="9" name="图片 8">
            <a:extLst>
              <a:ext uri="{FF2B5EF4-FFF2-40B4-BE49-F238E27FC236}">
                <a16:creationId xmlns:a16="http://schemas.microsoft.com/office/drawing/2014/main" id="{429536A4-CF62-4AF6-A9D3-6682247631F2}"/>
              </a:ext>
            </a:extLst>
          </p:cNvPr>
          <p:cNvPicPr>
            <a:picLocks noChangeAspect="1"/>
          </p:cNvPicPr>
          <p:nvPr userDrawn="1"/>
        </p:nvPicPr>
        <p:blipFill>
          <a:blip r:embed="rId5"/>
          <a:stretch>
            <a:fillRect/>
          </a:stretch>
        </p:blipFill>
        <p:spPr>
          <a:xfrm>
            <a:off x="9715500" y="5540995"/>
            <a:ext cx="1918638" cy="1428773"/>
          </a:xfrm>
          <a:prstGeom prst="rect">
            <a:avLst/>
          </a:prstGeom>
        </p:spPr>
      </p:pic>
    </p:spTree>
    <p:extLst>
      <p:ext uri="{BB962C8B-B14F-4D97-AF65-F5344CB8AC3E}">
        <p14:creationId xmlns:p14="http://schemas.microsoft.com/office/powerpoint/2010/main" val="1977405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AB82DFE-C0A5-4AD2-BA2A-E99A9A69FE68}"/>
              </a:ext>
            </a:extLst>
          </p:cNvPr>
          <p:cNvSpPr>
            <a:spLocks noGrp="1"/>
          </p:cNvSpPr>
          <p:nvPr>
            <p:ph type="dt" sz="half" idx="10"/>
          </p:nvPr>
        </p:nvSpPr>
        <p:spPr/>
        <p:txBody>
          <a:bodyPr/>
          <a:lstStyle/>
          <a:p>
            <a:fld id="{D0BF812B-C032-45E8-ABE9-CC3D372FACD1}" type="datetimeFigureOut">
              <a:rPr lang="zh-CN" altLang="en-US" smtClean="0"/>
              <a:t>2024/7/4</a:t>
            </a:fld>
            <a:endParaRPr lang="zh-CN" altLang="en-US"/>
          </a:p>
        </p:txBody>
      </p:sp>
      <p:sp>
        <p:nvSpPr>
          <p:cNvPr id="3" name="页脚占位符 2">
            <a:extLst>
              <a:ext uri="{FF2B5EF4-FFF2-40B4-BE49-F238E27FC236}">
                <a16:creationId xmlns:a16="http://schemas.microsoft.com/office/drawing/2014/main" id="{100C2B3D-536B-48EA-852C-D6CAA923643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62DEAD2-81E2-4AFD-9589-38B34A21F619}"/>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3234438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E64A12-4BAB-4E3A-8DA9-52A095F8821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BE86420-FFFC-40E3-948C-4C3076A700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B3064B2-4C4C-4E59-A636-386101A72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561F877-3A10-4449-A41F-F5F4AAD74EED}"/>
              </a:ext>
            </a:extLst>
          </p:cNvPr>
          <p:cNvSpPr>
            <a:spLocks noGrp="1"/>
          </p:cNvSpPr>
          <p:nvPr>
            <p:ph type="dt" sz="half" idx="10"/>
          </p:nvPr>
        </p:nvSpPr>
        <p:spPr/>
        <p:txBody>
          <a:bodyPr/>
          <a:lstStyle/>
          <a:p>
            <a:fld id="{D0BF812B-C032-45E8-ABE9-CC3D372FACD1}" type="datetimeFigureOut">
              <a:rPr lang="zh-CN" altLang="en-US" smtClean="0"/>
              <a:t>2024/7/4</a:t>
            </a:fld>
            <a:endParaRPr lang="zh-CN" altLang="en-US"/>
          </a:p>
        </p:txBody>
      </p:sp>
      <p:sp>
        <p:nvSpPr>
          <p:cNvPr id="6" name="页脚占位符 5">
            <a:extLst>
              <a:ext uri="{FF2B5EF4-FFF2-40B4-BE49-F238E27FC236}">
                <a16:creationId xmlns:a16="http://schemas.microsoft.com/office/drawing/2014/main" id="{BAC1BDEC-2A6B-4B59-BC79-E457B820B8F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43395E7-F1F8-46C5-AD62-DAF3BA3386BB}"/>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2892461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CE34F2-1AAA-482B-95A0-022B6E0438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1391EE8-C5F4-4CEE-AE7B-A88CEEB0CF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05BB1AC-FA53-469F-94F1-F54377A90E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3E5B89E-D193-4E52-8679-A2EF6BFB82C4}"/>
              </a:ext>
            </a:extLst>
          </p:cNvPr>
          <p:cNvSpPr>
            <a:spLocks noGrp="1"/>
          </p:cNvSpPr>
          <p:nvPr>
            <p:ph type="dt" sz="half" idx="10"/>
          </p:nvPr>
        </p:nvSpPr>
        <p:spPr/>
        <p:txBody>
          <a:bodyPr/>
          <a:lstStyle/>
          <a:p>
            <a:fld id="{D0BF812B-C032-45E8-ABE9-CC3D372FACD1}" type="datetimeFigureOut">
              <a:rPr lang="zh-CN" altLang="en-US" smtClean="0"/>
              <a:t>2024/7/4</a:t>
            </a:fld>
            <a:endParaRPr lang="zh-CN" altLang="en-US"/>
          </a:p>
        </p:txBody>
      </p:sp>
      <p:sp>
        <p:nvSpPr>
          <p:cNvPr id="6" name="页脚占位符 5">
            <a:extLst>
              <a:ext uri="{FF2B5EF4-FFF2-40B4-BE49-F238E27FC236}">
                <a16:creationId xmlns:a16="http://schemas.microsoft.com/office/drawing/2014/main" id="{60BA0B5B-4620-420D-8049-B1459F8850E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EBE54AB-C10C-4E82-808F-078B0114EF85}"/>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2721172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7CC79CE-D0B9-4A26-A9C7-D1A3715F0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9400D15-5A87-4F32-85DB-F6625FF3D2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6224C90-B32D-4839-A49B-9CC172D2CF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F812B-C032-45E8-ABE9-CC3D372FACD1}" type="datetimeFigureOut">
              <a:rPr lang="zh-CN" altLang="en-US" smtClean="0"/>
              <a:t>2024/7/4</a:t>
            </a:fld>
            <a:endParaRPr lang="zh-CN" altLang="en-US"/>
          </a:p>
        </p:txBody>
      </p:sp>
      <p:sp>
        <p:nvSpPr>
          <p:cNvPr id="5" name="页脚占位符 4">
            <a:extLst>
              <a:ext uri="{FF2B5EF4-FFF2-40B4-BE49-F238E27FC236}">
                <a16:creationId xmlns:a16="http://schemas.microsoft.com/office/drawing/2014/main" id="{C015ABAE-7824-4CF1-89BB-15DFE2DCC9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6C655C6-FC82-4699-BFEB-5D510E1743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34981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21.png"/><Relationship Id="rId12"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image" Target="../media/image24.png"/><Relationship Id="rId4" Type="http://schemas.openxmlformats.org/officeDocument/2006/relationships/image" Target="../media/image6.png"/><Relationship Id="rId9" Type="http://schemas.openxmlformats.org/officeDocument/2006/relationships/image" Target="../media/image23.png"/><Relationship Id="rId1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5.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5.png"/><Relationship Id="rId7"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21.png"/><Relationship Id="rId12"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image" Target="../media/image24.png"/><Relationship Id="rId4" Type="http://schemas.openxmlformats.org/officeDocument/2006/relationships/image" Target="../media/image6.png"/><Relationship Id="rId9" Type="http://schemas.openxmlformats.org/officeDocument/2006/relationships/image" Target="../media/image23.pn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7.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5.png"/><Relationship Id="rId5" Type="http://schemas.openxmlformats.org/officeDocument/2006/relationships/tags" Target="../tags/tag6.xml"/><Relationship Id="rId15" Type="http://schemas.openxmlformats.org/officeDocument/2006/relationships/image" Target="../media/image35.png"/><Relationship Id="rId10" Type="http://schemas.openxmlformats.org/officeDocument/2006/relationships/notesSlide" Target="../notesSlides/notesSlide21.xml"/><Relationship Id="rId4" Type="http://schemas.openxmlformats.org/officeDocument/2006/relationships/tags" Target="../tags/tag5.xml"/><Relationship Id="rId9" Type="http://schemas.openxmlformats.org/officeDocument/2006/relationships/slideLayout" Target="../slideLayouts/slideLayout2.xml"/><Relationship Id="rId1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5.png"/><Relationship Id="rId7"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png"/><Relationship Id="rId7"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8.png"/><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8.png"/><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21.png"/><Relationship Id="rId12"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image" Target="../media/image24.png"/><Relationship Id="rId4" Type="http://schemas.openxmlformats.org/officeDocument/2006/relationships/image" Target="../media/image6.png"/><Relationship Id="rId9" Type="http://schemas.openxmlformats.org/officeDocument/2006/relationships/image" Target="../media/image23.png"/><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4">
            <a:extLst>
              <a:ext uri="{FF2B5EF4-FFF2-40B4-BE49-F238E27FC236}">
                <a16:creationId xmlns:a16="http://schemas.microsoft.com/office/drawing/2014/main" id="{A1B8979E-31CA-4185-81CE-9D1224757DC9}"/>
              </a:ext>
            </a:extLst>
          </p:cNvPr>
          <p:cNvGrpSpPr/>
          <p:nvPr/>
        </p:nvGrpSpPr>
        <p:grpSpPr>
          <a:xfrm>
            <a:off x="0" y="476256"/>
            <a:ext cx="11805470" cy="5905487"/>
            <a:chOff x="-65032" y="149809"/>
            <a:chExt cx="11805470" cy="5905487"/>
          </a:xfrm>
        </p:grpSpPr>
        <p:pic>
          <p:nvPicPr>
            <p:cNvPr id="28" name="图片 134">
              <a:extLst>
                <a:ext uri="{FF2B5EF4-FFF2-40B4-BE49-F238E27FC236}">
                  <a16:creationId xmlns:a16="http://schemas.microsoft.com/office/drawing/2014/main" id="{20C607D7-159A-434D-98F4-3E81C5DC2586}"/>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29" name="图片 135">
              <a:extLst>
                <a:ext uri="{FF2B5EF4-FFF2-40B4-BE49-F238E27FC236}">
                  <a16:creationId xmlns:a16="http://schemas.microsoft.com/office/drawing/2014/main" id="{E8CCAEC8-426C-4267-A5A5-A59C6B938C15}"/>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30" name="图片 136">
              <a:extLst>
                <a:ext uri="{FF2B5EF4-FFF2-40B4-BE49-F238E27FC236}">
                  <a16:creationId xmlns:a16="http://schemas.microsoft.com/office/drawing/2014/main" id="{6515BD75-E56D-47D7-80DA-9B08FDCF6911}"/>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32" name="图片 142">
              <a:extLst>
                <a:ext uri="{FF2B5EF4-FFF2-40B4-BE49-F238E27FC236}">
                  <a16:creationId xmlns:a16="http://schemas.microsoft.com/office/drawing/2014/main" id="{9CBAD04B-8272-4DF3-8370-5B47F0B61D46}"/>
                </a:ext>
              </a:extLst>
            </p:cNvPr>
            <p:cNvPicPr>
              <a:picLocks noChangeAspect="1"/>
            </p:cNvPicPr>
            <p:nvPr/>
          </p:nvPicPr>
          <p:blipFill>
            <a:blip r:embed="rId6"/>
            <a:stretch>
              <a:fillRect/>
            </a:stretch>
          </p:blipFill>
          <p:spPr>
            <a:xfrm>
              <a:off x="341926" y="784490"/>
              <a:ext cx="1054699" cy="4986960"/>
            </a:xfrm>
            <a:prstGeom prst="rect">
              <a:avLst/>
            </a:prstGeom>
          </p:spPr>
        </p:pic>
      </p:grpSp>
      <p:sp>
        <p:nvSpPr>
          <p:cNvPr id="33" name="TextBox 32">
            <a:extLst>
              <a:ext uri="{FF2B5EF4-FFF2-40B4-BE49-F238E27FC236}">
                <a16:creationId xmlns:a16="http://schemas.microsoft.com/office/drawing/2014/main" id="{0E928F4A-8A5D-470D-8522-4B8593215EF5}"/>
              </a:ext>
            </a:extLst>
          </p:cNvPr>
          <p:cNvSpPr txBox="1"/>
          <p:nvPr/>
        </p:nvSpPr>
        <p:spPr>
          <a:xfrm>
            <a:off x="1795352" y="1025296"/>
            <a:ext cx="8601295" cy="769441"/>
          </a:xfrm>
          <a:prstGeom prst="rect">
            <a:avLst/>
          </a:prstGeom>
          <a:noFill/>
        </p:spPr>
        <p:txBody>
          <a:bodyPr wrap="square" rtlCol="0">
            <a:spAutoFit/>
          </a:bodyPr>
          <a:lstStyle/>
          <a:p>
            <a:pPr algn="ctr"/>
            <a:r>
              <a:rPr lang="en-US" sz="4400" dirty="0">
                <a:solidFill>
                  <a:srgbClr val="FF0000"/>
                </a:solidFill>
                <a:latin typeface="#9Slide03 Ample" panose="02000000000000000000" pitchFamily="2" charset="0"/>
              </a:rPr>
              <a:t>ĐUỔI HÌNH BẮT TRUYỆN</a:t>
            </a:r>
          </a:p>
        </p:txBody>
      </p:sp>
      <p:sp>
        <p:nvSpPr>
          <p:cNvPr id="37" name="Rectangle: Rounded Corners 36">
            <a:extLst>
              <a:ext uri="{FF2B5EF4-FFF2-40B4-BE49-F238E27FC236}">
                <a16:creationId xmlns:a16="http://schemas.microsoft.com/office/drawing/2014/main" id="{023D4253-6CF3-4885-BCDA-14B353BD3C50}"/>
              </a:ext>
            </a:extLst>
          </p:cNvPr>
          <p:cNvSpPr/>
          <p:nvPr/>
        </p:nvSpPr>
        <p:spPr>
          <a:xfrm>
            <a:off x="6096000" y="2445236"/>
            <a:ext cx="4880658" cy="2925417"/>
          </a:xfrm>
          <a:prstGeom prst="roundRect">
            <a:avLst/>
          </a:prstGeom>
          <a:solidFill>
            <a:srgbClr val="F1E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189" indent="-457189" algn="just">
              <a:lnSpc>
                <a:spcPct val="130000"/>
              </a:lnSpc>
              <a:buFont typeface="Arial" panose="020B0604020202020204" pitchFamily="34" charset="0"/>
              <a:buChar char="•"/>
            </a:pPr>
            <a:r>
              <a:rPr lang="en-US" sz="3200" dirty="0">
                <a:solidFill>
                  <a:schemeClr val="tx1"/>
                </a:solidFill>
                <a:latin typeface="#9Slide03 SFU DIN NeuGroBoldCon" panose="00000400000000000000" pitchFamily="2" charset="0"/>
              </a:rPr>
              <a:t>Quan </a:t>
            </a:r>
            <a:r>
              <a:rPr lang="en-US" sz="3200" dirty="0" err="1">
                <a:solidFill>
                  <a:schemeClr val="tx1"/>
                </a:solidFill>
                <a:latin typeface="#9Slide03 SFU DIN NeuGroBoldCon" panose="00000400000000000000" pitchFamily="2" charset="0"/>
              </a:rPr>
              <a:t>sát</a:t>
            </a:r>
            <a:r>
              <a:rPr lang="en-US" sz="3200" dirty="0">
                <a:solidFill>
                  <a:schemeClr val="tx1"/>
                </a:solidFill>
                <a:latin typeface="#9Slide03 SFU DIN NeuGroBoldCon" panose="00000400000000000000" pitchFamily="2" charset="0"/>
              </a:rPr>
              <a:t> </a:t>
            </a:r>
            <a:r>
              <a:rPr lang="en-US" sz="3200" dirty="0" err="1">
                <a:solidFill>
                  <a:schemeClr val="tx1"/>
                </a:solidFill>
                <a:latin typeface="#9Slide03 SFU DIN NeuGroBoldCon" panose="00000400000000000000" pitchFamily="2" charset="0"/>
              </a:rPr>
              <a:t>tranh</a:t>
            </a:r>
            <a:r>
              <a:rPr lang="en-US" sz="3200" dirty="0">
                <a:solidFill>
                  <a:schemeClr val="tx1"/>
                </a:solidFill>
                <a:latin typeface="#9Slide03 SFU DIN NeuGroBoldCon" panose="00000400000000000000" pitchFamily="2" charset="0"/>
              </a:rPr>
              <a:t> </a:t>
            </a:r>
            <a:r>
              <a:rPr lang="en-US" sz="3200" dirty="0" err="1">
                <a:solidFill>
                  <a:schemeClr val="tx1"/>
                </a:solidFill>
                <a:latin typeface="#9Slide03 SFU DIN NeuGroBoldCon" panose="00000400000000000000" pitchFamily="2" charset="0"/>
              </a:rPr>
              <a:t>mà</a:t>
            </a:r>
            <a:r>
              <a:rPr lang="en-US" sz="3200" dirty="0">
                <a:solidFill>
                  <a:schemeClr val="tx1"/>
                </a:solidFill>
                <a:latin typeface="#9Slide03 SFU DIN NeuGroBoldCon" panose="00000400000000000000" pitchFamily="2" charset="0"/>
              </a:rPr>
              <a:t> GV </a:t>
            </a:r>
            <a:r>
              <a:rPr lang="en-US" sz="3200" dirty="0" err="1">
                <a:solidFill>
                  <a:schemeClr val="tx1"/>
                </a:solidFill>
                <a:latin typeface="#9Slide03 SFU DIN NeuGroBoldCon" panose="00000400000000000000" pitchFamily="2" charset="0"/>
              </a:rPr>
              <a:t>chiếu</a:t>
            </a:r>
            <a:endParaRPr lang="en-US" sz="3200" dirty="0">
              <a:solidFill>
                <a:schemeClr val="tx1"/>
              </a:solidFill>
              <a:latin typeface="#9Slide03 SFU DIN NeuGroBoldCon" panose="00000400000000000000" pitchFamily="2" charset="0"/>
            </a:endParaRPr>
          </a:p>
          <a:p>
            <a:pPr algn="just">
              <a:lnSpc>
                <a:spcPct val="130000"/>
              </a:lnSpc>
            </a:pPr>
            <a:endParaRPr lang="en-US" dirty="0">
              <a:solidFill>
                <a:schemeClr val="tx1"/>
              </a:solidFill>
              <a:latin typeface="#9Slide03 SFU DIN NeuGroBoldCon" panose="00000400000000000000" pitchFamily="2" charset="0"/>
            </a:endParaRPr>
          </a:p>
          <a:p>
            <a:pPr marL="457189" indent="-457189" algn="just">
              <a:lnSpc>
                <a:spcPct val="130000"/>
              </a:lnSpc>
              <a:buFont typeface="Arial" panose="020B0604020202020204" pitchFamily="34" charset="0"/>
              <a:buChar char="•"/>
            </a:pPr>
            <a:r>
              <a:rPr lang="en-US" sz="3200" dirty="0" err="1">
                <a:solidFill>
                  <a:schemeClr val="tx1"/>
                </a:solidFill>
                <a:latin typeface="#9Slide03 SFU DIN NeuGroBoldCon" panose="00000400000000000000" pitchFamily="2" charset="0"/>
              </a:rPr>
              <a:t>Đoán</a:t>
            </a:r>
            <a:r>
              <a:rPr lang="en-US" sz="3200" dirty="0">
                <a:solidFill>
                  <a:schemeClr val="tx1"/>
                </a:solidFill>
                <a:latin typeface="#9Slide03 SFU DIN NeuGroBoldCon" panose="00000400000000000000" pitchFamily="2" charset="0"/>
              </a:rPr>
              <a:t> </a:t>
            </a:r>
            <a:r>
              <a:rPr lang="en-US" sz="3200" dirty="0" err="1">
                <a:solidFill>
                  <a:schemeClr val="tx1"/>
                </a:solidFill>
                <a:latin typeface="#9Slide03 SFU DIN NeuGroBoldCon" panose="00000400000000000000" pitchFamily="2" charset="0"/>
              </a:rPr>
              <a:t>nhanh</a:t>
            </a:r>
            <a:r>
              <a:rPr lang="en-US" sz="3200" dirty="0">
                <a:solidFill>
                  <a:schemeClr val="tx1"/>
                </a:solidFill>
                <a:latin typeface="#9Slide03 SFU DIN NeuGroBoldCon" panose="00000400000000000000" pitchFamily="2" charset="0"/>
              </a:rPr>
              <a:t> </a:t>
            </a:r>
            <a:r>
              <a:rPr lang="en-US" sz="3200" dirty="0" err="1">
                <a:solidFill>
                  <a:schemeClr val="tx1"/>
                </a:solidFill>
                <a:latin typeface="#9Slide03 SFU DIN NeuGroBoldCon" panose="00000400000000000000" pitchFamily="2" charset="0"/>
              </a:rPr>
              <a:t>tên</a:t>
            </a:r>
            <a:r>
              <a:rPr lang="en-US" sz="3200" dirty="0">
                <a:solidFill>
                  <a:schemeClr val="tx1"/>
                </a:solidFill>
                <a:latin typeface="#9Slide03 SFU DIN NeuGroBoldCon" panose="00000400000000000000" pitchFamily="2" charset="0"/>
              </a:rPr>
              <a:t> </a:t>
            </a:r>
            <a:r>
              <a:rPr lang="en-US" sz="3200" dirty="0" err="1">
                <a:solidFill>
                  <a:schemeClr val="tx1"/>
                </a:solidFill>
                <a:latin typeface="#9Slide03 SFU DIN NeuGroBoldCon" panose="00000400000000000000" pitchFamily="2" charset="0"/>
              </a:rPr>
              <a:t>tác</a:t>
            </a:r>
            <a:r>
              <a:rPr lang="en-US" sz="3200" dirty="0">
                <a:solidFill>
                  <a:schemeClr val="tx1"/>
                </a:solidFill>
                <a:latin typeface="#9Slide03 SFU DIN NeuGroBoldCon" panose="00000400000000000000" pitchFamily="2" charset="0"/>
              </a:rPr>
              <a:t> </a:t>
            </a:r>
            <a:r>
              <a:rPr lang="en-US" sz="3200" dirty="0" err="1">
                <a:solidFill>
                  <a:schemeClr val="tx1"/>
                </a:solidFill>
                <a:latin typeface="#9Slide03 SFU DIN NeuGroBoldCon" panose="00000400000000000000" pitchFamily="2" charset="0"/>
              </a:rPr>
              <a:t>phẩm</a:t>
            </a:r>
            <a:r>
              <a:rPr lang="en-US" sz="3200" dirty="0">
                <a:solidFill>
                  <a:schemeClr val="tx1"/>
                </a:solidFill>
                <a:latin typeface="#9Slide03 SFU DIN NeuGroBoldCon" panose="00000400000000000000" pitchFamily="2" charset="0"/>
              </a:rPr>
              <a:t> </a:t>
            </a:r>
            <a:r>
              <a:rPr lang="en-US" sz="3200" dirty="0" err="1">
                <a:solidFill>
                  <a:schemeClr val="tx1"/>
                </a:solidFill>
                <a:latin typeface="#9Slide03 SFU DIN NeuGroBoldCon" panose="00000400000000000000" pitchFamily="2" charset="0"/>
              </a:rPr>
              <a:t>truyện</a:t>
            </a:r>
            <a:r>
              <a:rPr lang="en-US" sz="3200" dirty="0">
                <a:solidFill>
                  <a:schemeClr val="tx1"/>
                </a:solidFill>
                <a:latin typeface="#9Slide03 SFU DIN NeuGroBoldCon" panose="00000400000000000000" pitchFamily="2" charset="0"/>
              </a:rPr>
              <a:t> </a:t>
            </a:r>
            <a:r>
              <a:rPr lang="en-US" sz="3200" dirty="0" err="1">
                <a:solidFill>
                  <a:schemeClr val="tx1"/>
                </a:solidFill>
                <a:latin typeface="#9Slide03 SFU DIN NeuGroBoldCon" panose="00000400000000000000" pitchFamily="2" charset="0"/>
              </a:rPr>
              <a:t>tương</a:t>
            </a:r>
            <a:r>
              <a:rPr lang="en-US" sz="3200" dirty="0">
                <a:solidFill>
                  <a:schemeClr val="tx1"/>
                </a:solidFill>
                <a:latin typeface="#9Slide03 SFU DIN NeuGroBoldCon" panose="00000400000000000000" pitchFamily="2" charset="0"/>
              </a:rPr>
              <a:t> </a:t>
            </a:r>
            <a:r>
              <a:rPr lang="en-US" sz="3200" dirty="0" err="1">
                <a:solidFill>
                  <a:schemeClr val="tx1"/>
                </a:solidFill>
                <a:latin typeface="#9Slide03 SFU DIN NeuGroBoldCon" panose="00000400000000000000" pitchFamily="2" charset="0"/>
              </a:rPr>
              <a:t>ứng</a:t>
            </a:r>
            <a:endParaRPr lang="en-US" sz="3200" dirty="0">
              <a:solidFill>
                <a:schemeClr val="tx1"/>
              </a:solidFill>
              <a:latin typeface="#9Slide03 SFU DIN NeuGroBoldCon" panose="00000400000000000000" pitchFamily="2" charset="0"/>
            </a:endParaRPr>
          </a:p>
        </p:txBody>
      </p:sp>
      <p:pic>
        <p:nvPicPr>
          <p:cNvPr id="41" name="Picture 40">
            <a:extLst>
              <a:ext uri="{FF2B5EF4-FFF2-40B4-BE49-F238E27FC236}">
                <a16:creationId xmlns:a16="http://schemas.microsoft.com/office/drawing/2014/main" id="{95DB84B3-896D-4657-A069-BDB8F3778B0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2296" y="1749693"/>
            <a:ext cx="4682166" cy="4682166"/>
          </a:xfrm>
          <a:prstGeom prst="rect">
            <a:avLst/>
          </a:prstGeom>
        </p:spPr>
      </p:pic>
    </p:spTree>
    <p:extLst>
      <p:ext uri="{BB962C8B-B14F-4D97-AF65-F5344CB8AC3E}">
        <p14:creationId xmlns:p14="http://schemas.microsoft.com/office/powerpoint/2010/main" val="64249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arn(inVertical)">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4">
            <a:extLst>
              <a:ext uri="{FF2B5EF4-FFF2-40B4-BE49-F238E27FC236}">
                <a16:creationId xmlns:a16="http://schemas.microsoft.com/office/drawing/2014/main" id="{8F62A578-77F8-46C8-B491-FC710B87DD35}"/>
              </a:ext>
            </a:extLst>
          </p:cNvPr>
          <p:cNvGrpSpPr/>
          <p:nvPr/>
        </p:nvGrpSpPr>
        <p:grpSpPr>
          <a:xfrm>
            <a:off x="0" y="306708"/>
            <a:ext cx="11805470" cy="6244583"/>
            <a:chOff x="-65032" y="149809"/>
            <a:chExt cx="11805470" cy="5905487"/>
          </a:xfrm>
        </p:grpSpPr>
        <p:pic>
          <p:nvPicPr>
            <p:cNvPr id="32" name="图片 134">
              <a:extLst>
                <a:ext uri="{FF2B5EF4-FFF2-40B4-BE49-F238E27FC236}">
                  <a16:creationId xmlns:a16="http://schemas.microsoft.com/office/drawing/2014/main" id="{51AF4851-007C-4110-A79A-AB9AC3F52025}"/>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50" name="图片 135">
              <a:extLst>
                <a:ext uri="{FF2B5EF4-FFF2-40B4-BE49-F238E27FC236}">
                  <a16:creationId xmlns:a16="http://schemas.microsoft.com/office/drawing/2014/main" id="{9F3631D0-2168-4143-A166-D4B0B77F6CC2}"/>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51" name="图片 136">
              <a:extLst>
                <a:ext uri="{FF2B5EF4-FFF2-40B4-BE49-F238E27FC236}">
                  <a16:creationId xmlns:a16="http://schemas.microsoft.com/office/drawing/2014/main" id="{AAE36356-F455-431F-9AD2-186F61880E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52" name="图片 142">
              <a:extLst>
                <a:ext uri="{FF2B5EF4-FFF2-40B4-BE49-F238E27FC236}">
                  <a16:creationId xmlns:a16="http://schemas.microsoft.com/office/drawing/2014/main" id="{C290BB7B-8632-4DA8-97C5-34391F4890FC}"/>
                </a:ext>
              </a:extLst>
            </p:cNvPr>
            <p:cNvPicPr>
              <a:picLocks noChangeAspect="1"/>
            </p:cNvPicPr>
            <p:nvPr/>
          </p:nvPicPr>
          <p:blipFill>
            <a:blip r:embed="rId6"/>
            <a:stretch>
              <a:fillRect/>
            </a:stretch>
          </p:blipFill>
          <p:spPr>
            <a:xfrm>
              <a:off x="341926" y="784490"/>
              <a:ext cx="1054699" cy="4986960"/>
            </a:xfrm>
            <a:prstGeom prst="rect">
              <a:avLst/>
            </a:prstGeom>
          </p:spPr>
        </p:pic>
      </p:grpSp>
      <p:sp>
        <p:nvSpPr>
          <p:cNvPr id="2" name="Rectangle: Rounded Corners 1">
            <a:extLst>
              <a:ext uri="{FF2B5EF4-FFF2-40B4-BE49-F238E27FC236}">
                <a16:creationId xmlns:a16="http://schemas.microsoft.com/office/drawing/2014/main" id="{2186B07E-682F-4575-ACB5-324FDAD87CFF}"/>
              </a:ext>
            </a:extLst>
          </p:cNvPr>
          <p:cNvSpPr/>
          <p:nvPr/>
        </p:nvSpPr>
        <p:spPr>
          <a:xfrm>
            <a:off x="1625973" y="930205"/>
            <a:ext cx="4792332" cy="947756"/>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9Slide03 AmpleSoft" panose="02000000000000000000" pitchFamily="2" charset="0"/>
              </a:rPr>
              <a:t>Nêu</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nhận</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xét</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chung</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về</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truyện</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cần</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phân</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tích</a:t>
            </a:r>
            <a:endParaRPr lang="en-US" sz="2400" dirty="0">
              <a:solidFill>
                <a:schemeClr val="tx1"/>
              </a:solidFill>
            </a:endParaRPr>
          </a:p>
        </p:txBody>
      </p:sp>
      <p:sp>
        <p:nvSpPr>
          <p:cNvPr id="11" name="Rectangle: Rounded Corners 10">
            <a:extLst>
              <a:ext uri="{FF2B5EF4-FFF2-40B4-BE49-F238E27FC236}">
                <a16:creationId xmlns:a16="http://schemas.microsoft.com/office/drawing/2014/main" id="{949F7474-EF27-4CC1-97D3-25843F857769}"/>
              </a:ext>
            </a:extLst>
          </p:cNvPr>
          <p:cNvSpPr/>
          <p:nvPr/>
        </p:nvSpPr>
        <p:spPr>
          <a:xfrm>
            <a:off x="6613089" y="930205"/>
            <a:ext cx="4900486" cy="947756"/>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9Slide03 AmpleSoft" panose="02000000000000000000" pitchFamily="2" charset="0"/>
              </a:rPr>
              <a:t>Khẳng</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định</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được</a:t>
            </a:r>
            <a:r>
              <a:rPr lang="en-US" sz="2400" dirty="0">
                <a:solidFill>
                  <a:schemeClr val="tx1"/>
                </a:solidFill>
                <a:latin typeface="#9Slide03 AmpleSoft" panose="02000000000000000000" pitchFamily="2" charset="0"/>
              </a:rPr>
              <a:t> ý </a:t>
            </a:r>
            <a:r>
              <a:rPr lang="en-US" sz="2400" dirty="0" err="1">
                <a:solidFill>
                  <a:schemeClr val="tx1"/>
                </a:solidFill>
                <a:latin typeface="#9Slide03 AmpleSoft" panose="02000000000000000000" pitchFamily="2" charset="0"/>
              </a:rPr>
              <a:t>nghĩa</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giá</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trị</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của</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tác</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phẩm</a:t>
            </a:r>
            <a:r>
              <a:rPr lang="en-US" sz="2400" dirty="0">
                <a:solidFill>
                  <a:schemeClr val="tx1"/>
                </a:solidFill>
                <a:latin typeface="#9Slide03 AmpleSoft" panose="02000000000000000000" pitchFamily="2" charset="0"/>
              </a:rPr>
              <a:t>.</a:t>
            </a:r>
          </a:p>
        </p:txBody>
      </p:sp>
      <p:sp>
        <p:nvSpPr>
          <p:cNvPr id="12" name="Rectangle: Rounded Corners 11">
            <a:extLst>
              <a:ext uri="{FF2B5EF4-FFF2-40B4-BE49-F238E27FC236}">
                <a16:creationId xmlns:a16="http://schemas.microsoft.com/office/drawing/2014/main" id="{5A3059A7-A007-40E3-ADFB-379C932B37C3}"/>
              </a:ext>
            </a:extLst>
          </p:cNvPr>
          <p:cNvSpPr/>
          <p:nvPr/>
        </p:nvSpPr>
        <p:spPr>
          <a:xfrm>
            <a:off x="1625973" y="2272308"/>
            <a:ext cx="4792332" cy="947756"/>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9Slide03 AmpleSoft" panose="02000000000000000000" pitchFamily="2" charset="0"/>
              </a:rPr>
              <a:t>Giới</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thiệu</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khái</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quát</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về</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truyện</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cần</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phân</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tích</a:t>
            </a:r>
            <a:endParaRPr lang="en-US" sz="2400" dirty="0">
              <a:solidFill>
                <a:schemeClr val="tx1"/>
              </a:solidFill>
              <a:latin typeface="#9Slide03 AmpleSoft" panose="02000000000000000000" pitchFamily="2" charset="0"/>
            </a:endParaRPr>
          </a:p>
        </p:txBody>
      </p:sp>
      <p:sp>
        <p:nvSpPr>
          <p:cNvPr id="13" name="Rectangle: Rounded Corners 12">
            <a:extLst>
              <a:ext uri="{FF2B5EF4-FFF2-40B4-BE49-F238E27FC236}">
                <a16:creationId xmlns:a16="http://schemas.microsoft.com/office/drawing/2014/main" id="{E60650A5-8572-4355-A7D3-F7E6EA03E1CD}"/>
              </a:ext>
            </a:extLst>
          </p:cNvPr>
          <p:cNvSpPr/>
          <p:nvPr/>
        </p:nvSpPr>
        <p:spPr>
          <a:xfrm>
            <a:off x="6613089" y="2272308"/>
            <a:ext cx="4900486" cy="947756"/>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9Slide03 AmpleSoft" panose="02000000000000000000" pitchFamily="2" charset="0"/>
              </a:rPr>
              <a:t>Trích</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dẫn</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thật</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nhiều</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từ</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ngữ</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câu</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văn</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trong</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tác</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phẩm</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truyện</a:t>
            </a:r>
            <a:endParaRPr lang="en-US" sz="2400" dirty="0">
              <a:solidFill>
                <a:schemeClr val="tx1"/>
              </a:solidFill>
              <a:latin typeface="#9Slide03 AmpleSoft" panose="02000000000000000000" pitchFamily="2" charset="0"/>
            </a:endParaRPr>
          </a:p>
        </p:txBody>
      </p:sp>
      <p:sp>
        <p:nvSpPr>
          <p:cNvPr id="14" name="Rectangle: Rounded Corners 13">
            <a:extLst>
              <a:ext uri="{FF2B5EF4-FFF2-40B4-BE49-F238E27FC236}">
                <a16:creationId xmlns:a16="http://schemas.microsoft.com/office/drawing/2014/main" id="{59F46A96-18F9-4404-853D-E99E9260DBFC}"/>
              </a:ext>
            </a:extLst>
          </p:cNvPr>
          <p:cNvSpPr/>
          <p:nvPr/>
        </p:nvSpPr>
        <p:spPr>
          <a:xfrm>
            <a:off x="1625973" y="3614411"/>
            <a:ext cx="4792332" cy="947756"/>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9Slide03 AmpleSoft" panose="02000000000000000000" pitchFamily="2" charset="0"/>
              </a:rPr>
              <a:t>Tập</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trung</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phân</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tích</a:t>
            </a:r>
            <a:r>
              <a:rPr lang="en-US" sz="2400" dirty="0">
                <a:solidFill>
                  <a:schemeClr val="tx1"/>
                </a:solidFill>
                <a:latin typeface="#9Slide03 AmpleSoft" panose="02000000000000000000" pitchFamily="2" charset="0"/>
              </a:rPr>
              <a:t> 1 </a:t>
            </a:r>
            <a:r>
              <a:rPr lang="en-US" sz="2400" dirty="0" err="1">
                <a:solidFill>
                  <a:schemeClr val="tx1"/>
                </a:solidFill>
                <a:latin typeface="#9Slide03 AmpleSoft" panose="02000000000000000000" pitchFamily="2" charset="0"/>
              </a:rPr>
              <a:t>số</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nét</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đặc</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sắc</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về</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hình</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thức</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nghệ</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thuật</a:t>
            </a:r>
            <a:endParaRPr lang="en-US" sz="2400" dirty="0">
              <a:solidFill>
                <a:schemeClr val="tx1"/>
              </a:solidFill>
              <a:latin typeface="#9Slide03 AmpleSoft" panose="02000000000000000000" pitchFamily="2" charset="0"/>
            </a:endParaRPr>
          </a:p>
        </p:txBody>
      </p:sp>
      <p:sp>
        <p:nvSpPr>
          <p:cNvPr id="16" name="Rectangle: Rounded Corners 15">
            <a:extLst>
              <a:ext uri="{FF2B5EF4-FFF2-40B4-BE49-F238E27FC236}">
                <a16:creationId xmlns:a16="http://schemas.microsoft.com/office/drawing/2014/main" id="{3EF7B1A8-664C-4DCE-8419-BAAADDE29965}"/>
              </a:ext>
            </a:extLst>
          </p:cNvPr>
          <p:cNvSpPr/>
          <p:nvPr/>
        </p:nvSpPr>
        <p:spPr>
          <a:xfrm>
            <a:off x="6613089" y="3614411"/>
            <a:ext cx="4900486" cy="947756"/>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9Slide03 AmpleSoft" panose="02000000000000000000" pitchFamily="2" charset="0"/>
              </a:rPr>
              <a:t>Làm</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rõ</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được</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nội</a:t>
            </a:r>
            <a:r>
              <a:rPr lang="en-US" sz="2400" dirty="0">
                <a:solidFill>
                  <a:schemeClr val="tx1"/>
                </a:solidFill>
                <a:latin typeface="#9Slide03 AmpleSoft" panose="02000000000000000000" pitchFamily="2" charset="0"/>
              </a:rPr>
              <a:t> dung </a:t>
            </a:r>
            <a:r>
              <a:rPr lang="en-US" sz="2400" dirty="0" err="1">
                <a:solidFill>
                  <a:schemeClr val="tx1"/>
                </a:solidFill>
                <a:latin typeface="#9Slide03 AmpleSoft" panose="02000000000000000000" pitchFamily="2" charset="0"/>
              </a:rPr>
              <a:t>chủ</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đề</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của</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tác</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phẩm</a:t>
            </a:r>
            <a:endParaRPr lang="en-US" sz="2400" dirty="0">
              <a:solidFill>
                <a:schemeClr val="tx1"/>
              </a:solidFill>
              <a:latin typeface="#9Slide03 AmpleSoft" panose="02000000000000000000" pitchFamily="2" charset="0"/>
            </a:endParaRPr>
          </a:p>
        </p:txBody>
      </p:sp>
      <p:sp>
        <p:nvSpPr>
          <p:cNvPr id="17" name="Rectangle: Rounded Corners 16">
            <a:extLst>
              <a:ext uri="{FF2B5EF4-FFF2-40B4-BE49-F238E27FC236}">
                <a16:creationId xmlns:a16="http://schemas.microsoft.com/office/drawing/2014/main" id="{12BE5ACD-99C8-4214-B8AE-6175364EB9DC}"/>
              </a:ext>
            </a:extLst>
          </p:cNvPr>
          <p:cNvSpPr/>
          <p:nvPr/>
        </p:nvSpPr>
        <p:spPr>
          <a:xfrm>
            <a:off x="1625973" y="4956514"/>
            <a:ext cx="4792332" cy="947756"/>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dirty="0">
                <a:solidFill>
                  <a:srgbClr val="231F20"/>
                </a:solidFill>
                <a:latin typeface="#9Slide03 AmpleSoft" panose="02000000000000000000" pitchFamily="2" charset="0"/>
                <a:ea typeface="Times New Roman" panose="02020603050405020304" pitchFamily="18" charset="0"/>
              </a:rPr>
              <a:t>Nêu được ý kiến trái chiều và phản bác bằng lí lẽ sắc bén.</a:t>
            </a:r>
            <a:endParaRPr lang="vi-VN" altLang="en-US" sz="2400" dirty="0">
              <a:latin typeface="#9Slide03 AmpleSoft" panose="02000000000000000000" pitchFamily="2" charset="0"/>
            </a:endParaRPr>
          </a:p>
        </p:txBody>
      </p:sp>
      <p:sp>
        <p:nvSpPr>
          <p:cNvPr id="18" name="Rectangle: Rounded Corners 17">
            <a:extLst>
              <a:ext uri="{FF2B5EF4-FFF2-40B4-BE49-F238E27FC236}">
                <a16:creationId xmlns:a16="http://schemas.microsoft.com/office/drawing/2014/main" id="{1851B218-27C9-43DB-9D6E-EBEF0A21C08A}"/>
              </a:ext>
            </a:extLst>
          </p:cNvPr>
          <p:cNvSpPr/>
          <p:nvPr/>
        </p:nvSpPr>
        <p:spPr>
          <a:xfrm>
            <a:off x="6613089" y="4956514"/>
            <a:ext cx="4900486" cy="947756"/>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9Slide03 AmpleSoft" panose="02000000000000000000" pitchFamily="2" charset="0"/>
              </a:rPr>
              <a:t>Triển</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khai</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hệ</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thống</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luận</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điểm</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lí</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lẽ</a:t>
            </a:r>
            <a:r>
              <a:rPr lang="en-US" sz="2400" dirty="0">
                <a:solidFill>
                  <a:schemeClr val="tx1"/>
                </a:solidFill>
                <a:latin typeface="#9Slide03 AmpleSoft" panose="02000000000000000000" pitchFamily="2" charset="0"/>
              </a:rPr>
              <a:t>, = </a:t>
            </a:r>
            <a:r>
              <a:rPr lang="en-US" sz="2400" dirty="0" err="1">
                <a:solidFill>
                  <a:schemeClr val="tx1"/>
                </a:solidFill>
                <a:latin typeface="#9Slide03 AmpleSoft" panose="02000000000000000000" pitchFamily="2" charset="0"/>
              </a:rPr>
              <a:t>chứng</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thuyết</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phục</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xác</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đáng</a:t>
            </a:r>
            <a:endParaRPr lang="en-US" sz="2400" dirty="0">
              <a:solidFill>
                <a:schemeClr val="tx1"/>
              </a:solidFill>
              <a:latin typeface="#9Slide03 AmpleSoft" panose="02000000000000000000" pitchFamily="2" charset="0"/>
            </a:endParaRPr>
          </a:p>
        </p:txBody>
      </p:sp>
      <p:sp>
        <p:nvSpPr>
          <p:cNvPr id="19" name="Rectangle: Rounded Corners 18">
            <a:extLst>
              <a:ext uri="{FF2B5EF4-FFF2-40B4-BE49-F238E27FC236}">
                <a16:creationId xmlns:a16="http://schemas.microsoft.com/office/drawing/2014/main" id="{BCCB977F-58CA-4D9E-97D5-453262EA4D24}"/>
              </a:ext>
            </a:extLst>
          </p:cNvPr>
          <p:cNvSpPr/>
          <p:nvPr/>
        </p:nvSpPr>
        <p:spPr>
          <a:xfrm>
            <a:off x="1625973" y="930205"/>
            <a:ext cx="4792332" cy="947756"/>
          </a:xfrm>
          <a:prstGeom prst="roundRect">
            <a:avLst>
              <a:gd name="adj" fmla="val 5000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9Slide03 AmpleSoft" panose="02000000000000000000" pitchFamily="2" charset="0"/>
              </a:rPr>
              <a:t>Nêu</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nhận</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xét</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chung</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về</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truyện</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cần</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phân</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tích</a:t>
            </a:r>
            <a:endParaRPr lang="en-US" sz="2400" dirty="0">
              <a:solidFill>
                <a:schemeClr val="tx1"/>
              </a:solidFill>
            </a:endParaRPr>
          </a:p>
        </p:txBody>
      </p:sp>
      <p:sp>
        <p:nvSpPr>
          <p:cNvPr id="20" name="Rectangle: Rounded Corners 19">
            <a:extLst>
              <a:ext uri="{FF2B5EF4-FFF2-40B4-BE49-F238E27FC236}">
                <a16:creationId xmlns:a16="http://schemas.microsoft.com/office/drawing/2014/main" id="{24314428-FA3C-453A-BB68-7F3E30048A82}"/>
              </a:ext>
            </a:extLst>
          </p:cNvPr>
          <p:cNvSpPr/>
          <p:nvPr/>
        </p:nvSpPr>
        <p:spPr>
          <a:xfrm>
            <a:off x="6613089" y="930205"/>
            <a:ext cx="4900486" cy="947756"/>
          </a:xfrm>
          <a:prstGeom prst="roundRect">
            <a:avLst>
              <a:gd name="adj" fmla="val 5000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9Slide03 AmpleSoft" panose="02000000000000000000" pitchFamily="2" charset="0"/>
              </a:rPr>
              <a:t>Khẳng</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định</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được</a:t>
            </a:r>
            <a:r>
              <a:rPr lang="en-US" sz="2400" dirty="0">
                <a:solidFill>
                  <a:schemeClr val="tx1"/>
                </a:solidFill>
                <a:latin typeface="#9Slide03 AmpleSoft" panose="02000000000000000000" pitchFamily="2" charset="0"/>
              </a:rPr>
              <a:t> ý </a:t>
            </a:r>
            <a:r>
              <a:rPr lang="en-US" sz="2400" dirty="0" err="1">
                <a:solidFill>
                  <a:schemeClr val="tx1"/>
                </a:solidFill>
                <a:latin typeface="#9Slide03 AmpleSoft" panose="02000000000000000000" pitchFamily="2" charset="0"/>
              </a:rPr>
              <a:t>nghĩa</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giá</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trị</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của</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tác</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phẩm</a:t>
            </a:r>
            <a:r>
              <a:rPr lang="en-US" sz="2400" dirty="0">
                <a:solidFill>
                  <a:schemeClr val="tx1"/>
                </a:solidFill>
                <a:latin typeface="#9Slide03 AmpleSoft" panose="02000000000000000000" pitchFamily="2" charset="0"/>
              </a:rPr>
              <a:t>.</a:t>
            </a:r>
          </a:p>
        </p:txBody>
      </p:sp>
      <p:sp>
        <p:nvSpPr>
          <p:cNvPr id="21" name="Rectangle: Rounded Corners 20">
            <a:extLst>
              <a:ext uri="{FF2B5EF4-FFF2-40B4-BE49-F238E27FC236}">
                <a16:creationId xmlns:a16="http://schemas.microsoft.com/office/drawing/2014/main" id="{406C90DE-751B-4AF6-9CD1-BDC7EE1A12D4}"/>
              </a:ext>
            </a:extLst>
          </p:cNvPr>
          <p:cNvSpPr/>
          <p:nvPr/>
        </p:nvSpPr>
        <p:spPr>
          <a:xfrm>
            <a:off x="1625973" y="2272308"/>
            <a:ext cx="4792332" cy="947756"/>
          </a:xfrm>
          <a:prstGeom prst="roundRect">
            <a:avLst>
              <a:gd name="adj" fmla="val 5000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9Slide03 AmpleSoft" panose="02000000000000000000" pitchFamily="2" charset="0"/>
              </a:rPr>
              <a:t>Giới</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thiệu</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khái</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quát</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về</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truyện</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cần</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phân</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tích</a:t>
            </a:r>
            <a:endParaRPr lang="en-US" sz="2400" dirty="0">
              <a:solidFill>
                <a:schemeClr val="tx1"/>
              </a:solidFill>
              <a:latin typeface="#9Slide03 AmpleSoft" panose="02000000000000000000" pitchFamily="2" charset="0"/>
            </a:endParaRPr>
          </a:p>
        </p:txBody>
      </p:sp>
      <p:sp>
        <p:nvSpPr>
          <p:cNvPr id="22" name="Rectangle: Rounded Corners 21">
            <a:extLst>
              <a:ext uri="{FF2B5EF4-FFF2-40B4-BE49-F238E27FC236}">
                <a16:creationId xmlns:a16="http://schemas.microsoft.com/office/drawing/2014/main" id="{07441FF3-1043-4F39-95BE-5ABDCF888AE5}"/>
              </a:ext>
            </a:extLst>
          </p:cNvPr>
          <p:cNvSpPr/>
          <p:nvPr/>
        </p:nvSpPr>
        <p:spPr>
          <a:xfrm>
            <a:off x="1625973" y="3614411"/>
            <a:ext cx="4792332" cy="947756"/>
          </a:xfrm>
          <a:prstGeom prst="roundRect">
            <a:avLst>
              <a:gd name="adj" fmla="val 5000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9Slide03 AmpleSoft" panose="02000000000000000000" pitchFamily="2" charset="0"/>
              </a:rPr>
              <a:t>Tập</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trung</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phân</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tích</a:t>
            </a:r>
            <a:r>
              <a:rPr lang="en-US" sz="2400" dirty="0">
                <a:solidFill>
                  <a:schemeClr val="tx1"/>
                </a:solidFill>
                <a:latin typeface="#9Slide03 AmpleSoft" panose="02000000000000000000" pitchFamily="2" charset="0"/>
              </a:rPr>
              <a:t> 1 </a:t>
            </a:r>
            <a:r>
              <a:rPr lang="en-US" sz="2400" dirty="0" err="1">
                <a:solidFill>
                  <a:schemeClr val="tx1"/>
                </a:solidFill>
                <a:latin typeface="#9Slide03 AmpleSoft" panose="02000000000000000000" pitchFamily="2" charset="0"/>
              </a:rPr>
              <a:t>số</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nét</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đặc</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sắc</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về</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hình</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thức</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nghệ</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thuật</a:t>
            </a:r>
            <a:endParaRPr lang="en-US" sz="2400" dirty="0">
              <a:solidFill>
                <a:schemeClr val="tx1"/>
              </a:solidFill>
              <a:latin typeface="#9Slide03 AmpleSoft" panose="02000000000000000000" pitchFamily="2" charset="0"/>
            </a:endParaRPr>
          </a:p>
        </p:txBody>
      </p:sp>
      <p:sp>
        <p:nvSpPr>
          <p:cNvPr id="23" name="Rectangle: Rounded Corners 22">
            <a:extLst>
              <a:ext uri="{FF2B5EF4-FFF2-40B4-BE49-F238E27FC236}">
                <a16:creationId xmlns:a16="http://schemas.microsoft.com/office/drawing/2014/main" id="{FC175CB6-2FDF-40A6-9100-E6D03A20C7B6}"/>
              </a:ext>
            </a:extLst>
          </p:cNvPr>
          <p:cNvSpPr/>
          <p:nvPr/>
        </p:nvSpPr>
        <p:spPr>
          <a:xfrm>
            <a:off x="6613089" y="3614411"/>
            <a:ext cx="4900486" cy="947756"/>
          </a:xfrm>
          <a:prstGeom prst="roundRect">
            <a:avLst>
              <a:gd name="adj" fmla="val 5000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9Slide03 AmpleSoft" panose="02000000000000000000" pitchFamily="2" charset="0"/>
              </a:rPr>
              <a:t>Làm</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rõ</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được</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nội</a:t>
            </a:r>
            <a:r>
              <a:rPr lang="en-US" sz="2400" dirty="0">
                <a:solidFill>
                  <a:schemeClr val="tx1"/>
                </a:solidFill>
                <a:latin typeface="#9Slide03 AmpleSoft" panose="02000000000000000000" pitchFamily="2" charset="0"/>
              </a:rPr>
              <a:t> dung </a:t>
            </a:r>
            <a:r>
              <a:rPr lang="en-US" sz="2400" dirty="0" err="1">
                <a:solidFill>
                  <a:schemeClr val="tx1"/>
                </a:solidFill>
                <a:latin typeface="#9Slide03 AmpleSoft" panose="02000000000000000000" pitchFamily="2" charset="0"/>
              </a:rPr>
              <a:t>chủ</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đề</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của</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tác</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phẩm</a:t>
            </a:r>
            <a:endParaRPr lang="en-US" sz="2400" dirty="0">
              <a:solidFill>
                <a:schemeClr val="tx1"/>
              </a:solidFill>
              <a:latin typeface="#9Slide03 AmpleSoft" panose="02000000000000000000" pitchFamily="2" charset="0"/>
            </a:endParaRPr>
          </a:p>
        </p:txBody>
      </p:sp>
      <p:sp>
        <p:nvSpPr>
          <p:cNvPr id="24" name="Rectangle: Rounded Corners 23">
            <a:extLst>
              <a:ext uri="{FF2B5EF4-FFF2-40B4-BE49-F238E27FC236}">
                <a16:creationId xmlns:a16="http://schemas.microsoft.com/office/drawing/2014/main" id="{8EEFBD65-74FA-45A5-9F17-2CFA366BFFF7}"/>
              </a:ext>
            </a:extLst>
          </p:cNvPr>
          <p:cNvSpPr/>
          <p:nvPr/>
        </p:nvSpPr>
        <p:spPr>
          <a:xfrm>
            <a:off x="6613089" y="4956514"/>
            <a:ext cx="4900486" cy="947756"/>
          </a:xfrm>
          <a:prstGeom prst="roundRect">
            <a:avLst>
              <a:gd name="adj" fmla="val 5000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9Slide03 AmpleSoft" panose="02000000000000000000" pitchFamily="2" charset="0"/>
              </a:rPr>
              <a:t>Triển</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khai</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hệ</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thống</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luận</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điểm</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lí</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lẽ</a:t>
            </a:r>
            <a:r>
              <a:rPr lang="en-US" sz="2400" dirty="0">
                <a:solidFill>
                  <a:schemeClr val="tx1"/>
                </a:solidFill>
                <a:latin typeface="#9Slide03 AmpleSoft" panose="02000000000000000000" pitchFamily="2" charset="0"/>
              </a:rPr>
              <a:t>, = </a:t>
            </a:r>
            <a:r>
              <a:rPr lang="en-US" sz="2400" dirty="0" err="1">
                <a:solidFill>
                  <a:schemeClr val="tx1"/>
                </a:solidFill>
                <a:latin typeface="#9Slide03 AmpleSoft" panose="02000000000000000000" pitchFamily="2" charset="0"/>
              </a:rPr>
              <a:t>chứng</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thuyết</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phục</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xác</a:t>
            </a:r>
            <a:r>
              <a:rPr lang="en-US" sz="2400" dirty="0">
                <a:solidFill>
                  <a:schemeClr val="tx1"/>
                </a:solidFill>
                <a:latin typeface="#9Slide03 AmpleSoft" panose="02000000000000000000" pitchFamily="2" charset="0"/>
              </a:rPr>
              <a:t> </a:t>
            </a:r>
            <a:r>
              <a:rPr lang="en-US" sz="2400" dirty="0" err="1">
                <a:solidFill>
                  <a:schemeClr val="tx1"/>
                </a:solidFill>
                <a:latin typeface="#9Slide03 AmpleSoft" panose="02000000000000000000" pitchFamily="2" charset="0"/>
              </a:rPr>
              <a:t>đáng</a:t>
            </a:r>
            <a:endParaRPr lang="en-US" sz="2400" dirty="0">
              <a:solidFill>
                <a:schemeClr val="tx1"/>
              </a:solidFill>
              <a:latin typeface="#9Slide03 AmpleSoft" panose="02000000000000000000" pitchFamily="2" charset="0"/>
            </a:endParaRPr>
          </a:p>
        </p:txBody>
      </p:sp>
    </p:spTree>
    <p:extLst>
      <p:ext uri="{BB962C8B-B14F-4D97-AF65-F5344CB8AC3E}">
        <p14:creationId xmlns:p14="http://schemas.microsoft.com/office/powerpoint/2010/main" val="518089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
            <a:extLst>
              <a:ext uri="{FF2B5EF4-FFF2-40B4-BE49-F238E27FC236}">
                <a16:creationId xmlns:a16="http://schemas.microsoft.com/office/drawing/2014/main" id="{D5986240-4A82-4630-B210-9AD0F2099568}"/>
              </a:ext>
            </a:extLst>
          </p:cNvPr>
          <p:cNvGrpSpPr/>
          <p:nvPr/>
        </p:nvGrpSpPr>
        <p:grpSpPr>
          <a:xfrm>
            <a:off x="0" y="259080"/>
            <a:ext cx="11805470" cy="6244583"/>
            <a:chOff x="-65032" y="149809"/>
            <a:chExt cx="11805470" cy="5905487"/>
          </a:xfrm>
        </p:grpSpPr>
        <p:pic>
          <p:nvPicPr>
            <p:cNvPr id="46" name="图片 134">
              <a:extLst>
                <a:ext uri="{FF2B5EF4-FFF2-40B4-BE49-F238E27FC236}">
                  <a16:creationId xmlns:a16="http://schemas.microsoft.com/office/drawing/2014/main" id="{056C93CD-8E35-4474-9351-10D59F0CFFAF}"/>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47" name="图片 135">
              <a:extLst>
                <a:ext uri="{FF2B5EF4-FFF2-40B4-BE49-F238E27FC236}">
                  <a16:creationId xmlns:a16="http://schemas.microsoft.com/office/drawing/2014/main" id="{7F8326B9-A912-4006-B85E-553C1F1FB8EB}"/>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48" name="图片 136">
              <a:extLst>
                <a:ext uri="{FF2B5EF4-FFF2-40B4-BE49-F238E27FC236}">
                  <a16:creationId xmlns:a16="http://schemas.microsoft.com/office/drawing/2014/main" id="{A6B0541C-698D-4896-92A7-06F6759B0C8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49" name="图片 142">
              <a:extLst>
                <a:ext uri="{FF2B5EF4-FFF2-40B4-BE49-F238E27FC236}">
                  <a16:creationId xmlns:a16="http://schemas.microsoft.com/office/drawing/2014/main" id="{FAE5B550-4055-4064-B7C0-9F5A2434E64A}"/>
                </a:ext>
              </a:extLst>
            </p:cNvPr>
            <p:cNvPicPr>
              <a:picLocks noChangeAspect="1"/>
            </p:cNvPicPr>
            <p:nvPr/>
          </p:nvPicPr>
          <p:blipFill>
            <a:blip r:embed="rId6"/>
            <a:stretch>
              <a:fillRect/>
            </a:stretch>
          </p:blipFill>
          <p:spPr>
            <a:xfrm>
              <a:off x="341926" y="784490"/>
              <a:ext cx="1054699" cy="4986960"/>
            </a:xfrm>
            <a:prstGeom prst="rect">
              <a:avLst/>
            </a:prstGeom>
          </p:spPr>
        </p:pic>
      </p:grpSp>
      <p:cxnSp>
        <p:nvCxnSpPr>
          <p:cNvPr id="19" name="Google Shape;1294;p37">
            <a:extLst>
              <a:ext uri="{FF2B5EF4-FFF2-40B4-BE49-F238E27FC236}">
                <a16:creationId xmlns:a16="http://schemas.microsoft.com/office/drawing/2014/main" id="{294AF3C7-B07C-404D-BECA-E9D0D39B29CA}"/>
              </a:ext>
            </a:extLst>
          </p:cNvPr>
          <p:cNvCxnSpPr/>
          <p:nvPr/>
        </p:nvCxnSpPr>
        <p:spPr>
          <a:xfrm>
            <a:off x="1746428" y="3452361"/>
            <a:ext cx="3754400" cy="0"/>
          </a:xfrm>
          <a:prstGeom prst="straightConnector1">
            <a:avLst/>
          </a:prstGeom>
          <a:noFill/>
          <a:ln w="19050" cap="flat" cmpd="sng">
            <a:solidFill>
              <a:schemeClr val="accent2"/>
            </a:solidFill>
            <a:prstDash val="solid"/>
            <a:round/>
            <a:headEnd type="none" w="med" len="med"/>
            <a:tailEnd type="none" w="med" len="med"/>
          </a:ln>
        </p:spPr>
      </p:cxnSp>
      <p:cxnSp>
        <p:nvCxnSpPr>
          <p:cNvPr id="20" name="Google Shape;1295;p37">
            <a:extLst>
              <a:ext uri="{FF2B5EF4-FFF2-40B4-BE49-F238E27FC236}">
                <a16:creationId xmlns:a16="http://schemas.microsoft.com/office/drawing/2014/main" id="{0FBA88D3-F606-4530-B0EF-C46F53074ACB}"/>
              </a:ext>
            </a:extLst>
          </p:cNvPr>
          <p:cNvCxnSpPr/>
          <p:nvPr/>
        </p:nvCxnSpPr>
        <p:spPr>
          <a:xfrm>
            <a:off x="1776962" y="4232088"/>
            <a:ext cx="3919600" cy="0"/>
          </a:xfrm>
          <a:prstGeom prst="straightConnector1">
            <a:avLst/>
          </a:prstGeom>
          <a:noFill/>
          <a:ln w="19050" cap="flat" cmpd="sng">
            <a:solidFill>
              <a:schemeClr val="accent3"/>
            </a:solidFill>
            <a:prstDash val="solid"/>
            <a:round/>
            <a:headEnd type="none" w="med" len="med"/>
            <a:tailEnd type="none" w="med" len="med"/>
          </a:ln>
        </p:spPr>
      </p:cxnSp>
      <p:cxnSp>
        <p:nvCxnSpPr>
          <p:cNvPr id="21" name="Google Shape;1296;p37">
            <a:extLst>
              <a:ext uri="{FF2B5EF4-FFF2-40B4-BE49-F238E27FC236}">
                <a16:creationId xmlns:a16="http://schemas.microsoft.com/office/drawing/2014/main" id="{190C9F76-E1A4-446D-A176-EDC54F39B6C5}"/>
              </a:ext>
            </a:extLst>
          </p:cNvPr>
          <p:cNvCxnSpPr/>
          <p:nvPr/>
        </p:nvCxnSpPr>
        <p:spPr>
          <a:xfrm>
            <a:off x="6519313" y="2557021"/>
            <a:ext cx="4728800" cy="0"/>
          </a:xfrm>
          <a:prstGeom prst="straightConnector1">
            <a:avLst/>
          </a:prstGeom>
          <a:noFill/>
          <a:ln w="19050" cap="flat" cmpd="sng">
            <a:solidFill>
              <a:schemeClr val="accent4"/>
            </a:solidFill>
            <a:prstDash val="solid"/>
            <a:round/>
            <a:headEnd type="none" w="med" len="med"/>
            <a:tailEnd type="none" w="med" len="med"/>
          </a:ln>
        </p:spPr>
      </p:cxnSp>
      <p:cxnSp>
        <p:nvCxnSpPr>
          <p:cNvPr id="22" name="Google Shape;1297;p37">
            <a:extLst>
              <a:ext uri="{FF2B5EF4-FFF2-40B4-BE49-F238E27FC236}">
                <a16:creationId xmlns:a16="http://schemas.microsoft.com/office/drawing/2014/main" id="{132A4CE8-A8FF-4B3B-A719-25006500D625}"/>
              </a:ext>
            </a:extLst>
          </p:cNvPr>
          <p:cNvCxnSpPr>
            <a:cxnSpLocks/>
          </p:cNvCxnSpPr>
          <p:nvPr/>
        </p:nvCxnSpPr>
        <p:spPr>
          <a:xfrm>
            <a:off x="7353417" y="3129175"/>
            <a:ext cx="3969778" cy="0"/>
          </a:xfrm>
          <a:prstGeom prst="straightConnector1">
            <a:avLst/>
          </a:prstGeom>
          <a:noFill/>
          <a:ln w="19050" cap="flat" cmpd="sng">
            <a:solidFill>
              <a:schemeClr val="accent5"/>
            </a:solidFill>
            <a:prstDash val="solid"/>
            <a:round/>
            <a:headEnd type="none" w="med" len="med"/>
            <a:tailEnd type="none" w="med" len="med"/>
          </a:ln>
        </p:spPr>
      </p:cxnSp>
      <p:cxnSp>
        <p:nvCxnSpPr>
          <p:cNvPr id="23" name="Google Shape;1298;p37">
            <a:extLst>
              <a:ext uri="{FF2B5EF4-FFF2-40B4-BE49-F238E27FC236}">
                <a16:creationId xmlns:a16="http://schemas.microsoft.com/office/drawing/2014/main" id="{706B3D4F-4EBA-4CA3-B785-0AB2260F6E22}"/>
              </a:ext>
            </a:extLst>
          </p:cNvPr>
          <p:cNvCxnSpPr/>
          <p:nvPr/>
        </p:nvCxnSpPr>
        <p:spPr>
          <a:xfrm>
            <a:off x="7307212" y="4853923"/>
            <a:ext cx="3864400" cy="0"/>
          </a:xfrm>
          <a:prstGeom prst="straightConnector1">
            <a:avLst/>
          </a:prstGeom>
          <a:noFill/>
          <a:ln w="19050" cap="flat" cmpd="sng">
            <a:solidFill>
              <a:schemeClr val="accent6"/>
            </a:solidFill>
            <a:prstDash val="solid"/>
            <a:round/>
            <a:headEnd type="none" w="med" len="med"/>
            <a:tailEnd type="none" w="med" len="med"/>
          </a:ln>
        </p:spPr>
      </p:cxnSp>
      <p:grpSp>
        <p:nvGrpSpPr>
          <p:cNvPr id="24" name="Google Shape;1299;p37">
            <a:extLst>
              <a:ext uri="{FF2B5EF4-FFF2-40B4-BE49-F238E27FC236}">
                <a16:creationId xmlns:a16="http://schemas.microsoft.com/office/drawing/2014/main" id="{5782E153-2044-472C-9DBD-B8CCE746AB7A}"/>
              </a:ext>
            </a:extLst>
          </p:cNvPr>
          <p:cNvGrpSpPr/>
          <p:nvPr/>
        </p:nvGrpSpPr>
        <p:grpSpPr>
          <a:xfrm>
            <a:off x="5461359" y="1877695"/>
            <a:ext cx="1982703" cy="4131654"/>
            <a:chOff x="3672326" y="1363375"/>
            <a:chExt cx="1836723" cy="3416352"/>
          </a:xfrm>
        </p:grpSpPr>
        <p:grpSp>
          <p:nvGrpSpPr>
            <p:cNvPr id="25" name="Google Shape;1300;p37">
              <a:extLst>
                <a:ext uri="{FF2B5EF4-FFF2-40B4-BE49-F238E27FC236}">
                  <a16:creationId xmlns:a16="http://schemas.microsoft.com/office/drawing/2014/main" id="{1C946B5B-FA34-47F9-98AE-1DDE6A83870B}"/>
                </a:ext>
              </a:extLst>
            </p:cNvPr>
            <p:cNvGrpSpPr/>
            <p:nvPr/>
          </p:nvGrpSpPr>
          <p:grpSpPr>
            <a:xfrm>
              <a:off x="4274698" y="4239218"/>
              <a:ext cx="628684" cy="540510"/>
              <a:chOff x="4304294" y="3988897"/>
              <a:chExt cx="570338" cy="490347"/>
            </a:xfrm>
          </p:grpSpPr>
          <p:sp>
            <p:nvSpPr>
              <p:cNvPr id="37" name="Google Shape;1301;p37">
                <a:extLst>
                  <a:ext uri="{FF2B5EF4-FFF2-40B4-BE49-F238E27FC236}">
                    <a16:creationId xmlns:a16="http://schemas.microsoft.com/office/drawing/2014/main" id="{BD3E5412-46DD-4A02-ACCC-BC24CC6DDF7F}"/>
                  </a:ext>
                </a:extLst>
              </p:cNvPr>
              <p:cNvSpPr/>
              <p:nvPr/>
            </p:nvSpPr>
            <p:spPr>
              <a:xfrm>
                <a:off x="4304294" y="3988897"/>
                <a:ext cx="570338" cy="481312"/>
              </a:xfrm>
              <a:custGeom>
                <a:avLst/>
                <a:gdLst/>
                <a:ahLst/>
                <a:cxnLst/>
                <a:rect l="l" t="t" r="r" b="b"/>
                <a:pathLst>
                  <a:path w="10217" h="12983" extrusionOk="0">
                    <a:moveTo>
                      <a:pt x="10217" y="4885"/>
                    </a:moveTo>
                    <a:lnTo>
                      <a:pt x="5106" y="12982"/>
                    </a:lnTo>
                    <a:lnTo>
                      <a:pt x="0" y="4885"/>
                    </a:lnTo>
                    <a:lnTo>
                      <a:pt x="5106"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8" name="Google Shape;1302;p37">
                <a:extLst>
                  <a:ext uri="{FF2B5EF4-FFF2-40B4-BE49-F238E27FC236}">
                    <a16:creationId xmlns:a16="http://schemas.microsoft.com/office/drawing/2014/main" id="{8905E926-7970-4EFD-A752-59F61126419E}"/>
                  </a:ext>
                </a:extLst>
              </p:cNvPr>
              <p:cNvSpPr/>
              <p:nvPr/>
            </p:nvSpPr>
            <p:spPr>
              <a:xfrm>
                <a:off x="4524165" y="4402038"/>
                <a:ext cx="130640" cy="77206"/>
              </a:xfrm>
              <a:custGeom>
                <a:avLst/>
                <a:gdLst/>
                <a:ahLst/>
                <a:cxnLst/>
                <a:rect l="l" t="t" r="r" b="b"/>
                <a:pathLst>
                  <a:path w="2958" h="2633" extrusionOk="0">
                    <a:moveTo>
                      <a:pt x="0" y="1"/>
                    </a:moveTo>
                    <a:lnTo>
                      <a:pt x="1508" y="2632"/>
                    </a:lnTo>
                    <a:lnTo>
                      <a:pt x="2957" y="1"/>
                    </a:lnTo>
                    <a:cubicBezTo>
                      <a:pt x="2691" y="188"/>
                      <a:pt x="2326" y="346"/>
                      <a:pt x="1513" y="370"/>
                    </a:cubicBezTo>
                    <a:cubicBezTo>
                      <a:pt x="828" y="390"/>
                      <a:pt x="242" y="217"/>
                      <a:pt x="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26" name="Google Shape;1303;p37">
              <a:extLst>
                <a:ext uri="{FF2B5EF4-FFF2-40B4-BE49-F238E27FC236}">
                  <a16:creationId xmlns:a16="http://schemas.microsoft.com/office/drawing/2014/main" id="{7D458139-F5C0-4D52-BCF3-4379AB6F9373}"/>
                </a:ext>
              </a:extLst>
            </p:cNvPr>
            <p:cNvGrpSpPr/>
            <p:nvPr/>
          </p:nvGrpSpPr>
          <p:grpSpPr>
            <a:xfrm>
              <a:off x="3672326" y="1363375"/>
              <a:ext cx="1836723" cy="3143583"/>
              <a:chOff x="3757825" y="1379950"/>
              <a:chExt cx="1666265" cy="2851839"/>
            </a:xfrm>
          </p:grpSpPr>
          <p:sp>
            <p:nvSpPr>
              <p:cNvPr id="31" name="Google Shape;1304;p37">
                <a:extLst>
                  <a:ext uri="{FF2B5EF4-FFF2-40B4-BE49-F238E27FC236}">
                    <a16:creationId xmlns:a16="http://schemas.microsoft.com/office/drawing/2014/main" id="{B044EDC8-A89F-4996-AEEE-3B1DA6441359}"/>
                  </a:ext>
                </a:extLst>
              </p:cNvPr>
              <p:cNvSpPr/>
              <p:nvPr/>
            </p:nvSpPr>
            <p:spPr>
              <a:xfrm>
                <a:off x="4761666" y="3012658"/>
                <a:ext cx="662423" cy="1199722"/>
              </a:xfrm>
              <a:custGeom>
                <a:avLst/>
                <a:gdLst/>
                <a:ahLst/>
                <a:cxnLst/>
                <a:rect l="l" t="t" r="r" b="b"/>
                <a:pathLst>
                  <a:path w="9734" h="17630" extrusionOk="0">
                    <a:moveTo>
                      <a:pt x="4924" y="1484"/>
                    </a:moveTo>
                    <a:cubicBezTo>
                      <a:pt x="6762" y="1484"/>
                      <a:pt x="8250" y="2972"/>
                      <a:pt x="8250" y="4811"/>
                    </a:cubicBezTo>
                    <a:cubicBezTo>
                      <a:pt x="8250" y="6649"/>
                      <a:pt x="6762" y="8137"/>
                      <a:pt x="4924" y="8137"/>
                    </a:cubicBezTo>
                    <a:cubicBezTo>
                      <a:pt x="3356" y="8137"/>
                      <a:pt x="2045" y="7058"/>
                      <a:pt x="1691" y="5604"/>
                    </a:cubicBezTo>
                    <a:cubicBezTo>
                      <a:pt x="1562" y="4964"/>
                      <a:pt x="1612" y="4490"/>
                      <a:pt x="1612" y="4490"/>
                    </a:cubicBezTo>
                    <a:cubicBezTo>
                      <a:pt x="1774" y="2805"/>
                      <a:pt x="3194" y="1484"/>
                      <a:pt x="4924" y="1484"/>
                    </a:cubicBezTo>
                    <a:close/>
                    <a:moveTo>
                      <a:pt x="4924" y="1"/>
                    </a:moveTo>
                    <a:cubicBezTo>
                      <a:pt x="2376" y="1"/>
                      <a:pt x="291" y="1982"/>
                      <a:pt x="128" y="4490"/>
                    </a:cubicBezTo>
                    <a:cubicBezTo>
                      <a:pt x="128" y="4490"/>
                      <a:pt x="10" y="5284"/>
                      <a:pt x="5" y="5727"/>
                    </a:cubicBezTo>
                    <a:cubicBezTo>
                      <a:pt x="0" y="5792"/>
                      <a:pt x="0" y="5856"/>
                      <a:pt x="0" y="5925"/>
                    </a:cubicBezTo>
                    <a:cubicBezTo>
                      <a:pt x="0" y="10567"/>
                      <a:pt x="5" y="16284"/>
                      <a:pt x="5" y="16792"/>
                    </a:cubicBezTo>
                    <a:cubicBezTo>
                      <a:pt x="10" y="17255"/>
                      <a:pt x="385" y="17630"/>
                      <a:pt x="853" y="17630"/>
                    </a:cubicBezTo>
                    <a:cubicBezTo>
                      <a:pt x="1311" y="17630"/>
                      <a:pt x="1686" y="17255"/>
                      <a:pt x="1696" y="16797"/>
                    </a:cubicBezTo>
                    <a:cubicBezTo>
                      <a:pt x="1696" y="16388"/>
                      <a:pt x="1686" y="12213"/>
                      <a:pt x="1686" y="8369"/>
                    </a:cubicBezTo>
                    <a:lnTo>
                      <a:pt x="1686" y="8369"/>
                    </a:lnTo>
                    <a:cubicBezTo>
                      <a:pt x="2543" y="9148"/>
                      <a:pt x="3677" y="9621"/>
                      <a:pt x="4924" y="9621"/>
                    </a:cubicBezTo>
                    <a:cubicBezTo>
                      <a:pt x="7580" y="9621"/>
                      <a:pt x="9734" y="7467"/>
                      <a:pt x="9734" y="4811"/>
                    </a:cubicBezTo>
                    <a:cubicBezTo>
                      <a:pt x="9734" y="2154"/>
                      <a:pt x="7580" y="1"/>
                      <a:pt x="4924"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33" name="Google Shape;1305;p37">
                <a:extLst>
                  <a:ext uri="{FF2B5EF4-FFF2-40B4-BE49-F238E27FC236}">
                    <a16:creationId xmlns:a16="http://schemas.microsoft.com/office/drawing/2014/main" id="{8AD428B5-583B-4639-904D-3244BB040DD8}"/>
                  </a:ext>
                </a:extLst>
              </p:cNvPr>
              <p:cNvSpPr/>
              <p:nvPr/>
            </p:nvSpPr>
            <p:spPr>
              <a:xfrm>
                <a:off x="4646930" y="2226519"/>
                <a:ext cx="662151" cy="1999581"/>
              </a:xfrm>
              <a:custGeom>
                <a:avLst/>
                <a:gdLst/>
                <a:ahLst/>
                <a:cxnLst/>
                <a:rect l="l" t="t" r="r" b="b"/>
                <a:pathLst>
                  <a:path w="9730" h="29384" extrusionOk="0">
                    <a:moveTo>
                      <a:pt x="4924" y="1484"/>
                    </a:moveTo>
                    <a:cubicBezTo>
                      <a:pt x="6757" y="1484"/>
                      <a:pt x="8251" y="2972"/>
                      <a:pt x="8251" y="4810"/>
                    </a:cubicBezTo>
                    <a:cubicBezTo>
                      <a:pt x="8246" y="6649"/>
                      <a:pt x="6757" y="8137"/>
                      <a:pt x="4924" y="8137"/>
                    </a:cubicBezTo>
                    <a:cubicBezTo>
                      <a:pt x="3357" y="8137"/>
                      <a:pt x="2046" y="7058"/>
                      <a:pt x="1691" y="5599"/>
                    </a:cubicBezTo>
                    <a:cubicBezTo>
                      <a:pt x="1563" y="4963"/>
                      <a:pt x="1612" y="4490"/>
                      <a:pt x="1612" y="4490"/>
                    </a:cubicBezTo>
                    <a:cubicBezTo>
                      <a:pt x="1775" y="2800"/>
                      <a:pt x="3194" y="1484"/>
                      <a:pt x="4924" y="1484"/>
                    </a:cubicBezTo>
                    <a:close/>
                    <a:moveTo>
                      <a:pt x="4919" y="0"/>
                    </a:moveTo>
                    <a:cubicBezTo>
                      <a:pt x="2371" y="0"/>
                      <a:pt x="291" y="1981"/>
                      <a:pt x="124" y="4490"/>
                    </a:cubicBezTo>
                    <a:cubicBezTo>
                      <a:pt x="124" y="4490"/>
                      <a:pt x="10" y="5283"/>
                      <a:pt x="1" y="5722"/>
                    </a:cubicBezTo>
                    <a:cubicBezTo>
                      <a:pt x="1" y="5786"/>
                      <a:pt x="1" y="5855"/>
                      <a:pt x="1" y="5924"/>
                    </a:cubicBezTo>
                    <a:cubicBezTo>
                      <a:pt x="1" y="10562"/>
                      <a:pt x="1" y="28038"/>
                      <a:pt x="1" y="28551"/>
                    </a:cubicBezTo>
                    <a:cubicBezTo>
                      <a:pt x="10" y="29014"/>
                      <a:pt x="385" y="29384"/>
                      <a:pt x="848" y="29384"/>
                    </a:cubicBezTo>
                    <a:cubicBezTo>
                      <a:pt x="1312" y="29384"/>
                      <a:pt x="1686" y="29014"/>
                      <a:pt x="1696" y="28556"/>
                    </a:cubicBezTo>
                    <a:cubicBezTo>
                      <a:pt x="1696" y="28142"/>
                      <a:pt x="1686" y="12213"/>
                      <a:pt x="1686" y="8369"/>
                    </a:cubicBezTo>
                    <a:lnTo>
                      <a:pt x="1686" y="8369"/>
                    </a:lnTo>
                    <a:cubicBezTo>
                      <a:pt x="2539" y="9142"/>
                      <a:pt x="3672" y="9621"/>
                      <a:pt x="4919" y="9621"/>
                    </a:cubicBezTo>
                    <a:cubicBezTo>
                      <a:pt x="7576" y="9621"/>
                      <a:pt x="9729" y="7467"/>
                      <a:pt x="9729" y="4810"/>
                    </a:cubicBezTo>
                    <a:cubicBezTo>
                      <a:pt x="9729" y="2154"/>
                      <a:pt x="7576" y="0"/>
                      <a:pt x="4919"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34" name="Google Shape;1306;p37">
                <a:extLst>
                  <a:ext uri="{FF2B5EF4-FFF2-40B4-BE49-F238E27FC236}">
                    <a16:creationId xmlns:a16="http://schemas.microsoft.com/office/drawing/2014/main" id="{5040AC0F-CC64-4442-A2ED-61527A4A51F7}"/>
                  </a:ext>
                </a:extLst>
              </p:cNvPr>
              <p:cNvSpPr/>
              <p:nvPr/>
            </p:nvSpPr>
            <p:spPr>
              <a:xfrm>
                <a:off x="3757825" y="3025384"/>
                <a:ext cx="662423" cy="1199449"/>
              </a:xfrm>
              <a:custGeom>
                <a:avLst/>
                <a:gdLst/>
                <a:ahLst/>
                <a:cxnLst/>
                <a:rect l="l" t="t" r="r" b="b"/>
                <a:pathLst>
                  <a:path w="9734" h="17626" extrusionOk="0">
                    <a:moveTo>
                      <a:pt x="4810" y="1484"/>
                    </a:moveTo>
                    <a:cubicBezTo>
                      <a:pt x="6540" y="1484"/>
                      <a:pt x="7960" y="2800"/>
                      <a:pt x="8122" y="4491"/>
                    </a:cubicBezTo>
                    <a:cubicBezTo>
                      <a:pt x="8122" y="4491"/>
                      <a:pt x="8172" y="4964"/>
                      <a:pt x="8043" y="5600"/>
                    </a:cubicBezTo>
                    <a:cubicBezTo>
                      <a:pt x="7689" y="7058"/>
                      <a:pt x="6378" y="8138"/>
                      <a:pt x="4810" y="8138"/>
                    </a:cubicBezTo>
                    <a:cubicBezTo>
                      <a:pt x="2977" y="8138"/>
                      <a:pt x="1484" y="6649"/>
                      <a:pt x="1484" y="4811"/>
                    </a:cubicBezTo>
                    <a:cubicBezTo>
                      <a:pt x="1484" y="2973"/>
                      <a:pt x="2977" y="1484"/>
                      <a:pt x="4810" y="1484"/>
                    </a:cubicBezTo>
                    <a:close/>
                    <a:moveTo>
                      <a:pt x="4810" y="1"/>
                    </a:moveTo>
                    <a:cubicBezTo>
                      <a:pt x="2154" y="1"/>
                      <a:pt x="0" y="2155"/>
                      <a:pt x="0" y="4811"/>
                    </a:cubicBezTo>
                    <a:cubicBezTo>
                      <a:pt x="0" y="7467"/>
                      <a:pt x="2154" y="9621"/>
                      <a:pt x="4810" y="9621"/>
                    </a:cubicBezTo>
                    <a:cubicBezTo>
                      <a:pt x="6057" y="9621"/>
                      <a:pt x="7191" y="9143"/>
                      <a:pt x="8048" y="8364"/>
                    </a:cubicBezTo>
                    <a:lnTo>
                      <a:pt x="8048" y="8364"/>
                    </a:lnTo>
                    <a:cubicBezTo>
                      <a:pt x="8048" y="12214"/>
                      <a:pt x="8039" y="16388"/>
                      <a:pt x="8039" y="16797"/>
                    </a:cubicBezTo>
                    <a:cubicBezTo>
                      <a:pt x="8048" y="17255"/>
                      <a:pt x="8423" y="17625"/>
                      <a:pt x="8886" y="17625"/>
                    </a:cubicBezTo>
                    <a:cubicBezTo>
                      <a:pt x="9350" y="17625"/>
                      <a:pt x="9724" y="17255"/>
                      <a:pt x="9734" y="16792"/>
                    </a:cubicBezTo>
                    <a:cubicBezTo>
                      <a:pt x="9734" y="16280"/>
                      <a:pt x="9734" y="10563"/>
                      <a:pt x="9734" y="5920"/>
                    </a:cubicBezTo>
                    <a:cubicBezTo>
                      <a:pt x="9734" y="5856"/>
                      <a:pt x="9734" y="5787"/>
                      <a:pt x="9734" y="5723"/>
                    </a:cubicBezTo>
                    <a:cubicBezTo>
                      <a:pt x="9724" y="5279"/>
                      <a:pt x="9611" y="4486"/>
                      <a:pt x="9611" y="4486"/>
                    </a:cubicBezTo>
                    <a:cubicBezTo>
                      <a:pt x="9443" y="1982"/>
                      <a:pt x="7358" y="1"/>
                      <a:pt x="4810"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35" name="Google Shape;1307;p37">
                <a:extLst>
                  <a:ext uri="{FF2B5EF4-FFF2-40B4-BE49-F238E27FC236}">
                    <a16:creationId xmlns:a16="http://schemas.microsoft.com/office/drawing/2014/main" id="{E7512799-FFCD-40E4-A050-F90E483D1C99}"/>
                  </a:ext>
                </a:extLst>
              </p:cNvPr>
              <p:cNvSpPr/>
              <p:nvPr/>
            </p:nvSpPr>
            <p:spPr>
              <a:xfrm>
                <a:off x="3872493" y="2223797"/>
                <a:ext cx="662491" cy="1999649"/>
              </a:xfrm>
              <a:custGeom>
                <a:avLst/>
                <a:gdLst/>
                <a:ahLst/>
                <a:cxnLst/>
                <a:rect l="l" t="t" r="r" b="b"/>
                <a:pathLst>
                  <a:path w="9735" h="29385" extrusionOk="0">
                    <a:moveTo>
                      <a:pt x="4811" y="1484"/>
                    </a:moveTo>
                    <a:cubicBezTo>
                      <a:pt x="6541" y="1484"/>
                      <a:pt x="7960" y="2805"/>
                      <a:pt x="8123" y="4491"/>
                    </a:cubicBezTo>
                    <a:cubicBezTo>
                      <a:pt x="8123" y="4491"/>
                      <a:pt x="8172" y="4964"/>
                      <a:pt x="8044" y="5604"/>
                    </a:cubicBezTo>
                    <a:cubicBezTo>
                      <a:pt x="7689" y="7058"/>
                      <a:pt x="6378" y="8138"/>
                      <a:pt x="4811" y="8138"/>
                    </a:cubicBezTo>
                    <a:cubicBezTo>
                      <a:pt x="2973" y="8138"/>
                      <a:pt x="1484" y="6649"/>
                      <a:pt x="1484" y="4811"/>
                    </a:cubicBezTo>
                    <a:cubicBezTo>
                      <a:pt x="1484" y="2973"/>
                      <a:pt x="2973" y="1484"/>
                      <a:pt x="4811" y="1484"/>
                    </a:cubicBezTo>
                    <a:close/>
                    <a:moveTo>
                      <a:pt x="4811" y="1"/>
                    </a:moveTo>
                    <a:cubicBezTo>
                      <a:pt x="2155" y="1"/>
                      <a:pt x="1" y="2154"/>
                      <a:pt x="1" y="4811"/>
                    </a:cubicBezTo>
                    <a:cubicBezTo>
                      <a:pt x="1" y="7467"/>
                      <a:pt x="2155" y="9621"/>
                      <a:pt x="4811" y="9621"/>
                    </a:cubicBezTo>
                    <a:cubicBezTo>
                      <a:pt x="6058" y="9621"/>
                      <a:pt x="7191" y="9148"/>
                      <a:pt x="8044" y="8369"/>
                    </a:cubicBezTo>
                    <a:lnTo>
                      <a:pt x="8044" y="8369"/>
                    </a:lnTo>
                    <a:cubicBezTo>
                      <a:pt x="8049" y="12214"/>
                      <a:pt x="8039" y="28147"/>
                      <a:pt x="8039" y="28556"/>
                    </a:cubicBezTo>
                    <a:cubicBezTo>
                      <a:pt x="8044" y="29015"/>
                      <a:pt x="8419" y="29384"/>
                      <a:pt x="8882" y="29384"/>
                    </a:cubicBezTo>
                    <a:cubicBezTo>
                      <a:pt x="9345" y="29384"/>
                      <a:pt x="9725" y="29015"/>
                      <a:pt x="9730" y="28552"/>
                    </a:cubicBezTo>
                    <a:cubicBezTo>
                      <a:pt x="9730" y="28039"/>
                      <a:pt x="9734" y="10567"/>
                      <a:pt x="9734" y="5925"/>
                    </a:cubicBezTo>
                    <a:cubicBezTo>
                      <a:pt x="9734" y="5856"/>
                      <a:pt x="9730" y="5792"/>
                      <a:pt x="9730" y="5728"/>
                    </a:cubicBezTo>
                    <a:cubicBezTo>
                      <a:pt x="9720" y="5284"/>
                      <a:pt x="9606" y="4491"/>
                      <a:pt x="9606" y="4491"/>
                    </a:cubicBezTo>
                    <a:cubicBezTo>
                      <a:pt x="9444" y="1982"/>
                      <a:pt x="7359" y="1"/>
                      <a:pt x="4811"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6" name="Google Shape;1308;p37">
                <a:extLst>
                  <a:ext uri="{FF2B5EF4-FFF2-40B4-BE49-F238E27FC236}">
                    <a16:creationId xmlns:a16="http://schemas.microsoft.com/office/drawing/2014/main" id="{F3FE5227-1622-4AF1-85F8-F3B57A26531E}"/>
                  </a:ext>
                </a:extLst>
              </p:cNvPr>
              <p:cNvSpPr/>
              <p:nvPr/>
            </p:nvSpPr>
            <p:spPr>
              <a:xfrm>
                <a:off x="3988251" y="1379950"/>
                <a:ext cx="662083" cy="2851839"/>
              </a:xfrm>
              <a:custGeom>
                <a:avLst/>
                <a:gdLst/>
                <a:ahLst/>
                <a:cxnLst/>
                <a:rect l="l" t="t" r="r" b="b"/>
                <a:pathLst>
                  <a:path w="9729" h="41908" extrusionOk="0">
                    <a:moveTo>
                      <a:pt x="4810" y="1484"/>
                    </a:moveTo>
                    <a:cubicBezTo>
                      <a:pt x="6540" y="1484"/>
                      <a:pt x="7960" y="2800"/>
                      <a:pt x="8122" y="4490"/>
                    </a:cubicBezTo>
                    <a:cubicBezTo>
                      <a:pt x="8122" y="4490"/>
                      <a:pt x="8167" y="4964"/>
                      <a:pt x="8043" y="5599"/>
                    </a:cubicBezTo>
                    <a:cubicBezTo>
                      <a:pt x="7688" y="7058"/>
                      <a:pt x="6373" y="8138"/>
                      <a:pt x="4810" y="8138"/>
                    </a:cubicBezTo>
                    <a:cubicBezTo>
                      <a:pt x="2972" y="8138"/>
                      <a:pt x="1484" y="6649"/>
                      <a:pt x="1484" y="4811"/>
                    </a:cubicBezTo>
                    <a:cubicBezTo>
                      <a:pt x="1484" y="2972"/>
                      <a:pt x="2972" y="1484"/>
                      <a:pt x="4810" y="1484"/>
                    </a:cubicBezTo>
                    <a:close/>
                    <a:moveTo>
                      <a:pt x="4810" y="1"/>
                    </a:moveTo>
                    <a:cubicBezTo>
                      <a:pt x="2154" y="1"/>
                      <a:pt x="0" y="2154"/>
                      <a:pt x="0" y="4811"/>
                    </a:cubicBezTo>
                    <a:cubicBezTo>
                      <a:pt x="0" y="7467"/>
                      <a:pt x="2154" y="9621"/>
                      <a:pt x="4810" y="9621"/>
                    </a:cubicBezTo>
                    <a:cubicBezTo>
                      <a:pt x="6057" y="9621"/>
                      <a:pt x="7191" y="9143"/>
                      <a:pt x="8043" y="8364"/>
                    </a:cubicBezTo>
                    <a:lnTo>
                      <a:pt x="8043" y="8364"/>
                    </a:lnTo>
                    <a:cubicBezTo>
                      <a:pt x="8048" y="12213"/>
                      <a:pt x="8038" y="40666"/>
                      <a:pt x="8038" y="41075"/>
                    </a:cubicBezTo>
                    <a:cubicBezTo>
                      <a:pt x="8043" y="41538"/>
                      <a:pt x="8418" y="41908"/>
                      <a:pt x="8881" y="41908"/>
                    </a:cubicBezTo>
                    <a:cubicBezTo>
                      <a:pt x="9344" y="41908"/>
                      <a:pt x="9724" y="41533"/>
                      <a:pt x="9729" y="41070"/>
                    </a:cubicBezTo>
                    <a:cubicBezTo>
                      <a:pt x="9729" y="40562"/>
                      <a:pt x="9729" y="10562"/>
                      <a:pt x="9729" y="5925"/>
                    </a:cubicBezTo>
                    <a:cubicBezTo>
                      <a:pt x="9729" y="5856"/>
                      <a:pt x="9729" y="5787"/>
                      <a:pt x="9729" y="5723"/>
                    </a:cubicBezTo>
                    <a:cubicBezTo>
                      <a:pt x="9724" y="5279"/>
                      <a:pt x="9606" y="4486"/>
                      <a:pt x="9606" y="4486"/>
                    </a:cubicBezTo>
                    <a:cubicBezTo>
                      <a:pt x="9443" y="1982"/>
                      <a:pt x="7358" y="1"/>
                      <a:pt x="4810"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grpSp>
      </p:grpSp>
      <p:sp>
        <p:nvSpPr>
          <p:cNvPr id="39" name="Title 2">
            <a:extLst>
              <a:ext uri="{FF2B5EF4-FFF2-40B4-BE49-F238E27FC236}">
                <a16:creationId xmlns:a16="http://schemas.microsoft.com/office/drawing/2014/main" id="{7BECB396-94BF-4776-8ACB-8F15F0F79B87}"/>
              </a:ext>
            </a:extLst>
          </p:cNvPr>
          <p:cNvSpPr>
            <a:spLocks noGrp="1"/>
          </p:cNvSpPr>
          <p:nvPr>
            <p:ph type="title"/>
          </p:nvPr>
        </p:nvSpPr>
        <p:spPr>
          <a:xfrm>
            <a:off x="3810000" y="763668"/>
            <a:ext cx="4572000" cy="641600"/>
          </a:xfrm>
        </p:spPr>
        <p:txBody>
          <a:bodyPr/>
          <a:lstStyle/>
          <a:p>
            <a:pPr algn="ctr"/>
            <a:r>
              <a:rPr lang="en-US" altLang="zh-CN" sz="3200" dirty="0">
                <a:solidFill>
                  <a:srgbClr val="FF0000"/>
                </a:solidFill>
                <a:latin typeface="#9Slide03 AllRoundGothic" panose="020B0703020202020104" pitchFamily="34" charset="0"/>
                <a:ea typeface="汉仪夏日体W" panose="00020600040101010101" pitchFamily="18" charset="-122"/>
              </a:rPr>
              <a:t>1. </a:t>
            </a:r>
            <a:r>
              <a:rPr lang="en-US" altLang="zh-CN" sz="3200" dirty="0" err="1">
                <a:solidFill>
                  <a:srgbClr val="FF0000"/>
                </a:solidFill>
                <a:latin typeface="#9Slide03 AllRoundGothic" panose="020B0703020202020104" pitchFamily="34" charset="0"/>
                <a:ea typeface="汉仪夏日体W" panose="00020600040101010101" pitchFamily="18" charset="-122"/>
              </a:rPr>
              <a:t>Yêu</a:t>
            </a:r>
            <a:r>
              <a:rPr lang="en-US" altLang="zh-CN" sz="3200" dirty="0">
                <a:solidFill>
                  <a:srgbClr val="FF0000"/>
                </a:solidFill>
                <a:latin typeface="#9Slide03 AllRoundGothic" panose="020B0703020202020104" pitchFamily="34" charset="0"/>
                <a:ea typeface="汉仪夏日体W" panose="00020600040101010101" pitchFamily="18" charset="-122"/>
              </a:rPr>
              <a:t> </a:t>
            </a:r>
            <a:r>
              <a:rPr lang="en-US" altLang="zh-CN" sz="3200" dirty="0" err="1">
                <a:solidFill>
                  <a:srgbClr val="FF0000"/>
                </a:solidFill>
                <a:latin typeface="#9Slide03 AllRoundGothic" panose="020B0703020202020104" pitchFamily="34" charset="0"/>
                <a:ea typeface="汉仪夏日体W" panose="00020600040101010101" pitchFamily="18" charset="-122"/>
              </a:rPr>
              <a:t>cầu</a:t>
            </a:r>
            <a:endParaRPr lang="en-US" sz="3200" dirty="0"/>
          </a:p>
        </p:txBody>
      </p:sp>
      <p:sp>
        <p:nvSpPr>
          <p:cNvPr id="40" name="TextBox 39">
            <a:extLst>
              <a:ext uri="{FF2B5EF4-FFF2-40B4-BE49-F238E27FC236}">
                <a16:creationId xmlns:a16="http://schemas.microsoft.com/office/drawing/2014/main" id="{4236BFD6-C624-4BE0-BE91-A69855EC276B}"/>
              </a:ext>
            </a:extLst>
          </p:cNvPr>
          <p:cNvSpPr txBox="1"/>
          <p:nvPr/>
        </p:nvSpPr>
        <p:spPr>
          <a:xfrm>
            <a:off x="6828922" y="1637561"/>
            <a:ext cx="4632667" cy="830997"/>
          </a:xfrm>
          <a:prstGeom prst="rect">
            <a:avLst/>
          </a:prstGeom>
          <a:noFill/>
        </p:spPr>
        <p:txBody>
          <a:bodyPr wrap="square">
            <a:spAutoFit/>
          </a:bodyPr>
          <a:lstStyle/>
          <a:p>
            <a:pPr algn="just"/>
            <a:r>
              <a:rPr lang="en-US" sz="2400" dirty="0" err="1">
                <a:latin typeface="#9Slide03 AmpleSoft" panose="02000000000000000000" pitchFamily="2" charset="0"/>
              </a:rPr>
              <a:t>Giới</a:t>
            </a:r>
            <a:r>
              <a:rPr lang="en-US" sz="2400" dirty="0">
                <a:latin typeface="#9Slide03 AmpleSoft" panose="02000000000000000000" pitchFamily="2" charset="0"/>
              </a:rPr>
              <a:t> </a:t>
            </a:r>
            <a:r>
              <a:rPr lang="en-US" sz="2400" dirty="0" err="1">
                <a:latin typeface="#9Slide03 AmpleSoft" panose="02000000000000000000" pitchFamily="2" charset="0"/>
              </a:rPr>
              <a:t>thiệu</a:t>
            </a:r>
            <a:r>
              <a:rPr lang="en-US" sz="2400" dirty="0">
                <a:latin typeface="#9Slide03 AmpleSoft" panose="02000000000000000000" pitchFamily="2" charset="0"/>
              </a:rPr>
              <a:t> </a:t>
            </a:r>
            <a:r>
              <a:rPr lang="en-US" sz="2400" dirty="0" err="1">
                <a:latin typeface="#9Slide03 AmpleSoft" panose="02000000000000000000" pitchFamily="2" charset="0"/>
              </a:rPr>
              <a:t>khái</a:t>
            </a:r>
            <a:r>
              <a:rPr lang="en-US" sz="2400" dirty="0">
                <a:latin typeface="#9Slide03 AmpleSoft" panose="02000000000000000000" pitchFamily="2" charset="0"/>
              </a:rPr>
              <a:t> </a:t>
            </a:r>
            <a:r>
              <a:rPr lang="en-US" sz="2400" dirty="0" err="1">
                <a:latin typeface="#9Slide03 AmpleSoft" panose="02000000000000000000" pitchFamily="2" charset="0"/>
              </a:rPr>
              <a:t>quát</a:t>
            </a:r>
            <a:r>
              <a:rPr lang="en-US" sz="2400" dirty="0">
                <a:latin typeface="#9Slide03 AmpleSoft" panose="02000000000000000000" pitchFamily="2" charset="0"/>
              </a:rPr>
              <a:t> + </a:t>
            </a:r>
            <a:r>
              <a:rPr lang="en-US" sz="2400" dirty="0" err="1">
                <a:latin typeface="#9Slide03 AmpleSoft" panose="02000000000000000000" pitchFamily="2" charset="0"/>
              </a:rPr>
              <a:t>nêu</a:t>
            </a:r>
            <a:r>
              <a:rPr lang="en-US" sz="2400" dirty="0">
                <a:latin typeface="#9Slide03 AmpleSoft" panose="02000000000000000000" pitchFamily="2" charset="0"/>
              </a:rPr>
              <a:t> </a:t>
            </a:r>
            <a:r>
              <a:rPr lang="en-US" sz="2400" dirty="0" err="1">
                <a:latin typeface="#9Slide03 AmpleSoft" panose="02000000000000000000" pitchFamily="2" charset="0"/>
              </a:rPr>
              <a:t>nhận</a:t>
            </a:r>
            <a:r>
              <a:rPr lang="en-US" sz="2400" dirty="0">
                <a:latin typeface="#9Slide03 AmpleSoft" panose="02000000000000000000" pitchFamily="2" charset="0"/>
              </a:rPr>
              <a:t> </a:t>
            </a:r>
            <a:r>
              <a:rPr lang="en-US" sz="2400" dirty="0" err="1">
                <a:latin typeface="#9Slide03 AmpleSoft" panose="02000000000000000000" pitchFamily="2" charset="0"/>
              </a:rPr>
              <a:t>xét</a:t>
            </a:r>
            <a:r>
              <a:rPr lang="en-US" sz="2400" dirty="0">
                <a:latin typeface="#9Slide03 AmpleSoft" panose="02000000000000000000" pitchFamily="2" charset="0"/>
              </a:rPr>
              <a:t> </a:t>
            </a:r>
            <a:r>
              <a:rPr lang="en-US" sz="2400" dirty="0" err="1">
                <a:latin typeface="#9Slide03 AmpleSoft" panose="02000000000000000000" pitchFamily="2" charset="0"/>
              </a:rPr>
              <a:t>chung</a:t>
            </a:r>
            <a:r>
              <a:rPr lang="en-US" sz="2400" dirty="0">
                <a:latin typeface="#9Slide03 AmpleSoft" panose="02000000000000000000" pitchFamily="2" charset="0"/>
              </a:rPr>
              <a:t> </a:t>
            </a:r>
            <a:r>
              <a:rPr lang="en-US" sz="2400" dirty="0" err="1">
                <a:latin typeface="#9Slide03 AmpleSoft" panose="02000000000000000000" pitchFamily="2" charset="0"/>
              </a:rPr>
              <a:t>về</a:t>
            </a:r>
            <a:r>
              <a:rPr lang="en-US" sz="2400" dirty="0">
                <a:latin typeface="#9Slide03 AmpleSoft" panose="02000000000000000000" pitchFamily="2" charset="0"/>
              </a:rPr>
              <a:t> </a:t>
            </a:r>
            <a:r>
              <a:rPr lang="en-US" sz="2400" dirty="0" err="1">
                <a:latin typeface="#9Slide03 AmpleSoft" panose="02000000000000000000" pitchFamily="2" charset="0"/>
              </a:rPr>
              <a:t>truyện</a:t>
            </a:r>
            <a:r>
              <a:rPr lang="en-US" sz="2400" dirty="0">
                <a:latin typeface="#9Slide03 AmpleSoft" panose="02000000000000000000" pitchFamily="2" charset="0"/>
              </a:rPr>
              <a:t> </a:t>
            </a:r>
            <a:r>
              <a:rPr lang="en-US" sz="2400" dirty="0" err="1">
                <a:latin typeface="#9Slide03 AmpleSoft" panose="02000000000000000000" pitchFamily="2" charset="0"/>
              </a:rPr>
              <a:t>cần</a:t>
            </a:r>
            <a:r>
              <a:rPr lang="en-US" sz="2400" dirty="0">
                <a:latin typeface="#9Slide03 AmpleSoft" panose="02000000000000000000" pitchFamily="2" charset="0"/>
              </a:rPr>
              <a:t> </a:t>
            </a:r>
            <a:r>
              <a:rPr lang="en-US" sz="2400" dirty="0" err="1">
                <a:latin typeface="#9Slide03 AmpleSoft" panose="02000000000000000000" pitchFamily="2" charset="0"/>
              </a:rPr>
              <a:t>phân</a:t>
            </a:r>
            <a:r>
              <a:rPr lang="en-US" sz="2400" dirty="0">
                <a:latin typeface="#9Slide03 AmpleSoft" panose="02000000000000000000" pitchFamily="2" charset="0"/>
              </a:rPr>
              <a:t> </a:t>
            </a:r>
            <a:r>
              <a:rPr lang="en-US" sz="2400" dirty="0" err="1">
                <a:latin typeface="#9Slide03 AmpleSoft" panose="02000000000000000000" pitchFamily="2" charset="0"/>
              </a:rPr>
              <a:t>tích</a:t>
            </a:r>
            <a:endParaRPr lang="en-US" sz="2400" dirty="0">
              <a:latin typeface="#9Slide03 AmpleSoft" panose="02000000000000000000" pitchFamily="2" charset="0"/>
            </a:endParaRPr>
          </a:p>
        </p:txBody>
      </p:sp>
      <p:sp>
        <p:nvSpPr>
          <p:cNvPr id="41" name="TextBox 40">
            <a:extLst>
              <a:ext uri="{FF2B5EF4-FFF2-40B4-BE49-F238E27FC236}">
                <a16:creationId xmlns:a16="http://schemas.microsoft.com/office/drawing/2014/main" id="{A900B073-C777-489A-8839-FD67B50855DC}"/>
              </a:ext>
            </a:extLst>
          </p:cNvPr>
          <p:cNvSpPr txBox="1"/>
          <p:nvPr/>
        </p:nvSpPr>
        <p:spPr>
          <a:xfrm>
            <a:off x="1776962" y="2520726"/>
            <a:ext cx="3693331" cy="830997"/>
          </a:xfrm>
          <a:prstGeom prst="rect">
            <a:avLst/>
          </a:prstGeom>
          <a:noFill/>
        </p:spPr>
        <p:txBody>
          <a:bodyPr wrap="square">
            <a:spAutoFit/>
          </a:bodyPr>
          <a:lstStyle/>
          <a:p>
            <a:pPr algn="just"/>
            <a:r>
              <a:rPr lang="en-US" sz="2400" dirty="0" err="1">
                <a:latin typeface="#9Slide03 AmpleSoft" panose="02000000000000000000" pitchFamily="2" charset="0"/>
              </a:rPr>
              <a:t>Làm</a:t>
            </a:r>
            <a:r>
              <a:rPr lang="en-US" sz="2400" dirty="0">
                <a:latin typeface="#9Slide03 AmpleSoft" panose="02000000000000000000" pitchFamily="2" charset="0"/>
              </a:rPr>
              <a:t> </a:t>
            </a:r>
            <a:r>
              <a:rPr lang="en-US" sz="2400" dirty="0" err="1">
                <a:latin typeface="#9Slide03 AmpleSoft" panose="02000000000000000000" pitchFamily="2" charset="0"/>
              </a:rPr>
              <a:t>rõ</a:t>
            </a:r>
            <a:r>
              <a:rPr lang="en-US" sz="2400" dirty="0">
                <a:latin typeface="#9Slide03 AmpleSoft" panose="02000000000000000000" pitchFamily="2" charset="0"/>
              </a:rPr>
              <a:t> </a:t>
            </a:r>
            <a:r>
              <a:rPr lang="en-US" sz="2400" dirty="0" err="1">
                <a:latin typeface="#9Slide03 AmpleSoft" panose="02000000000000000000" pitchFamily="2" charset="0"/>
              </a:rPr>
              <a:t>được</a:t>
            </a:r>
            <a:r>
              <a:rPr lang="en-US" sz="2400" dirty="0">
                <a:latin typeface="#9Slide03 AmpleSoft" panose="02000000000000000000" pitchFamily="2" charset="0"/>
              </a:rPr>
              <a:t> </a:t>
            </a:r>
            <a:r>
              <a:rPr lang="en-US" sz="2400" dirty="0" err="1">
                <a:latin typeface="#9Slide03 AmpleSoft" panose="02000000000000000000" pitchFamily="2" charset="0"/>
              </a:rPr>
              <a:t>nội</a:t>
            </a:r>
            <a:r>
              <a:rPr lang="en-US" sz="2400" dirty="0">
                <a:latin typeface="#9Slide03 AmpleSoft" panose="02000000000000000000" pitchFamily="2" charset="0"/>
              </a:rPr>
              <a:t> dung </a:t>
            </a:r>
            <a:r>
              <a:rPr lang="en-US" sz="2400" dirty="0" err="1">
                <a:latin typeface="#9Slide03 AmpleSoft" panose="02000000000000000000" pitchFamily="2" charset="0"/>
              </a:rPr>
              <a:t>chủ</a:t>
            </a:r>
            <a:r>
              <a:rPr lang="en-US" sz="2400" dirty="0">
                <a:latin typeface="#9Slide03 AmpleSoft" panose="02000000000000000000" pitchFamily="2" charset="0"/>
              </a:rPr>
              <a:t> </a:t>
            </a:r>
            <a:r>
              <a:rPr lang="en-US" sz="2400" dirty="0" err="1">
                <a:latin typeface="#9Slide03 AmpleSoft" panose="02000000000000000000" pitchFamily="2" charset="0"/>
              </a:rPr>
              <a:t>đề</a:t>
            </a:r>
            <a:r>
              <a:rPr lang="en-US" sz="2400" dirty="0">
                <a:latin typeface="#9Slide03 AmpleSoft" panose="02000000000000000000" pitchFamily="2" charset="0"/>
              </a:rPr>
              <a:t> </a:t>
            </a:r>
            <a:r>
              <a:rPr lang="en-US" sz="2400" dirty="0" err="1">
                <a:latin typeface="#9Slide03 AmpleSoft" panose="02000000000000000000" pitchFamily="2" charset="0"/>
              </a:rPr>
              <a:t>của</a:t>
            </a:r>
            <a:r>
              <a:rPr lang="en-US" sz="2400" dirty="0">
                <a:latin typeface="#9Slide03 AmpleSoft" panose="02000000000000000000" pitchFamily="2" charset="0"/>
              </a:rPr>
              <a:t> </a:t>
            </a:r>
            <a:r>
              <a:rPr lang="en-US" sz="2400" dirty="0" err="1">
                <a:latin typeface="#9Slide03 AmpleSoft" panose="02000000000000000000" pitchFamily="2" charset="0"/>
              </a:rPr>
              <a:t>tác</a:t>
            </a:r>
            <a:r>
              <a:rPr lang="en-US" sz="2400" dirty="0">
                <a:latin typeface="#9Slide03 AmpleSoft" panose="02000000000000000000" pitchFamily="2" charset="0"/>
              </a:rPr>
              <a:t> </a:t>
            </a:r>
            <a:r>
              <a:rPr lang="en-US" sz="2400" dirty="0" err="1">
                <a:latin typeface="#9Slide03 AmpleSoft" panose="02000000000000000000" pitchFamily="2" charset="0"/>
              </a:rPr>
              <a:t>phẩm</a:t>
            </a:r>
            <a:endParaRPr lang="en-US" sz="2400" dirty="0">
              <a:latin typeface="#9Slide03 AmpleSoft" panose="02000000000000000000" pitchFamily="2" charset="0"/>
            </a:endParaRPr>
          </a:p>
        </p:txBody>
      </p:sp>
      <p:sp>
        <p:nvSpPr>
          <p:cNvPr id="42" name="TextBox 41">
            <a:extLst>
              <a:ext uri="{FF2B5EF4-FFF2-40B4-BE49-F238E27FC236}">
                <a16:creationId xmlns:a16="http://schemas.microsoft.com/office/drawing/2014/main" id="{BFCDEBFE-29B8-414E-9523-4CC7AA869F2F}"/>
              </a:ext>
            </a:extLst>
          </p:cNvPr>
          <p:cNvSpPr txBox="1"/>
          <p:nvPr/>
        </p:nvSpPr>
        <p:spPr>
          <a:xfrm>
            <a:off x="7629864" y="3198566"/>
            <a:ext cx="3693331" cy="1200329"/>
          </a:xfrm>
          <a:prstGeom prst="rect">
            <a:avLst/>
          </a:prstGeom>
          <a:noFill/>
        </p:spPr>
        <p:txBody>
          <a:bodyPr wrap="square">
            <a:spAutoFit/>
          </a:bodyPr>
          <a:lstStyle/>
          <a:p>
            <a:pPr algn="just"/>
            <a:r>
              <a:rPr lang="en-US" sz="2400" dirty="0" err="1">
                <a:latin typeface="#9Slide03 AmpleSoft" panose="02000000000000000000" pitchFamily="2" charset="0"/>
              </a:rPr>
              <a:t>Tập</a:t>
            </a:r>
            <a:r>
              <a:rPr lang="en-US" sz="2400" dirty="0">
                <a:latin typeface="#9Slide03 AmpleSoft" panose="02000000000000000000" pitchFamily="2" charset="0"/>
              </a:rPr>
              <a:t> </a:t>
            </a:r>
            <a:r>
              <a:rPr lang="en-US" sz="2400" dirty="0" err="1">
                <a:latin typeface="#9Slide03 AmpleSoft" panose="02000000000000000000" pitchFamily="2" charset="0"/>
              </a:rPr>
              <a:t>trung</a:t>
            </a:r>
            <a:r>
              <a:rPr lang="en-US" sz="2400" dirty="0">
                <a:latin typeface="#9Slide03 AmpleSoft" panose="02000000000000000000" pitchFamily="2" charset="0"/>
              </a:rPr>
              <a:t> </a:t>
            </a:r>
            <a:r>
              <a:rPr lang="en-US" sz="2400" dirty="0" err="1">
                <a:latin typeface="#9Slide03 AmpleSoft" panose="02000000000000000000" pitchFamily="2" charset="0"/>
              </a:rPr>
              <a:t>phân</a:t>
            </a:r>
            <a:r>
              <a:rPr lang="en-US" sz="2400" dirty="0">
                <a:latin typeface="#9Slide03 AmpleSoft" panose="02000000000000000000" pitchFamily="2" charset="0"/>
              </a:rPr>
              <a:t> </a:t>
            </a:r>
            <a:r>
              <a:rPr lang="en-US" sz="2400" dirty="0" err="1">
                <a:latin typeface="#9Slide03 AmpleSoft" panose="02000000000000000000" pitchFamily="2" charset="0"/>
              </a:rPr>
              <a:t>tích</a:t>
            </a:r>
            <a:r>
              <a:rPr lang="en-US" sz="2400" dirty="0">
                <a:latin typeface="#9Slide03 AmpleSoft" panose="02000000000000000000" pitchFamily="2" charset="0"/>
              </a:rPr>
              <a:t> 1 </a:t>
            </a:r>
            <a:r>
              <a:rPr lang="en-US" sz="2400" dirty="0" err="1">
                <a:latin typeface="#9Slide03 AmpleSoft" panose="02000000000000000000" pitchFamily="2" charset="0"/>
              </a:rPr>
              <a:t>số</a:t>
            </a:r>
            <a:r>
              <a:rPr lang="en-US" sz="2400" dirty="0">
                <a:latin typeface="#9Slide03 AmpleSoft" panose="02000000000000000000" pitchFamily="2" charset="0"/>
              </a:rPr>
              <a:t> </a:t>
            </a:r>
            <a:r>
              <a:rPr lang="en-US" sz="2400" dirty="0" err="1">
                <a:latin typeface="#9Slide03 AmpleSoft" panose="02000000000000000000" pitchFamily="2" charset="0"/>
              </a:rPr>
              <a:t>nét</a:t>
            </a:r>
            <a:r>
              <a:rPr lang="en-US" sz="2400" dirty="0">
                <a:latin typeface="#9Slide03 AmpleSoft" panose="02000000000000000000" pitchFamily="2" charset="0"/>
              </a:rPr>
              <a:t> </a:t>
            </a:r>
            <a:r>
              <a:rPr lang="en-US" sz="2400" dirty="0" err="1">
                <a:latin typeface="#9Slide03 AmpleSoft" panose="02000000000000000000" pitchFamily="2" charset="0"/>
              </a:rPr>
              <a:t>đặc</a:t>
            </a:r>
            <a:r>
              <a:rPr lang="en-US" sz="2400" dirty="0">
                <a:latin typeface="#9Slide03 AmpleSoft" panose="02000000000000000000" pitchFamily="2" charset="0"/>
              </a:rPr>
              <a:t> </a:t>
            </a:r>
            <a:r>
              <a:rPr lang="en-US" sz="2400" dirty="0" err="1">
                <a:latin typeface="#9Slide03 AmpleSoft" panose="02000000000000000000" pitchFamily="2" charset="0"/>
              </a:rPr>
              <a:t>sắc</a:t>
            </a:r>
            <a:r>
              <a:rPr lang="en-US" sz="2400" dirty="0">
                <a:latin typeface="#9Slide03 AmpleSoft" panose="02000000000000000000" pitchFamily="2" charset="0"/>
              </a:rPr>
              <a:t> </a:t>
            </a:r>
            <a:r>
              <a:rPr lang="en-US" sz="2400" dirty="0" err="1">
                <a:latin typeface="#9Slide03 AmpleSoft" panose="02000000000000000000" pitchFamily="2" charset="0"/>
              </a:rPr>
              <a:t>về</a:t>
            </a:r>
            <a:r>
              <a:rPr lang="en-US" sz="2400" dirty="0">
                <a:latin typeface="#9Slide03 AmpleSoft" panose="02000000000000000000" pitchFamily="2" charset="0"/>
              </a:rPr>
              <a:t> </a:t>
            </a:r>
            <a:r>
              <a:rPr lang="en-US" sz="2400" dirty="0" err="1">
                <a:latin typeface="#9Slide03 AmpleSoft" panose="02000000000000000000" pitchFamily="2" charset="0"/>
              </a:rPr>
              <a:t>hình</a:t>
            </a:r>
            <a:r>
              <a:rPr lang="en-US" sz="2400" dirty="0">
                <a:latin typeface="#9Slide03 AmpleSoft" panose="02000000000000000000" pitchFamily="2" charset="0"/>
              </a:rPr>
              <a:t> </a:t>
            </a:r>
            <a:r>
              <a:rPr lang="en-US" sz="2400" dirty="0" err="1">
                <a:latin typeface="#9Slide03 AmpleSoft" panose="02000000000000000000" pitchFamily="2" charset="0"/>
              </a:rPr>
              <a:t>thức</a:t>
            </a:r>
            <a:r>
              <a:rPr lang="en-US" sz="2400" dirty="0">
                <a:latin typeface="#9Slide03 AmpleSoft" panose="02000000000000000000" pitchFamily="2" charset="0"/>
              </a:rPr>
              <a:t> </a:t>
            </a:r>
            <a:r>
              <a:rPr lang="en-US" sz="2400" dirty="0" err="1">
                <a:latin typeface="#9Slide03 AmpleSoft" panose="02000000000000000000" pitchFamily="2" charset="0"/>
              </a:rPr>
              <a:t>nghệ</a:t>
            </a:r>
            <a:r>
              <a:rPr lang="en-US" sz="2400" dirty="0">
                <a:latin typeface="#9Slide03 AmpleSoft" panose="02000000000000000000" pitchFamily="2" charset="0"/>
              </a:rPr>
              <a:t> </a:t>
            </a:r>
            <a:r>
              <a:rPr lang="en-US" sz="2400" dirty="0" err="1">
                <a:latin typeface="#9Slide03 AmpleSoft" panose="02000000000000000000" pitchFamily="2" charset="0"/>
              </a:rPr>
              <a:t>thuật</a:t>
            </a:r>
            <a:r>
              <a:rPr lang="en-US" sz="2400" dirty="0">
                <a:latin typeface="#9Slide03 AmpleSoft" panose="02000000000000000000" pitchFamily="2" charset="0"/>
              </a:rPr>
              <a:t> </a:t>
            </a:r>
            <a:r>
              <a:rPr lang="en-US" sz="2400" dirty="0" err="1">
                <a:latin typeface="#9Slide03 AmpleSoft" panose="02000000000000000000" pitchFamily="2" charset="0"/>
              </a:rPr>
              <a:t>của</a:t>
            </a:r>
            <a:r>
              <a:rPr lang="en-US" sz="2400" dirty="0">
                <a:latin typeface="#9Slide03 AmpleSoft" panose="02000000000000000000" pitchFamily="2" charset="0"/>
              </a:rPr>
              <a:t> </a:t>
            </a:r>
            <a:r>
              <a:rPr lang="en-US" sz="2400" dirty="0" err="1">
                <a:latin typeface="#9Slide03 AmpleSoft" panose="02000000000000000000" pitchFamily="2" charset="0"/>
              </a:rPr>
              <a:t>truyện</a:t>
            </a:r>
            <a:r>
              <a:rPr lang="en-US" sz="2400" dirty="0">
                <a:latin typeface="#9Slide03 AmpleSoft" panose="02000000000000000000" pitchFamily="2" charset="0"/>
              </a:rPr>
              <a:t>.</a:t>
            </a:r>
          </a:p>
        </p:txBody>
      </p:sp>
      <p:sp>
        <p:nvSpPr>
          <p:cNvPr id="43" name="TextBox 42">
            <a:extLst>
              <a:ext uri="{FF2B5EF4-FFF2-40B4-BE49-F238E27FC236}">
                <a16:creationId xmlns:a16="http://schemas.microsoft.com/office/drawing/2014/main" id="{CC6CBC0F-1934-4F85-A34C-D1B58D520BD9}"/>
              </a:ext>
            </a:extLst>
          </p:cNvPr>
          <p:cNvSpPr txBox="1"/>
          <p:nvPr/>
        </p:nvSpPr>
        <p:spPr>
          <a:xfrm>
            <a:off x="1702931" y="4376245"/>
            <a:ext cx="3670593" cy="1569660"/>
          </a:xfrm>
          <a:prstGeom prst="rect">
            <a:avLst/>
          </a:prstGeom>
          <a:noFill/>
        </p:spPr>
        <p:txBody>
          <a:bodyPr wrap="square">
            <a:spAutoFit/>
          </a:bodyPr>
          <a:lstStyle/>
          <a:p>
            <a:pPr algn="just"/>
            <a:r>
              <a:rPr lang="en-US" sz="2400" dirty="0" err="1">
                <a:latin typeface="#9Slide03 AmpleSoft" panose="02000000000000000000" pitchFamily="2" charset="0"/>
              </a:rPr>
              <a:t>Triển</a:t>
            </a:r>
            <a:r>
              <a:rPr lang="en-US" sz="2400" dirty="0">
                <a:latin typeface="#9Slide03 AmpleSoft" panose="02000000000000000000" pitchFamily="2" charset="0"/>
              </a:rPr>
              <a:t> </a:t>
            </a:r>
            <a:r>
              <a:rPr lang="en-US" sz="2400" dirty="0" err="1">
                <a:latin typeface="#9Slide03 AmpleSoft" panose="02000000000000000000" pitchFamily="2" charset="0"/>
              </a:rPr>
              <a:t>khai</a:t>
            </a:r>
            <a:r>
              <a:rPr lang="en-US" sz="2400" dirty="0">
                <a:latin typeface="#9Slide03 AmpleSoft" panose="02000000000000000000" pitchFamily="2" charset="0"/>
              </a:rPr>
              <a:t> </a:t>
            </a:r>
            <a:r>
              <a:rPr lang="en-US" sz="2400" dirty="0" err="1">
                <a:latin typeface="#9Slide03 AmpleSoft" panose="02000000000000000000" pitchFamily="2" charset="0"/>
              </a:rPr>
              <a:t>hệ</a:t>
            </a:r>
            <a:r>
              <a:rPr lang="en-US" sz="2400" dirty="0">
                <a:latin typeface="#9Slide03 AmpleSoft" panose="02000000000000000000" pitchFamily="2" charset="0"/>
              </a:rPr>
              <a:t> </a:t>
            </a:r>
            <a:r>
              <a:rPr lang="en-US" sz="2400" dirty="0" err="1">
                <a:latin typeface="#9Slide03 AmpleSoft" panose="02000000000000000000" pitchFamily="2" charset="0"/>
              </a:rPr>
              <a:t>thống</a:t>
            </a:r>
            <a:r>
              <a:rPr lang="en-US" sz="2400" dirty="0">
                <a:latin typeface="#9Slide03 AmpleSoft" panose="02000000000000000000" pitchFamily="2" charset="0"/>
              </a:rPr>
              <a:t> </a:t>
            </a:r>
            <a:r>
              <a:rPr lang="en-US" sz="2400" dirty="0" err="1">
                <a:latin typeface="#9Slide03 AmpleSoft" panose="02000000000000000000" pitchFamily="2" charset="0"/>
              </a:rPr>
              <a:t>luận</a:t>
            </a:r>
            <a:r>
              <a:rPr lang="en-US" sz="2400" dirty="0">
                <a:latin typeface="#9Slide03 AmpleSoft" panose="02000000000000000000" pitchFamily="2" charset="0"/>
              </a:rPr>
              <a:t> </a:t>
            </a:r>
            <a:r>
              <a:rPr lang="en-US" sz="2400" dirty="0" err="1">
                <a:latin typeface="#9Slide03 AmpleSoft" panose="02000000000000000000" pitchFamily="2" charset="0"/>
              </a:rPr>
              <a:t>điểm</a:t>
            </a:r>
            <a:r>
              <a:rPr lang="en-US" sz="2400" dirty="0">
                <a:latin typeface="#9Slide03 AmpleSoft" panose="02000000000000000000" pitchFamily="2" charset="0"/>
              </a:rPr>
              <a:t> </a:t>
            </a:r>
            <a:r>
              <a:rPr lang="en-US" sz="2400" dirty="0" err="1">
                <a:latin typeface="#9Slide03 AmpleSoft" panose="02000000000000000000" pitchFamily="2" charset="0"/>
              </a:rPr>
              <a:t>chặt</a:t>
            </a:r>
            <a:r>
              <a:rPr lang="en-US" sz="2400" dirty="0">
                <a:latin typeface="#9Slide03 AmpleSoft" panose="02000000000000000000" pitchFamily="2" charset="0"/>
              </a:rPr>
              <a:t> </a:t>
            </a:r>
            <a:r>
              <a:rPr lang="en-US" sz="2400" dirty="0" err="1">
                <a:latin typeface="#9Slide03 AmpleSoft" panose="02000000000000000000" pitchFamily="2" charset="0"/>
              </a:rPr>
              <a:t>chẽ</a:t>
            </a:r>
            <a:r>
              <a:rPr lang="en-US" sz="2400" dirty="0">
                <a:latin typeface="#9Slide03 AmpleSoft" panose="02000000000000000000" pitchFamily="2" charset="0"/>
              </a:rPr>
              <a:t>; </a:t>
            </a:r>
            <a:r>
              <a:rPr lang="en-US" sz="2400" dirty="0" err="1">
                <a:latin typeface="#9Slide03 AmpleSoft" panose="02000000000000000000" pitchFamily="2" charset="0"/>
              </a:rPr>
              <a:t>lí</a:t>
            </a:r>
            <a:r>
              <a:rPr lang="en-US" sz="2400" dirty="0">
                <a:latin typeface="#9Slide03 AmpleSoft" panose="02000000000000000000" pitchFamily="2" charset="0"/>
              </a:rPr>
              <a:t> </a:t>
            </a:r>
            <a:r>
              <a:rPr lang="en-US" sz="2400" dirty="0" err="1">
                <a:latin typeface="#9Slide03 AmpleSoft" panose="02000000000000000000" pitchFamily="2" charset="0"/>
              </a:rPr>
              <a:t>lẽ</a:t>
            </a:r>
            <a:r>
              <a:rPr lang="en-US" sz="2400" dirty="0">
                <a:latin typeface="#9Slide03 AmpleSoft" panose="02000000000000000000" pitchFamily="2" charset="0"/>
              </a:rPr>
              <a:t> </a:t>
            </a:r>
            <a:r>
              <a:rPr lang="en-US" sz="2400" dirty="0" err="1">
                <a:latin typeface="#9Slide03 AmpleSoft" panose="02000000000000000000" pitchFamily="2" charset="0"/>
              </a:rPr>
              <a:t>thuyết</a:t>
            </a:r>
            <a:r>
              <a:rPr lang="en-US" sz="2400" dirty="0">
                <a:latin typeface="#9Slide03 AmpleSoft" panose="02000000000000000000" pitchFamily="2" charset="0"/>
              </a:rPr>
              <a:t> </a:t>
            </a:r>
            <a:r>
              <a:rPr lang="en-US" sz="2400" dirty="0" err="1">
                <a:latin typeface="#9Slide03 AmpleSoft" panose="02000000000000000000" pitchFamily="2" charset="0"/>
              </a:rPr>
              <a:t>phục</a:t>
            </a:r>
            <a:r>
              <a:rPr lang="en-US" sz="2400" dirty="0">
                <a:latin typeface="#9Slide03 AmpleSoft" panose="02000000000000000000" pitchFamily="2" charset="0"/>
              </a:rPr>
              <a:t>, </a:t>
            </a:r>
            <a:r>
              <a:rPr lang="en-US" sz="2400" dirty="0" err="1">
                <a:latin typeface="#9Slide03 AmpleSoft" panose="02000000000000000000" pitchFamily="2" charset="0"/>
              </a:rPr>
              <a:t>bằng</a:t>
            </a:r>
            <a:r>
              <a:rPr lang="en-US" sz="2400" dirty="0">
                <a:latin typeface="#9Slide03 AmpleSoft" panose="02000000000000000000" pitchFamily="2" charset="0"/>
              </a:rPr>
              <a:t> </a:t>
            </a:r>
            <a:r>
              <a:rPr lang="en-US" sz="2400" dirty="0" err="1">
                <a:latin typeface="#9Slide03 AmpleSoft" panose="02000000000000000000" pitchFamily="2" charset="0"/>
              </a:rPr>
              <a:t>chứng</a:t>
            </a:r>
            <a:r>
              <a:rPr lang="en-US" sz="2400" dirty="0">
                <a:latin typeface="#9Slide03 AmpleSoft" panose="02000000000000000000" pitchFamily="2" charset="0"/>
              </a:rPr>
              <a:t> </a:t>
            </a:r>
            <a:r>
              <a:rPr lang="en-US" sz="2400" dirty="0" err="1">
                <a:latin typeface="#9Slide03 AmpleSoft" panose="02000000000000000000" pitchFamily="2" charset="0"/>
              </a:rPr>
              <a:t>xác</a:t>
            </a:r>
            <a:r>
              <a:rPr lang="en-US" sz="2400" dirty="0">
                <a:latin typeface="#9Slide03 AmpleSoft" panose="02000000000000000000" pitchFamily="2" charset="0"/>
              </a:rPr>
              <a:t> </a:t>
            </a:r>
            <a:r>
              <a:rPr lang="en-US" sz="2400" dirty="0" err="1">
                <a:latin typeface="#9Slide03 AmpleSoft" panose="02000000000000000000" pitchFamily="2" charset="0"/>
              </a:rPr>
              <a:t>đáng</a:t>
            </a:r>
            <a:r>
              <a:rPr lang="en-US" sz="2400" dirty="0">
                <a:latin typeface="#9Slide03 AmpleSoft" panose="02000000000000000000" pitchFamily="2" charset="0"/>
              </a:rPr>
              <a:t> </a:t>
            </a:r>
            <a:r>
              <a:rPr lang="en-US" sz="2400" dirty="0" err="1">
                <a:latin typeface="#9Slide03 AmpleSoft" panose="02000000000000000000" pitchFamily="2" charset="0"/>
              </a:rPr>
              <a:t>để</a:t>
            </a:r>
            <a:r>
              <a:rPr lang="en-US" sz="2400" dirty="0">
                <a:latin typeface="#9Slide03 AmpleSoft" panose="02000000000000000000" pitchFamily="2" charset="0"/>
              </a:rPr>
              <a:t> </a:t>
            </a:r>
            <a:r>
              <a:rPr lang="en-US" sz="2400" dirty="0" err="1">
                <a:latin typeface="#9Slide03 AmpleSoft" panose="02000000000000000000" pitchFamily="2" charset="0"/>
              </a:rPr>
              <a:t>làm</a:t>
            </a:r>
            <a:r>
              <a:rPr lang="en-US" sz="2400" dirty="0">
                <a:latin typeface="#9Slide03 AmpleSoft" panose="02000000000000000000" pitchFamily="2" charset="0"/>
              </a:rPr>
              <a:t> </a:t>
            </a:r>
            <a:r>
              <a:rPr lang="en-US" sz="2400" dirty="0" err="1">
                <a:latin typeface="#9Slide03 AmpleSoft" panose="02000000000000000000" pitchFamily="2" charset="0"/>
              </a:rPr>
              <a:t>sáng</a:t>
            </a:r>
            <a:r>
              <a:rPr lang="en-US" sz="2400" dirty="0">
                <a:latin typeface="#9Slide03 AmpleSoft" panose="02000000000000000000" pitchFamily="2" charset="0"/>
              </a:rPr>
              <a:t> </a:t>
            </a:r>
            <a:r>
              <a:rPr lang="en-US" sz="2400" dirty="0" err="1">
                <a:latin typeface="#9Slide03 AmpleSoft" panose="02000000000000000000" pitchFamily="2" charset="0"/>
              </a:rPr>
              <a:t>tỏ</a:t>
            </a:r>
            <a:r>
              <a:rPr lang="en-US" sz="2400" dirty="0">
                <a:latin typeface="#9Slide03 AmpleSoft" panose="02000000000000000000" pitchFamily="2" charset="0"/>
              </a:rPr>
              <a:t> ý </a:t>
            </a:r>
            <a:r>
              <a:rPr lang="en-US" sz="2400" dirty="0" err="1">
                <a:latin typeface="#9Slide03 AmpleSoft" panose="02000000000000000000" pitchFamily="2" charset="0"/>
              </a:rPr>
              <a:t>kiến</a:t>
            </a:r>
            <a:endParaRPr lang="en-US" sz="2400" dirty="0">
              <a:latin typeface="#9Slide03 AmpleSoft" panose="02000000000000000000" pitchFamily="2" charset="0"/>
            </a:endParaRPr>
          </a:p>
        </p:txBody>
      </p:sp>
      <p:sp>
        <p:nvSpPr>
          <p:cNvPr id="44" name="TextBox 43">
            <a:extLst>
              <a:ext uri="{FF2B5EF4-FFF2-40B4-BE49-F238E27FC236}">
                <a16:creationId xmlns:a16="http://schemas.microsoft.com/office/drawing/2014/main" id="{365F04C9-C882-48F7-ABE5-2EB34A1138E6}"/>
              </a:ext>
            </a:extLst>
          </p:cNvPr>
          <p:cNvSpPr txBox="1"/>
          <p:nvPr/>
        </p:nvSpPr>
        <p:spPr>
          <a:xfrm>
            <a:off x="7353417" y="4971220"/>
            <a:ext cx="3930352" cy="830997"/>
          </a:xfrm>
          <a:prstGeom prst="rect">
            <a:avLst/>
          </a:prstGeom>
          <a:noFill/>
        </p:spPr>
        <p:txBody>
          <a:bodyPr wrap="square">
            <a:spAutoFit/>
          </a:bodyPr>
          <a:lstStyle/>
          <a:p>
            <a:pPr algn="just"/>
            <a:r>
              <a:rPr lang="en-US" sz="2400" dirty="0" err="1">
                <a:latin typeface="#9Slide03 AmpleSoft" panose="02000000000000000000" pitchFamily="2" charset="0"/>
              </a:rPr>
              <a:t>Khẳng</a:t>
            </a:r>
            <a:r>
              <a:rPr lang="en-US" sz="2400" dirty="0">
                <a:latin typeface="#9Slide03 AmpleSoft" panose="02000000000000000000" pitchFamily="2" charset="0"/>
              </a:rPr>
              <a:t> </a:t>
            </a:r>
            <a:r>
              <a:rPr lang="en-US" sz="2400" dirty="0" err="1">
                <a:latin typeface="#9Slide03 AmpleSoft" panose="02000000000000000000" pitchFamily="2" charset="0"/>
              </a:rPr>
              <a:t>định</a:t>
            </a:r>
            <a:r>
              <a:rPr lang="en-US" sz="2400" dirty="0">
                <a:latin typeface="#9Slide03 AmpleSoft" panose="02000000000000000000" pitchFamily="2" charset="0"/>
              </a:rPr>
              <a:t> </a:t>
            </a:r>
            <a:r>
              <a:rPr lang="en-US" sz="2400" dirty="0" err="1">
                <a:latin typeface="#9Slide03 AmpleSoft" panose="02000000000000000000" pitchFamily="2" charset="0"/>
              </a:rPr>
              <a:t>được</a:t>
            </a:r>
            <a:r>
              <a:rPr lang="en-US" sz="2400" dirty="0">
                <a:latin typeface="#9Slide03 AmpleSoft" panose="02000000000000000000" pitchFamily="2" charset="0"/>
              </a:rPr>
              <a:t> ý </a:t>
            </a:r>
            <a:r>
              <a:rPr lang="en-US" sz="2400" dirty="0" err="1">
                <a:latin typeface="#9Slide03 AmpleSoft" panose="02000000000000000000" pitchFamily="2" charset="0"/>
              </a:rPr>
              <a:t>nghĩa</a:t>
            </a:r>
            <a:r>
              <a:rPr lang="en-US" sz="2400" dirty="0">
                <a:latin typeface="#9Slide03 AmpleSoft" panose="02000000000000000000" pitchFamily="2" charset="0"/>
              </a:rPr>
              <a:t>, </a:t>
            </a:r>
            <a:r>
              <a:rPr lang="en-US" sz="2400" dirty="0" err="1">
                <a:latin typeface="#9Slide03 AmpleSoft" panose="02000000000000000000" pitchFamily="2" charset="0"/>
              </a:rPr>
              <a:t>giá</a:t>
            </a:r>
            <a:r>
              <a:rPr lang="en-US" sz="2400" dirty="0">
                <a:latin typeface="#9Slide03 AmpleSoft" panose="02000000000000000000" pitchFamily="2" charset="0"/>
              </a:rPr>
              <a:t> </a:t>
            </a:r>
            <a:r>
              <a:rPr lang="en-US" sz="2400" dirty="0" err="1">
                <a:latin typeface="#9Slide03 AmpleSoft" panose="02000000000000000000" pitchFamily="2" charset="0"/>
              </a:rPr>
              <a:t>trị</a:t>
            </a:r>
            <a:r>
              <a:rPr lang="en-US" sz="2400" dirty="0">
                <a:latin typeface="#9Slide03 AmpleSoft" panose="02000000000000000000" pitchFamily="2" charset="0"/>
              </a:rPr>
              <a:t> </a:t>
            </a:r>
            <a:r>
              <a:rPr lang="en-US" sz="2400" dirty="0" err="1">
                <a:latin typeface="#9Slide03 AmpleSoft" panose="02000000000000000000" pitchFamily="2" charset="0"/>
              </a:rPr>
              <a:t>của</a:t>
            </a:r>
            <a:r>
              <a:rPr lang="en-US" sz="2400" dirty="0">
                <a:latin typeface="#9Slide03 AmpleSoft" panose="02000000000000000000" pitchFamily="2" charset="0"/>
              </a:rPr>
              <a:t> </a:t>
            </a:r>
            <a:r>
              <a:rPr lang="en-US" sz="2400" dirty="0" err="1">
                <a:latin typeface="#9Slide03 AmpleSoft" panose="02000000000000000000" pitchFamily="2" charset="0"/>
              </a:rPr>
              <a:t>tác</a:t>
            </a:r>
            <a:r>
              <a:rPr lang="en-US" sz="2400" dirty="0">
                <a:latin typeface="#9Slide03 AmpleSoft" panose="02000000000000000000" pitchFamily="2" charset="0"/>
              </a:rPr>
              <a:t> </a:t>
            </a:r>
            <a:r>
              <a:rPr lang="en-US" sz="2400" dirty="0" err="1">
                <a:latin typeface="#9Slide03 AmpleSoft" panose="02000000000000000000" pitchFamily="2" charset="0"/>
              </a:rPr>
              <a:t>phẩm</a:t>
            </a:r>
            <a:r>
              <a:rPr lang="en-US" sz="2400" dirty="0">
                <a:latin typeface="#9Slide03 AmpleSoft" panose="02000000000000000000" pitchFamily="2" charset="0"/>
              </a:rPr>
              <a:t>.</a:t>
            </a:r>
          </a:p>
        </p:txBody>
      </p:sp>
    </p:spTree>
    <p:extLst>
      <p:ext uri="{BB962C8B-B14F-4D97-AF65-F5344CB8AC3E}">
        <p14:creationId xmlns:p14="http://schemas.microsoft.com/office/powerpoint/2010/main" val="2265424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barn(inVertical)">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arn(inVertical)">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barn(inVertical)">
                                      <p:cBhvr>
                                        <p:cTn id="23" dur="500"/>
                                        <p:tgtEl>
                                          <p:spTgt spid="41"/>
                                        </p:tgtEl>
                                      </p:cBhvr>
                                    </p:animEffect>
                                  </p:childTnLst>
                                </p:cTn>
                              </p:par>
                              <p:par>
                                <p:cTn id="24" presetID="16" presetClass="entr" presetSubtype="21"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barn(inVertical)">
                                      <p:cBhvr>
                                        <p:cTn id="31" dur="500"/>
                                        <p:tgtEl>
                                          <p:spTgt spid="42"/>
                                        </p:tgtEl>
                                      </p:cBhvr>
                                    </p:animEffect>
                                  </p:childTnLst>
                                </p:cTn>
                              </p:par>
                              <p:par>
                                <p:cTn id="32" presetID="16" presetClass="entr" presetSubtype="21"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barn(inVertical)">
                                      <p:cBhvr>
                                        <p:cTn id="39" dur="500"/>
                                        <p:tgtEl>
                                          <p:spTgt spid="43"/>
                                        </p:tgtEl>
                                      </p:cBhvr>
                                    </p:animEffect>
                                  </p:childTnLst>
                                </p:cTn>
                              </p:par>
                              <p:par>
                                <p:cTn id="40" presetID="16" presetClass="entr" presetSubtype="21"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500"/>
                                        <p:tgtEl>
                                          <p:spTgt spid="23"/>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barn(inVertical)">
                                      <p:cBhvr>
                                        <p:cTn id="5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90AF63-1D47-4DEB-BFEE-5ECC671D79D1}"/>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6"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3937749" y="908769"/>
            <a:ext cx="4233851" cy="4558065"/>
          </a:xfrm>
          <a:prstGeom prst="rect">
            <a:avLst/>
          </a:prstGeom>
        </p:spPr>
      </p:pic>
      <p:pic>
        <p:nvPicPr>
          <p:cNvPr id="17"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3016413" y="802704"/>
            <a:ext cx="676715" cy="707197"/>
          </a:xfrm>
          <a:prstGeom prst="rect">
            <a:avLst/>
          </a:prstGeom>
        </p:spPr>
      </p:pic>
      <p:pic>
        <p:nvPicPr>
          <p:cNvPr id="18" name="图片 17">
            <a:extLst>
              <a:ext uri="{FF2B5EF4-FFF2-40B4-BE49-F238E27FC236}">
                <a16:creationId xmlns:a16="http://schemas.microsoft.com/office/drawing/2014/main" id="{D4811393-123B-4E5E-ABA6-6E41F21BDAC5}"/>
              </a:ext>
            </a:extLst>
          </p:cNvPr>
          <p:cNvPicPr>
            <a:picLocks noChangeAspect="1"/>
          </p:cNvPicPr>
          <p:nvPr/>
        </p:nvPicPr>
        <p:blipFill>
          <a:blip r:embed="rId9"/>
          <a:stretch>
            <a:fillRect/>
          </a:stretch>
        </p:blipFill>
        <p:spPr>
          <a:xfrm>
            <a:off x="2868847" y="1645226"/>
            <a:ext cx="1286367" cy="1280271"/>
          </a:xfrm>
          <a:prstGeom prst="rect">
            <a:avLst/>
          </a:prstGeom>
        </p:spPr>
      </p:pic>
      <p:sp>
        <p:nvSpPr>
          <p:cNvPr id="114" name="文本框 113">
            <a:extLst>
              <a:ext uri="{FF2B5EF4-FFF2-40B4-BE49-F238E27FC236}">
                <a16:creationId xmlns:a16="http://schemas.microsoft.com/office/drawing/2014/main" id="{20209AAE-7B10-467B-B114-249EE1FF1EE3}"/>
              </a:ext>
            </a:extLst>
          </p:cNvPr>
          <p:cNvSpPr txBox="1"/>
          <p:nvPr/>
        </p:nvSpPr>
        <p:spPr>
          <a:xfrm>
            <a:off x="4734873" y="2008220"/>
            <a:ext cx="2639602" cy="1323439"/>
          </a:xfrm>
          <a:prstGeom prst="rect">
            <a:avLst/>
          </a:prstGeom>
          <a:noFill/>
        </p:spPr>
        <p:txBody>
          <a:bodyPr wrap="square" rtlCol="0">
            <a:spAutoFit/>
          </a:bodyPr>
          <a:lstStyle/>
          <a:p>
            <a:pPr algn="ctr"/>
            <a:r>
              <a:rPr lang="en-US" altLang="zh-CN" sz="4000" dirty="0">
                <a:solidFill>
                  <a:srgbClr val="FF0000"/>
                </a:solidFill>
                <a:latin typeface="#9Slide03 AllRoundGothic" panose="020B0703020202020104" pitchFamily="34" charset="0"/>
                <a:ea typeface="汉仪夏日体W" panose="00020600040101010101" pitchFamily="18" charset="-122"/>
              </a:rPr>
              <a:t>2. </a:t>
            </a:r>
            <a:r>
              <a:rPr lang="en-US" altLang="zh-CN" sz="4000" dirty="0" err="1">
                <a:solidFill>
                  <a:srgbClr val="FF0000"/>
                </a:solidFill>
                <a:latin typeface="#9Slide03 AllRoundGothic" panose="020B0703020202020104" pitchFamily="34" charset="0"/>
                <a:ea typeface="汉仪夏日体W" panose="00020600040101010101" pitchFamily="18" charset="-122"/>
              </a:rPr>
              <a:t>Phân</a:t>
            </a:r>
            <a:r>
              <a:rPr lang="en-US" altLang="zh-CN" sz="4000" dirty="0">
                <a:solidFill>
                  <a:srgbClr val="FF0000"/>
                </a:solidFill>
                <a:latin typeface="#9Slide03 AllRoundGothic" panose="020B0703020202020104" pitchFamily="34" charset="0"/>
                <a:ea typeface="汉仪夏日体W" panose="00020600040101010101" pitchFamily="18" charset="-122"/>
              </a:rPr>
              <a:t> </a:t>
            </a:r>
            <a:r>
              <a:rPr lang="en-US" altLang="zh-CN" sz="4000" dirty="0" err="1">
                <a:solidFill>
                  <a:srgbClr val="FF0000"/>
                </a:solidFill>
                <a:latin typeface="#9Slide03 AllRoundGothic" panose="020B0703020202020104" pitchFamily="34" charset="0"/>
                <a:ea typeface="汉仪夏日体W" panose="00020600040101010101" pitchFamily="18" charset="-122"/>
              </a:rPr>
              <a:t>tích</a:t>
            </a:r>
            <a:r>
              <a:rPr lang="en-US" altLang="zh-CN" sz="4000" dirty="0">
                <a:solidFill>
                  <a:srgbClr val="FF0000"/>
                </a:solidFill>
                <a:latin typeface="#9Slide03 AllRoundGothic" panose="020B0703020202020104" pitchFamily="34" charset="0"/>
                <a:ea typeface="汉仪夏日体W" panose="00020600040101010101" pitchFamily="18" charset="-122"/>
              </a:rPr>
              <a:t> </a:t>
            </a:r>
            <a:r>
              <a:rPr lang="en-US" altLang="zh-CN" sz="4000" dirty="0" err="1">
                <a:solidFill>
                  <a:srgbClr val="FF0000"/>
                </a:solidFill>
                <a:latin typeface="#9Slide03 AllRoundGothic" panose="020B0703020202020104" pitchFamily="34" charset="0"/>
                <a:ea typeface="汉仪夏日体W" panose="00020600040101010101" pitchFamily="18" charset="-122"/>
              </a:rPr>
              <a:t>mẫu</a:t>
            </a:r>
            <a:endParaRPr lang="zh-CN" altLang="en-US" sz="4000" dirty="0">
              <a:solidFill>
                <a:srgbClr val="FF0000"/>
              </a:solidFill>
              <a:latin typeface="#9Slide03 AllRoundGothic" panose="020B0703020202020104" pitchFamily="34" charset="0"/>
              <a:ea typeface="汉仪夏日体W" panose="00020600040101010101" pitchFamily="18" charset="-122"/>
            </a:endParaRPr>
          </a:p>
        </p:txBody>
      </p:sp>
      <p:pic>
        <p:nvPicPr>
          <p:cNvPr id="19" name="图片 18">
            <a:extLst>
              <a:ext uri="{FF2B5EF4-FFF2-40B4-BE49-F238E27FC236}">
                <a16:creationId xmlns:a16="http://schemas.microsoft.com/office/drawing/2014/main" id="{AAF06224-66D5-4EDF-B567-735310A4C1C0}"/>
              </a:ext>
            </a:extLst>
          </p:cNvPr>
          <p:cNvPicPr>
            <a:picLocks noChangeAspect="1"/>
          </p:cNvPicPr>
          <p:nvPr/>
        </p:nvPicPr>
        <p:blipFill>
          <a:blip r:embed="rId10"/>
          <a:stretch>
            <a:fillRect/>
          </a:stretch>
        </p:blipFill>
        <p:spPr>
          <a:xfrm>
            <a:off x="9431031" y="2078823"/>
            <a:ext cx="2523963" cy="2505673"/>
          </a:xfrm>
          <a:prstGeom prst="rect">
            <a:avLst/>
          </a:prstGeom>
        </p:spPr>
      </p:pic>
      <p:pic>
        <p:nvPicPr>
          <p:cNvPr id="20" name="图片 19">
            <a:extLst>
              <a:ext uri="{FF2B5EF4-FFF2-40B4-BE49-F238E27FC236}">
                <a16:creationId xmlns:a16="http://schemas.microsoft.com/office/drawing/2014/main" id="{F8185D55-0902-4A6D-B63F-DA65073A47BF}"/>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id="{21C64A99-3D07-4E95-BDBD-4A2FD9F8B721}"/>
              </a:ext>
            </a:extLst>
          </p:cNvPr>
          <p:cNvPicPr>
            <a:picLocks noChangeAspect="1"/>
          </p:cNvPicPr>
          <p:nvPr/>
        </p:nvPicPr>
        <p:blipFill>
          <a:blip r:embed="rId12"/>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id="{2F06EBA9-0539-4CDB-B423-45758EBC76FF}"/>
              </a:ext>
            </a:extLst>
          </p:cNvPr>
          <p:cNvPicPr>
            <a:picLocks noChangeAspect="1"/>
          </p:cNvPicPr>
          <p:nvPr/>
        </p:nvPicPr>
        <p:blipFill>
          <a:blip r:embed="rId13"/>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id="{B798A7A3-DDB5-4F7C-A674-05D3720D241E}"/>
              </a:ext>
            </a:extLst>
          </p:cNvPr>
          <p:cNvPicPr>
            <a:picLocks noChangeAspect="1"/>
          </p:cNvPicPr>
          <p:nvPr/>
        </p:nvPicPr>
        <p:blipFill rotWithShape="1">
          <a:blip r:embed="rId14"/>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id="{2B579779-48D3-4F4C-8FC8-41E2AFBD0EB1}"/>
              </a:ext>
            </a:extLst>
          </p:cNvPr>
          <p:cNvPicPr>
            <a:picLocks noChangeAspect="1"/>
          </p:cNvPicPr>
          <p:nvPr/>
        </p:nvPicPr>
        <p:blipFill rotWithShape="1">
          <a:blip r:embed="rId14"/>
          <a:srcRect l="79894" t="-7176" r="-2213" b="34190"/>
          <a:stretch/>
        </p:blipFill>
        <p:spPr>
          <a:xfrm>
            <a:off x="1688602" y="733680"/>
            <a:ext cx="1125990" cy="534227"/>
          </a:xfrm>
          <a:prstGeom prst="rect">
            <a:avLst/>
          </a:prstGeom>
        </p:spPr>
      </p:pic>
    </p:spTree>
    <p:extLst>
      <p:ext uri="{BB962C8B-B14F-4D97-AF65-F5344CB8AC3E}">
        <p14:creationId xmlns:p14="http://schemas.microsoft.com/office/powerpoint/2010/main" val="2591954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750"/>
                                        <p:tgtEl>
                                          <p:spTgt spid="16"/>
                                        </p:tgtEl>
                                      </p:cBhvr>
                                    </p:animEffect>
                                    <p:anim calcmode="lin" valueType="num">
                                      <p:cBhvr>
                                        <p:cTn id="31" dur="750" fill="hold"/>
                                        <p:tgtEl>
                                          <p:spTgt spid="16"/>
                                        </p:tgtEl>
                                        <p:attrNameLst>
                                          <p:attrName>ppt_x</p:attrName>
                                        </p:attrNameLst>
                                      </p:cBhvr>
                                      <p:tavLst>
                                        <p:tav tm="0">
                                          <p:val>
                                            <p:strVal val="#ppt_x"/>
                                          </p:val>
                                        </p:tav>
                                        <p:tav tm="100000">
                                          <p:val>
                                            <p:strVal val="#ppt_x"/>
                                          </p:val>
                                        </p:tav>
                                      </p:tavLst>
                                    </p:anim>
                                    <p:anim calcmode="lin" valueType="num">
                                      <p:cBhvr>
                                        <p:cTn id="32" dur="75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250"/>
                            </p:stCondLst>
                            <p:childTnLst>
                              <p:par>
                                <p:cTn id="34" presetID="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par>
                          <p:cTn id="42" fill="hold">
                            <p:stCondLst>
                              <p:cond delay="2750"/>
                            </p:stCondLst>
                            <p:childTnLst>
                              <p:par>
                                <p:cTn id="43" presetID="22" presetClass="entr" presetSubtype="1"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par>
                                <p:cTn id="46" presetID="22" presetClass="entr" presetSubtype="1"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childTnLst>
                          </p:cTn>
                        </p:par>
                        <p:par>
                          <p:cTn id="49" fill="hold">
                            <p:stCondLst>
                              <p:cond delay="3250"/>
                            </p:stCondLst>
                            <p:childTnLst>
                              <p:par>
                                <p:cTn id="50" presetID="38" presetClass="entr" presetSubtype="0" accel="50000" fill="hold" grpId="0" nodeType="afterEffect">
                                  <p:stCondLst>
                                    <p:cond delay="0"/>
                                  </p:stCondLst>
                                  <p:iterate type="lt">
                                    <p:tmPct val="50000"/>
                                  </p:iterate>
                                  <p:childTnLst>
                                    <p:set>
                                      <p:cBhvr>
                                        <p:cTn id="51" dur="1" fill="hold">
                                          <p:stCondLst>
                                            <p:cond delay="0"/>
                                          </p:stCondLst>
                                        </p:cTn>
                                        <p:tgtEl>
                                          <p:spTgt spid="114"/>
                                        </p:tgtEl>
                                        <p:attrNameLst>
                                          <p:attrName>style.visibility</p:attrName>
                                        </p:attrNameLst>
                                      </p:cBhvr>
                                      <p:to>
                                        <p:strVal val="visible"/>
                                      </p:to>
                                    </p:set>
                                    <p:set>
                                      <p:cBhvr>
                                        <p:cTn id="52" dur="227" fill="hold">
                                          <p:stCondLst>
                                            <p:cond delay="0"/>
                                          </p:stCondLst>
                                        </p:cTn>
                                        <p:tgtEl>
                                          <p:spTgt spid="114"/>
                                        </p:tgtEl>
                                        <p:attrNameLst>
                                          <p:attrName>style.rotation</p:attrName>
                                        </p:attrNameLst>
                                      </p:cBhvr>
                                      <p:to>
                                        <p:strVal val="-45.0"/>
                                      </p:to>
                                    </p:set>
                                    <p:anim calcmode="lin" valueType="num">
                                      <p:cBhvr>
                                        <p:cTn id="53" dur="227" fill="hold">
                                          <p:stCondLst>
                                            <p:cond delay="227"/>
                                          </p:stCondLst>
                                        </p:cTn>
                                        <p:tgtEl>
                                          <p:spTgt spid="114"/>
                                        </p:tgtEl>
                                        <p:attrNameLst>
                                          <p:attrName>style.rotation</p:attrName>
                                        </p:attrNameLst>
                                      </p:cBhvr>
                                      <p:tavLst>
                                        <p:tav tm="0">
                                          <p:val>
                                            <p:fltVal val="-45"/>
                                          </p:val>
                                        </p:tav>
                                        <p:tav tm="69900">
                                          <p:val>
                                            <p:fltVal val="45"/>
                                          </p:val>
                                        </p:tav>
                                        <p:tav tm="100000">
                                          <p:val>
                                            <p:fltVal val="0"/>
                                          </p:val>
                                        </p:tav>
                                      </p:tavLst>
                                    </p:anim>
                                    <p:anim calcmode="lin" valueType="num">
                                      <p:cBhvr>
                                        <p:cTn id="54" dur="227" fill="hold">
                                          <p:stCondLst>
                                            <p:cond delay="0"/>
                                          </p:stCondLst>
                                        </p:cTn>
                                        <p:tgtEl>
                                          <p:spTgt spid="114"/>
                                        </p:tgtEl>
                                        <p:attrNameLst>
                                          <p:attrName>ppt_y</p:attrName>
                                        </p:attrNameLst>
                                      </p:cBhvr>
                                      <p:tavLst>
                                        <p:tav tm="0">
                                          <p:val>
                                            <p:strVal val="#ppt_y-1"/>
                                          </p:val>
                                        </p:tav>
                                        <p:tav tm="100000">
                                          <p:val>
                                            <p:strVal val="#ppt_y-(0.354*#ppt_w-0.172*#ppt_h)"/>
                                          </p:val>
                                        </p:tav>
                                      </p:tavLst>
                                    </p:anim>
                                    <p:anim calcmode="lin" valueType="num">
                                      <p:cBhvr>
                                        <p:cTn id="55" dur="78" decel="50000" autoRev="1" fill="hold">
                                          <p:stCondLst>
                                            <p:cond delay="227"/>
                                          </p:stCondLst>
                                        </p:cTn>
                                        <p:tgtEl>
                                          <p:spTgt spid="114"/>
                                        </p:tgtEl>
                                        <p:attrNameLst>
                                          <p:attrName>ppt_y</p:attrName>
                                        </p:attrNameLst>
                                      </p:cBhvr>
                                      <p:tavLst>
                                        <p:tav tm="0">
                                          <p:val>
                                            <p:strVal val="#ppt_y-(0.354*#ppt_w-0.172*#ppt_h)"/>
                                          </p:val>
                                        </p:tav>
                                        <p:tav tm="100000">
                                          <p:val>
                                            <p:strVal val="#ppt_y-(0.354*#ppt_w-0.172*#ppt_h)-#ppt_h/2"/>
                                          </p:val>
                                        </p:tav>
                                      </p:tavLst>
                                    </p:anim>
                                    <p:anim calcmode="lin" valueType="num">
                                      <p:cBhvr>
                                        <p:cTn id="56" dur="68" fill="hold">
                                          <p:stCondLst>
                                            <p:cond delay="432"/>
                                          </p:stCondLst>
                                        </p:cTn>
                                        <p:tgtEl>
                                          <p:spTgt spid="11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4">
            <a:extLst>
              <a:ext uri="{FF2B5EF4-FFF2-40B4-BE49-F238E27FC236}">
                <a16:creationId xmlns:a16="http://schemas.microsoft.com/office/drawing/2014/main" id="{8F62A578-77F8-46C8-B491-FC710B87DD35}"/>
              </a:ext>
            </a:extLst>
          </p:cNvPr>
          <p:cNvGrpSpPr/>
          <p:nvPr/>
        </p:nvGrpSpPr>
        <p:grpSpPr>
          <a:xfrm>
            <a:off x="0" y="259080"/>
            <a:ext cx="11805470" cy="6244583"/>
            <a:chOff x="-65032" y="149809"/>
            <a:chExt cx="11805470" cy="5905487"/>
          </a:xfrm>
        </p:grpSpPr>
        <p:pic>
          <p:nvPicPr>
            <p:cNvPr id="32" name="图片 134">
              <a:extLst>
                <a:ext uri="{FF2B5EF4-FFF2-40B4-BE49-F238E27FC236}">
                  <a16:creationId xmlns:a16="http://schemas.microsoft.com/office/drawing/2014/main" id="{51AF4851-007C-4110-A79A-AB9AC3F52025}"/>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50" name="图片 135">
              <a:extLst>
                <a:ext uri="{FF2B5EF4-FFF2-40B4-BE49-F238E27FC236}">
                  <a16:creationId xmlns:a16="http://schemas.microsoft.com/office/drawing/2014/main" id="{9F3631D0-2168-4143-A166-D4B0B77F6CC2}"/>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51" name="图片 136">
              <a:extLst>
                <a:ext uri="{FF2B5EF4-FFF2-40B4-BE49-F238E27FC236}">
                  <a16:creationId xmlns:a16="http://schemas.microsoft.com/office/drawing/2014/main" id="{AAE36356-F455-431F-9AD2-186F61880E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52" name="图片 142">
              <a:extLst>
                <a:ext uri="{FF2B5EF4-FFF2-40B4-BE49-F238E27FC236}">
                  <a16:creationId xmlns:a16="http://schemas.microsoft.com/office/drawing/2014/main" id="{C290BB7B-8632-4DA8-97C5-34391F4890FC}"/>
                </a:ext>
              </a:extLst>
            </p:cNvPr>
            <p:cNvPicPr>
              <a:picLocks noChangeAspect="1"/>
            </p:cNvPicPr>
            <p:nvPr/>
          </p:nvPicPr>
          <p:blipFill>
            <a:blip r:embed="rId6"/>
            <a:stretch>
              <a:fillRect/>
            </a:stretch>
          </p:blipFill>
          <p:spPr>
            <a:xfrm>
              <a:off x="341926" y="784490"/>
              <a:ext cx="1054699" cy="4986960"/>
            </a:xfrm>
            <a:prstGeom prst="rect">
              <a:avLst/>
            </a:prstGeom>
          </p:spPr>
        </p:pic>
      </p:grpSp>
      <p:grpSp>
        <p:nvGrpSpPr>
          <p:cNvPr id="10" name="Group 9">
            <a:extLst>
              <a:ext uri="{FF2B5EF4-FFF2-40B4-BE49-F238E27FC236}">
                <a16:creationId xmlns:a16="http://schemas.microsoft.com/office/drawing/2014/main" id="{64C084B3-03C5-4875-97EB-F6F7F1A57808}"/>
              </a:ext>
            </a:extLst>
          </p:cNvPr>
          <p:cNvGrpSpPr/>
          <p:nvPr/>
        </p:nvGrpSpPr>
        <p:grpSpPr>
          <a:xfrm>
            <a:off x="6494996" y="1018878"/>
            <a:ext cx="4384115" cy="837655"/>
            <a:chOff x="5780998" y="436573"/>
            <a:chExt cx="5697968" cy="1158179"/>
          </a:xfrm>
        </p:grpSpPr>
        <p:sp>
          <p:nvSpPr>
            <p:cNvPr id="11" name="Google Shape;255;p30">
              <a:extLst>
                <a:ext uri="{FF2B5EF4-FFF2-40B4-BE49-F238E27FC236}">
                  <a16:creationId xmlns:a16="http://schemas.microsoft.com/office/drawing/2014/main" id="{F7DC2E79-3EF7-4B8C-AA45-E32A4E55C9D1}"/>
                </a:ext>
              </a:extLst>
            </p:cNvPr>
            <p:cNvSpPr/>
            <p:nvPr/>
          </p:nvSpPr>
          <p:spPr>
            <a:xfrm>
              <a:off x="5780998" y="436573"/>
              <a:ext cx="5697968" cy="1158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CEEC8"/>
            </a:solidFill>
            <a:ln>
              <a:noFill/>
            </a:ln>
          </p:spPr>
          <p:txBody>
            <a:bodyPr spcFirstLastPara="1" wrap="square" lIns="91425" tIns="91425" rIns="91425" bIns="91425" anchor="ctr" anchorCtr="0">
              <a:noAutofit/>
            </a:bodyPr>
            <a:lstStyle/>
            <a:p>
              <a:endParaRPr sz="1200" dirty="0"/>
            </a:p>
          </p:txBody>
        </p:sp>
        <p:sp>
          <p:nvSpPr>
            <p:cNvPr id="12" name="Rectangle 11">
              <a:extLst>
                <a:ext uri="{FF2B5EF4-FFF2-40B4-BE49-F238E27FC236}">
                  <a16:creationId xmlns:a16="http://schemas.microsoft.com/office/drawing/2014/main" id="{073AC84F-6E20-44A6-B876-221383DB9C46}"/>
                </a:ext>
              </a:extLst>
            </p:cNvPr>
            <p:cNvSpPr/>
            <p:nvPr/>
          </p:nvSpPr>
          <p:spPr>
            <a:xfrm>
              <a:off x="7011078" y="676628"/>
              <a:ext cx="3237813" cy="557154"/>
            </a:xfrm>
            <a:prstGeom prst="rect">
              <a:avLst/>
            </a:prstGeom>
          </p:spPr>
          <p:txBody>
            <a:bodyPr wrap="none">
              <a:spAutoFit/>
            </a:bodyPr>
            <a:lstStyle/>
            <a:p>
              <a:pPr algn="ctr">
                <a:lnSpc>
                  <a:spcPct val="115000"/>
                </a:lnSpc>
              </a:pPr>
              <a:r>
                <a:rPr lang="en-US" sz="2400" b="1" dirty="0">
                  <a:latin typeface="#9Slide04 SVNNaive Inline" panose="02010503010101020104" pitchFamily="2" charset="0"/>
                  <a:ea typeface="Calibri" panose="020F0502020204030204" pitchFamily="34" charset="0"/>
                  <a:cs typeface="Times New Roman" panose="02020603050405020304" pitchFamily="18" charset="0"/>
                </a:rPr>
                <a:t>HOẠT ĐỘNG NHÓM</a:t>
              </a:r>
            </a:p>
          </p:txBody>
        </p:sp>
      </p:grpSp>
      <p:pic>
        <p:nvPicPr>
          <p:cNvPr id="13" name="Picture 12">
            <a:extLst>
              <a:ext uri="{FF2B5EF4-FFF2-40B4-BE49-F238E27FC236}">
                <a16:creationId xmlns:a16="http://schemas.microsoft.com/office/drawing/2014/main" id="{2C018F78-60CD-4855-851D-465E04078E3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179743">
            <a:off x="8128569" y="1956690"/>
            <a:ext cx="1052436" cy="1052436"/>
          </a:xfrm>
          <a:prstGeom prst="rect">
            <a:avLst/>
          </a:prstGeom>
        </p:spPr>
      </p:pic>
      <p:grpSp>
        <p:nvGrpSpPr>
          <p:cNvPr id="14" name="Group 13">
            <a:extLst>
              <a:ext uri="{FF2B5EF4-FFF2-40B4-BE49-F238E27FC236}">
                <a16:creationId xmlns:a16="http://schemas.microsoft.com/office/drawing/2014/main" id="{8310224C-059B-489F-A2FB-816E0122755D}"/>
              </a:ext>
            </a:extLst>
          </p:cNvPr>
          <p:cNvGrpSpPr/>
          <p:nvPr/>
        </p:nvGrpSpPr>
        <p:grpSpPr>
          <a:xfrm>
            <a:off x="6553397" y="3003206"/>
            <a:ext cx="4384116" cy="837655"/>
            <a:chOff x="5780998" y="436573"/>
            <a:chExt cx="5697968" cy="1158179"/>
          </a:xfrm>
        </p:grpSpPr>
        <p:sp>
          <p:nvSpPr>
            <p:cNvPr id="15" name="Google Shape;255;p30">
              <a:extLst>
                <a:ext uri="{FF2B5EF4-FFF2-40B4-BE49-F238E27FC236}">
                  <a16:creationId xmlns:a16="http://schemas.microsoft.com/office/drawing/2014/main" id="{09BE6397-D879-486B-A47B-0E368BB147F3}"/>
                </a:ext>
              </a:extLst>
            </p:cNvPr>
            <p:cNvSpPr/>
            <p:nvPr/>
          </p:nvSpPr>
          <p:spPr>
            <a:xfrm>
              <a:off x="5780998" y="436573"/>
              <a:ext cx="5697968" cy="1158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CEEC8"/>
            </a:solidFill>
            <a:ln>
              <a:noFill/>
            </a:ln>
          </p:spPr>
          <p:txBody>
            <a:bodyPr spcFirstLastPara="1" wrap="square" lIns="91425" tIns="91425" rIns="91425" bIns="91425" anchor="ctr" anchorCtr="0">
              <a:noAutofit/>
            </a:bodyPr>
            <a:lstStyle/>
            <a:p>
              <a:endParaRPr sz="1200" dirty="0"/>
            </a:p>
          </p:txBody>
        </p:sp>
        <p:sp>
          <p:nvSpPr>
            <p:cNvPr id="16" name="Rectangle 15">
              <a:extLst>
                <a:ext uri="{FF2B5EF4-FFF2-40B4-BE49-F238E27FC236}">
                  <a16:creationId xmlns:a16="http://schemas.microsoft.com/office/drawing/2014/main" id="{64BF85D2-F6CF-4B33-92DB-CF4B98A0B518}"/>
                </a:ext>
              </a:extLst>
            </p:cNvPr>
            <p:cNvSpPr/>
            <p:nvPr/>
          </p:nvSpPr>
          <p:spPr>
            <a:xfrm>
              <a:off x="6835442" y="676628"/>
              <a:ext cx="3589098" cy="557154"/>
            </a:xfrm>
            <a:prstGeom prst="rect">
              <a:avLst/>
            </a:prstGeom>
          </p:spPr>
          <p:txBody>
            <a:bodyPr wrap="none">
              <a:spAutoFit/>
            </a:bodyPr>
            <a:lstStyle/>
            <a:p>
              <a:pPr algn="ctr">
                <a:lnSpc>
                  <a:spcPct val="115000"/>
                </a:lnSpc>
              </a:pPr>
              <a:r>
                <a:rPr lang="en-US" sz="2400" b="1" dirty="0">
                  <a:latin typeface="#9Slide04 SVNNaive Inline" panose="02010503010101020104" pitchFamily="2" charset="0"/>
                  <a:ea typeface="Calibri" panose="020F0502020204030204" pitchFamily="34" charset="0"/>
                  <a:cs typeface="Times New Roman" panose="02020603050405020304" pitchFamily="18" charset="0"/>
                </a:rPr>
                <a:t>HOÀN THIỆN PHT (5’)</a:t>
              </a:r>
            </a:p>
          </p:txBody>
        </p:sp>
      </p:grpSp>
      <p:pic>
        <p:nvPicPr>
          <p:cNvPr id="17" name="Picture 16">
            <a:extLst>
              <a:ext uri="{FF2B5EF4-FFF2-40B4-BE49-F238E27FC236}">
                <a16:creationId xmlns:a16="http://schemas.microsoft.com/office/drawing/2014/main" id="{729D4ECC-1572-481A-8FCF-EC3B4C3D6B7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179743">
            <a:off x="8128571" y="3902519"/>
            <a:ext cx="1052436" cy="1052436"/>
          </a:xfrm>
          <a:prstGeom prst="rect">
            <a:avLst/>
          </a:prstGeom>
        </p:spPr>
      </p:pic>
      <p:grpSp>
        <p:nvGrpSpPr>
          <p:cNvPr id="18" name="Group 17">
            <a:extLst>
              <a:ext uri="{FF2B5EF4-FFF2-40B4-BE49-F238E27FC236}">
                <a16:creationId xmlns:a16="http://schemas.microsoft.com/office/drawing/2014/main" id="{8AC0CF89-3EA2-412A-90DB-D16F4B73A724}"/>
              </a:ext>
            </a:extLst>
          </p:cNvPr>
          <p:cNvGrpSpPr/>
          <p:nvPr/>
        </p:nvGrpSpPr>
        <p:grpSpPr>
          <a:xfrm>
            <a:off x="6553397" y="4907164"/>
            <a:ext cx="4384116" cy="837655"/>
            <a:chOff x="5780998" y="436573"/>
            <a:chExt cx="5697968" cy="1158179"/>
          </a:xfrm>
        </p:grpSpPr>
        <p:sp>
          <p:nvSpPr>
            <p:cNvPr id="19" name="Google Shape;255;p30">
              <a:extLst>
                <a:ext uri="{FF2B5EF4-FFF2-40B4-BE49-F238E27FC236}">
                  <a16:creationId xmlns:a16="http://schemas.microsoft.com/office/drawing/2014/main" id="{13732783-9911-4BBB-B5C2-2A8A7C5DF0BF}"/>
                </a:ext>
              </a:extLst>
            </p:cNvPr>
            <p:cNvSpPr/>
            <p:nvPr/>
          </p:nvSpPr>
          <p:spPr>
            <a:xfrm>
              <a:off x="5780998" y="436573"/>
              <a:ext cx="5697968" cy="1158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CEEC8"/>
            </a:solidFill>
            <a:ln>
              <a:noFill/>
            </a:ln>
          </p:spPr>
          <p:txBody>
            <a:bodyPr spcFirstLastPara="1" wrap="square" lIns="91425" tIns="91425" rIns="91425" bIns="91425" anchor="ctr" anchorCtr="0">
              <a:noAutofit/>
            </a:bodyPr>
            <a:lstStyle/>
            <a:p>
              <a:endParaRPr sz="1200" dirty="0"/>
            </a:p>
          </p:txBody>
        </p:sp>
        <p:sp>
          <p:nvSpPr>
            <p:cNvPr id="20" name="Rectangle 19">
              <a:extLst>
                <a:ext uri="{FF2B5EF4-FFF2-40B4-BE49-F238E27FC236}">
                  <a16:creationId xmlns:a16="http://schemas.microsoft.com/office/drawing/2014/main" id="{74C9B44D-6B81-4B37-A4A6-473A14B460DB}"/>
                </a:ext>
              </a:extLst>
            </p:cNvPr>
            <p:cNvSpPr/>
            <p:nvPr/>
          </p:nvSpPr>
          <p:spPr>
            <a:xfrm>
              <a:off x="6810158" y="676628"/>
              <a:ext cx="3639660" cy="557154"/>
            </a:xfrm>
            <a:prstGeom prst="rect">
              <a:avLst/>
            </a:prstGeom>
          </p:spPr>
          <p:txBody>
            <a:bodyPr wrap="none">
              <a:spAutoFit/>
            </a:bodyPr>
            <a:lstStyle/>
            <a:p>
              <a:pPr algn="ctr">
                <a:lnSpc>
                  <a:spcPct val="115000"/>
                </a:lnSpc>
              </a:pPr>
              <a:r>
                <a:rPr lang="en-US" sz="2400" b="1" dirty="0">
                  <a:latin typeface="#9Slide04 SVNNaive Inline" panose="02010503010101020104" pitchFamily="2" charset="0"/>
                  <a:ea typeface="Calibri" panose="020F0502020204030204" pitchFamily="34" charset="0"/>
                  <a:cs typeface="Times New Roman" panose="02020603050405020304" pitchFamily="18" charset="0"/>
                </a:rPr>
                <a:t>CHIA SẺ VỚI CẢ LỚP</a:t>
              </a:r>
            </a:p>
          </p:txBody>
        </p:sp>
      </p:grpSp>
      <p:pic>
        <p:nvPicPr>
          <p:cNvPr id="3" name="Picture 2">
            <a:extLst>
              <a:ext uri="{FF2B5EF4-FFF2-40B4-BE49-F238E27FC236}">
                <a16:creationId xmlns:a16="http://schemas.microsoft.com/office/drawing/2014/main" id="{E3E2378F-71A3-4170-819B-602584A30D0F}"/>
              </a:ext>
            </a:extLst>
          </p:cNvPr>
          <p:cNvPicPr>
            <a:picLocks noChangeAspect="1"/>
          </p:cNvPicPr>
          <p:nvPr/>
        </p:nvPicPr>
        <p:blipFill>
          <a:blip r:embed="rId8"/>
          <a:stretch>
            <a:fillRect/>
          </a:stretch>
        </p:blipFill>
        <p:spPr>
          <a:xfrm>
            <a:off x="2065780" y="1002399"/>
            <a:ext cx="3618662" cy="4820244"/>
          </a:xfrm>
          <a:prstGeom prst="rect">
            <a:avLst/>
          </a:prstGeom>
        </p:spPr>
      </p:pic>
    </p:spTree>
    <p:extLst>
      <p:ext uri="{BB962C8B-B14F-4D97-AF65-F5344CB8AC3E}">
        <p14:creationId xmlns:p14="http://schemas.microsoft.com/office/powerpoint/2010/main" val="3703624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par>
                                <p:cTn id="26" presetID="16" presetClass="entr" presetSubtype="21"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4">
            <a:extLst>
              <a:ext uri="{FF2B5EF4-FFF2-40B4-BE49-F238E27FC236}">
                <a16:creationId xmlns:a16="http://schemas.microsoft.com/office/drawing/2014/main" id="{8F62A578-77F8-46C8-B491-FC710B87DD35}"/>
              </a:ext>
            </a:extLst>
          </p:cNvPr>
          <p:cNvGrpSpPr/>
          <p:nvPr/>
        </p:nvGrpSpPr>
        <p:grpSpPr>
          <a:xfrm>
            <a:off x="0" y="267379"/>
            <a:ext cx="11805470" cy="6244583"/>
            <a:chOff x="-65032" y="149809"/>
            <a:chExt cx="11805470" cy="5905487"/>
          </a:xfrm>
        </p:grpSpPr>
        <p:pic>
          <p:nvPicPr>
            <p:cNvPr id="32" name="图片 134">
              <a:extLst>
                <a:ext uri="{FF2B5EF4-FFF2-40B4-BE49-F238E27FC236}">
                  <a16:creationId xmlns:a16="http://schemas.microsoft.com/office/drawing/2014/main" id="{51AF4851-007C-4110-A79A-AB9AC3F52025}"/>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50" name="图片 135">
              <a:extLst>
                <a:ext uri="{FF2B5EF4-FFF2-40B4-BE49-F238E27FC236}">
                  <a16:creationId xmlns:a16="http://schemas.microsoft.com/office/drawing/2014/main" id="{9F3631D0-2168-4143-A166-D4B0B77F6CC2}"/>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51" name="图片 136">
              <a:extLst>
                <a:ext uri="{FF2B5EF4-FFF2-40B4-BE49-F238E27FC236}">
                  <a16:creationId xmlns:a16="http://schemas.microsoft.com/office/drawing/2014/main" id="{AAE36356-F455-431F-9AD2-186F61880E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52" name="图片 142">
              <a:extLst>
                <a:ext uri="{FF2B5EF4-FFF2-40B4-BE49-F238E27FC236}">
                  <a16:creationId xmlns:a16="http://schemas.microsoft.com/office/drawing/2014/main" id="{C290BB7B-8632-4DA8-97C5-34391F4890FC}"/>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53" name="Picture 52">
            <a:extLst>
              <a:ext uri="{FF2B5EF4-FFF2-40B4-BE49-F238E27FC236}">
                <a16:creationId xmlns:a16="http://schemas.microsoft.com/office/drawing/2014/main" id="{95A26064-3D3C-4097-9F28-BDA119EA38B5}"/>
              </a:ext>
            </a:extLst>
          </p:cNvPr>
          <p:cNvPicPr>
            <a:picLocks noChangeAspect="1"/>
          </p:cNvPicPr>
          <p:nvPr/>
        </p:nvPicPr>
        <p:blipFill rotWithShape="1">
          <a:blip r:embed="rId7"/>
          <a:srcRect l="1924" t="19445" r="1720" b="8481"/>
          <a:stretch/>
        </p:blipFill>
        <p:spPr>
          <a:xfrm>
            <a:off x="1709431" y="1843642"/>
            <a:ext cx="9563085" cy="3362118"/>
          </a:xfrm>
          <a:prstGeom prst="rect">
            <a:avLst/>
          </a:prstGeom>
        </p:spPr>
      </p:pic>
      <p:sp>
        <p:nvSpPr>
          <p:cNvPr id="54" name="Title 2">
            <a:extLst>
              <a:ext uri="{FF2B5EF4-FFF2-40B4-BE49-F238E27FC236}">
                <a16:creationId xmlns:a16="http://schemas.microsoft.com/office/drawing/2014/main" id="{EA428000-B3A9-4BEF-AFD8-4940EB730ECD}"/>
              </a:ext>
            </a:extLst>
          </p:cNvPr>
          <p:cNvSpPr>
            <a:spLocks noGrp="1"/>
          </p:cNvSpPr>
          <p:nvPr>
            <p:ph type="title"/>
          </p:nvPr>
        </p:nvSpPr>
        <p:spPr>
          <a:xfrm>
            <a:off x="3810000" y="830464"/>
            <a:ext cx="4572000" cy="641600"/>
          </a:xfrm>
        </p:spPr>
        <p:txBody>
          <a:bodyPr>
            <a:normAutofit/>
          </a:bodyPr>
          <a:lstStyle/>
          <a:p>
            <a:pPr algn="ctr"/>
            <a:r>
              <a:rPr lang="en-US" altLang="zh-CN" sz="2800" dirty="0">
                <a:solidFill>
                  <a:srgbClr val="FF0000"/>
                </a:solidFill>
                <a:latin typeface="#9Slide03 AllRoundGothic" panose="020B0703020202020104" pitchFamily="34" charset="0"/>
                <a:ea typeface="汉仪夏日体W" panose="00020600040101010101" pitchFamily="18" charset="-122"/>
              </a:rPr>
              <a:t>a/ </a:t>
            </a:r>
            <a:r>
              <a:rPr lang="en-US" altLang="zh-CN" sz="2800" dirty="0" err="1">
                <a:solidFill>
                  <a:srgbClr val="FF0000"/>
                </a:solidFill>
                <a:latin typeface="#9Slide03 AllRoundGothic" panose="020B0703020202020104" pitchFamily="34" charset="0"/>
                <a:ea typeface="汉仪夏日体W" panose="00020600040101010101" pitchFamily="18" charset="-122"/>
              </a:rPr>
              <a:t>Mở</a:t>
            </a:r>
            <a:r>
              <a:rPr lang="en-US" altLang="zh-CN" sz="2800" dirty="0">
                <a:solidFill>
                  <a:srgbClr val="FF0000"/>
                </a:solidFill>
                <a:latin typeface="#9Slide03 AllRoundGothic" panose="020B0703020202020104" pitchFamily="34" charset="0"/>
                <a:ea typeface="汉仪夏日体W" panose="00020600040101010101" pitchFamily="18" charset="-122"/>
              </a:rPr>
              <a:t> </a:t>
            </a:r>
            <a:r>
              <a:rPr lang="en-US" altLang="zh-CN" sz="2800" dirty="0" err="1">
                <a:solidFill>
                  <a:srgbClr val="FF0000"/>
                </a:solidFill>
                <a:latin typeface="#9Slide03 AllRoundGothic" panose="020B0703020202020104" pitchFamily="34" charset="0"/>
                <a:ea typeface="汉仪夏日体W" panose="00020600040101010101" pitchFamily="18" charset="-122"/>
              </a:rPr>
              <a:t>bài</a:t>
            </a:r>
            <a:r>
              <a:rPr lang="en-US" altLang="zh-CN" sz="2800" dirty="0">
                <a:solidFill>
                  <a:srgbClr val="FF0000"/>
                </a:solidFill>
                <a:latin typeface="#9Slide03 AllRoundGothic" panose="020B0703020202020104" pitchFamily="34" charset="0"/>
                <a:ea typeface="汉仪夏日体W" panose="00020600040101010101" pitchFamily="18" charset="-122"/>
              </a:rPr>
              <a:t> – </a:t>
            </a:r>
            <a:r>
              <a:rPr lang="en-US" altLang="zh-CN" sz="2800" dirty="0" err="1">
                <a:solidFill>
                  <a:srgbClr val="FF0000"/>
                </a:solidFill>
                <a:latin typeface="#9Slide03 AllRoundGothic" panose="020B0703020202020104" pitchFamily="34" charset="0"/>
                <a:ea typeface="汉仪夏日体W" panose="00020600040101010101" pitchFamily="18" charset="-122"/>
              </a:rPr>
              <a:t>Đoạn</a:t>
            </a:r>
            <a:r>
              <a:rPr lang="en-US" altLang="zh-CN" sz="2800" dirty="0">
                <a:solidFill>
                  <a:srgbClr val="FF0000"/>
                </a:solidFill>
                <a:latin typeface="#9Slide03 AllRoundGothic" panose="020B0703020202020104" pitchFamily="34" charset="0"/>
                <a:ea typeface="汉仪夏日体W" panose="00020600040101010101" pitchFamily="18" charset="-122"/>
              </a:rPr>
              <a:t> 1</a:t>
            </a:r>
            <a:endParaRPr lang="en-US" sz="2800" dirty="0"/>
          </a:p>
        </p:txBody>
      </p:sp>
      <p:sp>
        <p:nvSpPr>
          <p:cNvPr id="2" name="Rectangle: Rounded Corners 1">
            <a:extLst>
              <a:ext uri="{FF2B5EF4-FFF2-40B4-BE49-F238E27FC236}">
                <a16:creationId xmlns:a16="http://schemas.microsoft.com/office/drawing/2014/main" id="{3BEC9CC3-59D7-4508-984C-8067C010E9CE}"/>
              </a:ext>
            </a:extLst>
          </p:cNvPr>
          <p:cNvSpPr/>
          <p:nvPr/>
        </p:nvSpPr>
        <p:spPr>
          <a:xfrm>
            <a:off x="8113985" y="1885225"/>
            <a:ext cx="3218989" cy="99305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0070C0"/>
                </a:solidFill>
                <a:latin typeface="#9Slide03 Ample" panose="02000000000000000000" pitchFamily="2" charset="0"/>
              </a:rPr>
              <a:t>Giới</a:t>
            </a:r>
            <a:r>
              <a:rPr lang="en-US" sz="2200" dirty="0">
                <a:solidFill>
                  <a:srgbClr val="0070C0"/>
                </a:solidFill>
                <a:latin typeface="#9Slide03 Ample" panose="02000000000000000000" pitchFamily="2" charset="0"/>
              </a:rPr>
              <a:t> </a:t>
            </a:r>
            <a:r>
              <a:rPr lang="en-US" sz="2200" dirty="0" err="1">
                <a:solidFill>
                  <a:srgbClr val="0070C0"/>
                </a:solidFill>
                <a:latin typeface="#9Slide03 Ample" panose="02000000000000000000" pitchFamily="2" charset="0"/>
              </a:rPr>
              <a:t>thiệu</a:t>
            </a:r>
            <a:r>
              <a:rPr lang="en-US" sz="2200" dirty="0">
                <a:solidFill>
                  <a:srgbClr val="0070C0"/>
                </a:solidFill>
                <a:latin typeface="#9Slide03 Ample" panose="02000000000000000000" pitchFamily="2" charset="0"/>
              </a:rPr>
              <a:t> </a:t>
            </a:r>
            <a:r>
              <a:rPr lang="en-US" sz="2200" dirty="0" err="1">
                <a:solidFill>
                  <a:srgbClr val="0070C0"/>
                </a:solidFill>
                <a:latin typeface="#9Slide03 Ample" panose="02000000000000000000" pitchFamily="2" charset="0"/>
              </a:rPr>
              <a:t>tác</a:t>
            </a:r>
            <a:r>
              <a:rPr lang="en-US" sz="2200" dirty="0">
                <a:solidFill>
                  <a:srgbClr val="0070C0"/>
                </a:solidFill>
                <a:latin typeface="#9Slide03 Ample" panose="02000000000000000000" pitchFamily="2" charset="0"/>
              </a:rPr>
              <a:t> </a:t>
            </a:r>
            <a:r>
              <a:rPr lang="en-US" sz="2200" dirty="0" err="1">
                <a:solidFill>
                  <a:srgbClr val="0070C0"/>
                </a:solidFill>
                <a:latin typeface="#9Slide03 Ample" panose="02000000000000000000" pitchFamily="2" charset="0"/>
              </a:rPr>
              <a:t>giả</a:t>
            </a:r>
            <a:endParaRPr lang="en-US" sz="2200" dirty="0">
              <a:solidFill>
                <a:srgbClr val="0070C0"/>
              </a:solidFill>
              <a:latin typeface="#9Slide03 Ample" panose="02000000000000000000" pitchFamily="2" charset="0"/>
            </a:endParaRPr>
          </a:p>
        </p:txBody>
      </p:sp>
      <p:cxnSp>
        <p:nvCxnSpPr>
          <p:cNvPr id="4" name="Straight Connector 3">
            <a:extLst>
              <a:ext uri="{FF2B5EF4-FFF2-40B4-BE49-F238E27FC236}">
                <a16:creationId xmlns:a16="http://schemas.microsoft.com/office/drawing/2014/main" id="{54FB199E-7897-46E8-9756-946FBC3B64B2}"/>
              </a:ext>
            </a:extLst>
          </p:cNvPr>
          <p:cNvCxnSpPr>
            <a:cxnSpLocks/>
          </p:cNvCxnSpPr>
          <p:nvPr/>
        </p:nvCxnSpPr>
        <p:spPr>
          <a:xfrm>
            <a:off x="2158180" y="2221779"/>
            <a:ext cx="578628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38012B0-A24B-420F-B81C-AEEB2A246DF7}"/>
              </a:ext>
            </a:extLst>
          </p:cNvPr>
          <p:cNvCxnSpPr>
            <a:cxnSpLocks/>
          </p:cNvCxnSpPr>
          <p:nvPr/>
        </p:nvCxnSpPr>
        <p:spPr>
          <a:xfrm>
            <a:off x="1814052" y="2590488"/>
            <a:ext cx="613041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76641CE-2F40-4748-87D2-DF22C12ECA1F}"/>
              </a:ext>
            </a:extLst>
          </p:cNvPr>
          <p:cNvCxnSpPr>
            <a:cxnSpLocks/>
          </p:cNvCxnSpPr>
          <p:nvPr/>
        </p:nvCxnSpPr>
        <p:spPr>
          <a:xfrm>
            <a:off x="1814052" y="2944337"/>
            <a:ext cx="613041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1118E84-5CC1-45F9-97B9-D31875369F42}"/>
              </a:ext>
            </a:extLst>
          </p:cNvPr>
          <p:cNvCxnSpPr>
            <a:cxnSpLocks/>
          </p:cNvCxnSpPr>
          <p:nvPr/>
        </p:nvCxnSpPr>
        <p:spPr>
          <a:xfrm>
            <a:off x="1814052" y="3305783"/>
            <a:ext cx="9296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6F9D0A7-21DC-42D8-88C3-5EA2349E1BB7}"/>
              </a:ext>
            </a:extLst>
          </p:cNvPr>
          <p:cNvCxnSpPr>
            <a:cxnSpLocks/>
          </p:cNvCxnSpPr>
          <p:nvPr/>
        </p:nvCxnSpPr>
        <p:spPr>
          <a:xfrm>
            <a:off x="1814052" y="3701533"/>
            <a:ext cx="92964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C3990D0-F4AB-4F64-B3C1-DABCAFF3FEFD}"/>
              </a:ext>
            </a:extLst>
          </p:cNvPr>
          <p:cNvCxnSpPr>
            <a:cxnSpLocks/>
          </p:cNvCxnSpPr>
          <p:nvPr/>
        </p:nvCxnSpPr>
        <p:spPr>
          <a:xfrm>
            <a:off x="1814052" y="4030913"/>
            <a:ext cx="938489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733924D-1B66-4CE8-BBB1-112672DADEEE}"/>
              </a:ext>
            </a:extLst>
          </p:cNvPr>
          <p:cNvCxnSpPr>
            <a:cxnSpLocks/>
          </p:cNvCxnSpPr>
          <p:nvPr/>
        </p:nvCxnSpPr>
        <p:spPr>
          <a:xfrm>
            <a:off x="1814052" y="4399623"/>
            <a:ext cx="92964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A557AE5-648D-4528-ABCD-D010093DA17F}"/>
              </a:ext>
            </a:extLst>
          </p:cNvPr>
          <p:cNvCxnSpPr>
            <a:cxnSpLocks/>
          </p:cNvCxnSpPr>
          <p:nvPr/>
        </p:nvCxnSpPr>
        <p:spPr>
          <a:xfrm>
            <a:off x="1814052" y="4753271"/>
            <a:ext cx="92964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C2A62CE-34B3-4504-BD45-4C66D2B4A9FF}"/>
              </a:ext>
            </a:extLst>
          </p:cNvPr>
          <p:cNvCxnSpPr>
            <a:cxnSpLocks/>
          </p:cNvCxnSpPr>
          <p:nvPr/>
        </p:nvCxnSpPr>
        <p:spPr>
          <a:xfrm>
            <a:off x="1809134" y="5127210"/>
            <a:ext cx="698090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5D5530FE-CB10-4E15-99E7-9799D0B78696}"/>
              </a:ext>
            </a:extLst>
          </p:cNvPr>
          <p:cNvSpPr/>
          <p:nvPr/>
        </p:nvSpPr>
        <p:spPr>
          <a:xfrm>
            <a:off x="3206726" y="5309730"/>
            <a:ext cx="6442223" cy="65358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00B050"/>
                </a:solidFill>
                <a:latin typeface="#9Slide03 Ample" panose="02000000000000000000" pitchFamily="2" charset="0"/>
              </a:rPr>
              <a:t>Giới</a:t>
            </a:r>
            <a:r>
              <a:rPr lang="en-US" sz="2200" dirty="0">
                <a:solidFill>
                  <a:srgbClr val="00B050"/>
                </a:solidFill>
                <a:latin typeface="#9Slide03 Ample" panose="02000000000000000000" pitchFamily="2" charset="0"/>
              </a:rPr>
              <a:t> </a:t>
            </a:r>
            <a:r>
              <a:rPr lang="en-US" sz="2200" dirty="0" err="1">
                <a:solidFill>
                  <a:srgbClr val="00B050"/>
                </a:solidFill>
                <a:latin typeface="#9Slide03 Ample" panose="02000000000000000000" pitchFamily="2" charset="0"/>
              </a:rPr>
              <a:t>thiệu</a:t>
            </a:r>
            <a:r>
              <a:rPr lang="en-US" sz="2200" dirty="0">
                <a:solidFill>
                  <a:srgbClr val="00B050"/>
                </a:solidFill>
                <a:latin typeface="#9Slide03 Ample" panose="02000000000000000000" pitchFamily="2" charset="0"/>
              </a:rPr>
              <a:t> </a:t>
            </a:r>
            <a:r>
              <a:rPr lang="en-US" sz="2200" dirty="0" err="1">
                <a:solidFill>
                  <a:srgbClr val="00B050"/>
                </a:solidFill>
                <a:latin typeface="#9Slide03 Ample" panose="02000000000000000000" pitchFamily="2" charset="0"/>
              </a:rPr>
              <a:t>và</a:t>
            </a:r>
            <a:r>
              <a:rPr lang="en-US" sz="2200" dirty="0">
                <a:solidFill>
                  <a:srgbClr val="00B050"/>
                </a:solidFill>
                <a:latin typeface="#9Slide03 Ample" panose="02000000000000000000" pitchFamily="2" charset="0"/>
              </a:rPr>
              <a:t> </a:t>
            </a:r>
            <a:r>
              <a:rPr lang="en-US" sz="2200" dirty="0" err="1">
                <a:solidFill>
                  <a:srgbClr val="00B050"/>
                </a:solidFill>
                <a:latin typeface="#9Slide03 Ample" panose="02000000000000000000" pitchFamily="2" charset="0"/>
              </a:rPr>
              <a:t>nêu</a:t>
            </a:r>
            <a:r>
              <a:rPr lang="en-US" sz="2200" dirty="0">
                <a:solidFill>
                  <a:srgbClr val="00B050"/>
                </a:solidFill>
                <a:latin typeface="#9Slide03 Ample" panose="02000000000000000000" pitchFamily="2" charset="0"/>
              </a:rPr>
              <a:t> </a:t>
            </a:r>
            <a:r>
              <a:rPr lang="en-US" sz="2200" dirty="0" err="1">
                <a:solidFill>
                  <a:srgbClr val="00B050"/>
                </a:solidFill>
                <a:latin typeface="#9Slide03 Ample" panose="02000000000000000000" pitchFamily="2" charset="0"/>
              </a:rPr>
              <a:t>nhận</a:t>
            </a:r>
            <a:r>
              <a:rPr lang="en-US" sz="2200" dirty="0">
                <a:solidFill>
                  <a:srgbClr val="00B050"/>
                </a:solidFill>
                <a:latin typeface="#9Slide03 Ample" panose="02000000000000000000" pitchFamily="2" charset="0"/>
              </a:rPr>
              <a:t> </a:t>
            </a:r>
            <a:r>
              <a:rPr lang="en-US" sz="2200" dirty="0" err="1">
                <a:solidFill>
                  <a:srgbClr val="00B050"/>
                </a:solidFill>
                <a:latin typeface="#9Slide03 Ample" panose="02000000000000000000" pitchFamily="2" charset="0"/>
              </a:rPr>
              <a:t>xét</a:t>
            </a:r>
            <a:r>
              <a:rPr lang="en-US" sz="2200" dirty="0">
                <a:solidFill>
                  <a:srgbClr val="00B050"/>
                </a:solidFill>
                <a:latin typeface="#9Slide03 Ample" panose="02000000000000000000" pitchFamily="2" charset="0"/>
              </a:rPr>
              <a:t> </a:t>
            </a:r>
            <a:r>
              <a:rPr lang="en-US" sz="2200" dirty="0" err="1">
                <a:solidFill>
                  <a:srgbClr val="00B050"/>
                </a:solidFill>
                <a:latin typeface="#9Slide03 Ample" panose="02000000000000000000" pitchFamily="2" charset="0"/>
              </a:rPr>
              <a:t>khái</a:t>
            </a:r>
            <a:r>
              <a:rPr lang="en-US" sz="2200" dirty="0">
                <a:solidFill>
                  <a:srgbClr val="00B050"/>
                </a:solidFill>
                <a:latin typeface="#9Slide03 Ample" panose="02000000000000000000" pitchFamily="2" charset="0"/>
              </a:rPr>
              <a:t> </a:t>
            </a:r>
            <a:r>
              <a:rPr lang="en-US" sz="2200" dirty="0" err="1">
                <a:solidFill>
                  <a:srgbClr val="00B050"/>
                </a:solidFill>
                <a:latin typeface="#9Slide03 Ample" panose="02000000000000000000" pitchFamily="2" charset="0"/>
              </a:rPr>
              <a:t>quát</a:t>
            </a:r>
            <a:r>
              <a:rPr lang="en-US" sz="2200" dirty="0">
                <a:solidFill>
                  <a:srgbClr val="00B050"/>
                </a:solidFill>
                <a:latin typeface="#9Slide03 Ample" panose="02000000000000000000" pitchFamily="2" charset="0"/>
              </a:rPr>
              <a:t> </a:t>
            </a:r>
            <a:r>
              <a:rPr lang="en-US" sz="2200" dirty="0" err="1">
                <a:solidFill>
                  <a:srgbClr val="00B050"/>
                </a:solidFill>
                <a:latin typeface="#9Slide03 Ample" panose="02000000000000000000" pitchFamily="2" charset="0"/>
              </a:rPr>
              <a:t>về</a:t>
            </a:r>
            <a:r>
              <a:rPr lang="en-US" sz="2200" dirty="0">
                <a:solidFill>
                  <a:srgbClr val="00B050"/>
                </a:solidFill>
                <a:latin typeface="#9Slide03 Ample" panose="02000000000000000000" pitchFamily="2" charset="0"/>
              </a:rPr>
              <a:t> </a:t>
            </a:r>
            <a:r>
              <a:rPr lang="en-US" sz="2200" dirty="0" err="1">
                <a:solidFill>
                  <a:srgbClr val="00B050"/>
                </a:solidFill>
                <a:latin typeface="#9Slide03 Ample" panose="02000000000000000000" pitchFamily="2" charset="0"/>
              </a:rPr>
              <a:t>tác</a:t>
            </a:r>
            <a:r>
              <a:rPr lang="en-US" sz="2200" dirty="0">
                <a:solidFill>
                  <a:srgbClr val="00B050"/>
                </a:solidFill>
                <a:latin typeface="#9Slide03 Ample" panose="02000000000000000000" pitchFamily="2" charset="0"/>
              </a:rPr>
              <a:t> </a:t>
            </a:r>
            <a:r>
              <a:rPr lang="en-US" sz="2200" dirty="0" err="1">
                <a:solidFill>
                  <a:srgbClr val="00B050"/>
                </a:solidFill>
                <a:latin typeface="#9Slide03 Ample" panose="02000000000000000000" pitchFamily="2" charset="0"/>
              </a:rPr>
              <a:t>phẩm</a:t>
            </a:r>
            <a:endParaRPr lang="en-US" sz="2200" dirty="0">
              <a:solidFill>
                <a:srgbClr val="00B050"/>
              </a:solidFill>
              <a:latin typeface="#9Slide03 Ample" panose="02000000000000000000" pitchFamily="2" charset="0"/>
            </a:endParaRPr>
          </a:p>
        </p:txBody>
      </p:sp>
    </p:spTree>
    <p:extLst>
      <p:ext uri="{BB962C8B-B14F-4D97-AF65-F5344CB8AC3E}">
        <p14:creationId xmlns:p14="http://schemas.microsoft.com/office/powerpoint/2010/main" val="3969018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par>
                                <p:cTn id="13" presetID="14"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par>
                                <p:cTn id="19" presetID="14"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randombar(horizontal)">
                                      <p:cBhvr>
                                        <p:cTn id="29" dur="500"/>
                                        <p:tgtEl>
                                          <p:spTgt spid="18"/>
                                        </p:tgtEl>
                                      </p:cBhvr>
                                    </p:animEffect>
                                  </p:childTnLst>
                                </p:cTn>
                              </p:par>
                              <p:par>
                                <p:cTn id="30" presetID="14" presetClass="entr" presetSubtype="1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horizontal)">
                                      <p:cBhvr>
                                        <p:cTn id="32" dur="500"/>
                                        <p:tgtEl>
                                          <p:spTgt spid="17"/>
                                        </p:tgtEl>
                                      </p:cBhvr>
                                    </p:animEffect>
                                  </p:childTnLst>
                                </p:cTn>
                              </p:par>
                              <p:par>
                                <p:cTn id="33" presetID="14" presetClass="entr" presetSubtype="1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randombar(horizontal)">
                                      <p:cBhvr>
                                        <p:cTn id="35" dur="500"/>
                                        <p:tgtEl>
                                          <p:spTgt spid="21"/>
                                        </p:tgtEl>
                                      </p:cBhvr>
                                    </p:animEffect>
                                  </p:childTnLst>
                                </p:cTn>
                              </p:par>
                              <p:par>
                                <p:cTn id="36" presetID="14" presetClass="entr" presetSubtype="1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500"/>
                                        <p:tgtEl>
                                          <p:spTgt spid="22"/>
                                        </p:tgtEl>
                                      </p:cBhvr>
                                    </p:animEffect>
                                  </p:childTnLst>
                                </p:cTn>
                              </p:par>
                              <p:par>
                                <p:cTn id="39" presetID="14" presetClass="entr" presetSubtype="1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randombar(horizontal)">
                                      <p:cBhvr>
                                        <p:cTn id="41" dur="500"/>
                                        <p:tgtEl>
                                          <p:spTgt spid="23"/>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randombar(horizontal)">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2"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4">
            <a:extLst>
              <a:ext uri="{FF2B5EF4-FFF2-40B4-BE49-F238E27FC236}">
                <a16:creationId xmlns:a16="http://schemas.microsoft.com/office/drawing/2014/main" id="{8F62A578-77F8-46C8-B491-FC710B87DD35}"/>
              </a:ext>
            </a:extLst>
          </p:cNvPr>
          <p:cNvGrpSpPr/>
          <p:nvPr/>
        </p:nvGrpSpPr>
        <p:grpSpPr>
          <a:xfrm>
            <a:off x="0" y="259080"/>
            <a:ext cx="11805470" cy="6244583"/>
            <a:chOff x="-65032" y="149809"/>
            <a:chExt cx="11805470" cy="5905487"/>
          </a:xfrm>
        </p:grpSpPr>
        <p:pic>
          <p:nvPicPr>
            <p:cNvPr id="32" name="图片 134">
              <a:extLst>
                <a:ext uri="{FF2B5EF4-FFF2-40B4-BE49-F238E27FC236}">
                  <a16:creationId xmlns:a16="http://schemas.microsoft.com/office/drawing/2014/main" id="{51AF4851-007C-4110-A79A-AB9AC3F52025}"/>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50" name="图片 135">
              <a:extLst>
                <a:ext uri="{FF2B5EF4-FFF2-40B4-BE49-F238E27FC236}">
                  <a16:creationId xmlns:a16="http://schemas.microsoft.com/office/drawing/2014/main" id="{9F3631D0-2168-4143-A166-D4B0B77F6CC2}"/>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51" name="图片 136">
              <a:extLst>
                <a:ext uri="{FF2B5EF4-FFF2-40B4-BE49-F238E27FC236}">
                  <a16:creationId xmlns:a16="http://schemas.microsoft.com/office/drawing/2014/main" id="{AAE36356-F455-431F-9AD2-186F61880E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52" name="图片 142">
              <a:extLst>
                <a:ext uri="{FF2B5EF4-FFF2-40B4-BE49-F238E27FC236}">
                  <a16:creationId xmlns:a16="http://schemas.microsoft.com/office/drawing/2014/main" id="{C290BB7B-8632-4DA8-97C5-34391F4890FC}"/>
                </a:ext>
              </a:extLst>
            </p:cNvPr>
            <p:cNvPicPr>
              <a:picLocks noChangeAspect="1"/>
            </p:cNvPicPr>
            <p:nvPr/>
          </p:nvPicPr>
          <p:blipFill>
            <a:blip r:embed="rId6"/>
            <a:stretch>
              <a:fillRect/>
            </a:stretch>
          </p:blipFill>
          <p:spPr>
            <a:xfrm>
              <a:off x="341926" y="784490"/>
              <a:ext cx="1054699" cy="4986960"/>
            </a:xfrm>
            <a:prstGeom prst="rect">
              <a:avLst/>
            </a:prstGeom>
          </p:spPr>
        </p:pic>
      </p:grpSp>
      <p:sp>
        <p:nvSpPr>
          <p:cNvPr id="54" name="Title 2">
            <a:extLst>
              <a:ext uri="{FF2B5EF4-FFF2-40B4-BE49-F238E27FC236}">
                <a16:creationId xmlns:a16="http://schemas.microsoft.com/office/drawing/2014/main" id="{EA428000-B3A9-4BEF-AFD8-4940EB730ECD}"/>
              </a:ext>
            </a:extLst>
          </p:cNvPr>
          <p:cNvSpPr>
            <a:spLocks noGrp="1"/>
          </p:cNvSpPr>
          <p:nvPr>
            <p:ph type="title"/>
          </p:nvPr>
        </p:nvSpPr>
        <p:spPr>
          <a:xfrm>
            <a:off x="3507326" y="713179"/>
            <a:ext cx="5720080" cy="641600"/>
          </a:xfrm>
        </p:spPr>
        <p:txBody>
          <a:bodyPr>
            <a:normAutofit fontScale="90000"/>
          </a:bodyPr>
          <a:lstStyle/>
          <a:p>
            <a:pPr algn="ctr"/>
            <a:r>
              <a:rPr lang="en-US" altLang="zh-CN" sz="3200" dirty="0">
                <a:solidFill>
                  <a:srgbClr val="FF0000"/>
                </a:solidFill>
                <a:latin typeface="#9Slide03 AllRoundGothic" panose="020B0703020202020104" pitchFamily="34" charset="0"/>
                <a:ea typeface="汉仪夏日体W" panose="00020600040101010101" pitchFamily="18" charset="-122"/>
              </a:rPr>
              <a:t>b/ </a:t>
            </a:r>
            <a:r>
              <a:rPr lang="en-US" altLang="zh-CN" sz="3200" dirty="0" err="1">
                <a:solidFill>
                  <a:srgbClr val="FF0000"/>
                </a:solidFill>
                <a:latin typeface="#9Slide03 AllRoundGothic" panose="020B0703020202020104" pitchFamily="34" charset="0"/>
                <a:ea typeface="汉仪夏日体W" panose="00020600040101010101" pitchFamily="18" charset="-122"/>
              </a:rPr>
              <a:t>Thân</a:t>
            </a:r>
            <a:r>
              <a:rPr lang="en-US" altLang="zh-CN" sz="3200" dirty="0">
                <a:solidFill>
                  <a:srgbClr val="FF0000"/>
                </a:solidFill>
                <a:latin typeface="#9Slide03 AllRoundGothic" panose="020B0703020202020104" pitchFamily="34" charset="0"/>
                <a:ea typeface="汉仪夏日体W" panose="00020600040101010101" pitchFamily="18" charset="-122"/>
              </a:rPr>
              <a:t> </a:t>
            </a:r>
            <a:r>
              <a:rPr lang="en-US" altLang="zh-CN" sz="3200" dirty="0" err="1">
                <a:solidFill>
                  <a:srgbClr val="FF0000"/>
                </a:solidFill>
                <a:latin typeface="#9Slide03 AllRoundGothic" panose="020B0703020202020104" pitchFamily="34" charset="0"/>
                <a:ea typeface="汉仪夏日体W" panose="00020600040101010101" pitchFamily="18" charset="-122"/>
              </a:rPr>
              <a:t>bài</a:t>
            </a:r>
            <a:r>
              <a:rPr lang="en-US" altLang="zh-CN" sz="3200" dirty="0">
                <a:solidFill>
                  <a:srgbClr val="FF0000"/>
                </a:solidFill>
                <a:latin typeface="#9Slide03 AllRoundGothic" panose="020B0703020202020104" pitchFamily="34" charset="0"/>
                <a:ea typeface="汉仪夏日体W" panose="00020600040101010101" pitchFamily="18" charset="-122"/>
              </a:rPr>
              <a:t> – </a:t>
            </a:r>
            <a:r>
              <a:rPr lang="en-US" altLang="zh-CN" sz="3200" dirty="0" err="1">
                <a:solidFill>
                  <a:srgbClr val="FF0000"/>
                </a:solidFill>
                <a:latin typeface="#9Slide03 AllRoundGothic" panose="020B0703020202020104" pitchFamily="34" charset="0"/>
                <a:ea typeface="汉仪夏日体W" panose="00020600040101010101" pitchFamily="18" charset="-122"/>
              </a:rPr>
              <a:t>Đoạn</a:t>
            </a:r>
            <a:r>
              <a:rPr lang="en-US" altLang="zh-CN" sz="3200" dirty="0">
                <a:solidFill>
                  <a:srgbClr val="FF0000"/>
                </a:solidFill>
                <a:latin typeface="#9Slide03 AllRoundGothic" panose="020B0703020202020104" pitchFamily="34" charset="0"/>
                <a:ea typeface="汉仪夏日体W" panose="00020600040101010101" pitchFamily="18" charset="-122"/>
              </a:rPr>
              <a:t> 2-3-4-5-6-7</a:t>
            </a:r>
            <a:endParaRPr lang="en-US" sz="3200" dirty="0"/>
          </a:p>
        </p:txBody>
      </p:sp>
      <p:sp>
        <p:nvSpPr>
          <p:cNvPr id="8" name="Rectangle: Rounded Corners 7">
            <a:extLst>
              <a:ext uri="{FF2B5EF4-FFF2-40B4-BE49-F238E27FC236}">
                <a16:creationId xmlns:a16="http://schemas.microsoft.com/office/drawing/2014/main" id="{97DA0617-CFBD-4D6A-ABEC-71BC8F8130A1}"/>
              </a:ext>
            </a:extLst>
          </p:cNvPr>
          <p:cNvSpPr/>
          <p:nvPr/>
        </p:nvSpPr>
        <p:spPr>
          <a:xfrm>
            <a:off x="1868615" y="1651819"/>
            <a:ext cx="3942250" cy="735697"/>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9Slide03 AmpleSoft" panose="02000000000000000000" pitchFamily="2" charset="0"/>
                <a:cs typeface="#9Slide03 Arima Madurai" panose="00000500000000000000" pitchFamily="2" charset="0"/>
              </a:rPr>
              <a:t>Đoạn</a:t>
            </a:r>
            <a:r>
              <a:rPr lang="en-US" sz="2800" dirty="0">
                <a:solidFill>
                  <a:schemeClr val="tx1"/>
                </a:solidFill>
                <a:latin typeface="#9Slide03 AmpleSoft" panose="02000000000000000000" pitchFamily="2" charset="0"/>
                <a:cs typeface="#9Slide03 Arima Madurai" panose="00000500000000000000" pitchFamily="2" charset="0"/>
              </a:rPr>
              <a:t> 2-3-4-5-6</a:t>
            </a:r>
          </a:p>
        </p:txBody>
      </p:sp>
      <p:sp>
        <p:nvSpPr>
          <p:cNvPr id="10" name="Rectangle: Rounded Corners 9">
            <a:extLst>
              <a:ext uri="{FF2B5EF4-FFF2-40B4-BE49-F238E27FC236}">
                <a16:creationId xmlns:a16="http://schemas.microsoft.com/office/drawing/2014/main" id="{55BBF49B-1A81-4911-96E6-97118A74B5B5}"/>
              </a:ext>
            </a:extLst>
          </p:cNvPr>
          <p:cNvSpPr/>
          <p:nvPr/>
        </p:nvSpPr>
        <p:spPr>
          <a:xfrm>
            <a:off x="1868616" y="2772696"/>
            <a:ext cx="3942250" cy="3104899"/>
          </a:xfrm>
          <a:prstGeom prst="roundRect">
            <a:avLst>
              <a:gd name="adj" fmla="val 11665"/>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9Slide03 AmpleSoft" panose="02000000000000000000" pitchFamily="2" charset="0"/>
                <a:cs typeface="#9Slide03 Arima Madurai" panose="00000500000000000000" pitchFamily="2" charset="0"/>
              </a:rPr>
              <a:t>P</a:t>
            </a:r>
            <a:r>
              <a:rPr lang="vi-VN" sz="2800" dirty="0">
                <a:solidFill>
                  <a:schemeClr val="tx1"/>
                </a:solidFill>
                <a:latin typeface="#9Slide03 AmpleSoft" panose="02000000000000000000" pitchFamily="2" charset="0"/>
                <a:cs typeface="#9Slide03 Arima Madurai" panose="00000500000000000000" pitchFamily="2" charset="0"/>
              </a:rPr>
              <a:t>hân tích nội dung chủ đề của tác phẩm (</a:t>
            </a:r>
            <a:r>
              <a:rPr lang="en-US" sz="2800" dirty="0">
                <a:solidFill>
                  <a:schemeClr val="tx1"/>
                </a:solidFill>
                <a:latin typeface="#9Slide03 AmpleSoft" panose="02000000000000000000" pitchFamily="2" charset="0"/>
                <a:cs typeface="#9Slide03 Arima Madurai" panose="00000500000000000000" pitchFamily="2" charset="0"/>
              </a:rPr>
              <a:t>S</a:t>
            </a:r>
            <a:r>
              <a:rPr lang="vi-VN" sz="2800" dirty="0">
                <a:solidFill>
                  <a:schemeClr val="tx1"/>
                </a:solidFill>
                <a:latin typeface="#9Slide03 AmpleSoft" panose="02000000000000000000" pitchFamily="2" charset="0"/>
                <a:cs typeface="#9Slide03 Arima Madurai" panose="00000500000000000000" pitchFamily="2" charset="0"/>
              </a:rPr>
              <a:t>ự cống hiến, hi sinh lặng thầm của những con người lao động bình dị)</a:t>
            </a:r>
            <a:endParaRPr lang="en-US" sz="2800" dirty="0">
              <a:solidFill>
                <a:schemeClr val="tx1"/>
              </a:solidFill>
              <a:latin typeface="#9Slide03 AmpleSoft" panose="02000000000000000000" pitchFamily="2" charset="0"/>
              <a:cs typeface="#9Slide03 Arima Madurai" panose="00000500000000000000" pitchFamily="2" charset="0"/>
            </a:endParaRPr>
          </a:p>
        </p:txBody>
      </p:sp>
      <p:sp>
        <p:nvSpPr>
          <p:cNvPr id="11" name="Rectangle: Rounded Corners 10">
            <a:extLst>
              <a:ext uri="{FF2B5EF4-FFF2-40B4-BE49-F238E27FC236}">
                <a16:creationId xmlns:a16="http://schemas.microsoft.com/office/drawing/2014/main" id="{867DA8B1-AA2F-4DA3-9AD5-B30E73779529}"/>
              </a:ext>
            </a:extLst>
          </p:cNvPr>
          <p:cNvSpPr/>
          <p:nvPr/>
        </p:nvSpPr>
        <p:spPr>
          <a:xfrm>
            <a:off x="6381133" y="1680734"/>
            <a:ext cx="4881603" cy="735697"/>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9Slide03 AmpleSoft" panose="02000000000000000000" pitchFamily="2" charset="0"/>
                <a:cs typeface="#9Slide03 Arima Madurai" panose="00000500000000000000" pitchFamily="2" charset="0"/>
              </a:rPr>
              <a:t>Đoạn</a:t>
            </a:r>
            <a:r>
              <a:rPr lang="en-US" sz="2800" dirty="0">
                <a:solidFill>
                  <a:schemeClr val="tx1"/>
                </a:solidFill>
                <a:latin typeface="#9Slide03 AmpleSoft" panose="02000000000000000000" pitchFamily="2" charset="0"/>
                <a:cs typeface="#9Slide03 Arima Madurai" panose="00000500000000000000" pitchFamily="2" charset="0"/>
              </a:rPr>
              <a:t> 7</a:t>
            </a:r>
          </a:p>
        </p:txBody>
      </p:sp>
      <p:sp>
        <p:nvSpPr>
          <p:cNvPr id="12" name="Rectangle: Rounded Corners 11">
            <a:extLst>
              <a:ext uri="{FF2B5EF4-FFF2-40B4-BE49-F238E27FC236}">
                <a16:creationId xmlns:a16="http://schemas.microsoft.com/office/drawing/2014/main" id="{46E503B5-E438-47E3-8889-63F5DF7E0FE4}"/>
              </a:ext>
            </a:extLst>
          </p:cNvPr>
          <p:cNvSpPr/>
          <p:nvPr/>
        </p:nvSpPr>
        <p:spPr>
          <a:xfrm>
            <a:off x="6381135" y="2801611"/>
            <a:ext cx="4942060" cy="3104899"/>
          </a:xfrm>
          <a:prstGeom prst="roundRect">
            <a:avLst>
              <a:gd name="adj" fmla="val 7688"/>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9Slide03 AmpleSoft" panose="02000000000000000000" pitchFamily="2" charset="0"/>
                <a:cs typeface="#9Slide03 Arima Madurai" panose="00000500000000000000" pitchFamily="2" charset="0"/>
              </a:rPr>
              <a:t>Phân tích những nét đặc sắc về </a:t>
            </a:r>
            <a:r>
              <a:rPr lang="en-US" sz="2800" dirty="0">
                <a:solidFill>
                  <a:schemeClr val="tx1"/>
                </a:solidFill>
                <a:latin typeface="#9Slide03 AmpleSoft" panose="02000000000000000000" pitchFamily="2" charset="0"/>
                <a:cs typeface="#9Slide03 Arima Madurai" panose="00000500000000000000" pitchFamily="2" charset="0"/>
              </a:rPr>
              <a:t>HTNT </a:t>
            </a:r>
            <a:r>
              <a:rPr lang="vi-VN" sz="2800" dirty="0">
                <a:solidFill>
                  <a:schemeClr val="tx1"/>
                </a:solidFill>
                <a:latin typeface="#9Slide03 AmpleSoft" panose="02000000000000000000" pitchFamily="2" charset="0"/>
                <a:cs typeface="#9Slide03 Arima Madurai" panose="00000500000000000000" pitchFamily="2" charset="0"/>
              </a:rPr>
              <a:t>(</a:t>
            </a:r>
            <a:r>
              <a:rPr lang="en-US" sz="2800" dirty="0">
                <a:solidFill>
                  <a:schemeClr val="tx1"/>
                </a:solidFill>
                <a:latin typeface="#9Slide03 AmpleSoft" panose="02000000000000000000" pitchFamily="2" charset="0"/>
                <a:cs typeface="#9Slide03 Arima Madurai" panose="00000500000000000000" pitchFamily="2" charset="0"/>
              </a:rPr>
              <a:t>NT </a:t>
            </a:r>
            <a:r>
              <a:rPr lang="vi-VN" sz="2800" dirty="0">
                <a:solidFill>
                  <a:schemeClr val="tx1"/>
                </a:solidFill>
                <a:latin typeface="#9Slide03 AmpleSoft" panose="02000000000000000000" pitchFamily="2" charset="0"/>
                <a:cs typeface="#9Slide03 Arima Madurai" panose="00000500000000000000" pitchFamily="2" charset="0"/>
              </a:rPr>
              <a:t>kể chuyện độc đáo, sáng tạo tình huống bất ngờ, tạo dựng không khí truyện, ngôn ngữ tinh tế, đầy chất trữ tình, dụng ý trong cách không đặt tên nhân vật).</a:t>
            </a:r>
            <a:endParaRPr lang="en-US" sz="2800" dirty="0">
              <a:solidFill>
                <a:schemeClr val="tx1"/>
              </a:solidFill>
              <a:latin typeface="#9Slide03 AmpleSoft" panose="02000000000000000000" pitchFamily="2" charset="0"/>
              <a:cs typeface="#9Slide03 Arima Madurai" panose="00000500000000000000" pitchFamily="2" charset="0"/>
            </a:endParaRPr>
          </a:p>
        </p:txBody>
      </p:sp>
    </p:spTree>
    <p:extLst>
      <p:ext uri="{BB962C8B-B14F-4D97-AF65-F5344CB8AC3E}">
        <p14:creationId xmlns:p14="http://schemas.microsoft.com/office/powerpoint/2010/main" val="1995345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8"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4">
            <a:extLst>
              <a:ext uri="{FF2B5EF4-FFF2-40B4-BE49-F238E27FC236}">
                <a16:creationId xmlns:a16="http://schemas.microsoft.com/office/drawing/2014/main" id="{8F62A578-77F8-46C8-B491-FC710B87DD35}"/>
              </a:ext>
            </a:extLst>
          </p:cNvPr>
          <p:cNvGrpSpPr/>
          <p:nvPr/>
        </p:nvGrpSpPr>
        <p:grpSpPr>
          <a:xfrm>
            <a:off x="0" y="259080"/>
            <a:ext cx="11805470" cy="6244583"/>
            <a:chOff x="-65032" y="149809"/>
            <a:chExt cx="11805470" cy="5905487"/>
          </a:xfrm>
        </p:grpSpPr>
        <p:pic>
          <p:nvPicPr>
            <p:cNvPr id="32" name="图片 134">
              <a:extLst>
                <a:ext uri="{FF2B5EF4-FFF2-40B4-BE49-F238E27FC236}">
                  <a16:creationId xmlns:a16="http://schemas.microsoft.com/office/drawing/2014/main" id="{51AF4851-007C-4110-A79A-AB9AC3F52025}"/>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50" name="图片 135">
              <a:extLst>
                <a:ext uri="{FF2B5EF4-FFF2-40B4-BE49-F238E27FC236}">
                  <a16:creationId xmlns:a16="http://schemas.microsoft.com/office/drawing/2014/main" id="{9F3631D0-2168-4143-A166-D4B0B77F6CC2}"/>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51" name="图片 136">
              <a:extLst>
                <a:ext uri="{FF2B5EF4-FFF2-40B4-BE49-F238E27FC236}">
                  <a16:creationId xmlns:a16="http://schemas.microsoft.com/office/drawing/2014/main" id="{AAE36356-F455-431F-9AD2-186F61880E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52" name="图片 142">
              <a:extLst>
                <a:ext uri="{FF2B5EF4-FFF2-40B4-BE49-F238E27FC236}">
                  <a16:creationId xmlns:a16="http://schemas.microsoft.com/office/drawing/2014/main" id="{C290BB7B-8632-4DA8-97C5-34391F4890FC}"/>
                </a:ext>
              </a:extLst>
            </p:cNvPr>
            <p:cNvPicPr>
              <a:picLocks noChangeAspect="1"/>
            </p:cNvPicPr>
            <p:nvPr/>
          </p:nvPicPr>
          <p:blipFill>
            <a:blip r:embed="rId6"/>
            <a:stretch>
              <a:fillRect/>
            </a:stretch>
          </p:blipFill>
          <p:spPr>
            <a:xfrm>
              <a:off x="341926" y="784490"/>
              <a:ext cx="1054699" cy="4986960"/>
            </a:xfrm>
            <a:prstGeom prst="rect">
              <a:avLst/>
            </a:prstGeom>
          </p:spPr>
        </p:pic>
      </p:grpSp>
      <p:sp>
        <p:nvSpPr>
          <p:cNvPr id="54" name="Title 2">
            <a:extLst>
              <a:ext uri="{FF2B5EF4-FFF2-40B4-BE49-F238E27FC236}">
                <a16:creationId xmlns:a16="http://schemas.microsoft.com/office/drawing/2014/main" id="{EA428000-B3A9-4BEF-AFD8-4940EB730ECD}"/>
              </a:ext>
            </a:extLst>
          </p:cNvPr>
          <p:cNvSpPr>
            <a:spLocks noGrp="1"/>
          </p:cNvSpPr>
          <p:nvPr>
            <p:ph type="title"/>
          </p:nvPr>
        </p:nvSpPr>
        <p:spPr>
          <a:xfrm>
            <a:off x="3810000" y="763979"/>
            <a:ext cx="4572000" cy="641600"/>
          </a:xfrm>
        </p:spPr>
        <p:txBody>
          <a:bodyPr/>
          <a:lstStyle/>
          <a:p>
            <a:pPr algn="ctr"/>
            <a:r>
              <a:rPr lang="en-US" altLang="zh-CN" sz="3200" dirty="0">
                <a:solidFill>
                  <a:srgbClr val="FF0000"/>
                </a:solidFill>
                <a:latin typeface="#9Slide03 AllRoundGothic" panose="020B0703020202020104" pitchFamily="34" charset="0"/>
                <a:ea typeface="汉仪夏日体W" panose="00020600040101010101" pitchFamily="18" charset="-122"/>
              </a:rPr>
              <a:t>c/ </a:t>
            </a:r>
            <a:r>
              <a:rPr lang="en-US" altLang="zh-CN" sz="3200" dirty="0" err="1">
                <a:solidFill>
                  <a:srgbClr val="FF0000"/>
                </a:solidFill>
                <a:latin typeface="#9Slide03 AllRoundGothic" panose="020B0703020202020104" pitchFamily="34" charset="0"/>
                <a:ea typeface="汉仪夏日体W" panose="00020600040101010101" pitchFamily="18" charset="-122"/>
              </a:rPr>
              <a:t>Kết</a:t>
            </a:r>
            <a:r>
              <a:rPr lang="en-US" altLang="zh-CN" sz="3200" dirty="0">
                <a:solidFill>
                  <a:srgbClr val="FF0000"/>
                </a:solidFill>
                <a:latin typeface="#9Slide03 AllRoundGothic" panose="020B0703020202020104" pitchFamily="34" charset="0"/>
                <a:ea typeface="汉仪夏日体W" panose="00020600040101010101" pitchFamily="18" charset="-122"/>
              </a:rPr>
              <a:t> </a:t>
            </a:r>
            <a:r>
              <a:rPr lang="en-US" altLang="zh-CN" sz="3200" dirty="0" err="1">
                <a:solidFill>
                  <a:srgbClr val="FF0000"/>
                </a:solidFill>
                <a:latin typeface="#9Slide03 AllRoundGothic" panose="020B0703020202020104" pitchFamily="34" charset="0"/>
                <a:ea typeface="汉仪夏日体W" panose="00020600040101010101" pitchFamily="18" charset="-122"/>
              </a:rPr>
              <a:t>bài</a:t>
            </a:r>
            <a:r>
              <a:rPr lang="en-US" altLang="zh-CN" sz="3200" dirty="0">
                <a:solidFill>
                  <a:srgbClr val="FF0000"/>
                </a:solidFill>
                <a:latin typeface="#9Slide03 AllRoundGothic" panose="020B0703020202020104" pitchFamily="34" charset="0"/>
                <a:ea typeface="汉仪夏日体W" panose="00020600040101010101" pitchFamily="18" charset="-122"/>
              </a:rPr>
              <a:t> – </a:t>
            </a:r>
            <a:r>
              <a:rPr lang="en-US" altLang="zh-CN" sz="3200" dirty="0" err="1">
                <a:solidFill>
                  <a:srgbClr val="FF0000"/>
                </a:solidFill>
                <a:latin typeface="#9Slide03 AllRoundGothic" panose="020B0703020202020104" pitchFamily="34" charset="0"/>
                <a:ea typeface="汉仪夏日体W" panose="00020600040101010101" pitchFamily="18" charset="-122"/>
              </a:rPr>
              <a:t>Đoạn</a:t>
            </a:r>
            <a:r>
              <a:rPr lang="en-US" altLang="zh-CN" sz="3200" dirty="0">
                <a:solidFill>
                  <a:srgbClr val="FF0000"/>
                </a:solidFill>
                <a:latin typeface="#9Slide03 AllRoundGothic" panose="020B0703020202020104" pitchFamily="34" charset="0"/>
                <a:ea typeface="汉仪夏日体W" panose="00020600040101010101" pitchFamily="18" charset="-122"/>
              </a:rPr>
              <a:t> 8</a:t>
            </a:r>
            <a:endParaRPr lang="en-US" sz="3200" dirty="0"/>
          </a:p>
        </p:txBody>
      </p:sp>
      <p:sp>
        <p:nvSpPr>
          <p:cNvPr id="11" name="Rectangle: Rounded Corners 10">
            <a:extLst>
              <a:ext uri="{FF2B5EF4-FFF2-40B4-BE49-F238E27FC236}">
                <a16:creationId xmlns:a16="http://schemas.microsoft.com/office/drawing/2014/main" id="{81028721-3B08-46DA-9941-268C4B70A89B}"/>
              </a:ext>
            </a:extLst>
          </p:cNvPr>
          <p:cNvSpPr/>
          <p:nvPr/>
        </p:nvSpPr>
        <p:spPr>
          <a:xfrm>
            <a:off x="1774851" y="4783761"/>
            <a:ext cx="9638182" cy="99305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70C0"/>
                </a:solidFill>
                <a:latin typeface="#9Slide03 Ample" panose="02000000000000000000" pitchFamily="2" charset="0"/>
                <a:sym typeface="Wingdings" panose="05000000000000000000" pitchFamily="2" charset="2"/>
              </a:rPr>
              <a:t> </a:t>
            </a:r>
            <a:r>
              <a:rPr lang="en-US" sz="2400" dirty="0" err="1">
                <a:solidFill>
                  <a:srgbClr val="0070C0"/>
                </a:solidFill>
                <a:latin typeface="#9Slide03 Ample" panose="02000000000000000000" pitchFamily="2" charset="0"/>
              </a:rPr>
              <a:t>Khẳng</a:t>
            </a:r>
            <a:r>
              <a:rPr lang="en-US" sz="2400" dirty="0">
                <a:solidFill>
                  <a:srgbClr val="0070C0"/>
                </a:solidFill>
                <a:latin typeface="#9Slide03 Ample" panose="02000000000000000000" pitchFamily="2" charset="0"/>
              </a:rPr>
              <a:t> </a:t>
            </a:r>
            <a:r>
              <a:rPr lang="en-US" sz="2400" dirty="0" err="1">
                <a:solidFill>
                  <a:srgbClr val="0070C0"/>
                </a:solidFill>
                <a:latin typeface="#9Slide03 Ample" panose="02000000000000000000" pitchFamily="2" charset="0"/>
              </a:rPr>
              <a:t>định</a:t>
            </a:r>
            <a:r>
              <a:rPr lang="en-US" sz="2400" dirty="0">
                <a:solidFill>
                  <a:srgbClr val="0070C0"/>
                </a:solidFill>
                <a:latin typeface="#9Slide03 Ample" panose="02000000000000000000" pitchFamily="2" charset="0"/>
              </a:rPr>
              <a:t> </a:t>
            </a:r>
            <a:r>
              <a:rPr lang="en-US" sz="2400" dirty="0" err="1">
                <a:solidFill>
                  <a:srgbClr val="0070C0"/>
                </a:solidFill>
                <a:latin typeface="#9Slide03 Ample" panose="02000000000000000000" pitchFamily="2" charset="0"/>
              </a:rPr>
              <a:t>giá</a:t>
            </a:r>
            <a:r>
              <a:rPr lang="en-US" sz="2400" dirty="0">
                <a:solidFill>
                  <a:srgbClr val="0070C0"/>
                </a:solidFill>
                <a:latin typeface="#9Slide03 Ample" panose="02000000000000000000" pitchFamily="2" charset="0"/>
              </a:rPr>
              <a:t> </a:t>
            </a:r>
            <a:r>
              <a:rPr lang="en-US" sz="2400" dirty="0" err="1">
                <a:solidFill>
                  <a:srgbClr val="0070C0"/>
                </a:solidFill>
                <a:latin typeface="#9Slide03 Ample" panose="02000000000000000000" pitchFamily="2" charset="0"/>
              </a:rPr>
              <a:t>trị</a:t>
            </a:r>
            <a:r>
              <a:rPr lang="en-US" sz="2400" dirty="0">
                <a:solidFill>
                  <a:srgbClr val="0070C0"/>
                </a:solidFill>
                <a:latin typeface="#9Slide03 Ample" panose="02000000000000000000" pitchFamily="2" charset="0"/>
              </a:rPr>
              <a:t> </a:t>
            </a:r>
            <a:r>
              <a:rPr lang="en-US" sz="2400" dirty="0" err="1">
                <a:solidFill>
                  <a:srgbClr val="0070C0"/>
                </a:solidFill>
                <a:latin typeface="#9Slide03 Ample" panose="02000000000000000000" pitchFamily="2" charset="0"/>
              </a:rPr>
              <a:t>và</a:t>
            </a:r>
            <a:r>
              <a:rPr lang="en-US" sz="2400" dirty="0">
                <a:solidFill>
                  <a:srgbClr val="0070C0"/>
                </a:solidFill>
                <a:latin typeface="#9Slide03 Ample" panose="02000000000000000000" pitchFamily="2" charset="0"/>
              </a:rPr>
              <a:t> ý </a:t>
            </a:r>
            <a:r>
              <a:rPr lang="en-US" sz="2400" dirty="0" err="1">
                <a:solidFill>
                  <a:srgbClr val="0070C0"/>
                </a:solidFill>
                <a:latin typeface="#9Slide03 Ample" panose="02000000000000000000" pitchFamily="2" charset="0"/>
              </a:rPr>
              <a:t>nghĩa</a:t>
            </a:r>
            <a:r>
              <a:rPr lang="en-US" sz="2400" dirty="0">
                <a:solidFill>
                  <a:srgbClr val="0070C0"/>
                </a:solidFill>
                <a:latin typeface="#9Slide03 Ample" panose="02000000000000000000" pitchFamily="2" charset="0"/>
              </a:rPr>
              <a:t> </a:t>
            </a:r>
            <a:r>
              <a:rPr lang="en-US" sz="2400" dirty="0" err="1">
                <a:solidFill>
                  <a:srgbClr val="0070C0"/>
                </a:solidFill>
                <a:latin typeface="#9Slide03 Ample" panose="02000000000000000000" pitchFamily="2" charset="0"/>
              </a:rPr>
              <a:t>của</a:t>
            </a:r>
            <a:r>
              <a:rPr lang="en-US" sz="2400" dirty="0">
                <a:solidFill>
                  <a:srgbClr val="0070C0"/>
                </a:solidFill>
                <a:latin typeface="#9Slide03 Ample" panose="02000000000000000000" pitchFamily="2" charset="0"/>
              </a:rPr>
              <a:t> </a:t>
            </a:r>
            <a:r>
              <a:rPr lang="en-US" sz="2400" dirty="0" err="1">
                <a:solidFill>
                  <a:srgbClr val="0070C0"/>
                </a:solidFill>
                <a:latin typeface="#9Slide03 Ample" panose="02000000000000000000" pitchFamily="2" charset="0"/>
              </a:rPr>
              <a:t>tác</a:t>
            </a:r>
            <a:r>
              <a:rPr lang="en-US" sz="2400" dirty="0">
                <a:solidFill>
                  <a:srgbClr val="0070C0"/>
                </a:solidFill>
                <a:latin typeface="#9Slide03 Ample" panose="02000000000000000000" pitchFamily="2" charset="0"/>
              </a:rPr>
              <a:t> </a:t>
            </a:r>
            <a:r>
              <a:rPr lang="en-US" sz="2400" dirty="0" err="1">
                <a:solidFill>
                  <a:srgbClr val="0070C0"/>
                </a:solidFill>
                <a:latin typeface="#9Slide03 Ample" panose="02000000000000000000" pitchFamily="2" charset="0"/>
              </a:rPr>
              <a:t>phẩm</a:t>
            </a:r>
            <a:endParaRPr lang="en-US" sz="2400" dirty="0">
              <a:solidFill>
                <a:srgbClr val="0070C0"/>
              </a:solidFill>
              <a:latin typeface="#9Slide03 Ample" panose="02000000000000000000" pitchFamily="2" charset="0"/>
            </a:endParaRPr>
          </a:p>
        </p:txBody>
      </p:sp>
      <p:grpSp>
        <p:nvGrpSpPr>
          <p:cNvPr id="4" name="Group 3">
            <a:extLst>
              <a:ext uri="{FF2B5EF4-FFF2-40B4-BE49-F238E27FC236}">
                <a16:creationId xmlns:a16="http://schemas.microsoft.com/office/drawing/2014/main" id="{4CAB6C2F-6E05-4EF4-8ABC-64257C1C4B48}"/>
              </a:ext>
            </a:extLst>
          </p:cNvPr>
          <p:cNvGrpSpPr/>
          <p:nvPr/>
        </p:nvGrpSpPr>
        <p:grpSpPr>
          <a:xfrm>
            <a:off x="1714393" y="1180589"/>
            <a:ext cx="9698640" cy="3284862"/>
            <a:chOff x="1675133" y="930205"/>
            <a:chExt cx="9698640" cy="3284862"/>
          </a:xfrm>
        </p:grpSpPr>
        <p:pic>
          <p:nvPicPr>
            <p:cNvPr id="9" name="Picture 8">
              <a:extLst>
                <a:ext uri="{FF2B5EF4-FFF2-40B4-BE49-F238E27FC236}">
                  <a16:creationId xmlns:a16="http://schemas.microsoft.com/office/drawing/2014/main" id="{85605FF7-52CE-4383-B113-88FBB90D2C33}"/>
                </a:ext>
              </a:extLst>
            </p:cNvPr>
            <p:cNvPicPr>
              <a:picLocks noChangeAspect="1"/>
            </p:cNvPicPr>
            <p:nvPr/>
          </p:nvPicPr>
          <p:blipFill>
            <a:blip r:embed="rId7"/>
            <a:stretch>
              <a:fillRect/>
            </a:stretch>
          </p:blipFill>
          <p:spPr>
            <a:xfrm>
              <a:off x="1675133" y="2198983"/>
              <a:ext cx="9638182" cy="2016084"/>
            </a:xfrm>
            <a:prstGeom prst="rect">
              <a:avLst/>
            </a:prstGeom>
          </p:spPr>
        </p:pic>
        <p:sp>
          <p:nvSpPr>
            <p:cNvPr id="12" name="Rectangle: Rounded Corners 11">
              <a:extLst>
                <a:ext uri="{FF2B5EF4-FFF2-40B4-BE49-F238E27FC236}">
                  <a16:creationId xmlns:a16="http://schemas.microsoft.com/office/drawing/2014/main" id="{CA09D220-8170-4F56-B34E-551EB8E9D31A}"/>
                </a:ext>
              </a:extLst>
            </p:cNvPr>
            <p:cNvSpPr/>
            <p:nvPr/>
          </p:nvSpPr>
          <p:spPr>
            <a:xfrm>
              <a:off x="8154784" y="2298015"/>
              <a:ext cx="3218989" cy="99305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rgbClr val="0070C0"/>
                </a:solidFill>
                <a:latin typeface="#9Slide03 Ample" panose="02000000000000000000" pitchFamily="2" charset="0"/>
              </a:endParaRPr>
            </a:p>
          </p:txBody>
        </p:sp>
        <p:pic>
          <p:nvPicPr>
            <p:cNvPr id="13" name="Picture 12">
              <a:extLst>
                <a:ext uri="{FF2B5EF4-FFF2-40B4-BE49-F238E27FC236}">
                  <a16:creationId xmlns:a16="http://schemas.microsoft.com/office/drawing/2014/main" id="{8D00F885-DD0A-47BD-80AB-3918EB960C1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91622" y="930205"/>
              <a:ext cx="2677677" cy="2677677"/>
            </a:xfrm>
            <a:prstGeom prst="rect">
              <a:avLst/>
            </a:prstGeom>
          </p:spPr>
        </p:pic>
      </p:grpSp>
    </p:spTree>
    <p:extLst>
      <p:ext uri="{BB962C8B-B14F-4D97-AF65-F5344CB8AC3E}">
        <p14:creationId xmlns:p14="http://schemas.microsoft.com/office/powerpoint/2010/main" val="1280844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4">
            <a:extLst>
              <a:ext uri="{FF2B5EF4-FFF2-40B4-BE49-F238E27FC236}">
                <a16:creationId xmlns:a16="http://schemas.microsoft.com/office/drawing/2014/main" id="{8F62A578-77F8-46C8-B491-FC710B87DD35}"/>
              </a:ext>
            </a:extLst>
          </p:cNvPr>
          <p:cNvGrpSpPr/>
          <p:nvPr/>
        </p:nvGrpSpPr>
        <p:grpSpPr>
          <a:xfrm>
            <a:off x="0" y="219751"/>
            <a:ext cx="11805470" cy="6244583"/>
            <a:chOff x="-65032" y="149809"/>
            <a:chExt cx="11805470" cy="5905487"/>
          </a:xfrm>
        </p:grpSpPr>
        <p:pic>
          <p:nvPicPr>
            <p:cNvPr id="32" name="图片 134">
              <a:extLst>
                <a:ext uri="{FF2B5EF4-FFF2-40B4-BE49-F238E27FC236}">
                  <a16:creationId xmlns:a16="http://schemas.microsoft.com/office/drawing/2014/main" id="{51AF4851-007C-4110-A79A-AB9AC3F52025}"/>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50" name="图片 135">
              <a:extLst>
                <a:ext uri="{FF2B5EF4-FFF2-40B4-BE49-F238E27FC236}">
                  <a16:creationId xmlns:a16="http://schemas.microsoft.com/office/drawing/2014/main" id="{9F3631D0-2168-4143-A166-D4B0B77F6CC2}"/>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51" name="图片 136">
              <a:extLst>
                <a:ext uri="{FF2B5EF4-FFF2-40B4-BE49-F238E27FC236}">
                  <a16:creationId xmlns:a16="http://schemas.microsoft.com/office/drawing/2014/main" id="{AAE36356-F455-431F-9AD2-186F61880E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52" name="图片 142">
              <a:extLst>
                <a:ext uri="{FF2B5EF4-FFF2-40B4-BE49-F238E27FC236}">
                  <a16:creationId xmlns:a16="http://schemas.microsoft.com/office/drawing/2014/main" id="{C290BB7B-8632-4DA8-97C5-34391F4890FC}"/>
                </a:ext>
              </a:extLst>
            </p:cNvPr>
            <p:cNvPicPr>
              <a:picLocks noChangeAspect="1"/>
            </p:cNvPicPr>
            <p:nvPr/>
          </p:nvPicPr>
          <p:blipFill>
            <a:blip r:embed="rId6"/>
            <a:stretch>
              <a:fillRect/>
            </a:stretch>
          </p:blipFill>
          <p:spPr>
            <a:xfrm>
              <a:off x="341926" y="784490"/>
              <a:ext cx="1054699" cy="4986960"/>
            </a:xfrm>
            <a:prstGeom prst="rect">
              <a:avLst/>
            </a:prstGeom>
          </p:spPr>
        </p:pic>
      </p:grpSp>
      <p:grpSp>
        <p:nvGrpSpPr>
          <p:cNvPr id="11" name="组 10">
            <a:extLst>
              <a:ext uri="{FF2B5EF4-FFF2-40B4-BE49-F238E27FC236}">
                <a16:creationId xmlns:a16="http://schemas.microsoft.com/office/drawing/2014/main" id="{BEF9D3FA-3AB4-43B3-97D0-A00D4A5BC566}"/>
              </a:ext>
            </a:extLst>
          </p:cNvPr>
          <p:cNvGrpSpPr/>
          <p:nvPr/>
        </p:nvGrpSpPr>
        <p:grpSpPr>
          <a:xfrm>
            <a:off x="4045522" y="1760074"/>
            <a:ext cx="7482687" cy="1292662"/>
            <a:chOff x="1934286" y="1769633"/>
            <a:chExt cx="8560021" cy="1635899"/>
          </a:xfrm>
        </p:grpSpPr>
        <p:pic>
          <p:nvPicPr>
            <p:cNvPr id="12" name="图片 11">
              <a:extLst>
                <a:ext uri="{FF2B5EF4-FFF2-40B4-BE49-F238E27FC236}">
                  <a16:creationId xmlns:a16="http://schemas.microsoft.com/office/drawing/2014/main" id="{1585B6D3-6139-4D22-994E-3693807F4CC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34286" y="1894299"/>
              <a:ext cx="1467617" cy="1467617"/>
            </a:xfrm>
            <a:prstGeom prst="rect">
              <a:avLst/>
            </a:prstGeom>
          </p:spPr>
        </p:pic>
        <p:sp>
          <p:nvSpPr>
            <p:cNvPr id="13" name="文本框 12">
              <a:extLst>
                <a:ext uri="{FF2B5EF4-FFF2-40B4-BE49-F238E27FC236}">
                  <a16:creationId xmlns:a16="http://schemas.microsoft.com/office/drawing/2014/main" id="{12A66675-25AE-4D1C-A44F-DD6863096608}"/>
                </a:ext>
              </a:extLst>
            </p:cNvPr>
            <p:cNvSpPr txBox="1"/>
            <p:nvPr/>
          </p:nvSpPr>
          <p:spPr>
            <a:xfrm>
              <a:off x="3672346" y="1769633"/>
              <a:ext cx="6821961" cy="1635899"/>
            </a:xfrm>
            <a:prstGeom prst="rect">
              <a:avLst/>
            </a:prstGeom>
            <a:noFill/>
          </p:spPr>
          <p:txBody>
            <a:bodyPr wrap="square" rtlCol="0">
              <a:spAutoFit/>
            </a:bodyPr>
            <a:lstStyle/>
            <a:p>
              <a:pPr algn="just"/>
              <a:r>
                <a:rPr lang="en-US" sz="2600" dirty="0" err="1">
                  <a:latin typeface="#9Slide03 AmpleSoft" panose="02000000000000000000" pitchFamily="2" charset="0"/>
                </a:rPr>
                <a:t>Thân</a:t>
              </a:r>
              <a:r>
                <a:rPr lang="en-US" sz="2600" dirty="0">
                  <a:latin typeface="#9Slide03 AmpleSoft" panose="02000000000000000000" pitchFamily="2" charset="0"/>
                </a:rPr>
                <a:t> </a:t>
              </a:r>
              <a:r>
                <a:rPr lang="en-US" sz="2600" dirty="0" err="1">
                  <a:latin typeface="#9Slide03 AmpleSoft" panose="02000000000000000000" pitchFamily="2" charset="0"/>
                </a:rPr>
                <a:t>bài</a:t>
              </a:r>
              <a:r>
                <a:rPr lang="en-US" sz="2600" dirty="0">
                  <a:latin typeface="#9Slide03 AmpleSoft" panose="02000000000000000000" pitchFamily="2" charset="0"/>
                </a:rPr>
                <a:t> </a:t>
              </a:r>
              <a:r>
                <a:rPr lang="en-US" sz="2600" dirty="0" err="1">
                  <a:latin typeface="#9Slide03 AmpleSoft" panose="02000000000000000000" pitchFamily="2" charset="0"/>
                </a:rPr>
                <a:t>được</a:t>
              </a:r>
              <a:r>
                <a:rPr lang="en-US" sz="2600" dirty="0">
                  <a:latin typeface="#9Slide03 AmpleSoft" panose="02000000000000000000" pitchFamily="2" charset="0"/>
                </a:rPr>
                <a:t> </a:t>
              </a:r>
              <a:r>
                <a:rPr lang="en-US" sz="2600" dirty="0" err="1">
                  <a:latin typeface="#9Slide03 AmpleSoft" panose="02000000000000000000" pitchFamily="2" charset="0"/>
                </a:rPr>
                <a:t>tách</a:t>
              </a:r>
              <a:r>
                <a:rPr lang="en-US" sz="2600" dirty="0">
                  <a:latin typeface="#9Slide03 AmpleSoft" panose="02000000000000000000" pitchFamily="2" charset="0"/>
                </a:rPr>
                <a:t> ra </a:t>
              </a:r>
              <a:r>
                <a:rPr lang="en-US" sz="2600" dirty="0" err="1">
                  <a:latin typeface="#9Slide03 AmpleSoft" panose="02000000000000000000" pitchFamily="2" charset="0"/>
                </a:rPr>
                <a:t>làm</a:t>
              </a:r>
              <a:r>
                <a:rPr lang="en-US" sz="2600" dirty="0">
                  <a:latin typeface="#9Slide03 AmpleSoft" panose="02000000000000000000" pitchFamily="2" charset="0"/>
                </a:rPr>
                <a:t> </a:t>
              </a:r>
              <a:r>
                <a:rPr lang="en-US" sz="2600" dirty="0" err="1">
                  <a:latin typeface="#9Slide03 AmpleSoft" panose="02000000000000000000" pitchFamily="2" charset="0"/>
                </a:rPr>
                <a:t>các</a:t>
              </a:r>
              <a:r>
                <a:rPr lang="en-US" sz="2600" dirty="0">
                  <a:latin typeface="#9Slide03 AmpleSoft" panose="02000000000000000000" pitchFamily="2" charset="0"/>
                </a:rPr>
                <a:t> </a:t>
              </a:r>
              <a:r>
                <a:rPr lang="en-US" sz="2600" dirty="0" err="1">
                  <a:latin typeface="#9Slide03 AmpleSoft" panose="02000000000000000000" pitchFamily="2" charset="0"/>
                </a:rPr>
                <a:t>đoạn</a:t>
              </a:r>
              <a:r>
                <a:rPr lang="en-US" sz="2600" dirty="0">
                  <a:latin typeface="#9Slide03 AmpleSoft" panose="02000000000000000000" pitchFamily="2" charset="0"/>
                </a:rPr>
                <a:t>, 1 </a:t>
              </a:r>
              <a:r>
                <a:rPr lang="en-US" sz="2600" dirty="0" err="1">
                  <a:latin typeface="#9Slide03 AmpleSoft" panose="02000000000000000000" pitchFamily="2" charset="0"/>
                </a:rPr>
                <a:t>đoạn</a:t>
              </a:r>
              <a:r>
                <a:rPr lang="en-US" sz="2600" dirty="0">
                  <a:latin typeface="#9Slide03 AmpleSoft" panose="02000000000000000000" pitchFamily="2" charset="0"/>
                </a:rPr>
                <a:t> </a:t>
              </a:r>
              <a:r>
                <a:rPr lang="en-US" sz="2600" dirty="0" err="1">
                  <a:latin typeface="#9Slide03 AmpleSoft" panose="02000000000000000000" pitchFamily="2" charset="0"/>
                </a:rPr>
                <a:t>làm</a:t>
              </a:r>
              <a:r>
                <a:rPr lang="en-US" sz="2600" dirty="0">
                  <a:latin typeface="#9Slide03 AmpleSoft" panose="02000000000000000000" pitchFamily="2" charset="0"/>
                </a:rPr>
                <a:t> </a:t>
              </a:r>
              <a:r>
                <a:rPr lang="en-US" sz="2600" dirty="0" err="1">
                  <a:latin typeface="#9Slide03 AmpleSoft" panose="02000000000000000000" pitchFamily="2" charset="0"/>
                </a:rPr>
                <a:t>rõ</a:t>
              </a:r>
              <a:r>
                <a:rPr lang="en-US" sz="2600" dirty="0">
                  <a:latin typeface="#9Slide03 AmpleSoft" panose="02000000000000000000" pitchFamily="2" charset="0"/>
                </a:rPr>
                <a:t> 1 </a:t>
              </a:r>
              <a:r>
                <a:rPr lang="en-US" sz="2600" dirty="0" err="1">
                  <a:latin typeface="#9Slide03 AmpleSoft" panose="02000000000000000000" pitchFamily="2" charset="0"/>
                </a:rPr>
                <a:t>nội</a:t>
              </a:r>
              <a:r>
                <a:rPr lang="en-US" sz="2600" dirty="0">
                  <a:latin typeface="#9Slide03 AmpleSoft" panose="02000000000000000000" pitchFamily="2" charset="0"/>
                </a:rPr>
                <a:t> dung. </a:t>
              </a:r>
              <a:r>
                <a:rPr lang="en-US" sz="2600" dirty="0" err="1">
                  <a:latin typeface="#9Slide03 AmpleSoft" panose="02000000000000000000" pitchFamily="2" charset="0"/>
                </a:rPr>
                <a:t>Giữa</a:t>
              </a:r>
              <a:r>
                <a:rPr lang="en-US" sz="2600" dirty="0">
                  <a:latin typeface="#9Slide03 AmpleSoft" panose="02000000000000000000" pitchFamily="2" charset="0"/>
                </a:rPr>
                <a:t> </a:t>
              </a:r>
              <a:r>
                <a:rPr lang="en-US" sz="2600" dirty="0" err="1">
                  <a:latin typeface="#9Slide03 AmpleSoft" panose="02000000000000000000" pitchFamily="2" charset="0"/>
                </a:rPr>
                <a:t>các</a:t>
              </a:r>
              <a:r>
                <a:rPr lang="en-US" sz="2600" dirty="0">
                  <a:latin typeface="#9Slide03 AmpleSoft" panose="02000000000000000000" pitchFamily="2" charset="0"/>
                </a:rPr>
                <a:t> </a:t>
              </a:r>
              <a:r>
                <a:rPr lang="en-US" sz="2600" dirty="0" err="1">
                  <a:latin typeface="#9Slide03 AmpleSoft" panose="02000000000000000000" pitchFamily="2" charset="0"/>
                </a:rPr>
                <a:t>câu</a:t>
              </a:r>
              <a:r>
                <a:rPr lang="en-US" sz="2600" dirty="0">
                  <a:latin typeface="#9Slide03 AmpleSoft" panose="02000000000000000000" pitchFamily="2" charset="0"/>
                </a:rPr>
                <a:t> </a:t>
              </a:r>
              <a:r>
                <a:rPr lang="en-US" sz="2600" dirty="0" err="1">
                  <a:latin typeface="#9Slide03 AmpleSoft" panose="02000000000000000000" pitchFamily="2" charset="0"/>
                </a:rPr>
                <a:t>trong</a:t>
              </a:r>
              <a:r>
                <a:rPr lang="en-US" sz="2600" dirty="0">
                  <a:latin typeface="#9Slide03 AmpleSoft" panose="02000000000000000000" pitchFamily="2" charset="0"/>
                </a:rPr>
                <a:t> </a:t>
              </a:r>
              <a:r>
                <a:rPr lang="en-US" sz="2600" dirty="0" err="1">
                  <a:latin typeface="#9Slide03 AmpleSoft" panose="02000000000000000000" pitchFamily="2" charset="0"/>
                </a:rPr>
                <a:t>đoạn</a:t>
              </a:r>
              <a:r>
                <a:rPr lang="en-US" sz="2600" dirty="0">
                  <a:latin typeface="#9Slide03 AmpleSoft" panose="02000000000000000000" pitchFamily="2" charset="0"/>
                </a:rPr>
                <a:t>, </a:t>
              </a:r>
              <a:r>
                <a:rPr lang="en-US" sz="2600" dirty="0" err="1">
                  <a:latin typeface="#9Slide03 AmpleSoft" panose="02000000000000000000" pitchFamily="2" charset="0"/>
                </a:rPr>
                <a:t>giữa</a:t>
              </a:r>
              <a:r>
                <a:rPr lang="en-US" sz="2600" dirty="0">
                  <a:latin typeface="#9Slide03 AmpleSoft" panose="02000000000000000000" pitchFamily="2" charset="0"/>
                </a:rPr>
                <a:t> </a:t>
              </a:r>
              <a:r>
                <a:rPr lang="en-US" sz="2600" dirty="0" err="1">
                  <a:latin typeface="#9Slide03 AmpleSoft" panose="02000000000000000000" pitchFamily="2" charset="0"/>
                </a:rPr>
                <a:t>các</a:t>
              </a:r>
              <a:r>
                <a:rPr lang="en-US" sz="2600" dirty="0">
                  <a:latin typeface="#9Slide03 AmpleSoft" panose="02000000000000000000" pitchFamily="2" charset="0"/>
                </a:rPr>
                <a:t> </a:t>
              </a:r>
              <a:r>
                <a:rPr lang="en-US" sz="2600" dirty="0" err="1">
                  <a:latin typeface="#9Slide03 AmpleSoft" panose="02000000000000000000" pitchFamily="2" charset="0"/>
                </a:rPr>
                <a:t>đoạn</a:t>
              </a:r>
              <a:r>
                <a:rPr lang="en-US" sz="2600" dirty="0">
                  <a:latin typeface="#9Slide03 AmpleSoft" panose="02000000000000000000" pitchFamily="2" charset="0"/>
                </a:rPr>
                <a:t> </a:t>
              </a:r>
              <a:r>
                <a:rPr lang="en-US" sz="2600" dirty="0" err="1">
                  <a:latin typeface="#9Slide03 AmpleSoft" panose="02000000000000000000" pitchFamily="2" charset="0"/>
                </a:rPr>
                <a:t>có</a:t>
              </a:r>
              <a:r>
                <a:rPr lang="en-US" sz="2600" dirty="0">
                  <a:latin typeface="#9Slide03 AmpleSoft" panose="02000000000000000000" pitchFamily="2" charset="0"/>
                </a:rPr>
                <a:t> </a:t>
              </a:r>
              <a:r>
                <a:rPr lang="en-US" sz="2600" dirty="0" err="1">
                  <a:latin typeface="#9Slide03 AmpleSoft" panose="02000000000000000000" pitchFamily="2" charset="0"/>
                </a:rPr>
                <a:t>sự</a:t>
              </a:r>
              <a:r>
                <a:rPr lang="en-US" sz="2600" dirty="0">
                  <a:latin typeface="#9Slide03 AmpleSoft" panose="02000000000000000000" pitchFamily="2" charset="0"/>
                </a:rPr>
                <a:t> </a:t>
              </a:r>
              <a:r>
                <a:rPr lang="en-US" sz="2600" dirty="0" err="1">
                  <a:latin typeface="#9Slide03 AmpleSoft" panose="02000000000000000000" pitchFamily="2" charset="0"/>
                </a:rPr>
                <a:t>liên</a:t>
              </a:r>
              <a:r>
                <a:rPr lang="en-US" sz="2600" dirty="0">
                  <a:latin typeface="#9Slide03 AmpleSoft" panose="02000000000000000000" pitchFamily="2" charset="0"/>
                </a:rPr>
                <a:t> </a:t>
              </a:r>
              <a:r>
                <a:rPr lang="en-US" sz="2600" dirty="0" err="1">
                  <a:latin typeface="#9Slide03 AmpleSoft" panose="02000000000000000000" pitchFamily="2" charset="0"/>
                </a:rPr>
                <a:t>kết</a:t>
              </a:r>
              <a:r>
                <a:rPr lang="en-US" sz="2600" dirty="0">
                  <a:latin typeface="#9Slide03 AmpleSoft" panose="02000000000000000000" pitchFamily="2" charset="0"/>
                </a:rPr>
                <a:t> </a:t>
              </a:r>
            </a:p>
          </p:txBody>
        </p:sp>
      </p:grpSp>
      <p:grpSp>
        <p:nvGrpSpPr>
          <p:cNvPr id="14" name="组 10">
            <a:extLst>
              <a:ext uri="{FF2B5EF4-FFF2-40B4-BE49-F238E27FC236}">
                <a16:creationId xmlns:a16="http://schemas.microsoft.com/office/drawing/2014/main" id="{51F2C86F-FA84-45C3-95AA-8A214756F688}"/>
              </a:ext>
            </a:extLst>
          </p:cNvPr>
          <p:cNvGrpSpPr/>
          <p:nvPr/>
        </p:nvGrpSpPr>
        <p:grpSpPr>
          <a:xfrm>
            <a:off x="4048314" y="3423623"/>
            <a:ext cx="7479896" cy="1159688"/>
            <a:chOff x="1934287" y="1769633"/>
            <a:chExt cx="8556830" cy="1467617"/>
          </a:xfrm>
        </p:grpSpPr>
        <p:pic>
          <p:nvPicPr>
            <p:cNvPr id="15" name="图片 11">
              <a:extLst>
                <a:ext uri="{FF2B5EF4-FFF2-40B4-BE49-F238E27FC236}">
                  <a16:creationId xmlns:a16="http://schemas.microsoft.com/office/drawing/2014/main" id="{33AE341C-10BB-475E-B21B-D5A6656D4C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34287" y="1769633"/>
              <a:ext cx="1467617" cy="1467617"/>
            </a:xfrm>
            <a:prstGeom prst="rect">
              <a:avLst/>
            </a:prstGeom>
          </p:spPr>
        </p:pic>
        <p:sp>
          <p:nvSpPr>
            <p:cNvPr id="16" name="文本框 12">
              <a:extLst>
                <a:ext uri="{FF2B5EF4-FFF2-40B4-BE49-F238E27FC236}">
                  <a16:creationId xmlns:a16="http://schemas.microsoft.com/office/drawing/2014/main" id="{DCDC7367-D01E-403B-BAA0-A9482B12B056}"/>
                </a:ext>
              </a:extLst>
            </p:cNvPr>
            <p:cNvSpPr txBox="1"/>
            <p:nvPr/>
          </p:nvSpPr>
          <p:spPr>
            <a:xfrm>
              <a:off x="3690070" y="1899717"/>
              <a:ext cx="6801047" cy="1129549"/>
            </a:xfrm>
            <a:prstGeom prst="rect">
              <a:avLst/>
            </a:prstGeom>
            <a:noFill/>
          </p:spPr>
          <p:txBody>
            <a:bodyPr wrap="square" rtlCol="0">
              <a:spAutoFit/>
            </a:bodyPr>
            <a:lstStyle/>
            <a:p>
              <a:pPr algn="just"/>
              <a:r>
                <a:rPr lang="en-US" sz="2600" dirty="0" err="1">
                  <a:latin typeface="#9Slide03 AmpleSoft" panose="02000000000000000000" pitchFamily="2" charset="0"/>
                </a:rPr>
                <a:t>Lí</a:t>
              </a:r>
              <a:r>
                <a:rPr lang="en-US" sz="2600" dirty="0">
                  <a:latin typeface="#9Slide03 AmpleSoft" panose="02000000000000000000" pitchFamily="2" charset="0"/>
                </a:rPr>
                <a:t> </a:t>
              </a:r>
              <a:r>
                <a:rPr lang="en-US" sz="2600" dirty="0" err="1">
                  <a:latin typeface="#9Slide03 AmpleSoft" panose="02000000000000000000" pitchFamily="2" charset="0"/>
                </a:rPr>
                <a:t>lẽ</a:t>
              </a:r>
              <a:r>
                <a:rPr lang="en-US" sz="2600" dirty="0">
                  <a:latin typeface="#9Slide03 AmpleSoft" panose="02000000000000000000" pitchFamily="2" charset="0"/>
                </a:rPr>
                <a:t> </a:t>
              </a:r>
              <a:r>
                <a:rPr lang="en-US" sz="2600" dirty="0" err="1">
                  <a:latin typeface="#9Slide03 AmpleSoft" panose="02000000000000000000" pitchFamily="2" charset="0"/>
                </a:rPr>
                <a:t>phù</a:t>
              </a:r>
              <a:r>
                <a:rPr lang="en-US" sz="2600" dirty="0">
                  <a:latin typeface="#9Slide03 AmpleSoft" panose="02000000000000000000" pitchFamily="2" charset="0"/>
                </a:rPr>
                <a:t> </a:t>
              </a:r>
              <a:r>
                <a:rPr lang="en-US" sz="2600" dirty="0" err="1">
                  <a:latin typeface="#9Slide03 AmpleSoft" panose="02000000000000000000" pitchFamily="2" charset="0"/>
                </a:rPr>
                <a:t>hợp</a:t>
              </a:r>
              <a:r>
                <a:rPr lang="en-US" sz="2600" dirty="0">
                  <a:latin typeface="#9Slide03 AmpleSoft" panose="02000000000000000000" pitchFamily="2" charset="0"/>
                </a:rPr>
                <a:t>, </a:t>
              </a:r>
              <a:r>
                <a:rPr lang="en-US" sz="2600" dirty="0" err="1">
                  <a:latin typeface="#9Slide03 AmpleSoft" panose="02000000000000000000" pitchFamily="2" charset="0"/>
                </a:rPr>
                <a:t>súc</a:t>
              </a:r>
              <a:r>
                <a:rPr lang="en-US" sz="2600" dirty="0">
                  <a:latin typeface="#9Slide03 AmpleSoft" panose="02000000000000000000" pitchFamily="2" charset="0"/>
                </a:rPr>
                <a:t> </a:t>
              </a:r>
              <a:r>
                <a:rPr lang="en-US" sz="2600" dirty="0" err="1">
                  <a:latin typeface="#9Slide03 AmpleSoft" panose="02000000000000000000" pitchFamily="2" charset="0"/>
                </a:rPr>
                <a:t>tích</a:t>
              </a:r>
              <a:r>
                <a:rPr lang="en-US" sz="2600" dirty="0">
                  <a:latin typeface="#9Slide03 AmpleSoft" panose="02000000000000000000" pitchFamily="2" charset="0"/>
                </a:rPr>
                <a:t>, </a:t>
              </a:r>
              <a:r>
                <a:rPr lang="en-US" sz="2600" dirty="0" err="1">
                  <a:latin typeface="#9Slide03 AmpleSoft" panose="02000000000000000000" pitchFamily="2" charset="0"/>
                </a:rPr>
                <a:t>xuất</a:t>
              </a:r>
              <a:r>
                <a:rPr lang="en-US" sz="2600" dirty="0">
                  <a:latin typeface="#9Slide03 AmpleSoft" panose="02000000000000000000" pitchFamily="2" charset="0"/>
                </a:rPr>
                <a:t> </a:t>
              </a:r>
              <a:r>
                <a:rPr lang="en-US" sz="2600" dirty="0" err="1">
                  <a:latin typeface="#9Slide03 AmpleSoft" panose="02000000000000000000" pitchFamily="2" charset="0"/>
                </a:rPr>
                <a:t>phát</a:t>
              </a:r>
              <a:r>
                <a:rPr lang="en-US" sz="2600" dirty="0">
                  <a:latin typeface="#9Slide03 AmpleSoft" panose="02000000000000000000" pitchFamily="2" charset="0"/>
                </a:rPr>
                <a:t> </a:t>
              </a:r>
              <a:r>
                <a:rPr lang="en-US" sz="2600" dirty="0" err="1">
                  <a:latin typeface="#9Slide03 AmpleSoft" panose="02000000000000000000" pitchFamily="2" charset="0"/>
                </a:rPr>
                <a:t>từ</a:t>
              </a:r>
              <a:r>
                <a:rPr lang="en-US" sz="2600" dirty="0">
                  <a:latin typeface="#9Slide03 AmpleSoft" panose="02000000000000000000" pitchFamily="2" charset="0"/>
                </a:rPr>
                <a:t> </a:t>
              </a:r>
              <a:r>
                <a:rPr lang="en-US" sz="2600" dirty="0" err="1">
                  <a:latin typeface="#9Slide03 AmpleSoft" panose="02000000000000000000" pitchFamily="2" charset="0"/>
                </a:rPr>
                <a:t>việc</a:t>
              </a:r>
              <a:r>
                <a:rPr lang="en-US" sz="2600" dirty="0">
                  <a:latin typeface="#9Slide03 AmpleSoft" panose="02000000000000000000" pitchFamily="2" charset="0"/>
                </a:rPr>
                <a:t> </a:t>
              </a:r>
              <a:r>
                <a:rPr lang="en-US" sz="2600" dirty="0" err="1">
                  <a:latin typeface="#9Slide03 AmpleSoft" panose="02000000000000000000" pitchFamily="2" charset="0"/>
                </a:rPr>
                <a:t>phân</a:t>
              </a:r>
              <a:r>
                <a:rPr lang="en-US" sz="2600" dirty="0">
                  <a:latin typeface="#9Slide03 AmpleSoft" panose="02000000000000000000" pitchFamily="2" charset="0"/>
                </a:rPr>
                <a:t> </a:t>
              </a:r>
              <a:r>
                <a:rPr lang="en-US" sz="2600" dirty="0" err="1">
                  <a:latin typeface="#9Slide03 AmpleSoft" panose="02000000000000000000" pitchFamily="2" charset="0"/>
                </a:rPr>
                <a:t>tích</a:t>
              </a:r>
              <a:r>
                <a:rPr lang="en-US" sz="2600" dirty="0">
                  <a:latin typeface="#9Slide03 AmpleSoft" panose="02000000000000000000" pitchFamily="2" charset="0"/>
                </a:rPr>
                <a:t> </a:t>
              </a:r>
              <a:r>
                <a:rPr lang="en-US" sz="2600" dirty="0" err="1">
                  <a:latin typeface="#9Slide03 AmpleSoft" panose="02000000000000000000" pitchFamily="2" charset="0"/>
                </a:rPr>
                <a:t>các</a:t>
              </a:r>
              <a:r>
                <a:rPr lang="en-US" sz="2600" dirty="0">
                  <a:latin typeface="#9Slide03 AmpleSoft" panose="02000000000000000000" pitchFamily="2" charset="0"/>
                </a:rPr>
                <a:t> </a:t>
              </a:r>
              <a:r>
                <a:rPr lang="en-US" sz="2600" dirty="0" err="1">
                  <a:latin typeface="#9Slide03 AmpleSoft" panose="02000000000000000000" pitchFamily="2" charset="0"/>
                </a:rPr>
                <a:t>bằng</a:t>
              </a:r>
              <a:r>
                <a:rPr lang="en-US" sz="2600" dirty="0">
                  <a:latin typeface="#9Slide03 AmpleSoft" panose="02000000000000000000" pitchFamily="2" charset="0"/>
                </a:rPr>
                <a:t> </a:t>
              </a:r>
              <a:r>
                <a:rPr lang="en-US" sz="2600" dirty="0" err="1">
                  <a:latin typeface="#9Slide03 AmpleSoft" panose="02000000000000000000" pitchFamily="2" charset="0"/>
                </a:rPr>
                <a:t>chứng</a:t>
              </a:r>
              <a:r>
                <a:rPr lang="en-US" sz="2600" dirty="0">
                  <a:latin typeface="#9Slide03 AmpleSoft" panose="02000000000000000000" pitchFamily="2" charset="0"/>
                </a:rPr>
                <a:t> </a:t>
              </a:r>
              <a:r>
                <a:rPr lang="en-US" sz="2600" dirty="0" err="1">
                  <a:latin typeface="#9Slide03 AmpleSoft" panose="02000000000000000000" pitchFamily="2" charset="0"/>
                </a:rPr>
                <a:t>trong</a:t>
              </a:r>
              <a:r>
                <a:rPr lang="en-US" sz="2600" dirty="0">
                  <a:latin typeface="#9Slide03 AmpleSoft" panose="02000000000000000000" pitchFamily="2" charset="0"/>
                </a:rPr>
                <a:t> </a:t>
              </a:r>
              <a:r>
                <a:rPr lang="en-US" sz="2600" dirty="0" err="1">
                  <a:latin typeface="#9Slide03 AmpleSoft" panose="02000000000000000000" pitchFamily="2" charset="0"/>
                </a:rPr>
                <a:t>tác</a:t>
              </a:r>
              <a:r>
                <a:rPr lang="en-US" sz="2600" dirty="0">
                  <a:latin typeface="#9Slide03 AmpleSoft" panose="02000000000000000000" pitchFamily="2" charset="0"/>
                </a:rPr>
                <a:t> </a:t>
              </a:r>
              <a:r>
                <a:rPr lang="en-US" sz="2600" dirty="0" err="1">
                  <a:latin typeface="#9Slide03 AmpleSoft" panose="02000000000000000000" pitchFamily="2" charset="0"/>
                </a:rPr>
                <a:t>phẩm</a:t>
              </a:r>
              <a:endParaRPr lang="en-US" sz="2600" dirty="0">
                <a:latin typeface="#9Slide03 AmpleSoft" panose="02000000000000000000" pitchFamily="2" charset="0"/>
              </a:endParaRPr>
            </a:p>
          </p:txBody>
        </p:sp>
      </p:grpSp>
      <p:grpSp>
        <p:nvGrpSpPr>
          <p:cNvPr id="17" name="组 10">
            <a:extLst>
              <a:ext uri="{FF2B5EF4-FFF2-40B4-BE49-F238E27FC236}">
                <a16:creationId xmlns:a16="http://schemas.microsoft.com/office/drawing/2014/main" id="{DCD625A8-3AF0-41D4-8727-8C1EB387CBC0}"/>
              </a:ext>
            </a:extLst>
          </p:cNvPr>
          <p:cNvGrpSpPr/>
          <p:nvPr/>
        </p:nvGrpSpPr>
        <p:grpSpPr>
          <a:xfrm>
            <a:off x="3987535" y="4791910"/>
            <a:ext cx="7540674" cy="1159689"/>
            <a:chOff x="1934287" y="1769633"/>
            <a:chExt cx="8626358" cy="1467617"/>
          </a:xfrm>
        </p:grpSpPr>
        <p:pic>
          <p:nvPicPr>
            <p:cNvPr id="18" name="图片 11">
              <a:extLst>
                <a:ext uri="{FF2B5EF4-FFF2-40B4-BE49-F238E27FC236}">
                  <a16:creationId xmlns:a16="http://schemas.microsoft.com/office/drawing/2014/main" id="{A6A9A075-3B81-4807-B57F-66F16A7EE2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34287" y="1769633"/>
              <a:ext cx="1467617" cy="1467617"/>
            </a:xfrm>
            <a:prstGeom prst="rect">
              <a:avLst/>
            </a:prstGeom>
          </p:spPr>
        </p:pic>
        <p:sp>
          <p:nvSpPr>
            <p:cNvPr id="19" name="文本框 12">
              <a:extLst>
                <a:ext uri="{FF2B5EF4-FFF2-40B4-BE49-F238E27FC236}">
                  <a16:creationId xmlns:a16="http://schemas.microsoft.com/office/drawing/2014/main" id="{4E1CF4E7-D6DD-4659-8F59-35740CFF6F4C}"/>
                </a:ext>
              </a:extLst>
            </p:cNvPr>
            <p:cNvSpPr txBox="1"/>
            <p:nvPr/>
          </p:nvSpPr>
          <p:spPr>
            <a:xfrm>
              <a:off x="3638935" y="1897112"/>
              <a:ext cx="6921710" cy="1129548"/>
            </a:xfrm>
            <a:prstGeom prst="rect">
              <a:avLst/>
            </a:prstGeom>
            <a:noFill/>
          </p:spPr>
          <p:txBody>
            <a:bodyPr wrap="square" rtlCol="0">
              <a:spAutoFit/>
            </a:bodyPr>
            <a:lstStyle/>
            <a:p>
              <a:pPr algn="just"/>
              <a:r>
                <a:rPr lang="en-US" sz="2600" dirty="0" err="1">
                  <a:latin typeface="#9Slide03 AmpleSoft" panose="02000000000000000000" pitchFamily="2" charset="0"/>
                </a:rPr>
                <a:t>Các</a:t>
              </a:r>
              <a:r>
                <a:rPr lang="en-US" sz="2600" dirty="0">
                  <a:latin typeface="#9Slide03 AmpleSoft" panose="02000000000000000000" pitchFamily="2" charset="0"/>
                </a:rPr>
                <a:t> </a:t>
              </a:r>
              <a:r>
                <a:rPr lang="en-US" sz="2600" dirty="0" err="1">
                  <a:latin typeface="#9Slide03 AmpleSoft" panose="02000000000000000000" pitchFamily="2" charset="0"/>
                </a:rPr>
                <a:t>bằng</a:t>
              </a:r>
              <a:r>
                <a:rPr lang="en-US" sz="2600" dirty="0">
                  <a:latin typeface="#9Slide03 AmpleSoft" panose="02000000000000000000" pitchFamily="2" charset="0"/>
                </a:rPr>
                <a:t> </a:t>
              </a:r>
              <a:r>
                <a:rPr lang="en-US" sz="2600" dirty="0" err="1">
                  <a:latin typeface="#9Slide03 AmpleSoft" panose="02000000000000000000" pitchFamily="2" charset="0"/>
                </a:rPr>
                <a:t>chứng</a:t>
              </a:r>
              <a:r>
                <a:rPr lang="en-US" sz="2600" dirty="0">
                  <a:latin typeface="#9Slide03 AmpleSoft" panose="02000000000000000000" pitchFamily="2" charset="0"/>
                </a:rPr>
                <a:t> </a:t>
              </a:r>
              <a:r>
                <a:rPr lang="en-US" sz="2600" dirty="0" err="1">
                  <a:latin typeface="#9Slide03 AmpleSoft" panose="02000000000000000000" pitchFamily="2" charset="0"/>
                </a:rPr>
                <a:t>được</a:t>
              </a:r>
              <a:r>
                <a:rPr lang="en-US" sz="2600" dirty="0">
                  <a:latin typeface="#9Slide03 AmpleSoft" panose="02000000000000000000" pitchFamily="2" charset="0"/>
                </a:rPr>
                <a:t> </a:t>
              </a:r>
              <a:r>
                <a:rPr lang="en-US" sz="2600" dirty="0" err="1">
                  <a:latin typeface="#9Slide03 AmpleSoft" panose="02000000000000000000" pitchFamily="2" charset="0"/>
                </a:rPr>
                <a:t>chọn</a:t>
              </a:r>
              <a:r>
                <a:rPr lang="en-US" sz="2600" dirty="0">
                  <a:latin typeface="#9Slide03 AmpleSoft" panose="02000000000000000000" pitchFamily="2" charset="0"/>
                </a:rPr>
                <a:t> </a:t>
              </a:r>
              <a:r>
                <a:rPr lang="en-US" sz="2600" dirty="0" err="1">
                  <a:latin typeface="#9Slide03 AmpleSoft" panose="02000000000000000000" pitchFamily="2" charset="0"/>
                </a:rPr>
                <a:t>lọc</a:t>
              </a:r>
              <a:r>
                <a:rPr lang="en-US" sz="2600" dirty="0">
                  <a:latin typeface="#9Slide03 AmpleSoft" panose="02000000000000000000" pitchFamily="2" charset="0"/>
                </a:rPr>
                <a:t>, </a:t>
              </a:r>
              <a:r>
                <a:rPr lang="en-US" sz="2600" dirty="0" err="1">
                  <a:latin typeface="#9Slide03 AmpleSoft" panose="02000000000000000000" pitchFamily="2" charset="0"/>
                </a:rPr>
                <a:t>phù</a:t>
              </a:r>
              <a:r>
                <a:rPr lang="en-US" sz="2600" dirty="0">
                  <a:latin typeface="#9Slide03 AmpleSoft" panose="02000000000000000000" pitchFamily="2" charset="0"/>
                </a:rPr>
                <a:t> </a:t>
              </a:r>
              <a:r>
                <a:rPr lang="en-US" sz="2600" dirty="0" err="1">
                  <a:latin typeface="#9Slide03 AmpleSoft" panose="02000000000000000000" pitchFamily="2" charset="0"/>
                </a:rPr>
                <a:t>hợp</a:t>
              </a:r>
              <a:r>
                <a:rPr lang="en-US" sz="2600" dirty="0">
                  <a:latin typeface="#9Slide03 AmpleSoft" panose="02000000000000000000" pitchFamily="2" charset="0"/>
                </a:rPr>
                <a:t> </a:t>
              </a:r>
              <a:r>
                <a:rPr lang="en-US" sz="2600" dirty="0" err="1">
                  <a:latin typeface="#9Slide03 AmpleSoft" panose="02000000000000000000" pitchFamily="2" charset="0"/>
                </a:rPr>
                <a:t>với</a:t>
              </a:r>
              <a:r>
                <a:rPr lang="en-US" sz="2600" dirty="0">
                  <a:latin typeface="#9Slide03 AmpleSoft" panose="02000000000000000000" pitchFamily="2" charset="0"/>
                </a:rPr>
                <a:t> </a:t>
              </a:r>
              <a:r>
                <a:rPr lang="en-US" sz="2600" dirty="0" err="1">
                  <a:latin typeface="#9Slide03 AmpleSoft" panose="02000000000000000000" pitchFamily="2" charset="0"/>
                </a:rPr>
                <a:t>các</a:t>
              </a:r>
              <a:r>
                <a:rPr lang="en-US" sz="2600" dirty="0">
                  <a:latin typeface="#9Slide03 AmpleSoft" panose="02000000000000000000" pitchFamily="2" charset="0"/>
                </a:rPr>
                <a:t> </a:t>
              </a:r>
              <a:r>
                <a:rPr lang="en-US" sz="2600" dirty="0" err="1">
                  <a:latin typeface="#9Slide03 AmpleSoft" panose="02000000000000000000" pitchFamily="2" charset="0"/>
                </a:rPr>
                <a:t>lí</a:t>
              </a:r>
              <a:r>
                <a:rPr lang="en-US" sz="2600" dirty="0">
                  <a:latin typeface="#9Slide03 AmpleSoft" panose="02000000000000000000" pitchFamily="2" charset="0"/>
                </a:rPr>
                <a:t> </a:t>
              </a:r>
              <a:r>
                <a:rPr lang="en-US" sz="2600" dirty="0" err="1">
                  <a:latin typeface="#9Slide03 AmpleSoft" panose="02000000000000000000" pitchFamily="2" charset="0"/>
                </a:rPr>
                <a:t>lẽ</a:t>
              </a:r>
              <a:r>
                <a:rPr lang="en-US" sz="2600" dirty="0">
                  <a:latin typeface="#9Slide03 AmpleSoft" panose="02000000000000000000" pitchFamily="2" charset="0"/>
                </a:rPr>
                <a:t>, </a:t>
              </a:r>
              <a:r>
                <a:rPr lang="en-US" sz="2600" dirty="0" err="1">
                  <a:latin typeface="#9Slide03 AmpleSoft" panose="02000000000000000000" pitchFamily="2" charset="0"/>
                </a:rPr>
                <a:t>được</a:t>
              </a:r>
              <a:r>
                <a:rPr lang="en-US" sz="2600" dirty="0">
                  <a:latin typeface="#9Slide03 AmpleSoft" panose="02000000000000000000" pitchFamily="2" charset="0"/>
                </a:rPr>
                <a:t> </a:t>
              </a:r>
              <a:r>
                <a:rPr lang="en-US" sz="2600" dirty="0" err="1">
                  <a:latin typeface="#9Slide03 AmpleSoft" panose="02000000000000000000" pitchFamily="2" charset="0"/>
                </a:rPr>
                <a:t>trích</a:t>
              </a:r>
              <a:r>
                <a:rPr lang="en-US" sz="2600" dirty="0">
                  <a:latin typeface="#9Slide03 AmpleSoft" panose="02000000000000000000" pitchFamily="2" charset="0"/>
                </a:rPr>
                <a:t> </a:t>
              </a:r>
              <a:r>
                <a:rPr lang="en-US" sz="2600" dirty="0" err="1">
                  <a:latin typeface="#9Slide03 AmpleSoft" panose="02000000000000000000" pitchFamily="2" charset="0"/>
                </a:rPr>
                <a:t>dẫn</a:t>
              </a:r>
              <a:r>
                <a:rPr lang="en-US" sz="2600" dirty="0">
                  <a:latin typeface="#9Slide03 AmpleSoft" panose="02000000000000000000" pitchFamily="2" charset="0"/>
                </a:rPr>
                <a:t> </a:t>
              </a:r>
              <a:r>
                <a:rPr lang="en-US" sz="2600" dirty="0" err="1">
                  <a:latin typeface="#9Slide03 AmpleSoft" panose="02000000000000000000" pitchFamily="2" charset="0"/>
                </a:rPr>
                <a:t>từ</a:t>
              </a:r>
              <a:r>
                <a:rPr lang="en-US" sz="2600" dirty="0">
                  <a:latin typeface="#9Slide03 AmpleSoft" panose="02000000000000000000" pitchFamily="2" charset="0"/>
                </a:rPr>
                <a:t> </a:t>
              </a:r>
              <a:r>
                <a:rPr lang="en-US" sz="2600" dirty="0" err="1">
                  <a:latin typeface="#9Slide03 AmpleSoft" panose="02000000000000000000" pitchFamily="2" charset="0"/>
                </a:rPr>
                <a:t>văn</a:t>
              </a:r>
              <a:r>
                <a:rPr lang="en-US" sz="2600" dirty="0">
                  <a:latin typeface="#9Slide03 AmpleSoft" panose="02000000000000000000" pitchFamily="2" charset="0"/>
                </a:rPr>
                <a:t> </a:t>
              </a:r>
              <a:r>
                <a:rPr lang="en-US" sz="2600" dirty="0" err="1">
                  <a:latin typeface="#9Slide03 AmpleSoft" panose="02000000000000000000" pitchFamily="2" charset="0"/>
                </a:rPr>
                <a:t>bản</a:t>
              </a:r>
              <a:r>
                <a:rPr lang="en-US" sz="2600" dirty="0">
                  <a:latin typeface="#9Slide03 AmpleSoft" panose="02000000000000000000" pitchFamily="2" charset="0"/>
                </a:rPr>
                <a:t> </a:t>
              </a:r>
            </a:p>
          </p:txBody>
        </p:sp>
      </p:grpSp>
      <p:pic>
        <p:nvPicPr>
          <p:cNvPr id="20" name="Picture 19">
            <a:extLst>
              <a:ext uri="{FF2B5EF4-FFF2-40B4-BE49-F238E27FC236}">
                <a16:creationId xmlns:a16="http://schemas.microsoft.com/office/drawing/2014/main" id="{8BE876E7-42E2-4F3A-ABFA-AB4844EDC80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30113" y="2290500"/>
            <a:ext cx="2874527" cy="2874527"/>
          </a:xfrm>
          <a:prstGeom prst="rect">
            <a:avLst/>
          </a:prstGeom>
        </p:spPr>
      </p:pic>
      <p:sp>
        <p:nvSpPr>
          <p:cNvPr id="21" name="TextBox 20">
            <a:extLst>
              <a:ext uri="{FF2B5EF4-FFF2-40B4-BE49-F238E27FC236}">
                <a16:creationId xmlns:a16="http://schemas.microsoft.com/office/drawing/2014/main" id="{0F536C97-BE6B-4705-BAC9-B1A6703A77DD}"/>
              </a:ext>
            </a:extLst>
          </p:cNvPr>
          <p:cNvSpPr txBox="1"/>
          <p:nvPr/>
        </p:nvSpPr>
        <p:spPr>
          <a:xfrm>
            <a:off x="1200150" y="818692"/>
            <a:ext cx="9791700" cy="523220"/>
          </a:xfrm>
          <a:prstGeom prst="rect">
            <a:avLst/>
          </a:prstGeom>
          <a:noFill/>
        </p:spPr>
        <p:txBody>
          <a:bodyPr wrap="square">
            <a:spAutoFit/>
          </a:bodyPr>
          <a:lstStyle/>
          <a:p>
            <a:pPr algn="ctr"/>
            <a:r>
              <a:rPr lang="en-US" sz="2800" dirty="0">
                <a:solidFill>
                  <a:srgbClr val="FF0000"/>
                </a:solidFill>
                <a:latin typeface="#9Slide03 Ample" panose="02000000000000000000" pitchFamily="2" charset="0"/>
              </a:rPr>
              <a:t>NHẬN XÉT CÁCH TRÌNH BÀY THÂN BÀI</a:t>
            </a:r>
          </a:p>
        </p:txBody>
      </p:sp>
    </p:spTree>
    <p:extLst>
      <p:ext uri="{BB962C8B-B14F-4D97-AF65-F5344CB8AC3E}">
        <p14:creationId xmlns:p14="http://schemas.microsoft.com/office/powerpoint/2010/main" val="1469761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4">
            <a:extLst>
              <a:ext uri="{FF2B5EF4-FFF2-40B4-BE49-F238E27FC236}">
                <a16:creationId xmlns:a16="http://schemas.microsoft.com/office/drawing/2014/main" id="{A1B8979E-31CA-4185-81CE-9D1224757DC9}"/>
              </a:ext>
            </a:extLst>
          </p:cNvPr>
          <p:cNvGrpSpPr/>
          <p:nvPr/>
        </p:nvGrpSpPr>
        <p:grpSpPr>
          <a:xfrm>
            <a:off x="0" y="476256"/>
            <a:ext cx="11805470" cy="5905487"/>
            <a:chOff x="-65032" y="149809"/>
            <a:chExt cx="11805470" cy="5905487"/>
          </a:xfrm>
        </p:grpSpPr>
        <p:pic>
          <p:nvPicPr>
            <p:cNvPr id="28" name="图片 134">
              <a:extLst>
                <a:ext uri="{FF2B5EF4-FFF2-40B4-BE49-F238E27FC236}">
                  <a16:creationId xmlns:a16="http://schemas.microsoft.com/office/drawing/2014/main" id="{20C607D7-159A-434D-98F4-3E81C5DC2586}"/>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29" name="图片 135">
              <a:extLst>
                <a:ext uri="{FF2B5EF4-FFF2-40B4-BE49-F238E27FC236}">
                  <a16:creationId xmlns:a16="http://schemas.microsoft.com/office/drawing/2014/main" id="{E8CCAEC8-426C-4267-A5A5-A59C6B938C15}"/>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30" name="图片 136">
              <a:extLst>
                <a:ext uri="{FF2B5EF4-FFF2-40B4-BE49-F238E27FC236}">
                  <a16:creationId xmlns:a16="http://schemas.microsoft.com/office/drawing/2014/main" id="{6515BD75-E56D-47D7-80DA-9B08FDCF6911}"/>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32" name="图片 142">
              <a:extLst>
                <a:ext uri="{FF2B5EF4-FFF2-40B4-BE49-F238E27FC236}">
                  <a16:creationId xmlns:a16="http://schemas.microsoft.com/office/drawing/2014/main" id="{9CBAD04B-8272-4DF3-8370-5B47F0B61D46}"/>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026" name="Picture 2" descr="Phân tích nhân vật anh thanh niên trong Lặng lẽ Sa Pa">
            <a:extLst>
              <a:ext uri="{FF2B5EF4-FFF2-40B4-BE49-F238E27FC236}">
                <a16:creationId xmlns:a16="http://schemas.microsoft.com/office/drawing/2014/main" id="{B548795A-0286-4C0E-A462-30A9C78072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7476" y="1110937"/>
            <a:ext cx="5137048" cy="26948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63C7BBD-A154-4371-9ABF-689ADB0A030E}"/>
              </a:ext>
            </a:extLst>
          </p:cNvPr>
          <p:cNvSpPr/>
          <p:nvPr/>
        </p:nvSpPr>
        <p:spPr>
          <a:xfrm>
            <a:off x="2261905" y="4071393"/>
            <a:ext cx="8878043" cy="1754326"/>
          </a:xfrm>
          <a:prstGeom prst="rect">
            <a:avLst/>
          </a:prstGeom>
        </p:spPr>
        <p:txBody>
          <a:bodyPr wrap="square">
            <a:spAutoFit/>
          </a:bodyPr>
          <a:lstStyle/>
          <a:p>
            <a:pPr algn="just"/>
            <a:r>
              <a:rPr lang="es-MX" sz="3600" dirty="0" err="1">
                <a:solidFill>
                  <a:srgbClr val="0070C0"/>
                </a:solidFill>
                <a:latin typeface="#9Slide05 SVNBulgary" pitchFamily="2" charset="0"/>
              </a:rPr>
              <a:t>Nhận</a:t>
            </a:r>
            <a:r>
              <a:rPr lang="es-MX" sz="3600" dirty="0">
                <a:solidFill>
                  <a:srgbClr val="0070C0"/>
                </a:solidFill>
                <a:latin typeface="#9Slide05 SVNBulgary" pitchFamily="2" charset="0"/>
              </a:rPr>
              <a:t> </a:t>
            </a:r>
            <a:r>
              <a:rPr lang="es-MX" sz="3600" dirty="0" err="1">
                <a:solidFill>
                  <a:srgbClr val="0070C0"/>
                </a:solidFill>
                <a:latin typeface="#9Slide05 SVNBulgary" pitchFamily="2" charset="0"/>
              </a:rPr>
              <a:t>xét</a:t>
            </a:r>
            <a:r>
              <a:rPr lang="es-MX" sz="3600" dirty="0">
                <a:solidFill>
                  <a:srgbClr val="0070C0"/>
                </a:solidFill>
                <a:latin typeface="#9Slide05 SVNBulgary" pitchFamily="2" charset="0"/>
              </a:rPr>
              <a:t>: </a:t>
            </a:r>
            <a:r>
              <a:rPr lang="es-MX" sz="3600" dirty="0">
                <a:latin typeface="#9Slide05 SVNBulgary" pitchFamily="2" charset="0"/>
              </a:rPr>
              <a:t>“</a:t>
            </a:r>
            <a:r>
              <a:rPr lang="en-US" sz="3600" dirty="0" err="1">
                <a:latin typeface="#9Slide05 SVNBulgary" pitchFamily="2" charset="0"/>
              </a:rPr>
              <a:t>Nốt</a:t>
            </a:r>
            <a:r>
              <a:rPr lang="en-US" sz="3600" dirty="0">
                <a:latin typeface="#9Slide05 SVNBulgary" pitchFamily="2" charset="0"/>
              </a:rPr>
              <a:t> </a:t>
            </a:r>
            <a:r>
              <a:rPr lang="en-US" sz="3600" dirty="0" err="1">
                <a:latin typeface="#9Slide05 SVNBulgary" pitchFamily="2" charset="0"/>
              </a:rPr>
              <a:t>nhạc</a:t>
            </a:r>
            <a:r>
              <a:rPr lang="en-US" sz="3600" dirty="0">
                <a:latin typeface="#9Slide05 SVNBulgary" pitchFamily="2" charset="0"/>
              </a:rPr>
              <a:t> </a:t>
            </a:r>
            <a:r>
              <a:rPr lang="en-US" sz="3600" dirty="0" err="1">
                <a:latin typeface="#9Slide05 SVNBulgary" pitchFamily="2" charset="0"/>
              </a:rPr>
              <a:t>trầm</a:t>
            </a:r>
            <a:r>
              <a:rPr lang="en-US" sz="3600" dirty="0">
                <a:latin typeface="#9Slide05 SVNBulgary" pitchFamily="2" charset="0"/>
              </a:rPr>
              <a:t> </a:t>
            </a:r>
            <a:r>
              <a:rPr lang="en-US" sz="3600" dirty="0" err="1">
                <a:latin typeface="#9Slide05 SVNBulgary" pitchFamily="2" charset="0"/>
              </a:rPr>
              <a:t>trên</a:t>
            </a:r>
            <a:r>
              <a:rPr lang="en-US" sz="3600" dirty="0">
                <a:latin typeface="#9Slide05 SVNBulgary" pitchFamily="2" charset="0"/>
              </a:rPr>
              <a:t> </a:t>
            </a:r>
            <a:r>
              <a:rPr lang="en-US" sz="3600" dirty="0" err="1">
                <a:latin typeface="#9Slide05 SVNBulgary" pitchFamily="2" charset="0"/>
              </a:rPr>
              <a:t>đỉnh</a:t>
            </a:r>
            <a:r>
              <a:rPr lang="en-US" sz="3600" dirty="0">
                <a:latin typeface="#9Slide05 SVNBulgary" pitchFamily="2" charset="0"/>
              </a:rPr>
              <a:t> non </a:t>
            </a:r>
            <a:r>
              <a:rPr lang="en-US" sz="3600" dirty="0" err="1">
                <a:latin typeface="#9Slide05 SVNBulgary" pitchFamily="2" charset="0"/>
              </a:rPr>
              <a:t>cao</a:t>
            </a:r>
            <a:r>
              <a:rPr lang="es-MX" sz="3600" dirty="0">
                <a:latin typeface="#9Slide05 SVNBulgary" pitchFamily="2" charset="0"/>
              </a:rPr>
              <a:t>” </a:t>
            </a:r>
            <a:r>
              <a:rPr lang="es-MX" sz="3600" dirty="0" err="1">
                <a:latin typeface="#9Slide05 SVNBulgary" pitchFamily="2" charset="0"/>
              </a:rPr>
              <a:t>đã</a:t>
            </a:r>
            <a:r>
              <a:rPr lang="es-MX" sz="3600" dirty="0">
                <a:latin typeface="#9Slide05 SVNBulgary" pitchFamily="2" charset="0"/>
              </a:rPr>
              <a:t> </a:t>
            </a:r>
            <a:r>
              <a:rPr lang="es-MX" sz="3600" dirty="0" err="1">
                <a:latin typeface="#9Slide05 SVNBulgary" pitchFamily="2" charset="0"/>
              </a:rPr>
              <a:t>đảm</a:t>
            </a:r>
            <a:r>
              <a:rPr lang="es-MX" sz="3600" dirty="0">
                <a:latin typeface="#9Slide05 SVNBulgary" pitchFamily="2" charset="0"/>
              </a:rPr>
              <a:t> </a:t>
            </a:r>
            <a:r>
              <a:rPr lang="es-MX" sz="3600" dirty="0" err="1">
                <a:latin typeface="#9Slide05 SVNBulgary" pitchFamily="2" charset="0"/>
              </a:rPr>
              <a:t>bảo</a:t>
            </a:r>
            <a:r>
              <a:rPr lang="es-MX" sz="3600" dirty="0">
                <a:latin typeface="#9Slide05 SVNBulgary" pitchFamily="2" charset="0"/>
              </a:rPr>
              <a:t> </a:t>
            </a:r>
            <a:r>
              <a:rPr lang="es-MX" sz="3600" dirty="0" err="1">
                <a:latin typeface="#9Slide05 SVNBulgary" pitchFamily="2" charset="0"/>
              </a:rPr>
              <a:t>những</a:t>
            </a:r>
            <a:r>
              <a:rPr lang="es-MX" sz="3600" dirty="0">
                <a:latin typeface="#9Slide05 SVNBulgary" pitchFamily="2" charset="0"/>
              </a:rPr>
              <a:t> </a:t>
            </a:r>
            <a:r>
              <a:rPr lang="es-MX" sz="3600" dirty="0" err="1">
                <a:latin typeface="#9Slide05 SVNBulgary" pitchFamily="2" charset="0"/>
              </a:rPr>
              <a:t>yêu</a:t>
            </a:r>
            <a:r>
              <a:rPr lang="es-MX" sz="3600" dirty="0">
                <a:latin typeface="#9Slide05 SVNBulgary" pitchFamily="2" charset="0"/>
              </a:rPr>
              <a:t> </a:t>
            </a:r>
            <a:r>
              <a:rPr lang="es-MX" sz="3600" dirty="0" err="1">
                <a:latin typeface="#9Slide05 SVNBulgary" pitchFamily="2" charset="0"/>
              </a:rPr>
              <a:t>cầu</a:t>
            </a:r>
            <a:r>
              <a:rPr lang="es-MX" sz="3600" dirty="0">
                <a:latin typeface="#9Slide05 SVNBulgary" pitchFamily="2" charset="0"/>
              </a:rPr>
              <a:t> </a:t>
            </a:r>
            <a:r>
              <a:rPr lang="es-MX" sz="3600" dirty="0" err="1">
                <a:latin typeface="#9Slide05 SVNBulgary" pitchFamily="2" charset="0"/>
              </a:rPr>
              <a:t>về</a:t>
            </a:r>
            <a:r>
              <a:rPr lang="es-MX" sz="3600" dirty="0">
                <a:latin typeface="#9Slide05 SVNBulgary" pitchFamily="2" charset="0"/>
              </a:rPr>
              <a:t> </a:t>
            </a:r>
            <a:r>
              <a:rPr lang="es-MX" sz="3600" dirty="0" err="1">
                <a:latin typeface="#9Slide05 SVNBulgary" pitchFamily="2" charset="0"/>
              </a:rPr>
              <a:t>kiểu</a:t>
            </a:r>
            <a:r>
              <a:rPr lang="es-MX" sz="3600" dirty="0">
                <a:latin typeface="#9Slide05 SVNBulgary" pitchFamily="2" charset="0"/>
              </a:rPr>
              <a:t> </a:t>
            </a:r>
            <a:r>
              <a:rPr lang="es-MX" sz="3600" dirty="0" err="1">
                <a:latin typeface="#9Slide05 SVNBulgary" pitchFamily="2" charset="0"/>
              </a:rPr>
              <a:t>bài</a:t>
            </a:r>
            <a:r>
              <a:rPr lang="es-MX" sz="3600" dirty="0">
                <a:latin typeface="#9Slide05 SVNBulgary" pitchFamily="2" charset="0"/>
              </a:rPr>
              <a:t>: </a:t>
            </a:r>
            <a:r>
              <a:rPr lang="es-MX" sz="3600" dirty="0" err="1">
                <a:latin typeface="#9Slide05 SVNBulgary" pitchFamily="2" charset="0"/>
              </a:rPr>
              <a:t>Viết</a:t>
            </a:r>
            <a:r>
              <a:rPr lang="es-MX" sz="3600" dirty="0">
                <a:latin typeface="#9Slide05 SVNBulgary" pitchFamily="2" charset="0"/>
              </a:rPr>
              <a:t> </a:t>
            </a:r>
            <a:r>
              <a:rPr lang="es-MX" sz="3600" dirty="0" err="1">
                <a:latin typeface="#9Slide05 SVNBulgary" pitchFamily="2" charset="0"/>
              </a:rPr>
              <a:t>bài</a:t>
            </a:r>
            <a:r>
              <a:rPr lang="es-MX" sz="3600" dirty="0">
                <a:latin typeface="#9Slide05 SVNBulgary" pitchFamily="2" charset="0"/>
              </a:rPr>
              <a:t> </a:t>
            </a:r>
            <a:r>
              <a:rPr lang="es-MX" sz="3600" dirty="0" err="1">
                <a:latin typeface="#9Slide05 SVNBulgary" pitchFamily="2" charset="0"/>
              </a:rPr>
              <a:t>văn</a:t>
            </a:r>
            <a:r>
              <a:rPr lang="es-MX" sz="3600" dirty="0">
                <a:latin typeface="#9Slide05 SVNBulgary" pitchFamily="2" charset="0"/>
              </a:rPr>
              <a:t> </a:t>
            </a:r>
            <a:r>
              <a:rPr lang="es-MX" sz="3600" dirty="0" err="1">
                <a:latin typeface="#9Slide05 SVNBulgary" pitchFamily="2" charset="0"/>
              </a:rPr>
              <a:t>phân</a:t>
            </a:r>
            <a:r>
              <a:rPr lang="es-MX" sz="3600" dirty="0">
                <a:latin typeface="#9Slide05 SVNBulgary" pitchFamily="2" charset="0"/>
              </a:rPr>
              <a:t> </a:t>
            </a:r>
            <a:r>
              <a:rPr lang="es-MX" sz="3600" dirty="0" err="1">
                <a:latin typeface="#9Slide05 SVNBulgary" pitchFamily="2" charset="0"/>
              </a:rPr>
              <a:t>tích</a:t>
            </a:r>
            <a:r>
              <a:rPr lang="es-MX" sz="3600" dirty="0">
                <a:latin typeface="#9Slide05 SVNBulgary" pitchFamily="2" charset="0"/>
              </a:rPr>
              <a:t> </a:t>
            </a:r>
            <a:r>
              <a:rPr lang="es-MX" sz="3600" dirty="0" err="1">
                <a:latin typeface="#9Slide05 SVNBulgary" pitchFamily="2" charset="0"/>
              </a:rPr>
              <a:t>một</a:t>
            </a:r>
            <a:r>
              <a:rPr lang="es-MX" sz="3600" dirty="0">
                <a:latin typeface="#9Slide05 SVNBulgary" pitchFamily="2" charset="0"/>
              </a:rPr>
              <a:t> </a:t>
            </a:r>
            <a:r>
              <a:rPr lang="es-MX" sz="3600" dirty="0" err="1">
                <a:latin typeface="#9Slide05 SVNBulgary" pitchFamily="2" charset="0"/>
              </a:rPr>
              <a:t>tác</a:t>
            </a:r>
            <a:r>
              <a:rPr lang="es-MX" sz="3600" dirty="0">
                <a:latin typeface="#9Slide05 SVNBulgary" pitchFamily="2" charset="0"/>
              </a:rPr>
              <a:t> </a:t>
            </a:r>
            <a:r>
              <a:rPr lang="es-MX" sz="3600" dirty="0" err="1">
                <a:latin typeface="#9Slide05 SVNBulgary" pitchFamily="2" charset="0"/>
              </a:rPr>
              <a:t>phẩm</a:t>
            </a:r>
            <a:r>
              <a:rPr lang="es-MX" sz="3600" dirty="0">
                <a:latin typeface="#9Slide05 SVNBulgary" pitchFamily="2" charset="0"/>
              </a:rPr>
              <a:t> (</a:t>
            </a:r>
            <a:r>
              <a:rPr lang="es-MX" sz="3600" dirty="0" err="1">
                <a:latin typeface="#9Slide05 SVNBulgary" pitchFamily="2" charset="0"/>
              </a:rPr>
              <a:t>truyện</a:t>
            </a:r>
            <a:r>
              <a:rPr lang="es-MX" sz="3600" dirty="0">
                <a:latin typeface="#9Slide05 SVNBulgary" pitchFamily="2" charset="0"/>
              </a:rPr>
              <a:t>)</a:t>
            </a:r>
            <a:endParaRPr lang="en-US" sz="3600" dirty="0">
              <a:latin typeface="#9Slide05 SVNBulgary" pitchFamily="2" charset="0"/>
            </a:endParaRPr>
          </a:p>
        </p:txBody>
      </p:sp>
    </p:spTree>
    <p:extLst>
      <p:ext uri="{BB962C8B-B14F-4D97-AF65-F5344CB8AC3E}">
        <p14:creationId xmlns:p14="http://schemas.microsoft.com/office/powerpoint/2010/main" val="1594437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90AF63-1D47-4DEB-BFEE-5ECC671D79D1}"/>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6"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3937749" y="908769"/>
            <a:ext cx="4233851" cy="4558065"/>
          </a:xfrm>
          <a:prstGeom prst="rect">
            <a:avLst/>
          </a:prstGeom>
        </p:spPr>
      </p:pic>
      <p:pic>
        <p:nvPicPr>
          <p:cNvPr id="17"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3016413" y="802704"/>
            <a:ext cx="676715" cy="707197"/>
          </a:xfrm>
          <a:prstGeom prst="rect">
            <a:avLst/>
          </a:prstGeom>
        </p:spPr>
      </p:pic>
      <p:pic>
        <p:nvPicPr>
          <p:cNvPr id="18" name="图片 17">
            <a:extLst>
              <a:ext uri="{FF2B5EF4-FFF2-40B4-BE49-F238E27FC236}">
                <a16:creationId xmlns:a16="http://schemas.microsoft.com/office/drawing/2014/main" id="{D4811393-123B-4E5E-ABA6-6E41F21BDAC5}"/>
              </a:ext>
            </a:extLst>
          </p:cNvPr>
          <p:cNvPicPr>
            <a:picLocks noChangeAspect="1"/>
          </p:cNvPicPr>
          <p:nvPr/>
        </p:nvPicPr>
        <p:blipFill>
          <a:blip r:embed="rId9"/>
          <a:stretch>
            <a:fillRect/>
          </a:stretch>
        </p:blipFill>
        <p:spPr>
          <a:xfrm>
            <a:off x="2868847" y="1645226"/>
            <a:ext cx="1286367" cy="1280271"/>
          </a:xfrm>
          <a:prstGeom prst="rect">
            <a:avLst/>
          </a:prstGeom>
        </p:spPr>
      </p:pic>
      <p:sp>
        <p:nvSpPr>
          <p:cNvPr id="114" name="文本框 113">
            <a:extLst>
              <a:ext uri="{FF2B5EF4-FFF2-40B4-BE49-F238E27FC236}">
                <a16:creationId xmlns:a16="http://schemas.microsoft.com/office/drawing/2014/main" id="{20209AAE-7B10-467B-B114-249EE1FF1EE3}"/>
              </a:ext>
            </a:extLst>
          </p:cNvPr>
          <p:cNvSpPr txBox="1"/>
          <p:nvPr/>
        </p:nvSpPr>
        <p:spPr>
          <a:xfrm>
            <a:off x="4734873" y="2008220"/>
            <a:ext cx="2639602" cy="1323439"/>
          </a:xfrm>
          <a:prstGeom prst="rect">
            <a:avLst/>
          </a:prstGeom>
          <a:noFill/>
        </p:spPr>
        <p:txBody>
          <a:bodyPr wrap="square" rtlCol="0">
            <a:spAutoFit/>
          </a:bodyPr>
          <a:lstStyle/>
          <a:p>
            <a:pPr algn="ctr"/>
            <a:r>
              <a:rPr lang="en-US" altLang="zh-CN" sz="4000" dirty="0">
                <a:solidFill>
                  <a:srgbClr val="FF0000"/>
                </a:solidFill>
                <a:latin typeface="#9Slide03 AllRoundGothic" panose="020B0703020202020104" pitchFamily="34" charset="0"/>
                <a:ea typeface="汉仪夏日体W" panose="00020600040101010101" pitchFamily="18" charset="-122"/>
              </a:rPr>
              <a:t>3. </a:t>
            </a:r>
            <a:r>
              <a:rPr lang="en-US" altLang="zh-CN" sz="4000" dirty="0" err="1">
                <a:solidFill>
                  <a:srgbClr val="FF0000"/>
                </a:solidFill>
                <a:latin typeface="#9Slide03 AllRoundGothic" panose="020B0703020202020104" pitchFamily="34" charset="0"/>
                <a:ea typeface="汉仪夏日体W" panose="00020600040101010101" pitchFamily="18" charset="-122"/>
              </a:rPr>
              <a:t>Thực</a:t>
            </a:r>
            <a:r>
              <a:rPr lang="en-US" altLang="zh-CN" sz="4000" dirty="0">
                <a:solidFill>
                  <a:srgbClr val="FF0000"/>
                </a:solidFill>
                <a:latin typeface="#9Slide03 AllRoundGothic" panose="020B0703020202020104" pitchFamily="34" charset="0"/>
                <a:ea typeface="汉仪夏日体W" panose="00020600040101010101" pitchFamily="18" charset="-122"/>
              </a:rPr>
              <a:t> </a:t>
            </a:r>
            <a:r>
              <a:rPr lang="en-US" altLang="zh-CN" sz="4000" dirty="0" err="1">
                <a:solidFill>
                  <a:srgbClr val="FF0000"/>
                </a:solidFill>
                <a:latin typeface="#9Slide03 AllRoundGothic" panose="020B0703020202020104" pitchFamily="34" charset="0"/>
                <a:ea typeface="汉仪夏日体W" panose="00020600040101010101" pitchFamily="18" charset="-122"/>
              </a:rPr>
              <a:t>hành</a:t>
            </a:r>
            <a:endParaRPr lang="zh-CN" altLang="en-US" sz="4000" dirty="0">
              <a:solidFill>
                <a:srgbClr val="FF0000"/>
              </a:solidFill>
              <a:latin typeface="#9Slide03 AllRoundGothic" panose="020B0703020202020104" pitchFamily="34" charset="0"/>
              <a:ea typeface="汉仪夏日体W" panose="00020600040101010101" pitchFamily="18" charset="-122"/>
            </a:endParaRPr>
          </a:p>
        </p:txBody>
      </p:sp>
      <p:pic>
        <p:nvPicPr>
          <p:cNvPr id="19" name="图片 18">
            <a:extLst>
              <a:ext uri="{FF2B5EF4-FFF2-40B4-BE49-F238E27FC236}">
                <a16:creationId xmlns:a16="http://schemas.microsoft.com/office/drawing/2014/main" id="{AAF06224-66D5-4EDF-B567-735310A4C1C0}"/>
              </a:ext>
            </a:extLst>
          </p:cNvPr>
          <p:cNvPicPr>
            <a:picLocks noChangeAspect="1"/>
          </p:cNvPicPr>
          <p:nvPr/>
        </p:nvPicPr>
        <p:blipFill>
          <a:blip r:embed="rId10"/>
          <a:stretch>
            <a:fillRect/>
          </a:stretch>
        </p:blipFill>
        <p:spPr>
          <a:xfrm>
            <a:off x="9431031" y="2078823"/>
            <a:ext cx="2523963" cy="2505673"/>
          </a:xfrm>
          <a:prstGeom prst="rect">
            <a:avLst/>
          </a:prstGeom>
        </p:spPr>
      </p:pic>
      <p:pic>
        <p:nvPicPr>
          <p:cNvPr id="20" name="图片 19">
            <a:extLst>
              <a:ext uri="{FF2B5EF4-FFF2-40B4-BE49-F238E27FC236}">
                <a16:creationId xmlns:a16="http://schemas.microsoft.com/office/drawing/2014/main" id="{F8185D55-0902-4A6D-B63F-DA65073A47BF}"/>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id="{21C64A99-3D07-4E95-BDBD-4A2FD9F8B721}"/>
              </a:ext>
            </a:extLst>
          </p:cNvPr>
          <p:cNvPicPr>
            <a:picLocks noChangeAspect="1"/>
          </p:cNvPicPr>
          <p:nvPr/>
        </p:nvPicPr>
        <p:blipFill>
          <a:blip r:embed="rId12"/>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id="{2F06EBA9-0539-4CDB-B423-45758EBC76FF}"/>
              </a:ext>
            </a:extLst>
          </p:cNvPr>
          <p:cNvPicPr>
            <a:picLocks noChangeAspect="1"/>
          </p:cNvPicPr>
          <p:nvPr/>
        </p:nvPicPr>
        <p:blipFill>
          <a:blip r:embed="rId13"/>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id="{B798A7A3-DDB5-4F7C-A674-05D3720D241E}"/>
              </a:ext>
            </a:extLst>
          </p:cNvPr>
          <p:cNvPicPr>
            <a:picLocks noChangeAspect="1"/>
          </p:cNvPicPr>
          <p:nvPr/>
        </p:nvPicPr>
        <p:blipFill rotWithShape="1">
          <a:blip r:embed="rId14"/>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id="{2B579779-48D3-4F4C-8FC8-41E2AFBD0EB1}"/>
              </a:ext>
            </a:extLst>
          </p:cNvPr>
          <p:cNvPicPr>
            <a:picLocks noChangeAspect="1"/>
          </p:cNvPicPr>
          <p:nvPr/>
        </p:nvPicPr>
        <p:blipFill rotWithShape="1">
          <a:blip r:embed="rId14"/>
          <a:srcRect l="79894" t="-7176" r="-2213" b="34190"/>
          <a:stretch/>
        </p:blipFill>
        <p:spPr>
          <a:xfrm>
            <a:off x="1688602" y="733680"/>
            <a:ext cx="1125990" cy="534227"/>
          </a:xfrm>
          <a:prstGeom prst="rect">
            <a:avLst/>
          </a:prstGeom>
        </p:spPr>
      </p:pic>
    </p:spTree>
    <p:extLst>
      <p:ext uri="{BB962C8B-B14F-4D97-AF65-F5344CB8AC3E}">
        <p14:creationId xmlns:p14="http://schemas.microsoft.com/office/powerpoint/2010/main" val="274433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750"/>
                                        <p:tgtEl>
                                          <p:spTgt spid="16"/>
                                        </p:tgtEl>
                                      </p:cBhvr>
                                    </p:animEffect>
                                    <p:anim calcmode="lin" valueType="num">
                                      <p:cBhvr>
                                        <p:cTn id="31" dur="750" fill="hold"/>
                                        <p:tgtEl>
                                          <p:spTgt spid="16"/>
                                        </p:tgtEl>
                                        <p:attrNameLst>
                                          <p:attrName>ppt_x</p:attrName>
                                        </p:attrNameLst>
                                      </p:cBhvr>
                                      <p:tavLst>
                                        <p:tav tm="0">
                                          <p:val>
                                            <p:strVal val="#ppt_x"/>
                                          </p:val>
                                        </p:tav>
                                        <p:tav tm="100000">
                                          <p:val>
                                            <p:strVal val="#ppt_x"/>
                                          </p:val>
                                        </p:tav>
                                      </p:tavLst>
                                    </p:anim>
                                    <p:anim calcmode="lin" valueType="num">
                                      <p:cBhvr>
                                        <p:cTn id="32" dur="75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250"/>
                            </p:stCondLst>
                            <p:childTnLst>
                              <p:par>
                                <p:cTn id="34" presetID="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par>
                          <p:cTn id="42" fill="hold">
                            <p:stCondLst>
                              <p:cond delay="2750"/>
                            </p:stCondLst>
                            <p:childTnLst>
                              <p:par>
                                <p:cTn id="43" presetID="22" presetClass="entr" presetSubtype="1"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par>
                                <p:cTn id="46" presetID="22" presetClass="entr" presetSubtype="1"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childTnLst>
                          </p:cTn>
                        </p:par>
                        <p:par>
                          <p:cTn id="49" fill="hold">
                            <p:stCondLst>
                              <p:cond delay="3250"/>
                            </p:stCondLst>
                            <p:childTnLst>
                              <p:par>
                                <p:cTn id="50" presetID="38" presetClass="entr" presetSubtype="0" accel="50000" fill="hold" grpId="0" nodeType="afterEffect">
                                  <p:stCondLst>
                                    <p:cond delay="0"/>
                                  </p:stCondLst>
                                  <p:iterate type="lt">
                                    <p:tmPct val="50000"/>
                                  </p:iterate>
                                  <p:childTnLst>
                                    <p:set>
                                      <p:cBhvr>
                                        <p:cTn id="51" dur="1" fill="hold">
                                          <p:stCondLst>
                                            <p:cond delay="0"/>
                                          </p:stCondLst>
                                        </p:cTn>
                                        <p:tgtEl>
                                          <p:spTgt spid="114"/>
                                        </p:tgtEl>
                                        <p:attrNameLst>
                                          <p:attrName>style.visibility</p:attrName>
                                        </p:attrNameLst>
                                      </p:cBhvr>
                                      <p:to>
                                        <p:strVal val="visible"/>
                                      </p:to>
                                    </p:set>
                                    <p:set>
                                      <p:cBhvr>
                                        <p:cTn id="52" dur="227" fill="hold">
                                          <p:stCondLst>
                                            <p:cond delay="0"/>
                                          </p:stCondLst>
                                        </p:cTn>
                                        <p:tgtEl>
                                          <p:spTgt spid="114"/>
                                        </p:tgtEl>
                                        <p:attrNameLst>
                                          <p:attrName>style.rotation</p:attrName>
                                        </p:attrNameLst>
                                      </p:cBhvr>
                                      <p:to>
                                        <p:strVal val="-45.0"/>
                                      </p:to>
                                    </p:set>
                                    <p:anim calcmode="lin" valueType="num">
                                      <p:cBhvr>
                                        <p:cTn id="53" dur="227" fill="hold">
                                          <p:stCondLst>
                                            <p:cond delay="227"/>
                                          </p:stCondLst>
                                        </p:cTn>
                                        <p:tgtEl>
                                          <p:spTgt spid="114"/>
                                        </p:tgtEl>
                                        <p:attrNameLst>
                                          <p:attrName>style.rotation</p:attrName>
                                        </p:attrNameLst>
                                      </p:cBhvr>
                                      <p:tavLst>
                                        <p:tav tm="0">
                                          <p:val>
                                            <p:fltVal val="-45"/>
                                          </p:val>
                                        </p:tav>
                                        <p:tav tm="69900">
                                          <p:val>
                                            <p:fltVal val="45"/>
                                          </p:val>
                                        </p:tav>
                                        <p:tav tm="100000">
                                          <p:val>
                                            <p:fltVal val="0"/>
                                          </p:val>
                                        </p:tav>
                                      </p:tavLst>
                                    </p:anim>
                                    <p:anim calcmode="lin" valueType="num">
                                      <p:cBhvr>
                                        <p:cTn id="54" dur="227" fill="hold">
                                          <p:stCondLst>
                                            <p:cond delay="0"/>
                                          </p:stCondLst>
                                        </p:cTn>
                                        <p:tgtEl>
                                          <p:spTgt spid="114"/>
                                        </p:tgtEl>
                                        <p:attrNameLst>
                                          <p:attrName>ppt_y</p:attrName>
                                        </p:attrNameLst>
                                      </p:cBhvr>
                                      <p:tavLst>
                                        <p:tav tm="0">
                                          <p:val>
                                            <p:strVal val="#ppt_y-1"/>
                                          </p:val>
                                        </p:tav>
                                        <p:tav tm="100000">
                                          <p:val>
                                            <p:strVal val="#ppt_y-(0.354*#ppt_w-0.172*#ppt_h)"/>
                                          </p:val>
                                        </p:tav>
                                      </p:tavLst>
                                    </p:anim>
                                    <p:anim calcmode="lin" valueType="num">
                                      <p:cBhvr>
                                        <p:cTn id="55" dur="78" decel="50000" autoRev="1" fill="hold">
                                          <p:stCondLst>
                                            <p:cond delay="227"/>
                                          </p:stCondLst>
                                        </p:cTn>
                                        <p:tgtEl>
                                          <p:spTgt spid="114"/>
                                        </p:tgtEl>
                                        <p:attrNameLst>
                                          <p:attrName>ppt_y</p:attrName>
                                        </p:attrNameLst>
                                      </p:cBhvr>
                                      <p:tavLst>
                                        <p:tav tm="0">
                                          <p:val>
                                            <p:strVal val="#ppt_y-(0.354*#ppt_w-0.172*#ppt_h)"/>
                                          </p:val>
                                        </p:tav>
                                        <p:tav tm="100000">
                                          <p:val>
                                            <p:strVal val="#ppt_y-(0.354*#ppt_w-0.172*#ppt_h)-#ppt_h/2"/>
                                          </p:val>
                                        </p:tav>
                                      </p:tavLst>
                                    </p:anim>
                                    <p:anim calcmode="lin" valueType="num">
                                      <p:cBhvr>
                                        <p:cTn id="56" dur="68" fill="hold">
                                          <p:stCondLst>
                                            <p:cond delay="432"/>
                                          </p:stCondLst>
                                        </p:cTn>
                                        <p:tgtEl>
                                          <p:spTgt spid="11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4">
            <a:extLst>
              <a:ext uri="{FF2B5EF4-FFF2-40B4-BE49-F238E27FC236}">
                <a16:creationId xmlns:a16="http://schemas.microsoft.com/office/drawing/2014/main" id="{A1B8979E-31CA-4185-81CE-9D1224757DC9}"/>
              </a:ext>
            </a:extLst>
          </p:cNvPr>
          <p:cNvGrpSpPr/>
          <p:nvPr/>
        </p:nvGrpSpPr>
        <p:grpSpPr>
          <a:xfrm>
            <a:off x="0" y="476256"/>
            <a:ext cx="11805470" cy="5905487"/>
            <a:chOff x="-65032" y="149809"/>
            <a:chExt cx="11805470" cy="5905487"/>
          </a:xfrm>
        </p:grpSpPr>
        <p:pic>
          <p:nvPicPr>
            <p:cNvPr id="28" name="图片 134">
              <a:extLst>
                <a:ext uri="{FF2B5EF4-FFF2-40B4-BE49-F238E27FC236}">
                  <a16:creationId xmlns:a16="http://schemas.microsoft.com/office/drawing/2014/main" id="{20C607D7-159A-434D-98F4-3E81C5DC2586}"/>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29" name="图片 135">
              <a:extLst>
                <a:ext uri="{FF2B5EF4-FFF2-40B4-BE49-F238E27FC236}">
                  <a16:creationId xmlns:a16="http://schemas.microsoft.com/office/drawing/2014/main" id="{E8CCAEC8-426C-4267-A5A5-A59C6B938C15}"/>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30" name="图片 136">
              <a:extLst>
                <a:ext uri="{FF2B5EF4-FFF2-40B4-BE49-F238E27FC236}">
                  <a16:creationId xmlns:a16="http://schemas.microsoft.com/office/drawing/2014/main" id="{6515BD75-E56D-47D7-80DA-9B08FDCF6911}"/>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32" name="图片 142">
              <a:extLst>
                <a:ext uri="{FF2B5EF4-FFF2-40B4-BE49-F238E27FC236}">
                  <a16:creationId xmlns:a16="http://schemas.microsoft.com/office/drawing/2014/main" id="{9CBAD04B-8272-4DF3-8370-5B47F0B61D46}"/>
                </a:ext>
              </a:extLst>
            </p:cNvPr>
            <p:cNvPicPr>
              <a:picLocks noChangeAspect="1"/>
            </p:cNvPicPr>
            <p:nvPr/>
          </p:nvPicPr>
          <p:blipFill>
            <a:blip r:embed="rId6"/>
            <a:stretch>
              <a:fillRect/>
            </a:stretch>
          </p:blipFill>
          <p:spPr>
            <a:xfrm>
              <a:off x="341926" y="784490"/>
              <a:ext cx="1054699" cy="4986960"/>
            </a:xfrm>
            <a:prstGeom prst="rect">
              <a:avLst/>
            </a:prstGeom>
          </p:spPr>
        </p:pic>
      </p:grpSp>
      <p:sp>
        <p:nvSpPr>
          <p:cNvPr id="7" name="TextBox 6">
            <a:extLst>
              <a:ext uri="{FF2B5EF4-FFF2-40B4-BE49-F238E27FC236}">
                <a16:creationId xmlns:a16="http://schemas.microsoft.com/office/drawing/2014/main" id="{219FAF7C-75A6-4F0E-A1B0-D40F9EBE9BA2}"/>
              </a:ext>
            </a:extLst>
          </p:cNvPr>
          <p:cNvSpPr txBox="1"/>
          <p:nvPr/>
        </p:nvSpPr>
        <p:spPr>
          <a:xfrm>
            <a:off x="8786788" y="2670227"/>
            <a:ext cx="2319447" cy="1082797"/>
          </a:xfrm>
          <a:prstGeom prst="rect">
            <a:avLst/>
          </a:prstGeom>
          <a:noFill/>
        </p:spPr>
        <p:txBody>
          <a:bodyPr wrap="square" rtlCol="0">
            <a:spAutoFit/>
          </a:bodyPr>
          <a:lstStyle/>
          <a:p>
            <a:pPr algn="ctr">
              <a:lnSpc>
                <a:spcPct val="150000"/>
              </a:lnSpc>
            </a:pPr>
            <a:r>
              <a:rPr lang="en-US" sz="4800" dirty="0">
                <a:solidFill>
                  <a:srgbClr val="FF0000"/>
                </a:solidFill>
                <a:latin typeface="#9Slide03 Ample" panose="02000000000000000000" pitchFamily="2" charset="0"/>
              </a:rPr>
              <a:t>DẾ CHỌI</a:t>
            </a:r>
          </a:p>
        </p:txBody>
      </p:sp>
      <p:pic>
        <p:nvPicPr>
          <p:cNvPr id="8" name="Picture 7">
            <a:extLst>
              <a:ext uri="{FF2B5EF4-FFF2-40B4-BE49-F238E27FC236}">
                <a16:creationId xmlns:a16="http://schemas.microsoft.com/office/drawing/2014/main" id="{D7395777-B6A4-4D5C-8E41-546ADBA15558}"/>
              </a:ext>
            </a:extLst>
          </p:cNvPr>
          <p:cNvPicPr>
            <a:picLocks noChangeAspect="1"/>
          </p:cNvPicPr>
          <p:nvPr/>
        </p:nvPicPr>
        <p:blipFill rotWithShape="1">
          <a:blip r:embed="rId7">
            <a:extLst>
              <a:ext uri="{28A0092B-C50C-407E-A947-70E740481C1C}">
                <a14:useLocalDpi xmlns:a14="http://schemas.microsoft.com/office/drawing/2010/main" val="0"/>
              </a:ext>
            </a:extLst>
          </a:blip>
          <a:srcRect t="25479" b="9559"/>
          <a:stretch/>
        </p:blipFill>
        <p:spPr>
          <a:xfrm>
            <a:off x="2245488" y="1526966"/>
            <a:ext cx="5677563" cy="31964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51177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4">
            <a:extLst>
              <a:ext uri="{FF2B5EF4-FFF2-40B4-BE49-F238E27FC236}">
                <a16:creationId xmlns:a16="http://schemas.microsoft.com/office/drawing/2014/main" id="{8F62A578-77F8-46C8-B491-FC710B87DD35}"/>
              </a:ext>
            </a:extLst>
          </p:cNvPr>
          <p:cNvGrpSpPr/>
          <p:nvPr/>
        </p:nvGrpSpPr>
        <p:grpSpPr>
          <a:xfrm>
            <a:off x="0" y="259080"/>
            <a:ext cx="11805470" cy="6244583"/>
            <a:chOff x="-65032" y="149809"/>
            <a:chExt cx="11805470" cy="5905487"/>
          </a:xfrm>
        </p:grpSpPr>
        <p:pic>
          <p:nvPicPr>
            <p:cNvPr id="32" name="图片 134">
              <a:extLst>
                <a:ext uri="{FF2B5EF4-FFF2-40B4-BE49-F238E27FC236}">
                  <a16:creationId xmlns:a16="http://schemas.microsoft.com/office/drawing/2014/main" id="{51AF4851-007C-4110-A79A-AB9AC3F52025}"/>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50" name="图片 135">
              <a:extLst>
                <a:ext uri="{FF2B5EF4-FFF2-40B4-BE49-F238E27FC236}">
                  <a16:creationId xmlns:a16="http://schemas.microsoft.com/office/drawing/2014/main" id="{9F3631D0-2168-4143-A166-D4B0B77F6CC2}"/>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51" name="图片 136">
              <a:extLst>
                <a:ext uri="{FF2B5EF4-FFF2-40B4-BE49-F238E27FC236}">
                  <a16:creationId xmlns:a16="http://schemas.microsoft.com/office/drawing/2014/main" id="{AAE36356-F455-431F-9AD2-186F61880E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52" name="图片 142">
              <a:extLst>
                <a:ext uri="{FF2B5EF4-FFF2-40B4-BE49-F238E27FC236}">
                  <a16:creationId xmlns:a16="http://schemas.microsoft.com/office/drawing/2014/main" id="{C290BB7B-8632-4DA8-97C5-34391F4890FC}"/>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5" name="Picture 4">
            <a:extLst>
              <a:ext uri="{FF2B5EF4-FFF2-40B4-BE49-F238E27FC236}">
                <a16:creationId xmlns:a16="http://schemas.microsoft.com/office/drawing/2014/main" id="{8032DBC3-D93F-4ABD-84B3-40FC92F4DA3A}"/>
              </a:ext>
            </a:extLst>
          </p:cNvPr>
          <p:cNvPicPr>
            <a:picLocks noChangeAspect="1"/>
          </p:cNvPicPr>
          <p:nvPr/>
        </p:nvPicPr>
        <p:blipFill rotWithShape="1">
          <a:blip r:embed="rId7">
            <a:extLst>
              <a:ext uri="{28A0092B-C50C-407E-A947-70E740481C1C}">
                <a14:useLocalDpi xmlns:a14="http://schemas.microsoft.com/office/drawing/2010/main" val="0"/>
              </a:ext>
            </a:extLst>
          </a:blip>
          <a:srcRect r="72370" b="50000"/>
          <a:stretch/>
        </p:blipFill>
        <p:spPr>
          <a:xfrm>
            <a:off x="7538720" y="930205"/>
            <a:ext cx="2882199" cy="5215776"/>
          </a:xfrm>
          <a:prstGeom prst="rect">
            <a:avLst/>
          </a:prstGeom>
        </p:spPr>
      </p:pic>
      <p:pic>
        <p:nvPicPr>
          <p:cNvPr id="7" name="Picture 6">
            <a:extLst>
              <a:ext uri="{FF2B5EF4-FFF2-40B4-BE49-F238E27FC236}">
                <a16:creationId xmlns:a16="http://schemas.microsoft.com/office/drawing/2014/main" id="{385DF179-2953-4CC5-9F07-AED2121D4A4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33600" y="114165"/>
            <a:ext cx="5477035" cy="5477035"/>
          </a:xfrm>
          <a:prstGeom prst="rect">
            <a:avLst/>
          </a:prstGeom>
        </p:spPr>
      </p:pic>
      <p:sp>
        <p:nvSpPr>
          <p:cNvPr id="15" name="TextBox 14">
            <a:extLst>
              <a:ext uri="{FF2B5EF4-FFF2-40B4-BE49-F238E27FC236}">
                <a16:creationId xmlns:a16="http://schemas.microsoft.com/office/drawing/2014/main" id="{4F23E395-37EA-4B46-BF10-C65A9B62CD44}"/>
              </a:ext>
            </a:extLst>
          </p:cNvPr>
          <p:cNvSpPr txBox="1"/>
          <p:nvPr/>
        </p:nvSpPr>
        <p:spPr>
          <a:xfrm>
            <a:off x="2905761" y="1900966"/>
            <a:ext cx="3914622" cy="1569660"/>
          </a:xfrm>
          <a:prstGeom prst="rect">
            <a:avLst/>
          </a:prstGeom>
          <a:noFill/>
        </p:spPr>
        <p:txBody>
          <a:bodyPr wrap="square">
            <a:spAutoFit/>
          </a:bodyPr>
          <a:lstStyle/>
          <a:p>
            <a:pPr algn="ctr"/>
            <a:r>
              <a:rPr lang="en-US" sz="3200" dirty="0" err="1">
                <a:solidFill>
                  <a:srgbClr val="0070C0"/>
                </a:solidFill>
                <a:latin typeface="#9Slide03 Ample" panose="02000000000000000000" pitchFamily="2" charset="0"/>
              </a:rPr>
              <a:t>Nhắc</a:t>
            </a:r>
            <a:r>
              <a:rPr lang="en-US" sz="3200" dirty="0">
                <a:solidFill>
                  <a:srgbClr val="0070C0"/>
                </a:solidFill>
                <a:latin typeface="#9Slide03 Ample" panose="02000000000000000000" pitchFamily="2" charset="0"/>
              </a:rPr>
              <a:t> </a:t>
            </a:r>
            <a:r>
              <a:rPr lang="en-US" sz="3200" dirty="0" err="1">
                <a:solidFill>
                  <a:srgbClr val="0070C0"/>
                </a:solidFill>
                <a:latin typeface="#9Slide03 Ample" panose="02000000000000000000" pitchFamily="2" charset="0"/>
              </a:rPr>
              <a:t>lại</a:t>
            </a:r>
            <a:r>
              <a:rPr lang="en-US" sz="3200" dirty="0">
                <a:solidFill>
                  <a:srgbClr val="0070C0"/>
                </a:solidFill>
                <a:latin typeface="#9Slide03 Ample" panose="02000000000000000000" pitchFamily="2" charset="0"/>
              </a:rPr>
              <a:t> </a:t>
            </a:r>
            <a:r>
              <a:rPr lang="en-US" sz="3200" dirty="0" err="1">
                <a:solidFill>
                  <a:srgbClr val="0070C0"/>
                </a:solidFill>
                <a:latin typeface="#9Slide03 Ample" panose="02000000000000000000" pitchFamily="2" charset="0"/>
              </a:rPr>
              <a:t>ngắn</a:t>
            </a:r>
            <a:r>
              <a:rPr lang="en-US" sz="3200" dirty="0">
                <a:solidFill>
                  <a:srgbClr val="0070C0"/>
                </a:solidFill>
                <a:latin typeface="#9Slide03 Ample" panose="02000000000000000000" pitchFamily="2" charset="0"/>
              </a:rPr>
              <a:t> </a:t>
            </a:r>
            <a:r>
              <a:rPr lang="en-US" sz="3200" dirty="0" err="1">
                <a:solidFill>
                  <a:srgbClr val="0070C0"/>
                </a:solidFill>
                <a:latin typeface="#9Slide03 Ample" panose="02000000000000000000" pitchFamily="2" charset="0"/>
              </a:rPr>
              <a:t>gọn</a:t>
            </a:r>
            <a:r>
              <a:rPr lang="en-US" sz="3200" dirty="0">
                <a:solidFill>
                  <a:srgbClr val="0070C0"/>
                </a:solidFill>
                <a:latin typeface="#9Slide03 Ample" panose="02000000000000000000" pitchFamily="2" charset="0"/>
              </a:rPr>
              <a:t> </a:t>
            </a:r>
            <a:r>
              <a:rPr lang="en-US" sz="3200" dirty="0" err="1">
                <a:solidFill>
                  <a:srgbClr val="0070C0"/>
                </a:solidFill>
                <a:latin typeface="#9Slide03 Ample" panose="02000000000000000000" pitchFamily="2" charset="0"/>
              </a:rPr>
              <a:t>các</a:t>
            </a:r>
            <a:r>
              <a:rPr lang="en-US" sz="3200" dirty="0">
                <a:solidFill>
                  <a:srgbClr val="0070C0"/>
                </a:solidFill>
                <a:latin typeface="#9Slide03 Ample" panose="02000000000000000000" pitchFamily="2" charset="0"/>
              </a:rPr>
              <a:t> </a:t>
            </a:r>
            <a:r>
              <a:rPr lang="en-US" sz="3200" dirty="0" err="1">
                <a:solidFill>
                  <a:srgbClr val="0070C0"/>
                </a:solidFill>
                <a:latin typeface="#9Slide03 Ample" panose="02000000000000000000" pitchFamily="2" charset="0"/>
              </a:rPr>
              <a:t>bước</a:t>
            </a:r>
            <a:r>
              <a:rPr lang="en-US" sz="3200" dirty="0">
                <a:solidFill>
                  <a:srgbClr val="0070C0"/>
                </a:solidFill>
                <a:latin typeface="#9Slide03 Ample" panose="02000000000000000000" pitchFamily="2" charset="0"/>
              </a:rPr>
              <a:t> </a:t>
            </a:r>
            <a:r>
              <a:rPr lang="en-US" sz="3200" dirty="0" err="1">
                <a:solidFill>
                  <a:srgbClr val="0070C0"/>
                </a:solidFill>
                <a:latin typeface="#9Slide03 Ample" panose="02000000000000000000" pitchFamily="2" charset="0"/>
              </a:rPr>
              <a:t>phân</a:t>
            </a:r>
            <a:r>
              <a:rPr lang="en-US" sz="3200" dirty="0">
                <a:solidFill>
                  <a:srgbClr val="0070C0"/>
                </a:solidFill>
                <a:latin typeface="#9Slide03 Ample" panose="02000000000000000000" pitchFamily="2" charset="0"/>
              </a:rPr>
              <a:t> </a:t>
            </a:r>
            <a:r>
              <a:rPr lang="en-US" sz="3200" dirty="0" err="1">
                <a:solidFill>
                  <a:srgbClr val="0070C0"/>
                </a:solidFill>
                <a:latin typeface="#9Slide03 Ample" panose="02000000000000000000" pitchFamily="2" charset="0"/>
              </a:rPr>
              <a:t>tích</a:t>
            </a:r>
            <a:r>
              <a:rPr lang="en-US" sz="3200" dirty="0">
                <a:solidFill>
                  <a:srgbClr val="0070C0"/>
                </a:solidFill>
                <a:latin typeface="#9Slide03 Ample" panose="02000000000000000000" pitchFamily="2" charset="0"/>
              </a:rPr>
              <a:t> </a:t>
            </a:r>
            <a:r>
              <a:rPr lang="en-US" sz="3200" dirty="0" err="1">
                <a:solidFill>
                  <a:srgbClr val="0070C0"/>
                </a:solidFill>
                <a:latin typeface="#9Slide03 Ample" panose="02000000000000000000" pitchFamily="2" charset="0"/>
              </a:rPr>
              <a:t>một</a:t>
            </a:r>
            <a:r>
              <a:rPr lang="en-US" sz="3200" dirty="0">
                <a:solidFill>
                  <a:srgbClr val="0070C0"/>
                </a:solidFill>
                <a:latin typeface="#9Slide03 Ample" panose="02000000000000000000" pitchFamily="2" charset="0"/>
              </a:rPr>
              <a:t> </a:t>
            </a:r>
            <a:r>
              <a:rPr lang="en-US" sz="3200" dirty="0" err="1">
                <a:solidFill>
                  <a:srgbClr val="0070C0"/>
                </a:solidFill>
                <a:latin typeface="#9Slide03 Ample" panose="02000000000000000000" pitchFamily="2" charset="0"/>
              </a:rPr>
              <a:t>tác</a:t>
            </a:r>
            <a:r>
              <a:rPr lang="en-US" sz="3200" dirty="0">
                <a:solidFill>
                  <a:srgbClr val="0070C0"/>
                </a:solidFill>
                <a:latin typeface="#9Slide03 Ample" panose="02000000000000000000" pitchFamily="2" charset="0"/>
              </a:rPr>
              <a:t> </a:t>
            </a:r>
            <a:r>
              <a:rPr lang="en-US" sz="3200" dirty="0" err="1">
                <a:solidFill>
                  <a:srgbClr val="0070C0"/>
                </a:solidFill>
                <a:latin typeface="#9Slide03 Ample" panose="02000000000000000000" pitchFamily="2" charset="0"/>
              </a:rPr>
              <a:t>phẩm</a:t>
            </a:r>
            <a:r>
              <a:rPr lang="en-US" sz="3200" dirty="0">
                <a:solidFill>
                  <a:srgbClr val="0070C0"/>
                </a:solidFill>
                <a:latin typeface="#9Slide03 Ample" panose="02000000000000000000" pitchFamily="2" charset="0"/>
              </a:rPr>
              <a:t> </a:t>
            </a:r>
            <a:r>
              <a:rPr lang="en-US" sz="3200" dirty="0" err="1">
                <a:solidFill>
                  <a:srgbClr val="0070C0"/>
                </a:solidFill>
                <a:latin typeface="#9Slide03 Ample" panose="02000000000000000000" pitchFamily="2" charset="0"/>
              </a:rPr>
              <a:t>truyện</a:t>
            </a:r>
            <a:r>
              <a:rPr lang="en-US" sz="3200" dirty="0">
                <a:solidFill>
                  <a:srgbClr val="0070C0"/>
                </a:solidFill>
                <a:latin typeface="#9Slide03 Ample" panose="02000000000000000000" pitchFamily="2" charset="0"/>
              </a:rPr>
              <a:t> </a:t>
            </a:r>
          </a:p>
        </p:txBody>
      </p:sp>
    </p:spTree>
    <p:extLst>
      <p:ext uri="{BB962C8B-B14F-4D97-AF65-F5344CB8AC3E}">
        <p14:creationId xmlns:p14="http://schemas.microsoft.com/office/powerpoint/2010/main" val="2426833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4">
            <a:extLst>
              <a:ext uri="{FF2B5EF4-FFF2-40B4-BE49-F238E27FC236}">
                <a16:creationId xmlns:a16="http://schemas.microsoft.com/office/drawing/2014/main" id="{8F62A578-77F8-46C8-B491-FC710B87DD35}"/>
              </a:ext>
            </a:extLst>
          </p:cNvPr>
          <p:cNvGrpSpPr/>
          <p:nvPr/>
        </p:nvGrpSpPr>
        <p:grpSpPr>
          <a:xfrm>
            <a:off x="0" y="176429"/>
            <a:ext cx="11805470" cy="6244583"/>
            <a:chOff x="-65032" y="149809"/>
            <a:chExt cx="11805470" cy="5905487"/>
          </a:xfrm>
        </p:grpSpPr>
        <p:pic>
          <p:nvPicPr>
            <p:cNvPr id="32" name="图片 134">
              <a:extLst>
                <a:ext uri="{FF2B5EF4-FFF2-40B4-BE49-F238E27FC236}">
                  <a16:creationId xmlns:a16="http://schemas.microsoft.com/office/drawing/2014/main" id="{51AF4851-007C-4110-A79A-AB9AC3F52025}"/>
                </a:ext>
              </a:extLst>
            </p:cNvPr>
            <p:cNvPicPr>
              <a:picLocks noChangeAspect="1"/>
            </p:cNvPicPr>
            <p:nvPr/>
          </p:nvPicPr>
          <p:blipFill rotWithShape="1">
            <a:blip r:embed="rId11"/>
            <a:srcRect r="93419"/>
            <a:stretch/>
          </p:blipFill>
          <p:spPr>
            <a:xfrm flipH="1">
              <a:off x="-65032" y="149809"/>
              <a:ext cx="715787" cy="5883150"/>
            </a:xfrm>
            <a:prstGeom prst="rect">
              <a:avLst/>
            </a:prstGeom>
          </p:spPr>
        </p:pic>
        <p:pic>
          <p:nvPicPr>
            <p:cNvPr id="50" name="图片 135">
              <a:extLst>
                <a:ext uri="{FF2B5EF4-FFF2-40B4-BE49-F238E27FC236}">
                  <a16:creationId xmlns:a16="http://schemas.microsoft.com/office/drawing/2014/main" id="{9F3631D0-2168-4143-A166-D4B0B77F6CC2}"/>
                </a:ext>
              </a:extLst>
            </p:cNvPr>
            <p:cNvPicPr>
              <a:picLocks noChangeAspect="1"/>
            </p:cNvPicPr>
            <p:nvPr/>
          </p:nvPicPr>
          <p:blipFill>
            <a:blip r:embed="rId12"/>
            <a:stretch>
              <a:fillRect/>
            </a:stretch>
          </p:blipFill>
          <p:spPr>
            <a:xfrm>
              <a:off x="864231" y="208725"/>
              <a:ext cx="10876207" cy="5846571"/>
            </a:xfrm>
            <a:prstGeom prst="rect">
              <a:avLst/>
            </a:prstGeom>
          </p:spPr>
        </p:pic>
        <p:pic>
          <p:nvPicPr>
            <p:cNvPr id="51" name="图片 136">
              <a:extLst>
                <a:ext uri="{FF2B5EF4-FFF2-40B4-BE49-F238E27FC236}">
                  <a16:creationId xmlns:a16="http://schemas.microsoft.com/office/drawing/2014/main" id="{AAE36356-F455-431F-9AD2-186F61880EDD}"/>
                </a:ext>
              </a:extLst>
            </p:cNvPr>
            <p:cNvPicPr>
              <a:picLocks noChangeAspect="1"/>
            </p:cNvPicPr>
            <p:nvPr/>
          </p:nvPicPr>
          <p:blipFill>
            <a:blip r:embed="rId13"/>
            <a:stretch>
              <a:fillRect/>
            </a:stretch>
          </p:blipFill>
          <p:spPr>
            <a:xfrm>
              <a:off x="803773" y="208486"/>
              <a:ext cx="10876207" cy="5785605"/>
            </a:xfrm>
            <a:prstGeom prst="rect">
              <a:avLst/>
            </a:prstGeom>
          </p:spPr>
        </p:pic>
        <p:pic>
          <p:nvPicPr>
            <p:cNvPr id="52" name="图片 142">
              <a:extLst>
                <a:ext uri="{FF2B5EF4-FFF2-40B4-BE49-F238E27FC236}">
                  <a16:creationId xmlns:a16="http://schemas.microsoft.com/office/drawing/2014/main" id="{C290BB7B-8632-4DA8-97C5-34391F4890FC}"/>
                </a:ext>
              </a:extLst>
            </p:cNvPr>
            <p:cNvPicPr>
              <a:picLocks noChangeAspect="1"/>
            </p:cNvPicPr>
            <p:nvPr/>
          </p:nvPicPr>
          <p:blipFill>
            <a:blip r:embed="rId14"/>
            <a:stretch>
              <a:fillRect/>
            </a:stretch>
          </p:blipFill>
          <p:spPr>
            <a:xfrm>
              <a:off x="341926" y="784490"/>
              <a:ext cx="1054699" cy="4986960"/>
            </a:xfrm>
            <a:prstGeom prst="rect">
              <a:avLst/>
            </a:prstGeom>
          </p:spPr>
        </p:pic>
      </p:grpSp>
      <p:cxnSp>
        <p:nvCxnSpPr>
          <p:cNvPr id="7" name="直接连接符 9">
            <a:extLst>
              <a:ext uri="{FF2B5EF4-FFF2-40B4-BE49-F238E27FC236}">
                <a16:creationId xmlns:a16="http://schemas.microsoft.com/office/drawing/2014/main" id="{43FCECE0-8A28-4F0B-AB02-C86933603410}"/>
              </a:ext>
            </a:extLst>
          </p:cNvPr>
          <p:cNvCxnSpPr>
            <a:cxnSpLocks/>
          </p:cNvCxnSpPr>
          <p:nvPr/>
        </p:nvCxnSpPr>
        <p:spPr>
          <a:xfrm>
            <a:off x="1461657" y="3527016"/>
            <a:ext cx="10205449" cy="0"/>
          </a:xfrm>
          <a:prstGeom prst="line">
            <a:avLst/>
          </a:prstGeom>
          <a:ln w="19050">
            <a:solidFill>
              <a:srgbClr val="A19587"/>
            </a:solidFill>
            <a:prstDash val="dash"/>
          </a:ln>
        </p:spPr>
        <p:style>
          <a:lnRef idx="1">
            <a:schemeClr val="accent1"/>
          </a:lnRef>
          <a:fillRef idx="0">
            <a:schemeClr val="accent1"/>
          </a:fillRef>
          <a:effectRef idx="0">
            <a:schemeClr val="accent1"/>
          </a:effectRef>
          <a:fontRef idx="minor">
            <a:schemeClr val="tx1"/>
          </a:fontRef>
        </p:style>
      </p:cxnSp>
      <p:grpSp>
        <p:nvGrpSpPr>
          <p:cNvPr id="8" name="PA_组合 3">
            <a:extLst>
              <a:ext uri="{FF2B5EF4-FFF2-40B4-BE49-F238E27FC236}">
                <a16:creationId xmlns:a16="http://schemas.microsoft.com/office/drawing/2014/main" id="{4AC8F63E-8640-4F28-BA9F-16A61A56E3A8}"/>
              </a:ext>
            </a:extLst>
          </p:cNvPr>
          <p:cNvGrpSpPr/>
          <p:nvPr>
            <p:custDataLst>
              <p:tags r:id="rId1"/>
            </p:custDataLst>
          </p:nvPr>
        </p:nvGrpSpPr>
        <p:grpSpPr>
          <a:xfrm>
            <a:off x="895865" y="1625059"/>
            <a:ext cx="3849742" cy="3281923"/>
            <a:chOff x="1253016" y="2319316"/>
            <a:chExt cx="1723453" cy="2420945"/>
          </a:xfrm>
        </p:grpSpPr>
        <p:sp>
          <p:nvSpPr>
            <p:cNvPr id="9" name="任意多边形: 形状 2">
              <a:extLst>
                <a:ext uri="{FF2B5EF4-FFF2-40B4-BE49-F238E27FC236}">
                  <a16:creationId xmlns:a16="http://schemas.microsoft.com/office/drawing/2014/main" id="{EFADE650-25AB-4FB9-97E3-EEA0ED9316B6}"/>
                </a:ext>
              </a:extLst>
            </p:cNvPr>
            <p:cNvSpPr/>
            <p:nvPr/>
          </p:nvSpPr>
          <p:spPr>
            <a:xfrm>
              <a:off x="1253016" y="2319316"/>
              <a:ext cx="1723453" cy="2420945"/>
            </a:xfrm>
            <a:custGeom>
              <a:avLst/>
              <a:gdLst/>
              <a:ahLst/>
              <a:cxnLst/>
              <a:rect l="0" t="0" r="0" b="0"/>
              <a:pathLst>
                <a:path w="1723453" h="2420945">
                  <a:moveTo>
                    <a:pt x="0" y="0"/>
                  </a:moveTo>
                  <a:lnTo>
                    <a:pt x="1723452" y="0"/>
                  </a:lnTo>
                  <a:lnTo>
                    <a:pt x="1723452" y="2420944"/>
                  </a:lnTo>
                  <a:lnTo>
                    <a:pt x="0" y="2420944"/>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9Slide03 Ample" panose="02000000000000000000" pitchFamily="2" charset="0"/>
              </a:endParaRPr>
            </a:p>
          </p:txBody>
        </p:sp>
        <p:grpSp>
          <p:nvGrpSpPr>
            <p:cNvPr id="10" name="PA_组合 10">
              <a:extLst>
                <a:ext uri="{FF2B5EF4-FFF2-40B4-BE49-F238E27FC236}">
                  <a16:creationId xmlns:a16="http://schemas.microsoft.com/office/drawing/2014/main" id="{3DF57D08-B1EF-483A-86F3-830428F8D1C0}"/>
                </a:ext>
              </a:extLst>
            </p:cNvPr>
            <p:cNvGrpSpPr/>
            <p:nvPr>
              <p:custDataLst>
                <p:tags r:id="rId8"/>
              </p:custDataLst>
            </p:nvPr>
          </p:nvGrpSpPr>
          <p:grpSpPr>
            <a:xfrm>
              <a:off x="1761017" y="2319316"/>
              <a:ext cx="1215452" cy="1201744"/>
              <a:chOff x="1761017" y="2319316"/>
              <a:chExt cx="1215452" cy="1201744"/>
            </a:xfrm>
          </p:grpSpPr>
          <p:pic>
            <p:nvPicPr>
              <p:cNvPr id="11" name="图片 1">
                <a:extLst>
                  <a:ext uri="{FF2B5EF4-FFF2-40B4-BE49-F238E27FC236}">
                    <a16:creationId xmlns:a16="http://schemas.microsoft.com/office/drawing/2014/main" id="{8E3D2525-A759-468F-85B8-4C1160596724}"/>
                  </a:ext>
                </a:extLst>
              </p:cNvPr>
              <p:cNvPicPr>
                <a:picLocks noChangeAspect="1"/>
              </p:cNvPicPr>
              <p:nvPr/>
            </p:nvPicPr>
            <p:blipFill>
              <a:blip r:embed="rId15"/>
              <a:stretch>
                <a:fillRect/>
              </a:stretch>
            </p:blipFill>
            <p:spPr>
              <a:xfrm>
                <a:off x="1761017" y="2319316"/>
                <a:ext cx="1215452" cy="1201744"/>
              </a:xfrm>
              <a:prstGeom prst="rect">
                <a:avLst/>
              </a:prstGeom>
            </p:spPr>
          </p:pic>
          <p:sp>
            <p:nvSpPr>
              <p:cNvPr id="12" name="文本框 5">
                <a:extLst>
                  <a:ext uri="{FF2B5EF4-FFF2-40B4-BE49-F238E27FC236}">
                    <a16:creationId xmlns:a16="http://schemas.microsoft.com/office/drawing/2014/main" id="{A9D2B0B1-E7ED-4F69-94AB-61926B9887D0}"/>
                  </a:ext>
                </a:extLst>
              </p:cNvPr>
              <p:cNvSpPr txBox="1"/>
              <p:nvPr/>
            </p:nvSpPr>
            <p:spPr>
              <a:xfrm>
                <a:off x="1945618" y="2568284"/>
                <a:ext cx="810514" cy="703807"/>
              </a:xfrm>
              <a:prstGeom prst="rect">
                <a:avLst/>
              </a:prstGeom>
              <a:noFill/>
            </p:spPr>
            <p:txBody>
              <a:bodyPr wrap="square" rtlCol="0">
                <a:spAutoFit/>
              </a:bodyPr>
              <a:lstStyle/>
              <a:p>
                <a:pPr algn="ctr"/>
                <a:r>
                  <a:rPr lang="en-US" altLang="zh-CN" sz="2800" b="1" dirty="0" err="1">
                    <a:latin typeface="#9Slide03 Ample" panose="02000000000000000000" pitchFamily="2" charset="0"/>
                  </a:rPr>
                  <a:t>Lựa</a:t>
                </a:r>
                <a:r>
                  <a:rPr lang="en-US" altLang="zh-CN" sz="2800" b="1" dirty="0">
                    <a:latin typeface="#9Slide03 Ample" panose="02000000000000000000" pitchFamily="2" charset="0"/>
                  </a:rPr>
                  <a:t> </a:t>
                </a:r>
                <a:r>
                  <a:rPr lang="en-US" altLang="zh-CN" sz="2800" b="1" dirty="0" err="1">
                    <a:latin typeface="#9Slide03 Ample" panose="02000000000000000000" pitchFamily="2" charset="0"/>
                  </a:rPr>
                  <a:t>chọn</a:t>
                </a:r>
                <a:r>
                  <a:rPr lang="en-US" altLang="zh-CN" sz="2800" b="1" dirty="0">
                    <a:latin typeface="#9Slide03 Ample" panose="02000000000000000000" pitchFamily="2" charset="0"/>
                  </a:rPr>
                  <a:t> </a:t>
                </a:r>
                <a:r>
                  <a:rPr lang="en-US" altLang="zh-CN" sz="2800" b="1" dirty="0" err="1">
                    <a:latin typeface="#9Slide03 Ample" panose="02000000000000000000" pitchFamily="2" charset="0"/>
                  </a:rPr>
                  <a:t>đề</a:t>
                </a:r>
                <a:r>
                  <a:rPr lang="en-US" altLang="zh-CN" sz="2800" b="1" dirty="0">
                    <a:latin typeface="#9Slide03 Ample" panose="02000000000000000000" pitchFamily="2" charset="0"/>
                  </a:rPr>
                  <a:t> </a:t>
                </a:r>
                <a:r>
                  <a:rPr lang="en-US" altLang="zh-CN" sz="2800" b="1" dirty="0" err="1">
                    <a:latin typeface="#9Slide03 Ample" panose="02000000000000000000" pitchFamily="2" charset="0"/>
                  </a:rPr>
                  <a:t>tài</a:t>
                </a:r>
                <a:endParaRPr lang="zh-CN" altLang="en-US" sz="2800" b="1" dirty="0">
                  <a:latin typeface="#9Slide03 Ample" panose="02000000000000000000" pitchFamily="2" charset="0"/>
                </a:endParaRPr>
              </a:p>
            </p:txBody>
          </p:sp>
        </p:grpSp>
      </p:grpSp>
      <p:grpSp>
        <p:nvGrpSpPr>
          <p:cNvPr id="13" name="PA_组合 22">
            <a:extLst>
              <a:ext uri="{FF2B5EF4-FFF2-40B4-BE49-F238E27FC236}">
                <a16:creationId xmlns:a16="http://schemas.microsoft.com/office/drawing/2014/main" id="{00788D2C-A357-4B1C-86EC-776ED51EA222}"/>
              </a:ext>
            </a:extLst>
          </p:cNvPr>
          <p:cNvGrpSpPr/>
          <p:nvPr>
            <p:custDataLst>
              <p:tags r:id="rId2"/>
            </p:custDataLst>
          </p:nvPr>
        </p:nvGrpSpPr>
        <p:grpSpPr>
          <a:xfrm>
            <a:off x="2764820" y="2179486"/>
            <a:ext cx="3849742" cy="3350789"/>
            <a:chOff x="3801861" y="2403459"/>
            <a:chExt cx="1723453" cy="2471745"/>
          </a:xfrm>
        </p:grpSpPr>
        <p:sp>
          <p:nvSpPr>
            <p:cNvPr id="14" name="任意多边形: 形状 4">
              <a:extLst>
                <a:ext uri="{FF2B5EF4-FFF2-40B4-BE49-F238E27FC236}">
                  <a16:creationId xmlns:a16="http://schemas.microsoft.com/office/drawing/2014/main" id="{C3178C82-6FA4-4640-A017-4D6A01B76ABA}"/>
                </a:ext>
              </a:extLst>
            </p:cNvPr>
            <p:cNvSpPr/>
            <p:nvPr/>
          </p:nvSpPr>
          <p:spPr>
            <a:xfrm>
              <a:off x="3801861" y="2403459"/>
              <a:ext cx="1723453" cy="2471745"/>
            </a:xfrm>
            <a:custGeom>
              <a:avLst/>
              <a:gdLst/>
              <a:ahLst/>
              <a:cxnLst/>
              <a:rect l="0" t="0" r="0" b="0"/>
              <a:pathLst>
                <a:path w="1723453" h="2471745">
                  <a:moveTo>
                    <a:pt x="0" y="0"/>
                  </a:moveTo>
                  <a:lnTo>
                    <a:pt x="1723452" y="0"/>
                  </a:lnTo>
                  <a:lnTo>
                    <a:pt x="1723452" y="2471744"/>
                  </a:lnTo>
                  <a:lnTo>
                    <a:pt x="0" y="2471744"/>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9Slide03 Ample" panose="02000000000000000000" pitchFamily="2" charset="0"/>
              </a:endParaRPr>
            </a:p>
          </p:txBody>
        </p:sp>
        <p:grpSp>
          <p:nvGrpSpPr>
            <p:cNvPr id="15" name="PA_组合 12">
              <a:extLst>
                <a:ext uri="{FF2B5EF4-FFF2-40B4-BE49-F238E27FC236}">
                  <a16:creationId xmlns:a16="http://schemas.microsoft.com/office/drawing/2014/main" id="{EE753544-8ABD-4709-9E9A-92F70D9218DD}"/>
                </a:ext>
              </a:extLst>
            </p:cNvPr>
            <p:cNvGrpSpPr/>
            <p:nvPr>
              <p:custDataLst>
                <p:tags r:id="rId7"/>
              </p:custDataLst>
            </p:nvPr>
          </p:nvGrpSpPr>
          <p:grpSpPr>
            <a:xfrm>
              <a:off x="4309862" y="3673460"/>
              <a:ext cx="1215452" cy="1201744"/>
              <a:chOff x="4309862" y="3673460"/>
              <a:chExt cx="1215452" cy="1201744"/>
            </a:xfrm>
          </p:grpSpPr>
          <p:pic>
            <p:nvPicPr>
              <p:cNvPr id="16" name="图片 6">
                <a:extLst>
                  <a:ext uri="{FF2B5EF4-FFF2-40B4-BE49-F238E27FC236}">
                    <a16:creationId xmlns:a16="http://schemas.microsoft.com/office/drawing/2014/main" id="{2538852E-390A-4609-835A-4B83987C75E7}"/>
                  </a:ext>
                </a:extLst>
              </p:cNvPr>
              <p:cNvPicPr>
                <a:picLocks noChangeAspect="1"/>
              </p:cNvPicPr>
              <p:nvPr/>
            </p:nvPicPr>
            <p:blipFill>
              <a:blip r:embed="rId15"/>
              <a:stretch>
                <a:fillRect/>
              </a:stretch>
            </p:blipFill>
            <p:spPr>
              <a:xfrm flipV="1">
                <a:off x="4309862" y="3673460"/>
                <a:ext cx="1215452" cy="1201744"/>
              </a:xfrm>
              <a:prstGeom prst="rect">
                <a:avLst/>
              </a:prstGeom>
            </p:spPr>
          </p:pic>
          <p:sp>
            <p:nvSpPr>
              <p:cNvPr id="17" name="文本框 13">
                <a:extLst>
                  <a:ext uri="{FF2B5EF4-FFF2-40B4-BE49-F238E27FC236}">
                    <a16:creationId xmlns:a16="http://schemas.microsoft.com/office/drawing/2014/main" id="{AE042654-B3FC-4806-8815-F21983CA7C5F}"/>
                  </a:ext>
                </a:extLst>
              </p:cNvPr>
              <p:cNvSpPr txBox="1"/>
              <p:nvPr/>
            </p:nvSpPr>
            <p:spPr>
              <a:xfrm>
                <a:off x="4439003" y="4014472"/>
                <a:ext cx="957169" cy="703807"/>
              </a:xfrm>
              <a:prstGeom prst="rect">
                <a:avLst/>
              </a:prstGeom>
              <a:noFill/>
            </p:spPr>
            <p:txBody>
              <a:bodyPr wrap="square" rtlCol="0">
                <a:spAutoFit/>
              </a:bodyPr>
              <a:lstStyle/>
              <a:p>
                <a:pPr algn="ctr"/>
                <a:r>
                  <a:rPr lang="en-US" altLang="zh-CN" sz="2800" b="1" dirty="0" err="1">
                    <a:latin typeface="#9Slide03 Ample" panose="02000000000000000000" pitchFamily="2" charset="0"/>
                  </a:rPr>
                  <a:t>Tìm</a:t>
                </a:r>
                <a:r>
                  <a:rPr lang="en-US" altLang="zh-CN" sz="2800" b="1" dirty="0">
                    <a:latin typeface="#9Slide03 Ample" panose="02000000000000000000" pitchFamily="2" charset="0"/>
                  </a:rPr>
                  <a:t> ý, </a:t>
                </a:r>
                <a:r>
                  <a:rPr lang="en-US" altLang="zh-CN" sz="2800" b="1" dirty="0" err="1">
                    <a:latin typeface="#9Slide03 Ample" panose="02000000000000000000" pitchFamily="2" charset="0"/>
                  </a:rPr>
                  <a:t>lập</a:t>
                </a:r>
                <a:r>
                  <a:rPr lang="en-US" altLang="zh-CN" sz="2800" b="1" dirty="0">
                    <a:latin typeface="#9Slide03 Ample" panose="02000000000000000000" pitchFamily="2" charset="0"/>
                  </a:rPr>
                  <a:t> </a:t>
                </a:r>
                <a:r>
                  <a:rPr lang="en-US" altLang="zh-CN" sz="2800" b="1" dirty="0" err="1">
                    <a:latin typeface="#9Slide03 Ample" panose="02000000000000000000" pitchFamily="2" charset="0"/>
                  </a:rPr>
                  <a:t>dàn</a:t>
                </a:r>
                <a:r>
                  <a:rPr lang="en-US" altLang="zh-CN" sz="2800" b="1" dirty="0">
                    <a:latin typeface="#9Slide03 Ample" panose="02000000000000000000" pitchFamily="2" charset="0"/>
                  </a:rPr>
                  <a:t> ý</a:t>
                </a:r>
                <a:endParaRPr lang="zh-CN" altLang="en-US" sz="2800" b="1" dirty="0">
                  <a:latin typeface="#9Slide03 Ample" panose="02000000000000000000" pitchFamily="2" charset="0"/>
                </a:endParaRPr>
              </a:p>
            </p:txBody>
          </p:sp>
        </p:grpSp>
      </p:grpSp>
      <p:grpSp>
        <p:nvGrpSpPr>
          <p:cNvPr id="18" name="PA_组合 25">
            <a:extLst>
              <a:ext uri="{FF2B5EF4-FFF2-40B4-BE49-F238E27FC236}">
                <a16:creationId xmlns:a16="http://schemas.microsoft.com/office/drawing/2014/main" id="{7BE97FB8-47BC-4ACD-9605-F41E1950424D}"/>
              </a:ext>
            </a:extLst>
          </p:cNvPr>
          <p:cNvGrpSpPr/>
          <p:nvPr>
            <p:custDataLst>
              <p:tags r:id="rId3"/>
            </p:custDataLst>
          </p:nvPr>
        </p:nvGrpSpPr>
        <p:grpSpPr>
          <a:xfrm>
            <a:off x="5314929" y="1572282"/>
            <a:ext cx="3906478" cy="3419654"/>
            <a:chOff x="6211006" y="2319316"/>
            <a:chExt cx="1748853" cy="2522544"/>
          </a:xfrm>
        </p:grpSpPr>
        <p:sp>
          <p:nvSpPr>
            <p:cNvPr id="19" name="任意多边形: 形状 23">
              <a:extLst>
                <a:ext uri="{FF2B5EF4-FFF2-40B4-BE49-F238E27FC236}">
                  <a16:creationId xmlns:a16="http://schemas.microsoft.com/office/drawing/2014/main" id="{7FB171FD-367A-449D-B943-D802E5CD5B4C}"/>
                </a:ext>
              </a:extLst>
            </p:cNvPr>
            <p:cNvSpPr/>
            <p:nvPr/>
          </p:nvSpPr>
          <p:spPr>
            <a:xfrm>
              <a:off x="6211006" y="2319316"/>
              <a:ext cx="1748853" cy="2522544"/>
            </a:xfrm>
            <a:custGeom>
              <a:avLst/>
              <a:gdLst/>
              <a:ahLst/>
              <a:cxnLst/>
              <a:rect l="0" t="0" r="0" b="0"/>
              <a:pathLst>
                <a:path w="1748853" h="2522544">
                  <a:moveTo>
                    <a:pt x="0" y="0"/>
                  </a:moveTo>
                  <a:lnTo>
                    <a:pt x="1748852" y="0"/>
                  </a:lnTo>
                  <a:lnTo>
                    <a:pt x="1748852" y="2522543"/>
                  </a:lnTo>
                  <a:lnTo>
                    <a:pt x="0" y="2522543"/>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9Slide03 Ample" panose="02000000000000000000" pitchFamily="2" charset="0"/>
              </a:endParaRPr>
            </a:p>
          </p:txBody>
        </p:sp>
        <p:grpSp>
          <p:nvGrpSpPr>
            <p:cNvPr id="20" name="PA_组合 11">
              <a:extLst>
                <a:ext uri="{FF2B5EF4-FFF2-40B4-BE49-F238E27FC236}">
                  <a16:creationId xmlns:a16="http://schemas.microsoft.com/office/drawing/2014/main" id="{F10E1B73-2C88-4DBC-87BE-7FEEADDA726B}"/>
                </a:ext>
              </a:extLst>
            </p:cNvPr>
            <p:cNvGrpSpPr/>
            <p:nvPr>
              <p:custDataLst>
                <p:tags r:id="rId6"/>
              </p:custDataLst>
            </p:nvPr>
          </p:nvGrpSpPr>
          <p:grpSpPr>
            <a:xfrm>
              <a:off x="6744407" y="2319316"/>
              <a:ext cx="1215452" cy="1201744"/>
              <a:chOff x="6744407" y="2319316"/>
              <a:chExt cx="1215452" cy="1201744"/>
            </a:xfrm>
          </p:grpSpPr>
          <p:pic>
            <p:nvPicPr>
              <p:cNvPr id="21" name="图片 7">
                <a:extLst>
                  <a:ext uri="{FF2B5EF4-FFF2-40B4-BE49-F238E27FC236}">
                    <a16:creationId xmlns:a16="http://schemas.microsoft.com/office/drawing/2014/main" id="{0B0A56A0-2BFA-45FB-8F07-085C37E48550}"/>
                  </a:ext>
                </a:extLst>
              </p:cNvPr>
              <p:cNvPicPr>
                <a:picLocks noChangeAspect="1"/>
              </p:cNvPicPr>
              <p:nvPr/>
            </p:nvPicPr>
            <p:blipFill>
              <a:blip r:embed="rId15"/>
              <a:stretch>
                <a:fillRect/>
              </a:stretch>
            </p:blipFill>
            <p:spPr>
              <a:xfrm>
                <a:off x="6744407" y="2319316"/>
                <a:ext cx="1215452" cy="1201744"/>
              </a:xfrm>
              <a:prstGeom prst="rect">
                <a:avLst/>
              </a:prstGeom>
            </p:spPr>
          </p:pic>
          <p:sp>
            <p:nvSpPr>
              <p:cNvPr id="22" name="文本框 16">
                <a:extLst>
                  <a:ext uri="{FF2B5EF4-FFF2-40B4-BE49-F238E27FC236}">
                    <a16:creationId xmlns:a16="http://schemas.microsoft.com/office/drawing/2014/main" id="{E85BFEF8-CD12-40FE-8686-8EF0203CC3FF}"/>
                  </a:ext>
                </a:extLst>
              </p:cNvPr>
              <p:cNvSpPr txBox="1"/>
              <p:nvPr/>
            </p:nvSpPr>
            <p:spPr>
              <a:xfrm>
                <a:off x="6873548" y="2658578"/>
                <a:ext cx="957169" cy="385959"/>
              </a:xfrm>
              <a:prstGeom prst="rect">
                <a:avLst/>
              </a:prstGeom>
              <a:noFill/>
            </p:spPr>
            <p:txBody>
              <a:bodyPr wrap="square" rtlCol="0">
                <a:spAutoFit/>
              </a:bodyPr>
              <a:lstStyle/>
              <a:p>
                <a:pPr algn="ctr"/>
                <a:r>
                  <a:rPr lang="en-US" altLang="zh-CN" sz="2800" b="1" dirty="0" err="1">
                    <a:latin typeface="#9Slide03 Ample" panose="02000000000000000000" pitchFamily="2" charset="0"/>
                  </a:rPr>
                  <a:t>Viết</a:t>
                </a:r>
                <a:r>
                  <a:rPr lang="en-US" altLang="zh-CN" sz="2800" b="1" dirty="0">
                    <a:latin typeface="#9Slide03 Ample" panose="02000000000000000000" pitchFamily="2" charset="0"/>
                  </a:rPr>
                  <a:t> </a:t>
                </a:r>
                <a:r>
                  <a:rPr lang="en-US" altLang="zh-CN" sz="2800" b="1" dirty="0" err="1">
                    <a:latin typeface="#9Slide03 Ample" panose="02000000000000000000" pitchFamily="2" charset="0"/>
                  </a:rPr>
                  <a:t>bài</a:t>
                </a:r>
                <a:endParaRPr lang="zh-CN" altLang="en-US" sz="2800" b="1" dirty="0">
                  <a:latin typeface="#9Slide03 Ample" panose="02000000000000000000" pitchFamily="2" charset="0"/>
                </a:endParaRPr>
              </a:p>
            </p:txBody>
          </p:sp>
        </p:grpSp>
      </p:grpSp>
      <p:grpSp>
        <p:nvGrpSpPr>
          <p:cNvPr id="23" name="PA_组合 28">
            <a:extLst>
              <a:ext uri="{FF2B5EF4-FFF2-40B4-BE49-F238E27FC236}">
                <a16:creationId xmlns:a16="http://schemas.microsoft.com/office/drawing/2014/main" id="{4B0F3376-8543-440B-A5CD-BA3036D7FED4}"/>
              </a:ext>
            </a:extLst>
          </p:cNvPr>
          <p:cNvGrpSpPr/>
          <p:nvPr>
            <p:custDataLst>
              <p:tags r:id="rId4"/>
            </p:custDataLst>
          </p:nvPr>
        </p:nvGrpSpPr>
        <p:grpSpPr>
          <a:xfrm>
            <a:off x="7510381" y="2211261"/>
            <a:ext cx="3793005" cy="3454089"/>
            <a:chOff x="8810651" y="2327259"/>
            <a:chExt cx="1698053" cy="2547945"/>
          </a:xfrm>
        </p:grpSpPr>
        <p:sp>
          <p:nvSpPr>
            <p:cNvPr id="24" name="任意多边形: 形状 26">
              <a:extLst>
                <a:ext uri="{FF2B5EF4-FFF2-40B4-BE49-F238E27FC236}">
                  <a16:creationId xmlns:a16="http://schemas.microsoft.com/office/drawing/2014/main" id="{4DDCC812-C757-4BFA-BFE6-BF84E0B8EFDB}"/>
                </a:ext>
              </a:extLst>
            </p:cNvPr>
            <p:cNvSpPr/>
            <p:nvPr/>
          </p:nvSpPr>
          <p:spPr>
            <a:xfrm>
              <a:off x="8810651" y="2327259"/>
              <a:ext cx="1698053" cy="2547945"/>
            </a:xfrm>
            <a:custGeom>
              <a:avLst/>
              <a:gdLst/>
              <a:ahLst/>
              <a:cxnLst/>
              <a:rect l="0" t="0" r="0" b="0"/>
              <a:pathLst>
                <a:path w="1698053" h="2547945">
                  <a:moveTo>
                    <a:pt x="0" y="0"/>
                  </a:moveTo>
                  <a:lnTo>
                    <a:pt x="1698052" y="0"/>
                  </a:lnTo>
                  <a:lnTo>
                    <a:pt x="1698052" y="2547944"/>
                  </a:lnTo>
                  <a:lnTo>
                    <a:pt x="0" y="2547944"/>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9Slide03 Ample" panose="02000000000000000000" pitchFamily="2" charset="0"/>
              </a:endParaRPr>
            </a:p>
          </p:txBody>
        </p:sp>
        <p:grpSp>
          <p:nvGrpSpPr>
            <p:cNvPr id="25" name="PA_组合 21">
              <a:extLst>
                <a:ext uri="{FF2B5EF4-FFF2-40B4-BE49-F238E27FC236}">
                  <a16:creationId xmlns:a16="http://schemas.microsoft.com/office/drawing/2014/main" id="{E336590C-0129-4A07-8644-9C884778EF4E}"/>
                </a:ext>
              </a:extLst>
            </p:cNvPr>
            <p:cNvGrpSpPr/>
            <p:nvPr>
              <p:custDataLst>
                <p:tags r:id="rId5"/>
              </p:custDataLst>
            </p:nvPr>
          </p:nvGrpSpPr>
          <p:grpSpPr>
            <a:xfrm>
              <a:off x="9293252" y="3673460"/>
              <a:ext cx="1215452" cy="1201744"/>
              <a:chOff x="9293252" y="3673460"/>
              <a:chExt cx="1215452" cy="1201744"/>
            </a:xfrm>
          </p:grpSpPr>
          <p:pic>
            <p:nvPicPr>
              <p:cNvPr id="26" name="图片 8">
                <a:extLst>
                  <a:ext uri="{FF2B5EF4-FFF2-40B4-BE49-F238E27FC236}">
                    <a16:creationId xmlns:a16="http://schemas.microsoft.com/office/drawing/2014/main" id="{EFE73AC6-0541-491F-80A1-60E107DAF3DC}"/>
                  </a:ext>
                </a:extLst>
              </p:cNvPr>
              <p:cNvPicPr>
                <a:picLocks noChangeAspect="1"/>
              </p:cNvPicPr>
              <p:nvPr/>
            </p:nvPicPr>
            <p:blipFill>
              <a:blip r:embed="rId15"/>
              <a:stretch>
                <a:fillRect/>
              </a:stretch>
            </p:blipFill>
            <p:spPr>
              <a:xfrm flipV="1">
                <a:off x="9293252" y="3673460"/>
                <a:ext cx="1215452" cy="1201744"/>
              </a:xfrm>
              <a:prstGeom prst="rect">
                <a:avLst/>
              </a:prstGeom>
            </p:spPr>
          </p:pic>
          <p:sp>
            <p:nvSpPr>
              <p:cNvPr id="27" name="文本框 15">
                <a:extLst>
                  <a:ext uri="{FF2B5EF4-FFF2-40B4-BE49-F238E27FC236}">
                    <a16:creationId xmlns:a16="http://schemas.microsoft.com/office/drawing/2014/main" id="{22DABCF3-FD08-4D3A-9CF4-01A48E48D8EE}"/>
                  </a:ext>
                </a:extLst>
              </p:cNvPr>
              <p:cNvSpPr txBox="1"/>
              <p:nvPr/>
            </p:nvSpPr>
            <p:spPr>
              <a:xfrm>
                <a:off x="9422393" y="4026549"/>
                <a:ext cx="957169" cy="703807"/>
              </a:xfrm>
              <a:prstGeom prst="rect">
                <a:avLst/>
              </a:prstGeom>
              <a:noFill/>
            </p:spPr>
            <p:txBody>
              <a:bodyPr wrap="square" rtlCol="0">
                <a:spAutoFit/>
              </a:bodyPr>
              <a:lstStyle/>
              <a:p>
                <a:pPr algn="ctr"/>
                <a:r>
                  <a:rPr lang="en-US" altLang="zh-CN" sz="2800" b="1" dirty="0" err="1">
                    <a:latin typeface="#9Slide03 Ample" panose="02000000000000000000" pitchFamily="2" charset="0"/>
                  </a:rPr>
                  <a:t>Kiểm</a:t>
                </a:r>
                <a:r>
                  <a:rPr lang="en-US" altLang="zh-CN" sz="2800" b="1" dirty="0">
                    <a:latin typeface="#9Slide03 Ample" panose="02000000000000000000" pitchFamily="2" charset="0"/>
                  </a:rPr>
                  <a:t> </a:t>
                </a:r>
                <a:r>
                  <a:rPr lang="en-US" altLang="zh-CN" sz="2800" b="1" dirty="0" err="1">
                    <a:latin typeface="#9Slide03 Ample" panose="02000000000000000000" pitchFamily="2" charset="0"/>
                  </a:rPr>
                  <a:t>tra</a:t>
                </a:r>
                <a:r>
                  <a:rPr lang="en-US" altLang="zh-CN" sz="2800" b="1" dirty="0">
                    <a:latin typeface="#9Slide03 Ample" panose="02000000000000000000" pitchFamily="2" charset="0"/>
                  </a:rPr>
                  <a:t>, </a:t>
                </a:r>
                <a:r>
                  <a:rPr lang="en-US" altLang="zh-CN" sz="2800" b="1" dirty="0" err="1">
                    <a:latin typeface="#9Slide03 Ample" panose="02000000000000000000" pitchFamily="2" charset="0"/>
                  </a:rPr>
                  <a:t>chỉnh</a:t>
                </a:r>
                <a:r>
                  <a:rPr lang="en-US" altLang="zh-CN" sz="2800" b="1" dirty="0">
                    <a:latin typeface="#9Slide03 Ample" panose="02000000000000000000" pitchFamily="2" charset="0"/>
                  </a:rPr>
                  <a:t> </a:t>
                </a:r>
                <a:r>
                  <a:rPr lang="en-US" altLang="zh-CN" sz="2800" b="1" dirty="0" err="1">
                    <a:latin typeface="#9Slide03 Ample" panose="02000000000000000000" pitchFamily="2" charset="0"/>
                  </a:rPr>
                  <a:t>sửa</a:t>
                </a:r>
                <a:endParaRPr lang="zh-CN" altLang="en-US" sz="2800" b="1" dirty="0">
                  <a:latin typeface="#9Slide03 Ample" panose="02000000000000000000" pitchFamily="2" charset="0"/>
                </a:endParaRPr>
              </a:p>
            </p:txBody>
          </p:sp>
        </p:grpSp>
      </p:grpSp>
    </p:spTree>
    <p:extLst>
      <p:ext uri="{BB962C8B-B14F-4D97-AF65-F5344CB8AC3E}">
        <p14:creationId xmlns:p14="http://schemas.microsoft.com/office/powerpoint/2010/main" val="1423275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4">
            <a:extLst>
              <a:ext uri="{FF2B5EF4-FFF2-40B4-BE49-F238E27FC236}">
                <a16:creationId xmlns:a16="http://schemas.microsoft.com/office/drawing/2014/main" id="{8F62A578-77F8-46C8-B491-FC710B87DD35}"/>
              </a:ext>
            </a:extLst>
          </p:cNvPr>
          <p:cNvGrpSpPr/>
          <p:nvPr/>
        </p:nvGrpSpPr>
        <p:grpSpPr>
          <a:xfrm>
            <a:off x="0" y="259080"/>
            <a:ext cx="11805470" cy="6244583"/>
            <a:chOff x="-65032" y="149809"/>
            <a:chExt cx="11805470" cy="5905487"/>
          </a:xfrm>
        </p:grpSpPr>
        <p:pic>
          <p:nvPicPr>
            <p:cNvPr id="32" name="图片 134">
              <a:extLst>
                <a:ext uri="{FF2B5EF4-FFF2-40B4-BE49-F238E27FC236}">
                  <a16:creationId xmlns:a16="http://schemas.microsoft.com/office/drawing/2014/main" id="{51AF4851-007C-4110-A79A-AB9AC3F52025}"/>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50" name="图片 135">
              <a:extLst>
                <a:ext uri="{FF2B5EF4-FFF2-40B4-BE49-F238E27FC236}">
                  <a16:creationId xmlns:a16="http://schemas.microsoft.com/office/drawing/2014/main" id="{9F3631D0-2168-4143-A166-D4B0B77F6CC2}"/>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51" name="图片 136">
              <a:extLst>
                <a:ext uri="{FF2B5EF4-FFF2-40B4-BE49-F238E27FC236}">
                  <a16:creationId xmlns:a16="http://schemas.microsoft.com/office/drawing/2014/main" id="{AAE36356-F455-431F-9AD2-186F61880E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52" name="图片 142">
              <a:extLst>
                <a:ext uri="{FF2B5EF4-FFF2-40B4-BE49-F238E27FC236}">
                  <a16:creationId xmlns:a16="http://schemas.microsoft.com/office/drawing/2014/main" id="{C290BB7B-8632-4DA8-97C5-34391F4890FC}"/>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026" name="Picture 2" descr="Học Văn Sáng Tạo - MỞ BÀI &quot;NHỮNG NGÔI SAO XA XÔI&quot; - CÁCH VIẾT HAY VÀ SÁNG  TẠO 1. Đường Trường Sơn- tuyến đường huyết mạch gắn liền với những năm">
            <a:extLst>
              <a:ext uri="{FF2B5EF4-FFF2-40B4-BE49-F238E27FC236}">
                <a16:creationId xmlns:a16="http://schemas.microsoft.com/office/drawing/2014/main" id="{756141AF-1BB6-4615-91F0-0B112D70D89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1500"/>
          <a:stretch/>
        </p:blipFill>
        <p:spPr bwMode="auto">
          <a:xfrm>
            <a:off x="6306908" y="1457841"/>
            <a:ext cx="4843737" cy="368443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86B01D0-94DF-4E1F-AADE-5FFA47C24BFA}"/>
              </a:ext>
            </a:extLst>
          </p:cNvPr>
          <p:cNvSpPr txBox="1"/>
          <p:nvPr/>
        </p:nvSpPr>
        <p:spPr>
          <a:xfrm>
            <a:off x="2188377" y="2139975"/>
            <a:ext cx="3524164" cy="2862322"/>
          </a:xfrm>
          <a:prstGeom prst="rect">
            <a:avLst/>
          </a:prstGeom>
          <a:noFill/>
        </p:spPr>
        <p:txBody>
          <a:bodyPr wrap="square">
            <a:spAutoFit/>
          </a:bodyPr>
          <a:lstStyle/>
          <a:p>
            <a:pPr algn="just"/>
            <a:r>
              <a:rPr lang="en-US" sz="3600" dirty="0" err="1">
                <a:solidFill>
                  <a:srgbClr val="0070C0"/>
                </a:solidFill>
                <a:latin typeface="#9Slide03 AllRoundGothic" panose="020B0703020202020104" pitchFamily="34" charset="0"/>
              </a:rPr>
              <a:t>Đề</a:t>
            </a:r>
            <a:r>
              <a:rPr lang="en-US" sz="3600" dirty="0">
                <a:solidFill>
                  <a:srgbClr val="0070C0"/>
                </a:solidFill>
                <a:latin typeface="#9Slide03 AllRoundGothic" panose="020B0703020202020104" pitchFamily="34" charset="0"/>
              </a:rPr>
              <a:t> </a:t>
            </a:r>
            <a:r>
              <a:rPr lang="en-US" sz="3600" dirty="0" err="1">
                <a:solidFill>
                  <a:srgbClr val="0070C0"/>
                </a:solidFill>
                <a:latin typeface="#9Slide03 AllRoundGothic" panose="020B0703020202020104" pitchFamily="34" charset="0"/>
              </a:rPr>
              <a:t>bài</a:t>
            </a:r>
            <a:r>
              <a:rPr lang="en-US" sz="3600" dirty="0">
                <a:solidFill>
                  <a:srgbClr val="0070C0"/>
                </a:solidFill>
                <a:latin typeface="#9Slide03 AllRoundGothic" panose="020B0703020202020104" pitchFamily="34" charset="0"/>
              </a:rPr>
              <a:t>: </a:t>
            </a:r>
            <a:r>
              <a:rPr lang="en-US" sz="3600" dirty="0" err="1">
                <a:latin typeface="#9Slide03 AllRoundGothic" panose="020B0703020202020104" pitchFamily="34" charset="0"/>
              </a:rPr>
              <a:t>Phân</a:t>
            </a:r>
            <a:r>
              <a:rPr lang="en-US" sz="3600" dirty="0">
                <a:latin typeface="#9Slide03 AllRoundGothic" panose="020B0703020202020104" pitchFamily="34" charset="0"/>
              </a:rPr>
              <a:t> </a:t>
            </a:r>
            <a:r>
              <a:rPr lang="en-US" sz="3600" dirty="0" err="1">
                <a:latin typeface="#9Slide03 AllRoundGothic" panose="020B0703020202020104" pitchFamily="34" charset="0"/>
              </a:rPr>
              <a:t>tích</a:t>
            </a:r>
            <a:r>
              <a:rPr lang="en-US" sz="3600" dirty="0">
                <a:latin typeface="#9Slide03 AllRoundGothic" panose="020B0703020202020104" pitchFamily="34" charset="0"/>
              </a:rPr>
              <a:t> </a:t>
            </a:r>
            <a:r>
              <a:rPr lang="en-US" sz="3600" dirty="0" err="1">
                <a:latin typeface="#9Slide03 AllRoundGothic" panose="020B0703020202020104" pitchFamily="34" charset="0"/>
              </a:rPr>
              <a:t>truyện</a:t>
            </a:r>
            <a:r>
              <a:rPr lang="en-US" sz="3600" dirty="0">
                <a:latin typeface="#9Slide03 AllRoundGothic" panose="020B0703020202020104" pitchFamily="34" charset="0"/>
              </a:rPr>
              <a:t> </a:t>
            </a:r>
            <a:r>
              <a:rPr lang="en-US" sz="3600" dirty="0" err="1">
                <a:latin typeface="#9Slide03 AllRoundGothic" panose="020B0703020202020104" pitchFamily="34" charset="0"/>
              </a:rPr>
              <a:t>Những</a:t>
            </a:r>
            <a:r>
              <a:rPr lang="en-US" sz="3600" dirty="0">
                <a:latin typeface="#9Slide03 AllRoundGothic" panose="020B0703020202020104" pitchFamily="34" charset="0"/>
              </a:rPr>
              <a:t>  </a:t>
            </a:r>
            <a:r>
              <a:rPr lang="en-US" sz="3600" dirty="0" err="1">
                <a:latin typeface="#9Slide03 AllRoundGothic" panose="020B0703020202020104" pitchFamily="34" charset="0"/>
              </a:rPr>
              <a:t>ngôi</a:t>
            </a:r>
            <a:r>
              <a:rPr lang="en-US" sz="3600" dirty="0">
                <a:latin typeface="#9Slide03 AllRoundGothic" panose="020B0703020202020104" pitchFamily="34" charset="0"/>
              </a:rPr>
              <a:t>  </a:t>
            </a:r>
            <a:r>
              <a:rPr lang="en-US" sz="3600" dirty="0" err="1">
                <a:latin typeface="#9Slide03 AllRoundGothic" panose="020B0703020202020104" pitchFamily="34" charset="0"/>
              </a:rPr>
              <a:t>sao</a:t>
            </a:r>
            <a:r>
              <a:rPr lang="en-US" sz="3600" dirty="0">
                <a:latin typeface="#9Slide03 AllRoundGothic" panose="020B0703020202020104" pitchFamily="34" charset="0"/>
              </a:rPr>
              <a:t>  </a:t>
            </a:r>
            <a:r>
              <a:rPr lang="en-US" sz="3600" dirty="0" err="1">
                <a:latin typeface="#9Slide03 AllRoundGothic" panose="020B0703020202020104" pitchFamily="34" charset="0"/>
              </a:rPr>
              <a:t>xa</a:t>
            </a:r>
            <a:r>
              <a:rPr lang="en-US" sz="3600" dirty="0">
                <a:latin typeface="#9Slide03 AllRoundGothic" panose="020B0703020202020104" pitchFamily="34" charset="0"/>
              </a:rPr>
              <a:t> </a:t>
            </a:r>
            <a:r>
              <a:rPr lang="en-US" sz="3600" dirty="0" err="1">
                <a:latin typeface="#9Slide03 AllRoundGothic" panose="020B0703020202020104" pitchFamily="34" charset="0"/>
              </a:rPr>
              <a:t>xôi</a:t>
            </a:r>
            <a:r>
              <a:rPr lang="en-US" sz="3600" dirty="0">
                <a:latin typeface="#9Slide03 AllRoundGothic" panose="020B0703020202020104" pitchFamily="34" charset="0"/>
              </a:rPr>
              <a:t> </a:t>
            </a:r>
            <a:r>
              <a:rPr lang="en-US" sz="3600" dirty="0" err="1">
                <a:latin typeface="#9Slide03 AllRoundGothic" panose="020B0703020202020104" pitchFamily="34" charset="0"/>
              </a:rPr>
              <a:t>của</a:t>
            </a:r>
            <a:r>
              <a:rPr lang="en-US" sz="3600" dirty="0">
                <a:latin typeface="#9Slide03 AllRoundGothic" panose="020B0703020202020104" pitchFamily="34" charset="0"/>
              </a:rPr>
              <a:t> Lê Minh </a:t>
            </a:r>
            <a:r>
              <a:rPr lang="en-US" sz="3600" dirty="0" err="1">
                <a:latin typeface="#9Slide03 AllRoundGothic" panose="020B0703020202020104" pitchFamily="34" charset="0"/>
              </a:rPr>
              <a:t>Khuê</a:t>
            </a:r>
            <a:r>
              <a:rPr lang="en-US" sz="3600" dirty="0">
                <a:latin typeface="#9Slide03 AllRoundGothic" panose="020B0703020202020104" pitchFamily="34" charset="0"/>
              </a:rPr>
              <a:t>.</a:t>
            </a:r>
          </a:p>
        </p:txBody>
      </p:sp>
    </p:spTree>
    <p:extLst>
      <p:ext uri="{BB962C8B-B14F-4D97-AF65-F5344CB8AC3E}">
        <p14:creationId xmlns:p14="http://schemas.microsoft.com/office/powerpoint/2010/main" val="454662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4">
            <a:extLst>
              <a:ext uri="{FF2B5EF4-FFF2-40B4-BE49-F238E27FC236}">
                <a16:creationId xmlns:a16="http://schemas.microsoft.com/office/drawing/2014/main" id="{8F62A578-77F8-46C8-B491-FC710B87DD35}"/>
              </a:ext>
            </a:extLst>
          </p:cNvPr>
          <p:cNvGrpSpPr/>
          <p:nvPr/>
        </p:nvGrpSpPr>
        <p:grpSpPr>
          <a:xfrm>
            <a:off x="0" y="259080"/>
            <a:ext cx="11805470" cy="6244583"/>
            <a:chOff x="-65032" y="149809"/>
            <a:chExt cx="11805470" cy="5905487"/>
          </a:xfrm>
        </p:grpSpPr>
        <p:pic>
          <p:nvPicPr>
            <p:cNvPr id="32" name="图片 134">
              <a:extLst>
                <a:ext uri="{FF2B5EF4-FFF2-40B4-BE49-F238E27FC236}">
                  <a16:creationId xmlns:a16="http://schemas.microsoft.com/office/drawing/2014/main" id="{51AF4851-007C-4110-A79A-AB9AC3F52025}"/>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50" name="图片 135">
              <a:extLst>
                <a:ext uri="{FF2B5EF4-FFF2-40B4-BE49-F238E27FC236}">
                  <a16:creationId xmlns:a16="http://schemas.microsoft.com/office/drawing/2014/main" id="{9F3631D0-2168-4143-A166-D4B0B77F6CC2}"/>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51" name="图片 136">
              <a:extLst>
                <a:ext uri="{FF2B5EF4-FFF2-40B4-BE49-F238E27FC236}">
                  <a16:creationId xmlns:a16="http://schemas.microsoft.com/office/drawing/2014/main" id="{AAE36356-F455-431F-9AD2-186F61880E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52" name="图片 142">
              <a:extLst>
                <a:ext uri="{FF2B5EF4-FFF2-40B4-BE49-F238E27FC236}">
                  <a16:creationId xmlns:a16="http://schemas.microsoft.com/office/drawing/2014/main" id="{C290BB7B-8632-4DA8-97C5-34391F4890FC}"/>
                </a:ext>
              </a:extLst>
            </p:cNvPr>
            <p:cNvPicPr>
              <a:picLocks noChangeAspect="1"/>
            </p:cNvPicPr>
            <p:nvPr/>
          </p:nvPicPr>
          <p:blipFill>
            <a:blip r:embed="rId6"/>
            <a:stretch>
              <a:fillRect/>
            </a:stretch>
          </p:blipFill>
          <p:spPr>
            <a:xfrm>
              <a:off x="341926" y="784490"/>
              <a:ext cx="1054699" cy="4986960"/>
            </a:xfrm>
            <a:prstGeom prst="rect">
              <a:avLst/>
            </a:prstGeom>
          </p:spPr>
        </p:pic>
      </p:grpSp>
      <p:grpSp>
        <p:nvGrpSpPr>
          <p:cNvPr id="10" name="Group 9">
            <a:extLst>
              <a:ext uri="{FF2B5EF4-FFF2-40B4-BE49-F238E27FC236}">
                <a16:creationId xmlns:a16="http://schemas.microsoft.com/office/drawing/2014/main" id="{64C084B3-03C5-4875-97EB-F6F7F1A57808}"/>
              </a:ext>
            </a:extLst>
          </p:cNvPr>
          <p:cNvGrpSpPr/>
          <p:nvPr/>
        </p:nvGrpSpPr>
        <p:grpSpPr>
          <a:xfrm>
            <a:off x="6494996" y="1018878"/>
            <a:ext cx="4384115" cy="837655"/>
            <a:chOff x="5780998" y="436573"/>
            <a:chExt cx="5697968" cy="1158179"/>
          </a:xfrm>
        </p:grpSpPr>
        <p:sp>
          <p:nvSpPr>
            <p:cNvPr id="11" name="Google Shape;255;p30">
              <a:extLst>
                <a:ext uri="{FF2B5EF4-FFF2-40B4-BE49-F238E27FC236}">
                  <a16:creationId xmlns:a16="http://schemas.microsoft.com/office/drawing/2014/main" id="{F7DC2E79-3EF7-4B8C-AA45-E32A4E55C9D1}"/>
                </a:ext>
              </a:extLst>
            </p:cNvPr>
            <p:cNvSpPr/>
            <p:nvPr/>
          </p:nvSpPr>
          <p:spPr>
            <a:xfrm>
              <a:off x="5780998" y="436573"/>
              <a:ext cx="5697968" cy="1158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CEEC8"/>
            </a:solidFill>
            <a:ln>
              <a:noFill/>
            </a:ln>
          </p:spPr>
          <p:txBody>
            <a:bodyPr spcFirstLastPara="1" wrap="square" lIns="91425" tIns="91425" rIns="91425" bIns="91425" anchor="ctr" anchorCtr="0">
              <a:noAutofit/>
            </a:bodyPr>
            <a:lstStyle/>
            <a:p>
              <a:endParaRPr sz="1200" dirty="0"/>
            </a:p>
          </p:txBody>
        </p:sp>
        <p:sp>
          <p:nvSpPr>
            <p:cNvPr id="12" name="Rectangle 11">
              <a:extLst>
                <a:ext uri="{FF2B5EF4-FFF2-40B4-BE49-F238E27FC236}">
                  <a16:creationId xmlns:a16="http://schemas.microsoft.com/office/drawing/2014/main" id="{073AC84F-6E20-44A6-B876-221383DB9C46}"/>
                </a:ext>
              </a:extLst>
            </p:cNvPr>
            <p:cNvSpPr/>
            <p:nvPr/>
          </p:nvSpPr>
          <p:spPr>
            <a:xfrm>
              <a:off x="7011078" y="676628"/>
              <a:ext cx="3237813" cy="557154"/>
            </a:xfrm>
            <a:prstGeom prst="rect">
              <a:avLst/>
            </a:prstGeom>
          </p:spPr>
          <p:txBody>
            <a:bodyPr wrap="none">
              <a:spAutoFit/>
            </a:bodyPr>
            <a:lstStyle/>
            <a:p>
              <a:pPr algn="ctr">
                <a:lnSpc>
                  <a:spcPct val="115000"/>
                </a:lnSpc>
              </a:pPr>
              <a:r>
                <a:rPr lang="en-US" sz="2400" b="1" dirty="0">
                  <a:latin typeface="#9Slide04 SVNNaive Inline" panose="02010503010101020104" pitchFamily="2" charset="0"/>
                  <a:ea typeface="Calibri" panose="020F0502020204030204" pitchFamily="34" charset="0"/>
                  <a:cs typeface="Times New Roman" panose="02020603050405020304" pitchFamily="18" charset="0"/>
                </a:rPr>
                <a:t>HOẠT ĐỘNG NHÓM</a:t>
              </a:r>
            </a:p>
          </p:txBody>
        </p:sp>
      </p:grpSp>
      <p:pic>
        <p:nvPicPr>
          <p:cNvPr id="13" name="Picture 12">
            <a:extLst>
              <a:ext uri="{FF2B5EF4-FFF2-40B4-BE49-F238E27FC236}">
                <a16:creationId xmlns:a16="http://schemas.microsoft.com/office/drawing/2014/main" id="{2C018F78-60CD-4855-851D-465E04078E3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179743">
            <a:off x="8128569" y="1956690"/>
            <a:ext cx="1052436" cy="1052436"/>
          </a:xfrm>
          <a:prstGeom prst="rect">
            <a:avLst/>
          </a:prstGeom>
        </p:spPr>
      </p:pic>
      <p:grpSp>
        <p:nvGrpSpPr>
          <p:cNvPr id="14" name="Group 13">
            <a:extLst>
              <a:ext uri="{FF2B5EF4-FFF2-40B4-BE49-F238E27FC236}">
                <a16:creationId xmlns:a16="http://schemas.microsoft.com/office/drawing/2014/main" id="{8310224C-059B-489F-A2FB-816E0122755D}"/>
              </a:ext>
            </a:extLst>
          </p:cNvPr>
          <p:cNvGrpSpPr/>
          <p:nvPr/>
        </p:nvGrpSpPr>
        <p:grpSpPr>
          <a:xfrm>
            <a:off x="6553397" y="3003206"/>
            <a:ext cx="4384116" cy="837655"/>
            <a:chOff x="5780998" y="436573"/>
            <a:chExt cx="5697968" cy="1158179"/>
          </a:xfrm>
        </p:grpSpPr>
        <p:sp>
          <p:nvSpPr>
            <p:cNvPr id="15" name="Google Shape;255;p30">
              <a:extLst>
                <a:ext uri="{FF2B5EF4-FFF2-40B4-BE49-F238E27FC236}">
                  <a16:creationId xmlns:a16="http://schemas.microsoft.com/office/drawing/2014/main" id="{09BE6397-D879-486B-A47B-0E368BB147F3}"/>
                </a:ext>
              </a:extLst>
            </p:cNvPr>
            <p:cNvSpPr/>
            <p:nvPr/>
          </p:nvSpPr>
          <p:spPr>
            <a:xfrm>
              <a:off x="5780998" y="436573"/>
              <a:ext cx="5697968" cy="1158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CEEC8"/>
            </a:solidFill>
            <a:ln>
              <a:noFill/>
            </a:ln>
          </p:spPr>
          <p:txBody>
            <a:bodyPr spcFirstLastPara="1" wrap="square" lIns="91425" tIns="91425" rIns="91425" bIns="91425" anchor="ctr" anchorCtr="0">
              <a:noAutofit/>
            </a:bodyPr>
            <a:lstStyle/>
            <a:p>
              <a:endParaRPr sz="1200" dirty="0"/>
            </a:p>
          </p:txBody>
        </p:sp>
        <p:sp>
          <p:nvSpPr>
            <p:cNvPr id="16" name="Rectangle 15">
              <a:extLst>
                <a:ext uri="{FF2B5EF4-FFF2-40B4-BE49-F238E27FC236}">
                  <a16:creationId xmlns:a16="http://schemas.microsoft.com/office/drawing/2014/main" id="{64BF85D2-F6CF-4B33-92DB-CF4B98A0B518}"/>
                </a:ext>
              </a:extLst>
            </p:cNvPr>
            <p:cNvSpPr/>
            <p:nvPr/>
          </p:nvSpPr>
          <p:spPr>
            <a:xfrm>
              <a:off x="6034911" y="676628"/>
              <a:ext cx="5190163" cy="667574"/>
            </a:xfrm>
            <a:prstGeom prst="rect">
              <a:avLst/>
            </a:prstGeom>
          </p:spPr>
          <p:txBody>
            <a:bodyPr wrap="none">
              <a:spAutoFit/>
            </a:bodyPr>
            <a:lstStyle/>
            <a:p>
              <a:pPr algn="ctr">
                <a:lnSpc>
                  <a:spcPct val="115000"/>
                </a:lnSpc>
              </a:pPr>
              <a:r>
                <a:rPr lang="en-US" sz="2400" b="1" dirty="0">
                  <a:latin typeface="#9Slide04 SVNNaive Inline" panose="02010503010101020104" pitchFamily="2" charset="0"/>
                  <a:ea typeface="Calibri" panose="020F0502020204030204" pitchFamily="34" charset="0"/>
                  <a:cs typeface="Times New Roman" panose="02020603050405020304" pitchFamily="18" charset="0"/>
                </a:rPr>
                <a:t>HOÀN THIỆN DÀN Ý (10’)</a:t>
              </a:r>
            </a:p>
          </p:txBody>
        </p:sp>
      </p:grpSp>
      <p:pic>
        <p:nvPicPr>
          <p:cNvPr id="17" name="Picture 16">
            <a:extLst>
              <a:ext uri="{FF2B5EF4-FFF2-40B4-BE49-F238E27FC236}">
                <a16:creationId xmlns:a16="http://schemas.microsoft.com/office/drawing/2014/main" id="{729D4ECC-1572-481A-8FCF-EC3B4C3D6B7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179743">
            <a:off x="8128571" y="3902519"/>
            <a:ext cx="1052436" cy="1052436"/>
          </a:xfrm>
          <a:prstGeom prst="rect">
            <a:avLst/>
          </a:prstGeom>
        </p:spPr>
      </p:pic>
      <p:grpSp>
        <p:nvGrpSpPr>
          <p:cNvPr id="18" name="Group 17">
            <a:extLst>
              <a:ext uri="{FF2B5EF4-FFF2-40B4-BE49-F238E27FC236}">
                <a16:creationId xmlns:a16="http://schemas.microsoft.com/office/drawing/2014/main" id="{8AC0CF89-3EA2-412A-90DB-D16F4B73A724}"/>
              </a:ext>
            </a:extLst>
          </p:cNvPr>
          <p:cNvGrpSpPr/>
          <p:nvPr/>
        </p:nvGrpSpPr>
        <p:grpSpPr>
          <a:xfrm>
            <a:off x="6553397" y="4907164"/>
            <a:ext cx="4384116" cy="837655"/>
            <a:chOff x="5780998" y="436573"/>
            <a:chExt cx="5697968" cy="1158179"/>
          </a:xfrm>
        </p:grpSpPr>
        <p:sp>
          <p:nvSpPr>
            <p:cNvPr id="19" name="Google Shape;255;p30">
              <a:extLst>
                <a:ext uri="{FF2B5EF4-FFF2-40B4-BE49-F238E27FC236}">
                  <a16:creationId xmlns:a16="http://schemas.microsoft.com/office/drawing/2014/main" id="{13732783-9911-4BBB-B5C2-2A8A7C5DF0BF}"/>
                </a:ext>
              </a:extLst>
            </p:cNvPr>
            <p:cNvSpPr/>
            <p:nvPr/>
          </p:nvSpPr>
          <p:spPr>
            <a:xfrm>
              <a:off x="5780998" y="436573"/>
              <a:ext cx="5697968" cy="1158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CEEC8"/>
            </a:solidFill>
            <a:ln>
              <a:noFill/>
            </a:ln>
          </p:spPr>
          <p:txBody>
            <a:bodyPr spcFirstLastPara="1" wrap="square" lIns="91425" tIns="91425" rIns="91425" bIns="91425" anchor="ctr" anchorCtr="0">
              <a:noAutofit/>
            </a:bodyPr>
            <a:lstStyle/>
            <a:p>
              <a:endParaRPr sz="1200" dirty="0"/>
            </a:p>
          </p:txBody>
        </p:sp>
        <p:sp>
          <p:nvSpPr>
            <p:cNvPr id="20" name="Rectangle 19">
              <a:extLst>
                <a:ext uri="{FF2B5EF4-FFF2-40B4-BE49-F238E27FC236}">
                  <a16:creationId xmlns:a16="http://schemas.microsoft.com/office/drawing/2014/main" id="{74C9B44D-6B81-4B37-A4A6-473A14B460DB}"/>
                </a:ext>
              </a:extLst>
            </p:cNvPr>
            <p:cNvSpPr/>
            <p:nvPr/>
          </p:nvSpPr>
          <p:spPr>
            <a:xfrm>
              <a:off x="6810158" y="676628"/>
              <a:ext cx="3639660" cy="557154"/>
            </a:xfrm>
            <a:prstGeom prst="rect">
              <a:avLst/>
            </a:prstGeom>
          </p:spPr>
          <p:txBody>
            <a:bodyPr wrap="none">
              <a:spAutoFit/>
            </a:bodyPr>
            <a:lstStyle/>
            <a:p>
              <a:pPr algn="ctr">
                <a:lnSpc>
                  <a:spcPct val="115000"/>
                </a:lnSpc>
              </a:pPr>
              <a:r>
                <a:rPr lang="en-US" sz="2400" b="1" dirty="0">
                  <a:latin typeface="#9Slide04 SVNNaive Inline" panose="02010503010101020104" pitchFamily="2" charset="0"/>
                  <a:ea typeface="Calibri" panose="020F0502020204030204" pitchFamily="34" charset="0"/>
                  <a:cs typeface="Times New Roman" panose="02020603050405020304" pitchFamily="18" charset="0"/>
                </a:rPr>
                <a:t>CHIA SẺ VỚI CẢ LỚP</a:t>
              </a:r>
            </a:p>
          </p:txBody>
        </p:sp>
      </p:grpSp>
      <p:pic>
        <p:nvPicPr>
          <p:cNvPr id="4" name="Picture 3">
            <a:extLst>
              <a:ext uri="{FF2B5EF4-FFF2-40B4-BE49-F238E27FC236}">
                <a16:creationId xmlns:a16="http://schemas.microsoft.com/office/drawing/2014/main" id="{17D66B5B-DC43-4E6B-87A8-16D107CA7251}"/>
              </a:ext>
            </a:extLst>
          </p:cNvPr>
          <p:cNvPicPr>
            <a:picLocks noChangeAspect="1"/>
          </p:cNvPicPr>
          <p:nvPr/>
        </p:nvPicPr>
        <p:blipFill>
          <a:blip r:embed="rId8"/>
          <a:stretch>
            <a:fillRect/>
          </a:stretch>
        </p:blipFill>
        <p:spPr>
          <a:xfrm>
            <a:off x="1999832" y="888608"/>
            <a:ext cx="3857632" cy="5080784"/>
          </a:xfrm>
          <a:prstGeom prst="rect">
            <a:avLst/>
          </a:prstGeom>
        </p:spPr>
      </p:pic>
    </p:spTree>
    <p:extLst>
      <p:ext uri="{BB962C8B-B14F-4D97-AF65-F5344CB8AC3E}">
        <p14:creationId xmlns:p14="http://schemas.microsoft.com/office/powerpoint/2010/main" val="1409896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par>
                                <p:cTn id="26" presetID="16" presetClass="entr" presetSubtype="21"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4">
            <a:extLst>
              <a:ext uri="{FF2B5EF4-FFF2-40B4-BE49-F238E27FC236}">
                <a16:creationId xmlns:a16="http://schemas.microsoft.com/office/drawing/2014/main" id="{8F62A578-77F8-46C8-B491-FC710B87DD35}"/>
              </a:ext>
            </a:extLst>
          </p:cNvPr>
          <p:cNvGrpSpPr/>
          <p:nvPr/>
        </p:nvGrpSpPr>
        <p:grpSpPr>
          <a:xfrm>
            <a:off x="0" y="259080"/>
            <a:ext cx="11805470" cy="6244583"/>
            <a:chOff x="-65032" y="149809"/>
            <a:chExt cx="11805470" cy="5905487"/>
          </a:xfrm>
        </p:grpSpPr>
        <p:pic>
          <p:nvPicPr>
            <p:cNvPr id="32" name="图片 134">
              <a:extLst>
                <a:ext uri="{FF2B5EF4-FFF2-40B4-BE49-F238E27FC236}">
                  <a16:creationId xmlns:a16="http://schemas.microsoft.com/office/drawing/2014/main" id="{51AF4851-007C-4110-A79A-AB9AC3F52025}"/>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50" name="图片 135">
              <a:extLst>
                <a:ext uri="{FF2B5EF4-FFF2-40B4-BE49-F238E27FC236}">
                  <a16:creationId xmlns:a16="http://schemas.microsoft.com/office/drawing/2014/main" id="{9F3631D0-2168-4143-A166-D4B0B77F6CC2}"/>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51" name="图片 136">
              <a:extLst>
                <a:ext uri="{FF2B5EF4-FFF2-40B4-BE49-F238E27FC236}">
                  <a16:creationId xmlns:a16="http://schemas.microsoft.com/office/drawing/2014/main" id="{AAE36356-F455-431F-9AD2-186F61880E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52" name="图片 142">
              <a:extLst>
                <a:ext uri="{FF2B5EF4-FFF2-40B4-BE49-F238E27FC236}">
                  <a16:creationId xmlns:a16="http://schemas.microsoft.com/office/drawing/2014/main" id="{C290BB7B-8632-4DA8-97C5-34391F4890FC}"/>
                </a:ext>
              </a:extLst>
            </p:cNvPr>
            <p:cNvPicPr>
              <a:picLocks noChangeAspect="1"/>
            </p:cNvPicPr>
            <p:nvPr/>
          </p:nvPicPr>
          <p:blipFill>
            <a:blip r:embed="rId6"/>
            <a:stretch>
              <a:fillRect/>
            </a:stretch>
          </p:blipFill>
          <p:spPr>
            <a:xfrm>
              <a:off x="341926" y="784490"/>
              <a:ext cx="1054699" cy="4986960"/>
            </a:xfrm>
            <a:prstGeom prst="rect">
              <a:avLst/>
            </a:prstGeom>
          </p:spPr>
        </p:pic>
      </p:grpSp>
      <p:grpSp>
        <p:nvGrpSpPr>
          <p:cNvPr id="10" name="Group 9">
            <a:extLst>
              <a:ext uri="{FF2B5EF4-FFF2-40B4-BE49-F238E27FC236}">
                <a16:creationId xmlns:a16="http://schemas.microsoft.com/office/drawing/2014/main" id="{64C084B3-03C5-4875-97EB-F6F7F1A57808}"/>
              </a:ext>
            </a:extLst>
          </p:cNvPr>
          <p:cNvGrpSpPr/>
          <p:nvPr/>
        </p:nvGrpSpPr>
        <p:grpSpPr>
          <a:xfrm>
            <a:off x="6494996" y="1018878"/>
            <a:ext cx="4384115" cy="837655"/>
            <a:chOff x="5780998" y="436573"/>
            <a:chExt cx="5697968" cy="1158179"/>
          </a:xfrm>
        </p:grpSpPr>
        <p:sp>
          <p:nvSpPr>
            <p:cNvPr id="11" name="Google Shape;255;p30">
              <a:extLst>
                <a:ext uri="{FF2B5EF4-FFF2-40B4-BE49-F238E27FC236}">
                  <a16:creationId xmlns:a16="http://schemas.microsoft.com/office/drawing/2014/main" id="{F7DC2E79-3EF7-4B8C-AA45-E32A4E55C9D1}"/>
                </a:ext>
              </a:extLst>
            </p:cNvPr>
            <p:cNvSpPr/>
            <p:nvPr/>
          </p:nvSpPr>
          <p:spPr>
            <a:xfrm>
              <a:off x="5780998" y="436573"/>
              <a:ext cx="5697968" cy="1158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CEEC8"/>
            </a:solidFill>
            <a:ln>
              <a:noFill/>
            </a:ln>
          </p:spPr>
          <p:txBody>
            <a:bodyPr spcFirstLastPara="1" wrap="square" lIns="91425" tIns="91425" rIns="91425" bIns="91425" anchor="ctr" anchorCtr="0">
              <a:noAutofit/>
            </a:bodyPr>
            <a:lstStyle/>
            <a:p>
              <a:endParaRPr sz="1200" dirty="0"/>
            </a:p>
          </p:txBody>
        </p:sp>
        <p:sp>
          <p:nvSpPr>
            <p:cNvPr id="12" name="Rectangle 11">
              <a:extLst>
                <a:ext uri="{FF2B5EF4-FFF2-40B4-BE49-F238E27FC236}">
                  <a16:creationId xmlns:a16="http://schemas.microsoft.com/office/drawing/2014/main" id="{073AC84F-6E20-44A6-B876-221383DB9C46}"/>
                </a:ext>
              </a:extLst>
            </p:cNvPr>
            <p:cNvSpPr/>
            <p:nvPr/>
          </p:nvSpPr>
          <p:spPr>
            <a:xfrm>
              <a:off x="6326667" y="676628"/>
              <a:ext cx="4606645" cy="667574"/>
            </a:xfrm>
            <a:prstGeom prst="rect">
              <a:avLst/>
            </a:prstGeom>
          </p:spPr>
          <p:txBody>
            <a:bodyPr wrap="none">
              <a:spAutoFit/>
            </a:bodyPr>
            <a:lstStyle/>
            <a:p>
              <a:pPr algn="ctr">
                <a:lnSpc>
                  <a:spcPct val="115000"/>
                </a:lnSpc>
              </a:pPr>
              <a:r>
                <a:rPr lang="en-US" sz="2400" b="1" dirty="0" err="1">
                  <a:latin typeface="#9Slide04 SVNNaive Inline" panose="02010503010101020104" pitchFamily="2" charset="0"/>
                  <a:ea typeface="Calibri" panose="020F0502020204030204" pitchFamily="34" charset="0"/>
                  <a:cs typeface="Times New Roman" panose="02020603050405020304" pitchFamily="18" charset="0"/>
                </a:rPr>
                <a:t>Làm</a:t>
              </a:r>
              <a:r>
                <a:rPr lang="en-US" sz="2400" b="1" dirty="0">
                  <a:latin typeface="#9Slide04 SVNNaive Inline" panose="02010503010101020104" pitchFamily="2" charset="0"/>
                  <a:ea typeface="Calibri" panose="020F0502020204030204" pitchFamily="34" charset="0"/>
                  <a:cs typeface="Times New Roman" panose="02020603050405020304" pitchFamily="18" charset="0"/>
                </a:rPr>
                <a:t> </a:t>
              </a:r>
              <a:r>
                <a:rPr lang="en-US" sz="2400" b="1" dirty="0" err="1">
                  <a:latin typeface="#9Slide04 SVNNaive Inline" panose="02010503010101020104" pitchFamily="2" charset="0"/>
                  <a:ea typeface="Calibri" panose="020F0502020204030204" pitchFamily="34" charset="0"/>
                  <a:cs typeface="Times New Roman" panose="02020603050405020304" pitchFamily="18" charset="0"/>
                </a:rPr>
                <a:t>việc</a:t>
              </a:r>
              <a:r>
                <a:rPr lang="en-US" sz="2400" b="1" dirty="0">
                  <a:latin typeface="#9Slide04 SVNNaive Inline" panose="02010503010101020104" pitchFamily="2" charset="0"/>
                  <a:ea typeface="Calibri" panose="020F0502020204030204" pitchFamily="34" charset="0"/>
                  <a:cs typeface="Times New Roman" panose="02020603050405020304" pitchFamily="18" charset="0"/>
                </a:rPr>
                <a:t> </a:t>
              </a:r>
              <a:r>
                <a:rPr lang="en-US" sz="2400" b="1" dirty="0" err="1">
                  <a:latin typeface="#9Slide04 SVNNaive Inline" panose="02010503010101020104" pitchFamily="2" charset="0"/>
                  <a:ea typeface="Calibri" panose="020F0502020204030204" pitchFamily="34" charset="0"/>
                  <a:cs typeface="Times New Roman" panose="02020603050405020304" pitchFamily="18" charset="0"/>
                </a:rPr>
                <a:t>các</a:t>
              </a:r>
              <a:r>
                <a:rPr lang="en-US" sz="2400" b="1" dirty="0">
                  <a:latin typeface="#9Slide04 SVNNaive Inline" panose="02010503010101020104" pitchFamily="2" charset="0"/>
                  <a:ea typeface="Calibri" panose="020F0502020204030204" pitchFamily="34" charset="0"/>
                  <a:cs typeface="Times New Roman" panose="02020603050405020304" pitchFamily="18" charset="0"/>
                </a:rPr>
                <a:t> </a:t>
              </a:r>
              <a:r>
                <a:rPr lang="en-US" sz="2400" b="1" dirty="0" err="1">
                  <a:latin typeface="#9Slide04 SVNNaive Inline" panose="02010503010101020104" pitchFamily="2" charset="0"/>
                  <a:ea typeface="Calibri" panose="020F0502020204030204" pitchFamily="34" charset="0"/>
                  <a:cs typeface="Times New Roman" panose="02020603050405020304" pitchFamily="18" charset="0"/>
                </a:rPr>
                <a:t>nhân</a:t>
              </a:r>
              <a:endParaRPr lang="en-US" sz="2400" b="1" dirty="0">
                <a:latin typeface="#9Slide04 SVNNaive Inline" panose="02010503010101020104" pitchFamily="2" charset="0"/>
                <a:ea typeface="Calibri" panose="020F0502020204030204" pitchFamily="34" charset="0"/>
                <a:cs typeface="Times New Roman" panose="02020603050405020304" pitchFamily="18" charset="0"/>
              </a:endParaRPr>
            </a:p>
          </p:txBody>
        </p:sp>
      </p:grpSp>
      <p:pic>
        <p:nvPicPr>
          <p:cNvPr id="13" name="Picture 12">
            <a:extLst>
              <a:ext uri="{FF2B5EF4-FFF2-40B4-BE49-F238E27FC236}">
                <a16:creationId xmlns:a16="http://schemas.microsoft.com/office/drawing/2014/main" id="{2C018F78-60CD-4855-851D-465E04078E3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179743">
            <a:off x="8128569" y="1956690"/>
            <a:ext cx="1052436" cy="1052436"/>
          </a:xfrm>
          <a:prstGeom prst="rect">
            <a:avLst/>
          </a:prstGeom>
        </p:spPr>
      </p:pic>
      <p:grpSp>
        <p:nvGrpSpPr>
          <p:cNvPr id="14" name="Group 13">
            <a:extLst>
              <a:ext uri="{FF2B5EF4-FFF2-40B4-BE49-F238E27FC236}">
                <a16:creationId xmlns:a16="http://schemas.microsoft.com/office/drawing/2014/main" id="{8310224C-059B-489F-A2FB-816E0122755D}"/>
              </a:ext>
            </a:extLst>
          </p:cNvPr>
          <p:cNvGrpSpPr/>
          <p:nvPr/>
        </p:nvGrpSpPr>
        <p:grpSpPr>
          <a:xfrm>
            <a:off x="6553397" y="3003206"/>
            <a:ext cx="4384116" cy="837655"/>
            <a:chOff x="5780998" y="436573"/>
            <a:chExt cx="5697968" cy="1158179"/>
          </a:xfrm>
        </p:grpSpPr>
        <p:sp>
          <p:nvSpPr>
            <p:cNvPr id="15" name="Google Shape;255;p30">
              <a:extLst>
                <a:ext uri="{FF2B5EF4-FFF2-40B4-BE49-F238E27FC236}">
                  <a16:creationId xmlns:a16="http://schemas.microsoft.com/office/drawing/2014/main" id="{09BE6397-D879-486B-A47B-0E368BB147F3}"/>
                </a:ext>
              </a:extLst>
            </p:cNvPr>
            <p:cNvSpPr/>
            <p:nvPr/>
          </p:nvSpPr>
          <p:spPr>
            <a:xfrm>
              <a:off x="5780998" y="436573"/>
              <a:ext cx="5697968" cy="1158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CEEC8"/>
            </a:solidFill>
            <a:ln>
              <a:noFill/>
            </a:ln>
          </p:spPr>
          <p:txBody>
            <a:bodyPr spcFirstLastPara="1" wrap="square" lIns="91425" tIns="91425" rIns="91425" bIns="91425" anchor="ctr" anchorCtr="0">
              <a:noAutofit/>
            </a:bodyPr>
            <a:lstStyle/>
            <a:p>
              <a:endParaRPr sz="1200" dirty="0"/>
            </a:p>
          </p:txBody>
        </p:sp>
        <p:sp>
          <p:nvSpPr>
            <p:cNvPr id="16" name="Rectangle 15">
              <a:extLst>
                <a:ext uri="{FF2B5EF4-FFF2-40B4-BE49-F238E27FC236}">
                  <a16:creationId xmlns:a16="http://schemas.microsoft.com/office/drawing/2014/main" id="{64BF85D2-F6CF-4B33-92DB-CF4B98A0B518}"/>
                </a:ext>
              </a:extLst>
            </p:cNvPr>
            <p:cNvSpPr/>
            <p:nvPr/>
          </p:nvSpPr>
          <p:spPr>
            <a:xfrm>
              <a:off x="6847441" y="676628"/>
              <a:ext cx="3565113" cy="667574"/>
            </a:xfrm>
            <a:prstGeom prst="rect">
              <a:avLst/>
            </a:prstGeom>
          </p:spPr>
          <p:txBody>
            <a:bodyPr wrap="none">
              <a:spAutoFit/>
            </a:bodyPr>
            <a:lstStyle/>
            <a:p>
              <a:pPr algn="ctr">
                <a:lnSpc>
                  <a:spcPct val="115000"/>
                </a:lnSpc>
              </a:pPr>
              <a:r>
                <a:rPr lang="en-US" sz="2400" b="1" dirty="0" err="1">
                  <a:latin typeface="#9Slide04 SVNNaive Inline" panose="02010503010101020104" pitchFamily="2" charset="0"/>
                  <a:ea typeface="Calibri" panose="020F0502020204030204" pitchFamily="34" charset="0"/>
                  <a:cs typeface="Times New Roman" panose="02020603050405020304" pitchFamily="18" charset="0"/>
                </a:rPr>
                <a:t>Viết</a:t>
              </a:r>
              <a:r>
                <a:rPr lang="en-US" sz="2400" b="1" dirty="0">
                  <a:latin typeface="#9Slide04 SVNNaive Inline" panose="02010503010101020104" pitchFamily="2" charset="0"/>
                  <a:ea typeface="Calibri" panose="020F0502020204030204" pitchFamily="34" charset="0"/>
                  <a:cs typeface="Times New Roman" panose="02020603050405020304" pitchFamily="18" charset="0"/>
                </a:rPr>
                <a:t> </a:t>
              </a:r>
              <a:r>
                <a:rPr lang="en-US" sz="2400" b="1" dirty="0" err="1">
                  <a:latin typeface="#9Slide04 SVNNaive Inline" panose="02010503010101020104" pitchFamily="2" charset="0"/>
                  <a:ea typeface="Calibri" panose="020F0502020204030204" pitchFamily="34" charset="0"/>
                  <a:cs typeface="Times New Roman" panose="02020603050405020304" pitchFamily="18" charset="0"/>
                </a:rPr>
                <a:t>mở</a:t>
              </a:r>
              <a:r>
                <a:rPr lang="en-US" sz="2400" b="1" dirty="0">
                  <a:latin typeface="#9Slide04 SVNNaive Inline" panose="02010503010101020104" pitchFamily="2" charset="0"/>
                  <a:ea typeface="Calibri" panose="020F0502020204030204" pitchFamily="34" charset="0"/>
                  <a:cs typeface="Times New Roman" panose="02020603050405020304" pitchFamily="18" charset="0"/>
                </a:rPr>
                <a:t> </a:t>
              </a:r>
              <a:r>
                <a:rPr lang="en-US" sz="2400" b="1" dirty="0" err="1">
                  <a:latin typeface="#9Slide04 SVNNaive Inline" panose="02010503010101020104" pitchFamily="2" charset="0"/>
                  <a:ea typeface="Calibri" panose="020F0502020204030204" pitchFamily="34" charset="0"/>
                  <a:cs typeface="Times New Roman" panose="02020603050405020304" pitchFamily="18" charset="0"/>
                </a:rPr>
                <a:t>bài</a:t>
              </a:r>
              <a:r>
                <a:rPr lang="en-US" sz="2400" b="1" dirty="0">
                  <a:latin typeface="#9Slide04 SVNNaive Inline" panose="02010503010101020104" pitchFamily="2" charset="0"/>
                  <a:ea typeface="Calibri" panose="020F0502020204030204" pitchFamily="34" charset="0"/>
                  <a:cs typeface="Times New Roman" panose="02020603050405020304" pitchFamily="18" charset="0"/>
                </a:rPr>
                <a:t> (5’)</a:t>
              </a:r>
            </a:p>
          </p:txBody>
        </p:sp>
      </p:grpSp>
      <p:pic>
        <p:nvPicPr>
          <p:cNvPr id="17" name="Picture 16">
            <a:extLst>
              <a:ext uri="{FF2B5EF4-FFF2-40B4-BE49-F238E27FC236}">
                <a16:creationId xmlns:a16="http://schemas.microsoft.com/office/drawing/2014/main" id="{729D4ECC-1572-481A-8FCF-EC3B4C3D6B7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179743">
            <a:off x="8128571" y="3902519"/>
            <a:ext cx="1052436" cy="1052436"/>
          </a:xfrm>
          <a:prstGeom prst="rect">
            <a:avLst/>
          </a:prstGeom>
        </p:spPr>
      </p:pic>
      <p:grpSp>
        <p:nvGrpSpPr>
          <p:cNvPr id="18" name="Group 17">
            <a:extLst>
              <a:ext uri="{FF2B5EF4-FFF2-40B4-BE49-F238E27FC236}">
                <a16:creationId xmlns:a16="http://schemas.microsoft.com/office/drawing/2014/main" id="{8AC0CF89-3EA2-412A-90DB-D16F4B73A724}"/>
              </a:ext>
            </a:extLst>
          </p:cNvPr>
          <p:cNvGrpSpPr/>
          <p:nvPr/>
        </p:nvGrpSpPr>
        <p:grpSpPr>
          <a:xfrm>
            <a:off x="6553397" y="4907164"/>
            <a:ext cx="4384116" cy="837655"/>
            <a:chOff x="5780998" y="436573"/>
            <a:chExt cx="5697968" cy="1158179"/>
          </a:xfrm>
        </p:grpSpPr>
        <p:sp>
          <p:nvSpPr>
            <p:cNvPr id="19" name="Google Shape;255;p30">
              <a:extLst>
                <a:ext uri="{FF2B5EF4-FFF2-40B4-BE49-F238E27FC236}">
                  <a16:creationId xmlns:a16="http://schemas.microsoft.com/office/drawing/2014/main" id="{13732783-9911-4BBB-B5C2-2A8A7C5DF0BF}"/>
                </a:ext>
              </a:extLst>
            </p:cNvPr>
            <p:cNvSpPr/>
            <p:nvPr/>
          </p:nvSpPr>
          <p:spPr>
            <a:xfrm>
              <a:off x="5780998" y="436573"/>
              <a:ext cx="5697968" cy="1158179"/>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CEEC8"/>
            </a:solidFill>
            <a:ln>
              <a:noFill/>
            </a:ln>
          </p:spPr>
          <p:txBody>
            <a:bodyPr spcFirstLastPara="1" wrap="square" lIns="91425" tIns="91425" rIns="91425" bIns="91425" anchor="ctr" anchorCtr="0">
              <a:noAutofit/>
            </a:bodyPr>
            <a:lstStyle/>
            <a:p>
              <a:endParaRPr sz="1200" dirty="0"/>
            </a:p>
          </p:txBody>
        </p:sp>
        <p:sp>
          <p:nvSpPr>
            <p:cNvPr id="20" name="Rectangle 19">
              <a:extLst>
                <a:ext uri="{FF2B5EF4-FFF2-40B4-BE49-F238E27FC236}">
                  <a16:creationId xmlns:a16="http://schemas.microsoft.com/office/drawing/2014/main" id="{74C9B44D-6B81-4B37-A4A6-473A14B460DB}"/>
                </a:ext>
              </a:extLst>
            </p:cNvPr>
            <p:cNvSpPr/>
            <p:nvPr/>
          </p:nvSpPr>
          <p:spPr>
            <a:xfrm>
              <a:off x="6810158" y="676628"/>
              <a:ext cx="3639660" cy="557154"/>
            </a:xfrm>
            <a:prstGeom prst="rect">
              <a:avLst/>
            </a:prstGeom>
          </p:spPr>
          <p:txBody>
            <a:bodyPr wrap="none">
              <a:spAutoFit/>
            </a:bodyPr>
            <a:lstStyle/>
            <a:p>
              <a:pPr algn="ctr">
                <a:lnSpc>
                  <a:spcPct val="115000"/>
                </a:lnSpc>
              </a:pPr>
              <a:r>
                <a:rPr lang="en-US" sz="2400" b="1" dirty="0">
                  <a:latin typeface="#9Slide04 SVNNaive Inline" panose="02010503010101020104" pitchFamily="2" charset="0"/>
                  <a:ea typeface="Calibri" panose="020F0502020204030204" pitchFamily="34" charset="0"/>
                  <a:cs typeface="Times New Roman" panose="02020603050405020304" pitchFamily="18" charset="0"/>
                </a:rPr>
                <a:t>CHIA SẺ VỚI CẢ LỚP</a:t>
              </a:r>
            </a:p>
          </p:txBody>
        </p:sp>
      </p:grpSp>
      <p:pic>
        <p:nvPicPr>
          <p:cNvPr id="4" name="Picture 3">
            <a:extLst>
              <a:ext uri="{FF2B5EF4-FFF2-40B4-BE49-F238E27FC236}">
                <a16:creationId xmlns:a16="http://schemas.microsoft.com/office/drawing/2014/main" id="{17D66B5B-DC43-4E6B-87A8-16D107CA725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800872" y="1437705"/>
            <a:ext cx="4402905" cy="4402905"/>
          </a:xfrm>
          <a:prstGeom prst="rect">
            <a:avLst/>
          </a:prstGeom>
        </p:spPr>
      </p:pic>
    </p:spTree>
    <p:extLst>
      <p:ext uri="{BB962C8B-B14F-4D97-AF65-F5344CB8AC3E}">
        <p14:creationId xmlns:p14="http://schemas.microsoft.com/office/powerpoint/2010/main" val="2172965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par>
                                <p:cTn id="26" presetID="16" presetClass="entr" presetSubtype="21"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4">
            <a:extLst>
              <a:ext uri="{FF2B5EF4-FFF2-40B4-BE49-F238E27FC236}">
                <a16:creationId xmlns:a16="http://schemas.microsoft.com/office/drawing/2014/main" id="{8F62A578-77F8-46C8-B491-FC710B87DD35}"/>
              </a:ext>
            </a:extLst>
          </p:cNvPr>
          <p:cNvGrpSpPr/>
          <p:nvPr/>
        </p:nvGrpSpPr>
        <p:grpSpPr>
          <a:xfrm>
            <a:off x="-428263" y="81023"/>
            <a:ext cx="12489083" cy="6655443"/>
            <a:chOff x="-65032" y="149809"/>
            <a:chExt cx="11805470" cy="5905487"/>
          </a:xfrm>
        </p:grpSpPr>
        <p:pic>
          <p:nvPicPr>
            <p:cNvPr id="32" name="图片 134">
              <a:extLst>
                <a:ext uri="{FF2B5EF4-FFF2-40B4-BE49-F238E27FC236}">
                  <a16:creationId xmlns:a16="http://schemas.microsoft.com/office/drawing/2014/main" id="{51AF4851-007C-4110-A79A-AB9AC3F52025}"/>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50" name="图片 135">
              <a:extLst>
                <a:ext uri="{FF2B5EF4-FFF2-40B4-BE49-F238E27FC236}">
                  <a16:creationId xmlns:a16="http://schemas.microsoft.com/office/drawing/2014/main" id="{9F3631D0-2168-4143-A166-D4B0B77F6CC2}"/>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51" name="图片 136">
              <a:extLst>
                <a:ext uri="{FF2B5EF4-FFF2-40B4-BE49-F238E27FC236}">
                  <a16:creationId xmlns:a16="http://schemas.microsoft.com/office/drawing/2014/main" id="{AAE36356-F455-431F-9AD2-186F61880E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52" name="图片 142">
              <a:extLst>
                <a:ext uri="{FF2B5EF4-FFF2-40B4-BE49-F238E27FC236}">
                  <a16:creationId xmlns:a16="http://schemas.microsoft.com/office/drawing/2014/main" id="{C290BB7B-8632-4DA8-97C5-34391F4890FC}"/>
                </a:ext>
              </a:extLst>
            </p:cNvPr>
            <p:cNvPicPr>
              <a:picLocks noChangeAspect="1"/>
            </p:cNvPicPr>
            <p:nvPr/>
          </p:nvPicPr>
          <p:blipFill>
            <a:blip r:embed="rId6"/>
            <a:stretch>
              <a:fillRect/>
            </a:stretch>
          </p:blipFill>
          <p:spPr>
            <a:xfrm>
              <a:off x="341926" y="784490"/>
              <a:ext cx="1054699" cy="4986960"/>
            </a:xfrm>
            <a:prstGeom prst="rect">
              <a:avLst/>
            </a:prstGeom>
          </p:spPr>
        </p:pic>
      </p:grpSp>
      <p:sp>
        <p:nvSpPr>
          <p:cNvPr id="7" name="Title 2">
            <a:extLst>
              <a:ext uri="{FF2B5EF4-FFF2-40B4-BE49-F238E27FC236}">
                <a16:creationId xmlns:a16="http://schemas.microsoft.com/office/drawing/2014/main" id="{BBD83995-3EC5-4D01-8C90-485F0D08BF34}"/>
              </a:ext>
            </a:extLst>
          </p:cNvPr>
          <p:cNvSpPr>
            <a:spLocks noGrp="1"/>
          </p:cNvSpPr>
          <p:nvPr>
            <p:ph type="title"/>
          </p:nvPr>
        </p:nvSpPr>
        <p:spPr>
          <a:xfrm>
            <a:off x="4273858" y="393202"/>
            <a:ext cx="3644283" cy="650767"/>
          </a:xfrm>
        </p:spPr>
        <p:txBody>
          <a:bodyPr>
            <a:normAutofit/>
          </a:bodyPr>
          <a:lstStyle/>
          <a:p>
            <a:pPr algn="ctr"/>
            <a:r>
              <a:rPr lang="en-US" sz="3200" b="1" dirty="0">
                <a:solidFill>
                  <a:srgbClr val="FF0000"/>
                </a:solidFill>
                <a:latin typeface="#9Slide03 AllRoundGothic" panose="020B0703020202020104" pitchFamily="34" charset="0"/>
              </a:rPr>
              <a:t>BẢNG KIỂM</a:t>
            </a:r>
          </a:p>
        </p:txBody>
      </p:sp>
      <p:graphicFrame>
        <p:nvGraphicFramePr>
          <p:cNvPr id="8" name="Table 7">
            <a:extLst>
              <a:ext uri="{FF2B5EF4-FFF2-40B4-BE49-F238E27FC236}">
                <a16:creationId xmlns:a16="http://schemas.microsoft.com/office/drawing/2014/main" id="{8D8173CA-7C1E-4368-B9F3-B25BE1C1A171}"/>
              </a:ext>
            </a:extLst>
          </p:cNvPr>
          <p:cNvGraphicFramePr>
            <a:graphicFrameLocks noGrp="1"/>
          </p:cNvGraphicFramePr>
          <p:nvPr>
            <p:extLst>
              <p:ext uri="{D42A27DB-BD31-4B8C-83A1-F6EECF244321}">
                <p14:modId xmlns:p14="http://schemas.microsoft.com/office/powerpoint/2010/main" val="987660126"/>
              </p:ext>
            </p:extLst>
          </p:nvPr>
        </p:nvGraphicFramePr>
        <p:xfrm>
          <a:off x="1343869" y="1112946"/>
          <a:ext cx="10357280" cy="5241929"/>
        </p:xfrm>
        <a:graphic>
          <a:graphicData uri="http://schemas.openxmlformats.org/drawingml/2006/table">
            <a:tbl>
              <a:tblPr firstRow="1" firstCol="1" bandRow="1"/>
              <a:tblGrid>
                <a:gridCol w="691955">
                  <a:extLst>
                    <a:ext uri="{9D8B030D-6E8A-4147-A177-3AD203B41FA5}">
                      <a16:colId xmlns:a16="http://schemas.microsoft.com/office/drawing/2014/main" val="20000"/>
                    </a:ext>
                  </a:extLst>
                </a:gridCol>
                <a:gridCol w="7247072">
                  <a:extLst>
                    <a:ext uri="{9D8B030D-6E8A-4147-A177-3AD203B41FA5}">
                      <a16:colId xmlns:a16="http://schemas.microsoft.com/office/drawing/2014/main" val="20001"/>
                    </a:ext>
                  </a:extLst>
                </a:gridCol>
                <a:gridCol w="1030147">
                  <a:extLst>
                    <a:ext uri="{9D8B030D-6E8A-4147-A177-3AD203B41FA5}">
                      <a16:colId xmlns:a16="http://schemas.microsoft.com/office/drawing/2014/main" val="20002"/>
                    </a:ext>
                  </a:extLst>
                </a:gridCol>
                <a:gridCol w="1388106">
                  <a:extLst>
                    <a:ext uri="{9D8B030D-6E8A-4147-A177-3AD203B41FA5}">
                      <a16:colId xmlns:a16="http://schemas.microsoft.com/office/drawing/2014/main" val="20003"/>
                    </a:ext>
                  </a:extLst>
                </a:gridCol>
              </a:tblGrid>
              <a:tr h="569020">
                <a:tc>
                  <a:txBody>
                    <a:bodyPr/>
                    <a:lstStyle/>
                    <a:p>
                      <a:pPr>
                        <a:lnSpc>
                          <a:spcPct val="150000"/>
                        </a:lnSpc>
                      </a:pPr>
                      <a:r>
                        <a:rPr lang="vi-VN" sz="2400" b="1" dirty="0">
                          <a:effectLst/>
                          <a:latin typeface="#9Slide03 AmpleSoft" panose="02000000000000000000" pitchFamily="2" charset="0"/>
                          <a:ea typeface="Times New Roman" panose="02020603050405020304" pitchFamily="18" charset="0"/>
                          <a:cs typeface="Times New Roman" panose="02020603050405020304" pitchFamily="18" charset="0"/>
                        </a:rPr>
                        <a:t> </a:t>
                      </a:r>
                      <a:endParaRPr lang="en-US" sz="2400" dirty="0">
                        <a:effectLst/>
                        <a:latin typeface="#9Slide03 AmpleSoft" panose="02000000000000000000" pitchFamily="2" charset="0"/>
                        <a:ea typeface="Times New Roman" panose="02020603050405020304" pitchFamily="18" charset="0"/>
                        <a:cs typeface="Times New Roman" panose="02020603050405020304" pitchFamily="18"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sz="2400" b="1" dirty="0">
                          <a:effectLst/>
                          <a:latin typeface="#9Slide03 AmpleSoft" panose="02000000000000000000" pitchFamily="2" charset="0"/>
                          <a:ea typeface="Times New Roman" panose="02020603050405020304" pitchFamily="18" charset="0"/>
                          <a:cs typeface="Times New Roman" panose="02020603050405020304" pitchFamily="18" charset="0"/>
                        </a:rPr>
                        <a:t>N</a:t>
                      </a:r>
                      <a:r>
                        <a:rPr lang="vi-VN" sz="2400" b="1" dirty="0">
                          <a:effectLst/>
                          <a:latin typeface="#9Slide03 AmpleSoft" panose="02000000000000000000" pitchFamily="2" charset="0"/>
                          <a:ea typeface="Times New Roman" panose="02020603050405020304" pitchFamily="18" charset="0"/>
                          <a:cs typeface="Times New Roman" panose="02020603050405020304" pitchFamily="18" charset="0"/>
                        </a:rPr>
                        <a:t>ội dung kiểm tra</a:t>
                      </a:r>
                      <a:endParaRPr lang="en-US" sz="2400" dirty="0">
                        <a:effectLst/>
                        <a:latin typeface="#9Slide03 AmpleSoft" panose="02000000000000000000" pitchFamily="2" charset="0"/>
                        <a:ea typeface="Times New Roman" panose="02020603050405020304" pitchFamily="18" charset="0"/>
                        <a:cs typeface="Times New Roman" panose="02020603050405020304" pitchFamily="18"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vi-VN" sz="2400" b="1" dirty="0">
                          <a:effectLst/>
                          <a:latin typeface="#9Slide03 AmpleSoft" panose="02000000000000000000" pitchFamily="2" charset="0"/>
                          <a:ea typeface="Times New Roman" panose="02020603050405020304" pitchFamily="18" charset="0"/>
                          <a:cs typeface="Times New Roman" panose="02020603050405020304" pitchFamily="18" charset="0"/>
                        </a:rPr>
                        <a:t>Đạt</a:t>
                      </a:r>
                      <a:endParaRPr lang="en-US" sz="2400" dirty="0">
                        <a:effectLst/>
                        <a:latin typeface="#9Slide03 AmpleSoft" panose="02000000000000000000" pitchFamily="2" charset="0"/>
                        <a:ea typeface="Times New Roman" panose="02020603050405020304" pitchFamily="18" charset="0"/>
                        <a:cs typeface="Times New Roman" panose="02020603050405020304" pitchFamily="18"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vi-VN" sz="2400" b="1" dirty="0">
                          <a:effectLst/>
                          <a:latin typeface="#9Slide03 AmpleSoft" panose="02000000000000000000" pitchFamily="2" charset="0"/>
                          <a:ea typeface="Times New Roman" panose="02020603050405020304" pitchFamily="18" charset="0"/>
                          <a:cs typeface="Times New Roman" panose="02020603050405020304" pitchFamily="18" charset="0"/>
                        </a:rPr>
                        <a:t>Chưa đạt</a:t>
                      </a:r>
                      <a:endParaRPr lang="en-US" sz="2400" dirty="0">
                        <a:effectLst/>
                        <a:latin typeface="#9Slide03 AmpleSoft" panose="02000000000000000000" pitchFamily="2" charset="0"/>
                        <a:ea typeface="Times New Roman" panose="02020603050405020304" pitchFamily="18" charset="0"/>
                        <a:cs typeface="Times New Roman" panose="02020603050405020304" pitchFamily="18"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549873">
                <a:tc rowSpan="2">
                  <a:txBody>
                    <a:bodyPr/>
                    <a:lstStyle/>
                    <a:p>
                      <a:pPr algn="ctr">
                        <a:lnSpc>
                          <a:spcPct val="150000"/>
                        </a:lnSpc>
                      </a:pPr>
                      <a:r>
                        <a:rPr lang="en-US" sz="2400" b="1" dirty="0">
                          <a:effectLst/>
                          <a:latin typeface="#9Slide03 AmpleSoft" panose="02000000000000000000" pitchFamily="2" charset="0"/>
                          <a:ea typeface="Times New Roman" panose="02020603050405020304" pitchFamily="18" charset="0"/>
                          <a:cs typeface="Times New Roman" panose="02020603050405020304" pitchFamily="18" charset="0"/>
                        </a:rPr>
                        <a:t>MB</a:t>
                      </a:r>
                      <a:endParaRPr lang="vi-VN" sz="2400" b="1" dirty="0">
                        <a:effectLst/>
                        <a:latin typeface="#9Slide03 AmpleSoft" panose="02000000000000000000" pitchFamily="2" charset="0"/>
                        <a:ea typeface="Times New Roman" panose="02020603050405020304" pitchFamily="18" charset="0"/>
                        <a:cs typeface="Times New Roman" panose="02020603050405020304" pitchFamily="18"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50000"/>
                        </a:lnSpc>
                      </a:pP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Giới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thiệu</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khái</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quát</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tác</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phẩm</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truyện</a:t>
                      </a:r>
                      <a:endParaRPr lang="en-US" sz="2400" dirty="0">
                        <a:effectLst/>
                        <a:latin typeface="#9Slide03 AmpleSoft" panose="02000000000000000000" pitchFamily="2" charset="0"/>
                        <a:ea typeface="Times New Roman" panose="02020603050405020304" pitchFamily="18" charset="0"/>
                        <a:cs typeface="Times New Roman" panose="02020603050405020304" pitchFamily="18"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pPr>
                      <a:r>
                        <a:rPr lang="vi-VN" sz="2400">
                          <a:effectLst/>
                          <a:latin typeface="#9Slide03 AmpleSoft" panose="02000000000000000000" pitchFamily="2" charset="0"/>
                          <a:ea typeface="Times New Roman" panose="02020603050405020304" pitchFamily="18" charset="0"/>
                          <a:cs typeface="Times New Roman" panose="02020603050405020304" pitchFamily="18" charset="0"/>
                        </a:rPr>
                        <a:t> </a:t>
                      </a: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pPr>
                      <a:r>
                        <a:rPr lang="vi-VN" sz="2400">
                          <a:effectLst/>
                          <a:latin typeface="#9Slide03 AmpleSoft" panose="02000000000000000000" pitchFamily="2" charset="0"/>
                          <a:ea typeface="Times New Roman" panose="02020603050405020304" pitchFamily="18" charset="0"/>
                          <a:cs typeface="Times New Roman" panose="02020603050405020304" pitchFamily="18" charset="0"/>
                        </a:rPr>
                        <a:t> </a:t>
                      </a: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49873">
                <a:tc vMerge="1">
                  <a:txBody>
                    <a:bodyPr/>
                    <a:lstStyle/>
                    <a:p>
                      <a:endParaRPr lang="en-US"/>
                    </a:p>
                  </a:txBody>
                  <a:tcPr/>
                </a:tc>
                <a:tc>
                  <a:txBody>
                    <a:bodyPr/>
                    <a:lstStyle/>
                    <a:p>
                      <a:pPr algn="just">
                        <a:lnSpc>
                          <a:spcPct val="150000"/>
                        </a:lnSpc>
                      </a:pP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Nêu</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nhận</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xét</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chung</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của</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người</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viết</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về</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tác phẩm.</a:t>
                      </a: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pPr>
                      <a:r>
                        <a:rPr lang="vi-VN" sz="2400">
                          <a:effectLst/>
                          <a:latin typeface="#9Slide03 AmpleSoft" panose="02000000000000000000" pitchFamily="2" charset="0"/>
                          <a:ea typeface="Times New Roman" panose="02020603050405020304" pitchFamily="18" charset="0"/>
                          <a:cs typeface="Times New Roman" panose="02020603050405020304" pitchFamily="18" charset="0"/>
                        </a:rPr>
                        <a:t> </a:t>
                      </a: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pPr>
                      <a:r>
                        <a:rPr lang="vi-VN" sz="2400">
                          <a:effectLst/>
                          <a:latin typeface="#9Slide03 AmpleSoft" panose="02000000000000000000" pitchFamily="2" charset="0"/>
                          <a:ea typeface="Times New Roman" panose="02020603050405020304" pitchFamily="18" charset="0"/>
                          <a:cs typeface="Times New Roman" panose="02020603050405020304" pitchFamily="18" charset="0"/>
                        </a:rPr>
                        <a:t> </a:t>
                      </a: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24785">
                <a:tc rowSpan="4">
                  <a:txBody>
                    <a:bodyPr/>
                    <a:lstStyle/>
                    <a:p>
                      <a:pPr algn="ctr">
                        <a:lnSpc>
                          <a:spcPct val="100000"/>
                        </a:lnSpc>
                      </a:pPr>
                      <a:r>
                        <a:rPr lang="en-US" sz="2400" b="1" dirty="0">
                          <a:effectLst/>
                          <a:latin typeface="#9Slide03 AmpleSoft" panose="02000000000000000000" pitchFamily="2" charset="0"/>
                          <a:ea typeface="Times New Roman" panose="02020603050405020304" pitchFamily="18" charset="0"/>
                          <a:cs typeface="Times New Roman" panose="02020603050405020304" pitchFamily="18" charset="0"/>
                        </a:rPr>
                        <a:t>TB</a:t>
                      </a:r>
                      <a:endParaRPr lang="vi-VN" sz="2400" b="1" dirty="0">
                        <a:effectLst/>
                        <a:latin typeface="#9Slide03 AmpleSoft" panose="02000000000000000000" pitchFamily="2" charset="0"/>
                        <a:ea typeface="Times New Roman" panose="02020603050405020304" pitchFamily="18" charset="0"/>
                        <a:cs typeface="Times New Roman" panose="02020603050405020304" pitchFamily="18"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pP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Nêu</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được</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nội</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dung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chủ</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đề</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của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tác</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phẩm</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Làm</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rõ</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nội</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dung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chủ</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đề</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đó</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bằng</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lí</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lẽ</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và</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bằng</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chứng</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a:t>
                      </a: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pPr>
                      <a:r>
                        <a:rPr lang="vi-VN" sz="2400">
                          <a:effectLst/>
                          <a:latin typeface="#9Slide03 AmpleSoft" panose="02000000000000000000" pitchFamily="2" charset="0"/>
                          <a:ea typeface="Times New Roman" panose="02020603050405020304" pitchFamily="18" charset="0"/>
                          <a:cs typeface="Times New Roman" panose="02020603050405020304" pitchFamily="18" charset="0"/>
                        </a:rPr>
                        <a:t> </a:t>
                      </a: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pPr>
                      <a:r>
                        <a:rPr lang="vi-VN" sz="2400">
                          <a:effectLst/>
                          <a:latin typeface="#9Slide03 AmpleSoft" panose="02000000000000000000" pitchFamily="2" charset="0"/>
                          <a:ea typeface="Times New Roman" panose="02020603050405020304" pitchFamily="18" charset="0"/>
                          <a:cs typeface="Times New Roman" panose="02020603050405020304" pitchFamily="18" charset="0"/>
                        </a:rPr>
                        <a:t> </a:t>
                      </a: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63637">
                <a:tc vMerge="1">
                  <a:txBody>
                    <a:bodyPr/>
                    <a:lstStyle/>
                    <a:p>
                      <a:endParaRPr lang="en-US"/>
                    </a:p>
                  </a:txBody>
                  <a:tcPr/>
                </a:tc>
                <a:tc>
                  <a:txBody>
                    <a:bodyPr/>
                    <a:lstStyle/>
                    <a:p>
                      <a:pPr algn="just">
                        <a:lnSpc>
                          <a:spcPct val="150000"/>
                        </a:lnSpc>
                      </a:pP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Triển</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khai</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được</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hệ</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thống</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luận</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điểm</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chặt</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r>
                        <a:rPr lang="en-US" sz="2400" dirty="0" err="1">
                          <a:effectLst/>
                          <a:latin typeface="#9Slide03 AmpleSoft" panose="02000000000000000000" pitchFamily="2" charset="0"/>
                          <a:ea typeface="Times New Roman" panose="02020603050405020304" pitchFamily="18" charset="0"/>
                          <a:cs typeface="Times New Roman" panose="02020603050405020304" pitchFamily="18" charset="0"/>
                        </a:rPr>
                        <a:t>chẽ</a:t>
                      </a:r>
                      <a:endParaRPr lang="vi-VN" sz="2400" dirty="0">
                        <a:effectLst/>
                        <a:latin typeface="#9Slide03 AmpleSoft" panose="02000000000000000000" pitchFamily="2" charset="0"/>
                        <a:ea typeface="Times New Roman" panose="02020603050405020304" pitchFamily="18" charset="0"/>
                        <a:cs typeface="Times New Roman" panose="02020603050405020304" pitchFamily="18"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pPr>
                      <a:r>
                        <a:rPr lang="vi-VN"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pPr>
                      <a:r>
                        <a:rPr lang="vi-VN" sz="2400">
                          <a:effectLst/>
                          <a:latin typeface="#9Slide03 AmpleSoft" panose="02000000000000000000" pitchFamily="2" charset="0"/>
                          <a:ea typeface="Times New Roman" panose="02020603050405020304" pitchFamily="18" charset="0"/>
                          <a:cs typeface="Times New Roman" panose="02020603050405020304" pitchFamily="18" charset="0"/>
                        </a:rPr>
                        <a:t> </a:t>
                      </a: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870095">
                <a:tc vMerge="1">
                  <a:txBody>
                    <a:bodyPr/>
                    <a:lstStyle/>
                    <a:p>
                      <a:endParaRPr lang="en-US"/>
                    </a:p>
                  </a:txBody>
                  <a:tcPr/>
                </a:tc>
                <a:tc>
                  <a:txBody>
                    <a:bodyPr/>
                    <a:lstStyle/>
                    <a:p>
                      <a:pPr algn="just">
                        <a:lnSpc>
                          <a:spcPct val="100000"/>
                        </a:lnSpc>
                      </a:pP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Chỉ ra và phân tích một số nét đặc sắc về hình thức nghệ thuật của tác phẩm.</a:t>
                      </a: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pPr>
                      <a:r>
                        <a:rPr lang="vi-VN"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pPr>
                      <a:r>
                        <a:rPr lang="vi-VN"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49873">
                <a:tc vMerge="1">
                  <a:txBody>
                    <a:bodyPr/>
                    <a:lstStyle/>
                    <a:p>
                      <a:endParaRPr lang="en-US"/>
                    </a:p>
                  </a:txBody>
                  <a:tcPr/>
                </a:tc>
                <a:tc>
                  <a:txBody>
                    <a:bodyPr/>
                    <a:lstStyle/>
                    <a:p>
                      <a:pPr algn="just">
                        <a:lnSpc>
                          <a:spcPct val="150000"/>
                        </a:lnSpc>
                      </a:pPr>
                      <a:r>
                        <a:rPr lang="vi-VN" sz="2400" dirty="0">
                          <a:effectLst/>
                          <a:latin typeface="#9Slide03 AmpleSoft" panose="02000000000000000000" pitchFamily="2" charset="0"/>
                          <a:ea typeface="Times New Roman" panose="02020603050405020304" pitchFamily="18" charset="0"/>
                          <a:cs typeface="Times New Roman" panose="02020603050405020304" pitchFamily="18" charset="0"/>
                        </a:rPr>
                        <a:t>Sắp xếp các lí lẽ, bằng chứng theo </a:t>
                      </a:r>
                      <a:r>
                        <a:rPr lang="en-US" sz="2400" dirty="0">
                          <a:effectLst/>
                          <a:latin typeface="#9Slide03 AmpleSoft" panose="02000000000000000000" pitchFamily="2" charset="0"/>
                          <a:ea typeface="Times New Roman" panose="02020603050405020304" pitchFamily="18" charset="0"/>
                          <a:cs typeface="Times New Roman" panose="02020603050405020304" pitchFamily="18" charset="0"/>
                        </a:rPr>
                        <a:t>1</a:t>
                      </a:r>
                      <a:r>
                        <a:rPr lang="vi-VN" sz="2400" dirty="0">
                          <a:effectLst/>
                          <a:latin typeface="#9Slide03 AmpleSoft" panose="02000000000000000000" pitchFamily="2" charset="0"/>
                          <a:ea typeface="Times New Roman" panose="02020603050405020304" pitchFamily="18" charset="0"/>
                          <a:cs typeface="Times New Roman" panose="02020603050405020304" pitchFamily="18" charset="0"/>
                        </a:rPr>
                        <a:t> trình tự hợp lí.</a:t>
                      </a: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pPr>
                      <a:r>
                        <a:rPr lang="vi-VN"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pPr>
                      <a:r>
                        <a:rPr lang="vi-VN"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758038">
                <a:tc>
                  <a:txBody>
                    <a:bodyPr/>
                    <a:lstStyle/>
                    <a:p>
                      <a:pPr algn="ctr">
                        <a:lnSpc>
                          <a:spcPct val="150000"/>
                        </a:lnSpc>
                      </a:pPr>
                      <a:r>
                        <a:rPr lang="en-US" sz="2400" b="1" dirty="0">
                          <a:effectLst/>
                          <a:latin typeface="#9Slide03 AmpleSoft" panose="02000000000000000000" pitchFamily="2" charset="0"/>
                          <a:ea typeface="Times New Roman" panose="02020603050405020304" pitchFamily="18" charset="0"/>
                          <a:cs typeface="Times New Roman" panose="02020603050405020304" pitchFamily="18" charset="0"/>
                        </a:rPr>
                        <a:t>KB</a:t>
                      </a:r>
                      <a:endParaRPr lang="vi-VN" sz="2400" b="1" dirty="0">
                        <a:effectLst/>
                        <a:latin typeface="#9Slide03 AmpleSoft" panose="02000000000000000000" pitchFamily="2" charset="0"/>
                        <a:ea typeface="Times New Roman" panose="02020603050405020304" pitchFamily="18" charset="0"/>
                        <a:cs typeface="Times New Roman" panose="02020603050405020304" pitchFamily="18"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50000"/>
                        </a:lnSpc>
                      </a:pPr>
                      <a:r>
                        <a:rPr lang="vi-VN" sz="2400" dirty="0">
                          <a:effectLst/>
                          <a:latin typeface="#9Slide03 AmpleSoft" panose="02000000000000000000" pitchFamily="2" charset="0"/>
                          <a:ea typeface="Times New Roman" panose="02020603050405020304" pitchFamily="18" charset="0"/>
                          <a:cs typeface="Times New Roman" panose="02020603050405020304" pitchFamily="18" charset="0"/>
                        </a:rPr>
                        <a:t>Khẳng định ý nghĩa, giá trị của tác phẩm</a:t>
                      </a: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pPr>
                      <a:r>
                        <a:rPr lang="vi-VN"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pPr>
                      <a:r>
                        <a:rPr lang="vi-VN" sz="2400" dirty="0">
                          <a:effectLst/>
                          <a:latin typeface="#9Slide03 AmpleSoft" panose="02000000000000000000" pitchFamily="2" charset="0"/>
                          <a:ea typeface="Times New Roman" panose="02020603050405020304" pitchFamily="18" charset="0"/>
                          <a:cs typeface="Times New Roman" panose="02020603050405020304" pitchFamily="18" charset="0"/>
                        </a:rPr>
                        <a:t> </a:t>
                      </a: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97465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4">
            <a:extLst>
              <a:ext uri="{FF2B5EF4-FFF2-40B4-BE49-F238E27FC236}">
                <a16:creationId xmlns:a16="http://schemas.microsoft.com/office/drawing/2014/main" id="{8F62A578-77F8-46C8-B491-FC710B87DD35}"/>
              </a:ext>
            </a:extLst>
          </p:cNvPr>
          <p:cNvGrpSpPr/>
          <p:nvPr/>
        </p:nvGrpSpPr>
        <p:grpSpPr>
          <a:xfrm>
            <a:off x="0" y="306708"/>
            <a:ext cx="11805470" cy="6244583"/>
            <a:chOff x="-65032" y="149809"/>
            <a:chExt cx="11805470" cy="5905487"/>
          </a:xfrm>
        </p:grpSpPr>
        <p:pic>
          <p:nvPicPr>
            <p:cNvPr id="32" name="图片 134">
              <a:extLst>
                <a:ext uri="{FF2B5EF4-FFF2-40B4-BE49-F238E27FC236}">
                  <a16:creationId xmlns:a16="http://schemas.microsoft.com/office/drawing/2014/main" id="{51AF4851-007C-4110-A79A-AB9AC3F52025}"/>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50" name="图片 135">
              <a:extLst>
                <a:ext uri="{FF2B5EF4-FFF2-40B4-BE49-F238E27FC236}">
                  <a16:creationId xmlns:a16="http://schemas.microsoft.com/office/drawing/2014/main" id="{9F3631D0-2168-4143-A166-D4B0B77F6CC2}"/>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51" name="图片 136">
              <a:extLst>
                <a:ext uri="{FF2B5EF4-FFF2-40B4-BE49-F238E27FC236}">
                  <a16:creationId xmlns:a16="http://schemas.microsoft.com/office/drawing/2014/main" id="{AAE36356-F455-431F-9AD2-186F61880E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52" name="图片 142">
              <a:extLst>
                <a:ext uri="{FF2B5EF4-FFF2-40B4-BE49-F238E27FC236}">
                  <a16:creationId xmlns:a16="http://schemas.microsoft.com/office/drawing/2014/main" id="{C290BB7B-8632-4DA8-97C5-34391F4890FC}"/>
                </a:ext>
              </a:extLst>
            </p:cNvPr>
            <p:cNvPicPr>
              <a:picLocks noChangeAspect="1"/>
            </p:cNvPicPr>
            <p:nvPr/>
          </p:nvPicPr>
          <p:blipFill>
            <a:blip r:embed="rId6"/>
            <a:stretch>
              <a:fillRect/>
            </a:stretch>
          </p:blipFill>
          <p:spPr>
            <a:xfrm>
              <a:off x="341926" y="784490"/>
              <a:ext cx="1054699" cy="4986960"/>
            </a:xfrm>
            <a:prstGeom prst="rect">
              <a:avLst/>
            </a:prstGeom>
          </p:spPr>
        </p:pic>
      </p:grpSp>
      <p:grpSp>
        <p:nvGrpSpPr>
          <p:cNvPr id="7" name="组合 8"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a:extLst>
              <a:ext uri="{FF2B5EF4-FFF2-40B4-BE49-F238E27FC236}">
                <a16:creationId xmlns:a16="http://schemas.microsoft.com/office/drawing/2014/main" id="{547FB75C-4238-4B0C-862A-23DD989E1964}"/>
              </a:ext>
            </a:extLst>
          </p:cNvPr>
          <p:cNvGrpSpPr/>
          <p:nvPr/>
        </p:nvGrpSpPr>
        <p:grpSpPr>
          <a:xfrm>
            <a:off x="4313673" y="1990844"/>
            <a:ext cx="923489" cy="935745"/>
            <a:chOff x="3716376" y="920580"/>
            <a:chExt cx="4776695" cy="4995334"/>
          </a:xfrm>
          <a:solidFill>
            <a:schemeClr val="accent6">
              <a:lumMod val="20000"/>
              <a:lumOff val="80000"/>
            </a:schemeClr>
          </a:solidFill>
        </p:grpSpPr>
        <p:sp>
          <p:nvSpPr>
            <p:cNvPr id="8" name="任意多边形 9">
              <a:extLst>
                <a:ext uri="{FF2B5EF4-FFF2-40B4-BE49-F238E27FC236}">
                  <a16:creationId xmlns:a16="http://schemas.microsoft.com/office/drawing/2014/main" id="{9109CBD3-B5B4-4D1D-BAB3-BEDBAE3CCAA3}"/>
                </a:ext>
              </a:extLst>
            </p:cNvPr>
            <p:cNvSpPr/>
            <p:nvPr/>
          </p:nvSpPr>
          <p:spPr>
            <a:xfrm>
              <a:off x="3871965" y="920580"/>
              <a:ext cx="4621106" cy="2497667"/>
            </a:xfrm>
            <a:custGeom>
              <a:avLst/>
              <a:gdLst>
                <a:gd name="connsiteX0" fmla="*/ 1602722 w 3358326"/>
                <a:gd name="connsiteY0" fmla="*/ 0 h 1815144"/>
                <a:gd name="connsiteX1" fmla="*/ 3358326 w 3358326"/>
                <a:gd name="connsiteY1" fmla="*/ 1755604 h 1815144"/>
                <a:gd name="connsiteX2" fmla="*/ 3355320 w 3358326"/>
                <a:gd name="connsiteY2" fmla="*/ 1815144 h 1815144"/>
                <a:gd name="connsiteX3" fmla="*/ 3090090 w 3358326"/>
                <a:gd name="connsiteY3" fmla="*/ 1815144 h 1815144"/>
                <a:gd name="connsiteX4" fmla="*/ 3092855 w 3358326"/>
                <a:gd name="connsiteY4" fmla="*/ 1760373 h 1815144"/>
                <a:gd name="connsiteX5" fmla="*/ 3086104 w 3358326"/>
                <a:gd name="connsiteY5" fmla="*/ 1626666 h 1815144"/>
                <a:gd name="connsiteX6" fmla="*/ 3035625 w 3358326"/>
                <a:gd name="connsiteY6" fmla="*/ 1371085 h 1815144"/>
                <a:gd name="connsiteX7" fmla="*/ 1698481 w 3358326"/>
                <a:gd name="connsiteY7" fmla="*/ 270820 h 1815144"/>
                <a:gd name="connsiteX8" fmla="*/ 1591936 w 3358326"/>
                <a:gd name="connsiteY8" fmla="*/ 265775 h 1815144"/>
                <a:gd name="connsiteX9" fmla="*/ 1573771 w 3358326"/>
                <a:gd name="connsiteY9" fmla="*/ 266692 h 1815144"/>
                <a:gd name="connsiteX10" fmla="*/ 1573771 w 3358326"/>
                <a:gd name="connsiteY10" fmla="*/ 264915 h 1815144"/>
                <a:gd name="connsiteX11" fmla="*/ 1549784 w 3358326"/>
                <a:gd name="connsiteY11" fmla="*/ 263779 h 1815144"/>
                <a:gd name="connsiteX12" fmla="*/ 7815 w 3358326"/>
                <a:gd name="connsiteY12" fmla="*/ 1655276 h 1815144"/>
                <a:gd name="connsiteX13" fmla="*/ 0 w 3358326"/>
                <a:gd name="connsiteY13" fmla="*/ 1810029 h 1815144"/>
                <a:gd name="connsiteX14" fmla="*/ 8393 w 3358326"/>
                <a:gd name="connsiteY14" fmla="*/ 1643816 h 1815144"/>
                <a:gd name="connsiteX15" fmla="*/ 1502413 w 3358326"/>
                <a:gd name="connsiteY15" fmla="*/ 159251 h 1815144"/>
                <a:gd name="connsiteX16" fmla="*/ 1573771 w 3358326"/>
                <a:gd name="connsiteY16" fmla="*/ 155872 h 1815144"/>
                <a:gd name="connsiteX17" fmla="*/ 1573771 w 3358326"/>
                <a:gd name="connsiteY17" fmla="*/ 1462 h 18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8326" h="1815144">
                  <a:moveTo>
                    <a:pt x="1602722" y="0"/>
                  </a:moveTo>
                  <a:cubicBezTo>
                    <a:pt x="2572315" y="0"/>
                    <a:pt x="3358326" y="786011"/>
                    <a:pt x="3358326" y="1755604"/>
                  </a:cubicBezTo>
                  <a:lnTo>
                    <a:pt x="3355320" y="1815144"/>
                  </a:lnTo>
                  <a:lnTo>
                    <a:pt x="3090090" y="1815144"/>
                  </a:lnTo>
                  <a:lnTo>
                    <a:pt x="3092855" y="1760373"/>
                  </a:lnTo>
                  <a:lnTo>
                    <a:pt x="3086104" y="1626666"/>
                  </a:lnTo>
                  <a:lnTo>
                    <a:pt x="3035625" y="1371085"/>
                  </a:lnTo>
                  <a:cubicBezTo>
                    <a:pt x="2858743" y="776483"/>
                    <a:pt x="2334674" y="331373"/>
                    <a:pt x="1698481" y="270820"/>
                  </a:cubicBezTo>
                  <a:lnTo>
                    <a:pt x="1591936" y="265775"/>
                  </a:lnTo>
                  <a:lnTo>
                    <a:pt x="1573771" y="266692"/>
                  </a:lnTo>
                  <a:lnTo>
                    <a:pt x="1573771" y="264915"/>
                  </a:lnTo>
                  <a:lnTo>
                    <a:pt x="1549784" y="263779"/>
                  </a:lnTo>
                  <a:cubicBezTo>
                    <a:pt x="747260" y="263779"/>
                    <a:pt x="87189" y="873693"/>
                    <a:pt x="7815" y="1655276"/>
                  </a:cubicBezTo>
                  <a:lnTo>
                    <a:pt x="0" y="1810029"/>
                  </a:lnTo>
                  <a:lnTo>
                    <a:pt x="8393" y="1643816"/>
                  </a:lnTo>
                  <a:cubicBezTo>
                    <a:pt x="88187" y="858098"/>
                    <a:pt x="715264" y="234172"/>
                    <a:pt x="1502413" y="159251"/>
                  </a:cubicBezTo>
                  <a:lnTo>
                    <a:pt x="1573771" y="155872"/>
                  </a:lnTo>
                  <a:lnTo>
                    <a:pt x="1573771" y="14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900">
                <a:solidFill>
                  <a:schemeClr val="tx1"/>
                </a:solidFill>
                <a:latin typeface="#9Slide03 Arima Madurai Black" panose="00000A00000000000000" pitchFamily="2" charset="0"/>
                <a:cs typeface="#9Slide03 Arima Madurai Black" panose="00000A00000000000000" pitchFamily="2" charset="0"/>
              </a:endParaRPr>
            </a:p>
          </p:txBody>
        </p:sp>
        <p:sp>
          <p:nvSpPr>
            <p:cNvPr id="9" name="任意多边形 10">
              <a:extLst>
                <a:ext uri="{FF2B5EF4-FFF2-40B4-BE49-F238E27FC236}">
                  <a16:creationId xmlns:a16="http://schemas.microsoft.com/office/drawing/2014/main" id="{E67460B3-CCE7-414F-9DF3-0F13F73BC142}"/>
                </a:ext>
              </a:extLst>
            </p:cNvPr>
            <p:cNvSpPr/>
            <p:nvPr/>
          </p:nvSpPr>
          <p:spPr>
            <a:xfrm flipH="1" flipV="1">
              <a:off x="3716376" y="3418247"/>
              <a:ext cx="4621106" cy="2497667"/>
            </a:xfrm>
            <a:custGeom>
              <a:avLst/>
              <a:gdLst>
                <a:gd name="connsiteX0" fmla="*/ 1602722 w 3358326"/>
                <a:gd name="connsiteY0" fmla="*/ 0 h 1815144"/>
                <a:gd name="connsiteX1" fmla="*/ 3358326 w 3358326"/>
                <a:gd name="connsiteY1" fmla="*/ 1755604 h 1815144"/>
                <a:gd name="connsiteX2" fmla="*/ 3355320 w 3358326"/>
                <a:gd name="connsiteY2" fmla="*/ 1815144 h 1815144"/>
                <a:gd name="connsiteX3" fmla="*/ 3090090 w 3358326"/>
                <a:gd name="connsiteY3" fmla="*/ 1815144 h 1815144"/>
                <a:gd name="connsiteX4" fmla="*/ 3092855 w 3358326"/>
                <a:gd name="connsiteY4" fmla="*/ 1760373 h 1815144"/>
                <a:gd name="connsiteX5" fmla="*/ 3086104 w 3358326"/>
                <a:gd name="connsiteY5" fmla="*/ 1626666 h 1815144"/>
                <a:gd name="connsiteX6" fmla="*/ 3035625 w 3358326"/>
                <a:gd name="connsiteY6" fmla="*/ 1371085 h 1815144"/>
                <a:gd name="connsiteX7" fmla="*/ 1698481 w 3358326"/>
                <a:gd name="connsiteY7" fmla="*/ 270820 h 1815144"/>
                <a:gd name="connsiteX8" fmla="*/ 1591936 w 3358326"/>
                <a:gd name="connsiteY8" fmla="*/ 265775 h 1815144"/>
                <a:gd name="connsiteX9" fmla="*/ 1573771 w 3358326"/>
                <a:gd name="connsiteY9" fmla="*/ 266692 h 1815144"/>
                <a:gd name="connsiteX10" fmla="*/ 1573771 w 3358326"/>
                <a:gd name="connsiteY10" fmla="*/ 264915 h 1815144"/>
                <a:gd name="connsiteX11" fmla="*/ 1549784 w 3358326"/>
                <a:gd name="connsiteY11" fmla="*/ 263779 h 1815144"/>
                <a:gd name="connsiteX12" fmla="*/ 7815 w 3358326"/>
                <a:gd name="connsiteY12" fmla="*/ 1655276 h 1815144"/>
                <a:gd name="connsiteX13" fmla="*/ 0 w 3358326"/>
                <a:gd name="connsiteY13" fmla="*/ 1810029 h 1815144"/>
                <a:gd name="connsiteX14" fmla="*/ 8393 w 3358326"/>
                <a:gd name="connsiteY14" fmla="*/ 1643816 h 1815144"/>
                <a:gd name="connsiteX15" fmla="*/ 1502413 w 3358326"/>
                <a:gd name="connsiteY15" fmla="*/ 159251 h 1815144"/>
                <a:gd name="connsiteX16" fmla="*/ 1573771 w 3358326"/>
                <a:gd name="connsiteY16" fmla="*/ 155872 h 1815144"/>
                <a:gd name="connsiteX17" fmla="*/ 1573771 w 3358326"/>
                <a:gd name="connsiteY17" fmla="*/ 1462 h 18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8326" h="1815144">
                  <a:moveTo>
                    <a:pt x="1602722" y="0"/>
                  </a:moveTo>
                  <a:cubicBezTo>
                    <a:pt x="2572315" y="0"/>
                    <a:pt x="3358326" y="786011"/>
                    <a:pt x="3358326" y="1755604"/>
                  </a:cubicBezTo>
                  <a:lnTo>
                    <a:pt x="3355320" y="1815144"/>
                  </a:lnTo>
                  <a:lnTo>
                    <a:pt x="3090090" y="1815144"/>
                  </a:lnTo>
                  <a:lnTo>
                    <a:pt x="3092855" y="1760373"/>
                  </a:lnTo>
                  <a:lnTo>
                    <a:pt x="3086104" y="1626666"/>
                  </a:lnTo>
                  <a:lnTo>
                    <a:pt x="3035625" y="1371085"/>
                  </a:lnTo>
                  <a:cubicBezTo>
                    <a:pt x="2858743" y="776483"/>
                    <a:pt x="2334674" y="331373"/>
                    <a:pt x="1698481" y="270820"/>
                  </a:cubicBezTo>
                  <a:lnTo>
                    <a:pt x="1591936" y="265775"/>
                  </a:lnTo>
                  <a:lnTo>
                    <a:pt x="1573771" y="266692"/>
                  </a:lnTo>
                  <a:lnTo>
                    <a:pt x="1573771" y="264915"/>
                  </a:lnTo>
                  <a:lnTo>
                    <a:pt x="1549784" y="263779"/>
                  </a:lnTo>
                  <a:cubicBezTo>
                    <a:pt x="747260" y="263779"/>
                    <a:pt x="87189" y="873693"/>
                    <a:pt x="7815" y="1655276"/>
                  </a:cubicBezTo>
                  <a:lnTo>
                    <a:pt x="0" y="1810029"/>
                  </a:lnTo>
                  <a:lnTo>
                    <a:pt x="8393" y="1643816"/>
                  </a:lnTo>
                  <a:cubicBezTo>
                    <a:pt x="88187" y="858098"/>
                    <a:pt x="715264" y="234172"/>
                    <a:pt x="1502413" y="159251"/>
                  </a:cubicBezTo>
                  <a:lnTo>
                    <a:pt x="1573771" y="155872"/>
                  </a:lnTo>
                  <a:lnTo>
                    <a:pt x="1573771" y="14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900">
                <a:solidFill>
                  <a:schemeClr val="tx1"/>
                </a:solidFill>
                <a:latin typeface="#9Slide03 Arima Madurai Black" panose="00000A00000000000000" pitchFamily="2" charset="0"/>
                <a:cs typeface="#9Slide03 Arima Madurai Black" panose="00000A00000000000000" pitchFamily="2" charset="0"/>
              </a:endParaRPr>
            </a:p>
          </p:txBody>
        </p:sp>
        <p:sp>
          <p:nvSpPr>
            <p:cNvPr id="10" name="椭圆 11" descr="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
              <a:extLst>
                <a:ext uri="{FF2B5EF4-FFF2-40B4-BE49-F238E27FC236}">
                  <a16:creationId xmlns:a16="http://schemas.microsoft.com/office/drawing/2014/main" id="{CD0A32C5-1321-4B2C-96F7-FFFCAEC92499}"/>
                </a:ext>
              </a:extLst>
            </p:cNvPr>
            <p:cNvSpPr/>
            <p:nvPr/>
          </p:nvSpPr>
          <p:spPr>
            <a:xfrm>
              <a:off x="4368339" y="1678483"/>
              <a:ext cx="3479527" cy="3479527"/>
            </a:xfrm>
            <a:prstGeom prst="ellipse">
              <a:avLst/>
            </a:pr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solidFill>
                <a:latin typeface="#9Slide03 Arima Madurai Black" panose="00000A00000000000000" pitchFamily="2" charset="0"/>
                <a:cs typeface="#9Slide03 Arima Madurai Black" panose="00000A00000000000000" pitchFamily="2" charset="0"/>
              </a:endParaRPr>
            </a:p>
          </p:txBody>
        </p:sp>
      </p:grpSp>
      <p:sp>
        <p:nvSpPr>
          <p:cNvPr id="11" name="文本框 1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a:extLst>
              <a:ext uri="{FF2B5EF4-FFF2-40B4-BE49-F238E27FC236}">
                <a16:creationId xmlns:a16="http://schemas.microsoft.com/office/drawing/2014/main" id="{9FD2A96F-AD37-437F-81EB-438372120E23}"/>
              </a:ext>
            </a:extLst>
          </p:cNvPr>
          <p:cNvSpPr txBox="1"/>
          <p:nvPr/>
        </p:nvSpPr>
        <p:spPr>
          <a:xfrm>
            <a:off x="4392245" y="2230062"/>
            <a:ext cx="626869" cy="523220"/>
          </a:xfrm>
          <a:prstGeom prst="rect">
            <a:avLst/>
          </a:prstGeom>
          <a:noFill/>
        </p:spPr>
        <p:txBody>
          <a:bodyPr wrap="square" rtlCol="0">
            <a:spAutoFit/>
          </a:bodyPr>
          <a:lstStyle/>
          <a:p>
            <a:r>
              <a:rPr lang="en-US" altLang="zh-CN" sz="2800" b="1" dirty="0">
                <a:latin typeface="#9Slide03 Arima Madurai Black" panose="00000A00000000000000" pitchFamily="2" charset="0"/>
                <a:ea typeface="华文宋体" panose="02010600040101010101" pitchFamily="2" charset="-122"/>
                <a:cs typeface="#9Slide03 Arima Madurai Black" panose="00000A00000000000000" pitchFamily="2" charset="0"/>
              </a:rPr>
              <a:t>(1)</a:t>
            </a:r>
            <a:endParaRPr lang="zh-CN" altLang="en-US" sz="2800" b="1" dirty="0">
              <a:latin typeface="#9Slide03 Arima Madurai Black" panose="00000A00000000000000" pitchFamily="2" charset="0"/>
              <a:ea typeface="华文宋体" panose="02010600040101010101" pitchFamily="2" charset="-122"/>
              <a:cs typeface="#9Slide03 Arima Madurai Black" panose="00000A00000000000000" pitchFamily="2" charset="0"/>
            </a:endParaRPr>
          </a:p>
        </p:txBody>
      </p:sp>
      <p:grpSp>
        <p:nvGrpSpPr>
          <p:cNvPr id="12" name="组合 13"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a:extLst>
              <a:ext uri="{FF2B5EF4-FFF2-40B4-BE49-F238E27FC236}">
                <a16:creationId xmlns:a16="http://schemas.microsoft.com/office/drawing/2014/main" id="{B65DB715-126E-4BEA-9FB6-02CF29887EFB}"/>
              </a:ext>
            </a:extLst>
          </p:cNvPr>
          <p:cNvGrpSpPr/>
          <p:nvPr/>
        </p:nvGrpSpPr>
        <p:grpSpPr>
          <a:xfrm>
            <a:off x="4313673" y="3516693"/>
            <a:ext cx="923489" cy="935745"/>
            <a:chOff x="3716376" y="920580"/>
            <a:chExt cx="4776695" cy="4995334"/>
          </a:xfrm>
          <a:solidFill>
            <a:schemeClr val="accent4">
              <a:lumMod val="20000"/>
              <a:lumOff val="80000"/>
            </a:schemeClr>
          </a:solidFill>
        </p:grpSpPr>
        <p:sp>
          <p:nvSpPr>
            <p:cNvPr id="13" name="任意多边形 14">
              <a:extLst>
                <a:ext uri="{FF2B5EF4-FFF2-40B4-BE49-F238E27FC236}">
                  <a16:creationId xmlns:a16="http://schemas.microsoft.com/office/drawing/2014/main" id="{7D862B26-BCE8-4DAF-A044-9B6D3FC7828B}"/>
                </a:ext>
              </a:extLst>
            </p:cNvPr>
            <p:cNvSpPr/>
            <p:nvPr/>
          </p:nvSpPr>
          <p:spPr>
            <a:xfrm>
              <a:off x="3871965" y="920580"/>
              <a:ext cx="4621106" cy="2497667"/>
            </a:xfrm>
            <a:custGeom>
              <a:avLst/>
              <a:gdLst>
                <a:gd name="connsiteX0" fmla="*/ 1602722 w 3358326"/>
                <a:gd name="connsiteY0" fmla="*/ 0 h 1815144"/>
                <a:gd name="connsiteX1" fmla="*/ 3358326 w 3358326"/>
                <a:gd name="connsiteY1" fmla="*/ 1755604 h 1815144"/>
                <a:gd name="connsiteX2" fmla="*/ 3355320 w 3358326"/>
                <a:gd name="connsiteY2" fmla="*/ 1815144 h 1815144"/>
                <a:gd name="connsiteX3" fmla="*/ 3090090 w 3358326"/>
                <a:gd name="connsiteY3" fmla="*/ 1815144 h 1815144"/>
                <a:gd name="connsiteX4" fmla="*/ 3092855 w 3358326"/>
                <a:gd name="connsiteY4" fmla="*/ 1760373 h 1815144"/>
                <a:gd name="connsiteX5" fmla="*/ 3086104 w 3358326"/>
                <a:gd name="connsiteY5" fmla="*/ 1626666 h 1815144"/>
                <a:gd name="connsiteX6" fmla="*/ 3035625 w 3358326"/>
                <a:gd name="connsiteY6" fmla="*/ 1371085 h 1815144"/>
                <a:gd name="connsiteX7" fmla="*/ 1698481 w 3358326"/>
                <a:gd name="connsiteY7" fmla="*/ 270820 h 1815144"/>
                <a:gd name="connsiteX8" fmla="*/ 1591936 w 3358326"/>
                <a:gd name="connsiteY8" fmla="*/ 265775 h 1815144"/>
                <a:gd name="connsiteX9" fmla="*/ 1573771 w 3358326"/>
                <a:gd name="connsiteY9" fmla="*/ 266692 h 1815144"/>
                <a:gd name="connsiteX10" fmla="*/ 1573771 w 3358326"/>
                <a:gd name="connsiteY10" fmla="*/ 264915 h 1815144"/>
                <a:gd name="connsiteX11" fmla="*/ 1549784 w 3358326"/>
                <a:gd name="connsiteY11" fmla="*/ 263779 h 1815144"/>
                <a:gd name="connsiteX12" fmla="*/ 7815 w 3358326"/>
                <a:gd name="connsiteY12" fmla="*/ 1655276 h 1815144"/>
                <a:gd name="connsiteX13" fmla="*/ 0 w 3358326"/>
                <a:gd name="connsiteY13" fmla="*/ 1810029 h 1815144"/>
                <a:gd name="connsiteX14" fmla="*/ 8393 w 3358326"/>
                <a:gd name="connsiteY14" fmla="*/ 1643816 h 1815144"/>
                <a:gd name="connsiteX15" fmla="*/ 1502413 w 3358326"/>
                <a:gd name="connsiteY15" fmla="*/ 159251 h 1815144"/>
                <a:gd name="connsiteX16" fmla="*/ 1573771 w 3358326"/>
                <a:gd name="connsiteY16" fmla="*/ 155872 h 1815144"/>
                <a:gd name="connsiteX17" fmla="*/ 1573771 w 3358326"/>
                <a:gd name="connsiteY17" fmla="*/ 1462 h 18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8326" h="1815144">
                  <a:moveTo>
                    <a:pt x="1602722" y="0"/>
                  </a:moveTo>
                  <a:cubicBezTo>
                    <a:pt x="2572315" y="0"/>
                    <a:pt x="3358326" y="786011"/>
                    <a:pt x="3358326" y="1755604"/>
                  </a:cubicBezTo>
                  <a:lnTo>
                    <a:pt x="3355320" y="1815144"/>
                  </a:lnTo>
                  <a:lnTo>
                    <a:pt x="3090090" y="1815144"/>
                  </a:lnTo>
                  <a:lnTo>
                    <a:pt x="3092855" y="1760373"/>
                  </a:lnTo>
                  <a:lnTo>
                    <a:pt x="3086104" y="1626666"/>
                  </a:lnTo>
                  <a:lnTo>
                    <a:pt x="3035625" y="1371085"/>
                  </a:lnTo>
                  <a:cubicBezTo>
                    <a:pt x="2858743" y="776483"/>
                    <a:pt x="2334674" y="331373"/>
                    <a:pt x="1698481" y="270820"/>
                  </a:cubicBezTo>
                  <a:lnTo>
                    <a:pt x="1591936" y="265775"/>
                  </a:lnTo>
                  <a:lnTo>
                    <a:pt x="1573771" y="266692"/>
                  </a:lnTo>
                  <a:lnTo>
                    <a:pt x="1573771" y="264915"/>
                  </a:lnTo>
                  <a:lnTo>
                    <a:pt x="1549784" y="263779"/>
                  </a:lnTo>
                  <a:cubicBezTo>
                    <a:pt x="747260" y="263779"/>
                    <a:pt x="87189" y="873693"/>
                    <a:pt x="7815" y="1655276"/>
                  </a:cubicBezTo>
                  <a:lnTo>
                    <a:pt x="0" y="1810029"/>
                  </a:lnTo>
                  <a:lnTo>
                    <a:pt x="8393" y="1643816"/>
                  </a:lnTo>
                  <a:cubicBezTo>
                    <a:pt x="88187" y="858098"/>
                    <a:pt x="715264" y="234172"/>
                    <a:pt x="1502413" y="159251"/>
                  </a:cubicBezTo>
                  <a:lnTo>
                    <a:pt x="1573771" y="155872"/>
                  </a:lnTo>
                  <a:lnTo>
                    <a:pt x="1573771" y="14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900">
                <a:solidFill>
                  <a:schemeClr val="tx1"/>
                </a:solidFill>
                <a:latin typeface="#9Slide03 Arima Madurai Black" panose="00000A00000000000000" pitchFamily="2" charset="0"/>
                <a:cs typeface="#9Slide03 Arima Madurai Black" panose="00000A00000000000000" pitchFamily="2" charset="0"/>
              </a:endParaRPr>
            </a:p>
          </p:txBody>
        </p:sp>
        <p:sp>
          <p:nvSpPr>
            <p:cNvPr id="14" name="任意多边形 15">
              <a:extLst>
                <a:ext uri="{FF2B5EF4-FFF2-40B4-BE49-F238E27FC236}">
                  <a16:creationId xmlns:a16="http://schemas.microsoft.com/office/drawing/2014/main" id="{26D04C43-8BF2-426E-AC8C-89C047FD3EFD}"/>
                </a:ext>
              </a:extLst>
            </p:cNvPr>
            <p:cNvSpPr/>
            <p:nvPr/>
          </p:nvSpPr>
          <p:spPr>
            <a:xfrm flipH="1" flipV="1">
              <a:off x="3716376" y="3418247"/>
              <a:ext cx="4621106" cy="2497667"/>
            </a:xfrm>
            <a:custGeom>
              <a:avLst/>
              <a:gdLst>
                <a:gd name="connsiteX0" fmla="*/ 1602722 w 3358326"/>
                <a:gd name="connsiteY0" fmla="*/ 0 h 1815144"/>
                <a:gd name="connsiteX1" fmla="*/ 3358326 w 3358326"/>
                <a:gd name="connsiteY1" fmla="*/ 1755604 h 1815144"/>
                <a:gd name="connsiteX2" fmla="*/ 3355320 w 3358326"/>
                <a:gd name="connsiteY2" fmla="*/ 1815144 h 1815144"/>
                <a:gd name="connsiteX3" fmla="*/ 3090090 w 3358326"/>
                <a:gd name="connsiteY3" fmla="*/ 1815144 h 1815144"/>
                <a:gd name="connsiteX4" fmla="*/ 3092855 w 3358326"/>
                <a:gd name="connsiteY4" fmla="*/ 1760373 h 1815144"/>
                <a:gd name="connsiteX5" fmla="*/ 3086104 w 3358326"/>
                <a:gd name="connsiteY5" fmla="*/ 1626666 h 1815144"/>
                <a:gd name="connsiteX6" fmla="*/ 3035625 w 3358326"/>
                <a:gd name="connsiteY6" fmla="*/ 1371085 h 1815144"/>
                <a:gd name="connsiteX7" fmla="*/ 1698481 w 3358326"/>
                <a:gd name="connsiteY7" fmla="*/ 270820 h 1815144"/>
                <a:gd name="connsiteX8" fmla="*/ 1591936 w 3358326"/>
                <a:gd name="connsiteY8" fmla="*/ 265775 h 1815144"/>
                <a:gd name="connsiteX9" fmla="*/ 1573771 w 3358326"/>
                <a:gd name="connsiteY9" fmla="*/ 266692 h 1815144"/>
                <a:gd name="connsiteX10" fmla="*/ 1573771 w 3358326"/>
                <a:gd name="connsiteY10" fmla="*/ 264915 h 1815144"/>
                <a:gd name="connsiteX11" fmla="*/ 1549784 w 3358326"/>
                <a:gd name="connsiteY11" fmla="*/ 263779 h 1815144"/>
                <a:gd name="connsiteX12" fmla="*/ 7815 w 3358326"/>
                <a:gd name="connsiteY12" fmla="*/ 1655276 h 1815144"/>
                <a:gd name="connsiteX13" fmla="*/ 0 w 3358326"/>
                <a:gd name="connsiteY13" fmla="*/ 1810029 h 1815144"/>
                <a:gd name="connsiteX14" fmla="*/ 8393 w 3358326"/>
                <a:gd name="connsiteY14" fmla="*/ 1643816 h 1815144"/>
                <a:gd name="connsiteX15" fmla="*/ 1502413 w 3358326"/>
                <a:gd name="connsiteY15" fmla="*/ 159251 h 1815144"/>
                <a:gd name="connsiteX16" fmla="*/ 1573771 w 3358326"/>
                <a:gd name="connsiteY16" fmla="*/ 155872 h 1815144"/>
                <a:gd name="connsiteX17" fmla="*/ 1573771 w 3358326"/>
                <a:gd name="connsiteY17" fmla="*/ 1462 h 18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8326" h="1815144">
                  <a:moveTo>
                    <a:pt x="1602722" y="0"/>
                  </a:moveTo>
                  <a:cubicBezTo>
                    <a:pt x="2572315" y="0"/>
                    <a:pt x="3358326" y="786011"/>
                    <a:pt x="3358326" y="1755604"/>
                  </a:cubicBezTo>
                  <a:lnTo>
                    <a:pt x="3355320" y="1815144"/>
                  </a:lnTo>
                  <a:lnTo>
                    <a:pt x="3090090" y="1815144"/>
                  </a:lnTo>
                  <a:lnTo>
                    <a:pt x="3092855" y="1760373"/>
                  </a:lnTo>
                  <a:lnTo>
                    <a:pt x="3086104" y="1626666"/>
                  </a:lnTo>
                  <a:lnTo>
                    <a:pt x="3035625" y="1371085"/>
                  </a:lnTo>
                  <a:cubicBezTo>
                    <a:pt x="2858743" y="776483"/>
                    <a:pt x="2334674" y="331373"/>
                    <a:pt x="1698481" y="270820"/>
                  </a:cubicBezTo>
                  <a:lnTo>
                    <a:pt x="1591936" y="265775"/>
                  </a:lnTo>
                  <a:lnTo>
                    <a:pt x="1573771" y="266692"/>
                  </a:lnTo>
                  <a:lnTo>
                    <a:pt x="1573771" y="264915"/>
                  </a:lnTo>
                  <a:lnTo>
                    <a:pt x="1549784" y="263779"/>
                  </a:lnTo>
                  <a:cubicBezTo>
                    <a:pt x="747260" y="263779"/>
                    <a:pt x="87189" y="873693"/>
                    <a:pt x="7815" y="1655276"/>
                  </a:cubicBezTo>
                  <a:lnTo>
                    <a:pt x="0" y="1810029"/>
                  </a:lnTo>
                  <a:lnTo>
                    <a:pt x="8393" y="1643816"/>
                  </a:lnTo>
                  <a:cubicBezTo>
                    <a:pt x="88187" y="858098"/>
                    <a:pt x="715264" y="234172"/>
                    <a:pt x="1502413" y="159251"/>
                  </a:cubicBezTo>
                  <a:lnTo>
                    <a:pt x="1573771" y="155872"/>
                  </a:lnTo>
                  <a:lnTo>
                    <a:pt x="1573771" y="14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900">
                <a:solidFill>
                  <a:schemeClr val="tx1"/>
                </a:solidFill>
                <a:latin typeface="#9Slide03 Arima Madurai Black" panose="00000A00000000000000" pitchFamily="2" charset="0"/>
                <a:cs typeface="#9Slide03 Arima Madurai Black" panose="00000A00000000000000" pitchFamily="2" charset="0"/>
              </a:endParaRPr>
            </a:p>
          </p:txBody>
        </p:sp>
        <p:sp>
          <p:nvSpPr>
            <p:cNvPr id="15" name="椭圆 16" descr="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
              <a:extLst>
                <a:ext uri="{FF2B5EF4-FFF2-40B4-BE49-F238E27FC236}">
                  <a16:creationId xmlns:a16="http://schemas.microsoft.com/office/drawing/2014/main" id="{597D545E-47B5-46CC-8463-860B80BC0912}"/>
                </a:ext>
              </a:extLst>
            </p:cNvPr>
            <p:cNvSpPr/>
            <p:nvPr/>
          </p:nvSpPr>
          <p:spPr>
            <a:xfrm>
              <a:off x="4368339" y="1678483"/>
              <a:ext cx="3479527" cy="3479527"/>
            </a:xfrm>
            <a:prstGeom prst="ellipse">
              <a:avLst/>
            </a:pr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tx1"/>
                </a:solidFill>
                <a:latin typeface="#9Slide03 Arima Madurai Black" panose="00000A00000000000000" pitchFamily="2" charset="0"/>
                <a:cs typeface="#9Slide03 Arima Madurai Black" panose="00000A00000000000000" pitchFamily="2" charset="0"/>
              </a:endParaRPr>
            </a:p>
          </p:txBody>
        </p:sp>
      </p:grpSp>
      <p:sp>
        <p:nvSpPr>
          <p:cNvPr id="16" name="文本框 17"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a:extLst>
              <a:ext uri="{FF2B5EF4-FFF2-40B4-BE49-F238E27FC236}">
                <a16:creationId xmlns:a16="http://schemas.microsoft.com/office/drawing/2014/main" id="{0E2BC756-0DCD-4D66-B591-4DEC0ACA6D09}"/>
              </a:ext>
            </a:extLst>
          </p:cNvPr>
          <p:cNvSpPr txBox="1"/>
          <p:nvPr/>
        </p:nvSpPr>
        <p:spPr>
          <a:xfrm>
            <a:off x="4407285" y="3750292"/>
            <a:ext cx="626869" cy="523220"/>
          </a:xfrm>
          <a:prstGeom prst="rect">
            <a:avLst/>
          </a:prstGeom>
          <a:noFill/>
        </p:spPr>
        <p:txBody>
          <a:bodyPr wrap="square" rtlCol="0">
            <a:spAutoFit/>
          </a:bodyPr>
          <a:lstStyle/>
          <a:p>
            <a:r>
              <a:rPr lang="en-US" altLang="zh-CN" sz="2800" b="1" dirty="0">
                <a:latin typeface="#9Slide03 Arima Madurai Black" panose="00000A00000000000000" pitchFamily="2" charset="0"/>
                <a:ea typeface="华文宋体" panose="02010600040101010101" pitchFamily="2" charset="-122"/>
                <a:cs typeface="#9Slide03 Arima Madurai Black" panose="00000A00000000000000" pitchFamily="2" charset="0"/>
              </a:rPr>
              <a:t>(2)</a:t>
            </a:r>
            <a:endParaRPr lang="zh-CN" altLang="en-US" sz="2800" b="1" dirty="0">
              <a:latin typeface="#9Slide03 Arima Madurai Black" panose="00000A00000000000000" pitchFamily="2" charset="0"/>
              <a:ea typeface="华文宋体" panose="02010600040101010101" pitchFamily="2" charset="-122"/>
              <a:cs typeface="#9Slide03 Arima Madurai Black" panose="00000A00000000000000" pitchFamily="2" charset="0"/>
            </a:endParaRPr>
          </a:p>
        </p:txBody>
      </p:sp>
      <p:grpSp>
        <p:nvGrpSpPr>
          <p:cNvPr id="17" name="组合 18"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a:extLst>
              <a:ext uri="{FF2B5EF4-FFF2-40B4-BE49-F238E27FC236}">
                <a16:creationId xmlns:a16="http://schemas.microsoft.com/office/drawing/2014/main" id="{02C2E5D8-7EEF-4F74-89DC-3198A1B6712E}"/>
              </a:ext>
            </a:extLst>
          </p:cNvPr>
          <p:cNvGrpSpPr/>
          <p:nvPr/>
        </p:nvGrpSpPr>
        <p:grpSpPr>
          <a:xfrm>
            <a:off x="4351997" y="5101509"/>
            <a:ext cx="923489" cy="935745"/>
            <a:chOff x="3716376" y="920580"/>
            <a:chExt cx="4776695" cy="4995334"/>
          </a:xfrm>
          <a:solidFill>
            <a:schemeClr val="accent5">
              <a:lumMod val="40000"/>
              <a:lumOff val="60000"/>
            </a:schemeClr>
          </a:solidFill>
        </p:grpSpPr>
        <p:sp>
          <p:nvSpPr>
            <p:cNvPr id="18" name="任意多边形 19">
              <a:extLst>
                <a:ext uri="{FF2B5EF4-FFF2-40B4-BE49-F238E27FC236}">
                  <a16:creationId xmlns:a16="http://schemas.microsoft.com/office/drawing/2014/main" id="{1465176E-BF41-4077-A687-09610C194677}"/>
                </a:ext>
              </a:extLst>
            </p:cNvPr>
            <p:cNvSpPr/>
            <p:nvPr/>
          </p:nvSpPr>
          <p:spPr>
            <a:xfrm>
              <a:off x="3871965" y="920580"/>
              <a:ext cx="4621106" cy="2497667"/>
            </a:xfrm>
            <a:custGeom>
              <a:avLst/>
              <a:gdLst>
                <a:gd name="connsiteX0" fmla="*/ 1602722 w 3358326"/>
                <a:gd name="connsiteY0" fmla="*/ 0 h 1815144"/>
                <a:gd name="connsiteX1" fmla="*/ 3358326 w 3358326"/>
                <a:gd name="connsiteY1" fmla="*/ 1755604 h 1815144"/>
                <a:gd name="connsiteX2" fmla="*/ 3355320 w 3358326"/>
                <a:gd name="connsiteY2" fmla="*/ 1815144 h 1815144"/>
                <a:gd name="connsiteX3" fmla="*/ 3090090 w 3358326"/>
                <a:gd name="connsiteY3" fmla="*/ 1815144 h 1815144"/>
                <a:gd name="connsiteX4" fmla="*/ 3092855 w 3358326"/>
                <a:gd name="connsiteY4" fmla="*/ 1760373 h 1815144"/>
                <a:gd name="connsiteX5" fmla="*/ 3086104 w 3358326"/>
                <a:gd name="connsiteY5" fmla="*/ 1626666 h 1815144"/>
                <a:gd name="connsiteX6" fmla="*/ 3035625 w 3358326"/>
                <a:gd name="connsiteY6" fmla="*/ 1371085 h 1815144"/>
                <a:gd name="connsiteX7" fmla="*/ 1698481 w 3358326"/>
                <a:gd name="connsiteY7" fmla="*/ 270820 h 1815144"/>
                <a:gd name="connsiteX8" fmla="*/ 1591936 w 3358326"/>
                <a:gd name="connsiteY8" fmla="*/ 265775 h 1815144"/>
                <a:gd name="connsiteX9" fmla="*/ 1573771 w 3358326"/>
                <a:gd name="connsiteY9" fmla="*/ 266692 h 1815144"/>
                <a:gd name="connsiteX10" fmla="*/ 1573771 w 3358326"/>
                <a:gd name="connsiteY10" fmla="*/ 264915 h 1815144"/>
                <a:gd name="connsiteX11" fmla="*/ 1549784 w 3358326"/>
                <a:gd name="connsiteY11" fmla="*/ 263779 h 1815144"/>
                <a:gd name="connsiteX12" fmla="*/ 7815 w 3358326"/>
                <a:gd name="connsiteY12" fmla="*/ 1655276 h 1815144"/>
                <a:gd name="connsiteX13" fmla="*/ 0 w 3358326"/>
                <a:gd name="connsiteY13" fmla="*/ 1810029 h 1815144"/>
                <a:gd name="connsiteX14" fmla="*/ 8393 w 3358326"/>
                <a:gd name="connsiteY14" fmla="*/ 1643816 h 1815144"/>
                <a:gd name="connsiteX15" fmla="*/ 1502413 w 3358326"/>
                <a:gd name="connsiteY15" fmla="*/ 159251 h 1815144"/>
                <a:gd name="connsiteX16" fmla="*/ 1573771 w 3358326"/>
                <a:gd name="connsiteY16" fmla="*/ 155872 h 1815144"/>
                <a:gd name="connsiteX17" fmla="*/ 1573771 w 3358326"/>
                <a:gd name="connsiteY17" fmla="*/ 1462 h 18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8326" h="1815144">
                  <a:moveTo>
                    <a:pt x="1602722" y="0"/>
                  </a:moveTo>
                  <a:cubicBezTo>
                    <a:pt x="2572315" y="0"/>
                    <a:pt x="3358326" y="786011"/>
                    <a:pt x="3358326" y="1755604"/>
                  </a:cubicBezTo>
                  <a:lnTo>
                    <a:pt x="3355320" y="1815144"/>
                  </a:lnTo>
                  <a:lnTo>
                    <a:pt x="3090090" y="1815144"/>
                  </a:lnTo>
                  <a:lnTo>
                    <a:pt x="3092855" y="1760373"/>
                  </a:lnTo>
                  <a:lnTo>
                    <a:pt x="3086104" y="1626666"/>
                  </a:lnTo>
                  <a:lnTo>
                    <a:pt x="3035625" y="1371085"/>
                  </a:lnTo>
                  <a:cubicBezTo>
                    <a:pt x="2858743" y="776483"/>
                    <a:pt x="2334674" y="331373"/>
                    <a:pt x="1698481" y="270820"/>
                  </a:cubicBezTo>
                  <a:lnTo>
                    <a:pt x="1591936" y="265775"/>
                  </a:lnTo>
                  <a:lnTo>
                    <a:pt x="1573771" y="266692"/>
                  </a:lnTo>
                  <a:lnTo>
                    <a:pt x="1573771" y="264915"/>
                  </a:lnTo>
                  <a:lnTo>
                    <a:pt x="1549784" y="263779"/>
                  </a:lnTo>
                  <a:cubicBezTo>
                    <a:pt x="747260" y="263779"/>
                    <a:pt x="87189" y="873693"/>
                    <a:pt x="7815" y="1655276"/>
                  </a:cubicBezTo>
                  <a:lnTo>
                    <a:pt x="0" y="1810029"/>
                  </a:lnTo>
                  <a:lnTo>
                    <a:pt x="8393" y="1643816"/>
                  </a:lnTo>
                  <a:cubicBezTo>
                    <a:pt x="88187" y="858098"/>
                    <a:pt x="715264" y="234172"/>
                    <a:pt x="1502413" y="159251"/>
                  </a:cubicBezTo>
                  <a:lnTo>
                    <a:pt x="1573771" y="155872"/>
                  </a:lnTo>
                  <a:lnTo>
                    <a:pt x="1573771" y="14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900">
                <a:solidFill>
                  <a:schemeClr val="tx1"/>
                </a:solidFill>
                <a:latin typeface="#9Slide03 Arima Madurai Black" panose="00000A00000000000000" pitchFamily="2" charset="0"/>
                <a:cs typeface="#9Slide03 Arima Madurai Black" panose="00000A00000000000000" pitchFamily="2" charset="0"/>
              </a:endParaRPr>
            </a:p>
          </p:txBody>
        </p:sp>
        <p:sp>
          <p:nvSpPr>
            <p:cNvPr id="19" name="任意多边形 20">
              <a:extLst>
                <a:ext uri="{FF2B5EF4-FFF2-40B4-BE49-F238E27FC236}">
                  <a16:creationId xmlns:a16="http://schemas.microsoft.com/office/drawing/2014/main" id="{0211E455-2312-44DF-AAB8-AE28963D1FE8}"/>
                </a:ext>
              </a:extLst>
            </p:cNvPr>
            <p:cNvSpPr/>
            <p:nvPr/>
          </p:nvSpPr>
          <p:spPr>
            <a:xfrm flipH="1" flipV="1">
              <a:off x="3716376" y="3418247"/>
              <a:ext cx="4621106" cy="2497667"/>
            </a:xfrm>
            <a:custGeom>
              <a:avLst/>
              <a:gdLst>
                <a:gd name="connsiteX0" fmla="*/ 1602722 w 3358326"/>
                <a:gd name="connsiteY0" fmla="*/ 0 h 1815144"/>
                <a:gd name="connsiteX1" fmla="*/ 3358326 w 3358326"/>
                <a:gd name="connsiteY1" fmla="*/ 1755604 h 1815144"/>
                <a:gd name="connsiteX2" fmla="*/ 3355320 w 3358326"/>
                <a:gd name="connsiteY2" fmla="*/ 1815144 h 1815144"/>
                <a:gd name="connsiteX3" fmla="*/ 3090090 w 3358326"/>
                <a:gd name="connsiteY3" fmla="*/ 1815144 h 1815144"/>
                <a:gd name="connsiteX4" fmla="*/ 3092855 w 3358326"/>
                <a:gd name="connsiteY4" fmla="*/ 1760373 h 1815144"/>
                <a:gd name="connsiteX5" fmla="*/ 3086104 w 3358326"/>
                <a:gd name="connsiteY5" fmla="*/ 1626666 h 1815144"/>
                <a:gd name="connsiteX6" fmla="*/ 3035625 w 3358326"/>
                <a:gd name="connsiteY6" fmla="*/ 1371085 h 1815144"/>
                <a:gd name="connsiteX7" fmla="*/ 1698481 w 3358326"/>
                <a:gd name="connsiteY7" fmla="*/ 270820 h 1815144"/>
                <a:gd name="connsiteX8" fmla="*/ 1591936 w 3358326"/>
                <a:gd name="connsiteY8" fmla="*/ 265775 h 1815144"/>
                <a:gd name="connsiteX9" fmla="*/ 1573771 w 3358326"/>
                <a:gd name="connsiteY9" fmla="*/ 266692 h 1815144"/>
                <a:gd name="connsiteX10" fmla="*/ 1573771 w 3358326"/>
                <a:gd name="connsiteY10" fmla="*/ 264915 h 1815144"/>
                <a:gd name="connsiteX11" fmla="*/ 1549784 w 3358326"/>
                <a:gd name="connsiteY11" fmla="*/ 263779 h 1815144"/>
                <a:gd name="connsiteX12" fmla="*/ 7815 w 3358326"/>
                <a:gd name="connsiteY12" fmla="*/ 1655276 h 1815144"/>
                <a:gd name="connsiteX13" fmla="*/ 0 w 3358326"/>
                <a:gd name="connsiteY13" fmla="*/ 1810029 h 1815144"/>
                <a:gd name="connsiteX14" fmla="*/ 8393 w 3358326"/>
                <a:gd name="connsiteY14" fmla="*/ 1643816 h 1815144"/>
                <a:gd name="connsiteX15" fmla="*/ 1502413 w 3358326"/>
                <a:gd name="connsiteY15" fmla="*/ 159251 h 1815144"/>
                <a:gd name="connsiteX16" fmla="*/ 1573771 w 3358326"/>
                <a:gd name="connsiteY16" fmla="*/ 155872 h 1815144"/>
                <a:gd name="connsiteX17" fmla="*/ 1573771 w 3358326"/>
                <a:gd name="connsiteY17" fmla="*/ 1462 h 18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8326" h="1815144">
                  <a:moveTo>
                    <a:pt x="1602722" y="0"/>
                  </a:moveTo>
                  <a:cubicBezTo>
                    <a:pt x="2572315" y="0"/>
                    <a:pt x="3358326" y="786011"/>
                    <a:pt x="3358326" y="1755604"/>
                  </a:cubicBezTo>
                  <a:lnTo>
                    <a:pt x="3355320" y="1815144"/>
                  </a:lnTo>
                  <a:lnTo>
                    <a:pt x="3090090" y="1815144"/>
                  </a:lnTo>
                  <a:lnTo>
                    <a:pt x="3092855" y="1760373"/>
                  </a:lnTo>
                  <a:lnTo>
                    <a:pt x="3086104" y="1626666"/>
                  </a:lnTo>
                  <a:lnTo>
                    <a:pt x="3035625" y="1371085"/>
                  </a:lnTo>
                  <a:cubicBezTo>
                    <a:pt x="2858743" y="776483"/>
                    <a:pt x="2334674" y="331373"/>
                    <a:pt x="1698481" y="270820"/>
                  </a:cubicBezTo>
                  <a:lnTo>
                    <a:pt x="1591936" y="265775"/>
                  </a:lnTo>
                  <a:lnTo>
                    <a:pt x="1573771" y="266692"/>
                  </a:lnTo>
                  <a:lnTo>
                    <a:pt x="1573771" y="264915"/>
                  </a:lnTo>
                  <a:lnTo>
                    <a:pt x="1549784" y="263779"/>
                  </a:lnTo>
                  <a:cubicBezTo>
                    <a:pt x="747260" y="263779"/>
                    <a:pt x="87189" y="873693"/>
                    <a:pt x="7815" y="1655276"/>
                  </a:cubicBezTo>
                  <a:lnTo>
                    <a:pt x="0" y="1810029"/>
                  </a:lnTo>
                  <a:lnTo>
                    <a:pt x="8393" y="1643816"/>
                  </a:lnTo>
                  <a:cubicBezTo>
                    <a:pt x="88187" y="858098"/>
                    <a:pt x="715264" y="234172"/>
                    <a:pt x="1502413" y="159251"/>
                  </a:cubicBezTo>
                  <a:lnTo>
                    <a:pt x="1573771" y="155872"/>
                  </a:lnTo>
                  <a:lnTo>
                    <a:pt x="1573771" y="14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900">
                <a:solidFill>
                  <a:schemeClr val="tx1"/>
                </a:solidFill>
                <a:latin typeface="#9Slide03 Arima Madurai Black" panose="00000A00000000000000" pitchFamily="2" charset="0"/>
                <a:cs typeface="#9Slide03 Arima Madurai Black" panose="00000A00000000000000" pitchFamily="2" charset="0"/>
              </a:endParaRPr>
            </a:p>
          </p:txBody>
        </p:sp>
        <p:sp>
          <p:nvSpPr>
            <p:cNvPr id="20" name="椭圆 21" descr="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
              <a:extLst>
                <a:ext uri="{FF2B5EF4-FFF2-40B4-BE49-F238E27FC236}">
                  <a16:creationId xmlns:a16="http://schemas.microsoft.com/office/drawing/2014/main" id="{331EE57D-2A80-49A0-A94E-1E78237A96DB}"/>
                </a:ext>
              </a:extLst>
            </p:cNvPr>
            <p:cNvSpPr/>
            <p:nvPr/>
          </p:nvSpPr>
          <p:spPr>
            <a:xfrm>
              <a:off x="4368339" y="1678483"/>
              <a:ext cx="3479527" cy="3479527"/>
            </a:xfrm>
            <a:prstGeom prst="ellipse">
              <a:avLst/>
            </a:pr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tx1"/>
                </a:solidFill>
                <a:latin typeface="#9Slide03 Arima Madurai Black" panose="00000A00000000000000" pitchFamily="2" charset="0"/>
                <a:cs typeface="#9Slide03 Arima Madurai Black" panose="00000A00000000000000" pitchFamily="2" charset="0"/>
              </a:endParaRPr>
            </a:p>
          </p:txBody>
        </p:sp>
      </p:grpSp>
      <p:sp>
        <p:nvSpPr>
          <p:cNvPr id="21" name="文本框 22"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a:extLst>
              <a:ext uri="{FF2B5EF4-FFF2-40B4-BE49-F238E27FC236}">
                <a16:creationId xmlns:a16="http://schemas.microsoft.com/office/drawing/2014/main" id="{A4A2DDB6-696B-41D5-A63E-BE77262428DB}"/>
              </a:ext>
            </a:extLst>
          </p:cNvPr>
          <p:cNvSpPr txBox="1"/>
          <p:nvPr/>
        </p:nvSpPr>
        <p:spPr>
          <a:xfrm>
            <a:off x="4426447" y="5374416"/>
            <a:ext cx="626869" cy="523220"/>
          </a:xfrm>
          <a:prstGeom prst="rect">
            <a:avLst/>
          </a:prstGeom>
          <a:noFill/>
        </p:spPr>
        <p:txBody>
          <a:bodyPr wrap="square" rtlCol="0">
            <a:spAutoFit/>
          </a:bodyPr>
          <a:lstStyle/>
          <a:p>
            <a:r>
              <a:rPr lang="en-US" altLang="zh-CN" sz="2800" b="1" dirty="0">
                <a:latin typeface="#9Slide03 Arima Madurai Black" panose="00000A00000000000000" pitchFamily="2" charset="0"/>
                <a:ea typeface="华文宋体" panose="02010600040101010101" pitchFamily="2" charset="-122"/>
                <a:cs typeface="#9Slide03 Arima Madurai Black" panose="00000A00000000000000" pitchFamily="2" charset="0"/>
              </a:rPr>
              <a:t>(3)</a:t>
            </a:r>
            <a:endParaRPr lang="zh-CN" altLang="en-US" sz="2800" b="1" dirty="0">
              <a:latin typeface="#9Slide03 Arima Madurai Black" panose="00000A00000000000000" pitchFamily="2" charset="0"/>
              <a:ea typeface="华文宋体" panose="02010600040101010101" pitchFamily="2" charset="-122"/>
              <a:cs typeface="#9Slide03 Arima Madurai Black" panose="00000A00000000000000" pitchFamily="2" charset="0"/>
            </a:endParaRPr>
          </a:p>
        </p:txBody>
      </p:sp>
      <p:sp>
        <p:nvSpPr>
          <p:cNvPr id="22" name="Google Shape;130;p22">
            <a:extLst>
              <a:ext uri="{FF2B5EF4-FFF2-40B4-BE49-F238E27FC236}">
                <a16:creationId xmlns:a16="http://schemas.microsoft.com/office/drawing/2014/main" id="{783FCBA8-191F-4B6A-A4A4-F881DF4462E5}"/>
              </a:ext>
            </a:extLst>
          </p:cNvPr>
          <p:cNvSpPr txBox="1">
            <a:spLocks/>
          </p:cNvSpPr>
          <p:nvPr/>
        </p:nvSpPr>
        <p:spPr>
          <a:xfrm>
            <a:off x="2922894" y="456665"/>
            <a:ext cx="6693452" cy="1295128"/>
          </a:xfrm>
          <a:prstGeom prst="rect">
            <a:avLst/>
          </a:prstGeom>
        </p:spPr>
        <p:txBody>
          <a:bodyPr spcFirstLastPara="1" vert="horz" wrap="square" lIns="121900" tIns="121900" rIns="121900" bIns="12190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5000"/>
              </a:lnSpc>
              <a:spcAft>
                <a:spcPts val="1000"/>
              </a:spcAft>
              <a:tabLst>
                <a:tab pos="90168" algn="l"/>
                <a:tab pos="180335" algn="l"/>
              </a:tabLst>
            </a:pPr>
            <a:r>
              <a:rPr lang="en-US" sz="4000" b="1" dirty="0">
                <a:solidFill>
                  <a:srgbClr val="FF0000"/>
                </a:solidFill>
                <a:latin typeface="#9Slide07 IcielLa Chic Pro Shad" panose="02000506090000020004" pitchFamily="2" charset="0"/>
                <a:ea typeface="Calibri" panose="020F0502020204030204" pitchFamily="34" charset="0"/>
                <a:cs typeface="Times New Roman" panose="02020603050405020304" pitchFamily="18" charset="0"/>
              </a:rPr>
              <a:t>BÀI TẬP VỀ NHÀ</a:t>
            </a:r>
            <a:endParaRPr lang="en-US" sz="3200" dirty="0">
              <a:solidFill>
                <a:srgbClr val="FF0000"/>
              </a:solidFill>
              <a:latin typeface="#9Slide07 IcielLa Chic Pro Shad" panose="02000506090000020004" pitchFamily="2" charset="0"/>
              <a:ea typeface="Calibri" panose="020F0502020204030204" pitchFamily="34"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46501577-2870-4D9E-A34D-70D26A582FD2}"/>
              </a:ext>
            </a:extLst>
          </p:cNvPr>
          <p:cNvSpPr/>
          <p:nvPr/>
        </p:nvSpPr>
        <p:spPr>
          <a:xfrm>
            <a:off x="5481165" y="2017067"/>
            <a:ext cx="5838876" cy="873511"/>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latin typeface="#9Slide03 Arima Madurai" panose="00000500000000000000" pitchFamily="2" charset="0"/>
                <a:cs typeface="#9Slide03 Arima Madurai" panose="00000500000000000000" pitchFamily="2" charset="0"/>
              </a:rPr>
              <a:t>Xem</a:t>
            </a:r>
            <a:r>
              <a:rPr lang="en-US" sz="3200" b="1" dirty="0">
                <a:solidFill>
                  <a:schemeClr val="tx1"/>
                </a:solidFill>
                <a:latin typeface="#9Slide03 Arima Madurai" panose="00000500000000000000" pitchFamily="2" charset="0"/>
                <a:cs typeface="#9Slide03 Arima Madurai" panose="00000500000000000000" pitchFamily="2" charset="0"/>
              </a:rPr>
              <a:t> </a:t>
            </a:r>
            <a:r>
              <a:rPr lang="en-US" sz="3200" b="1" dirty="0" err="1">
                <a:solidFill>
                  <a:schemeClr val="tx1"/>
                </a:solidFill>
                <a:latin typeface="#9Slide03 Arima Madurai" panose="00000500000000000000" pitchFamily="2" charset="0"/>
                <a:cs typeface="#9Slide03 Arima Madurai" panose="00000500000000000000" pitchFamily="2" charset="0"/>
              </a:rPr>
              <a:t>lại</a:t>
            </a:r>
            <a:r>
              <a:rPr lang="en-US" sz="3200" b="1" dirty="0">
                <a:solidFill>
                  <a:schemeClr val="tx1"/>
                </a:solidFill>
                <a:latin typeface="#9Slide03 Arima Madurai" panose="00000500000000000000" pitchFamily="2" charset="0"/>
                <a:cs typeface="#9Slide03 Arima Madurai" panose="00000500000000000000" pitchFamily="2" charset="0"/>
              </a:rPr>
              <a:t> </a:t>
            </a:r>
            <a:r>
              <a:rPr lang="en-US" sz="3200" b="1" dirty="0" err="1">
                <a:solidFill>
                  <a:schemeClr val="tx1"/>
                </a:solidFill>
                <a:latin typeface="#9Slide03 Arima Madurai" panose="00000500000000000000" pitchFamily="2" charset="0"/>
                <a:cs typeface="#9Slide03 Arima Madurai" panose="00000500000000000000" pitchFamily="2" charset="0"/>
              </a:rPr>
              <a:t>nội</a:t>
            </a:r>
            <a:r>
              <a:rPr lang="en-US" sz="3200" b="1" dirty="0">
                <a:solidFill>
                  <a:schemeClr val="tx1"/>
                </a:solidFill>
                <a:latin typeface="#9Slide03 Arima Madurai" panose="00000500000000000000" pitchFamily="2" charset="0"/>
                <a:cs typeface="#9Slide03 Arima Madurai" panose="00000500000000000000" pitchFamily="2" charset="0"/>
              </a:rPr>
              <a:t> dung </a:t>
            </a:r>
            <a:r>
              <a:rPr lang="en-US" sz="3200" b="1" dirty="0" err="1">
                <a:solidFill>
                  <a:schemeClr val="tx1"/>
                </a:solidFill>
                <a:latin typeface="#9Slide03 Arima Madurai" panose="00000500000000000000" pitchFamily="2" charset="0"/>
                <a:cs typeface="#9Slide03 Arima Madurai" panose="00000500000000000000" pitchFamily="2" charset="0"/>
              </a:rPr>
              <a:t>bài</a:t>
            </a:r>
            <a:r>
              <a:rPr lang="en-US" sz="3200" b="1" dirty="0">
                <a:solidFill>
                  <a:schemeClr val="tx1"/>
                </a:solidFill>
                <a:latin typeface="#9Slide03 Arima Madurai" panose="00000500000000000000" pitchFamily="2" charset="0"/>
                <a:cs typeface="#9Slide03 Arima Madurai" panose="00000500000000000000" pitchFamily="2" charset="0"/>
              </a:rPr>
              <a:t> </a:t>
            </a:r>
            <a:r>
              <a:rPr lang="en-US" sz="3200" b="1" dirty="0" err="1">
                <a:solidFill>
                  <a:schemeClr val="tx1"/>
                </a:solidFill>
                <a:latin typeface="#9Slide03 Arima Madurai" panose="00000500000000000000" pitchFamily="2" charset="0"/>
                <a:cs typeface="#9Slide03 Arima Madurai" panose="00000500000000000000" pitchFamily="2" charset="0"/>
              </a:rPr>
              <a:t>học</a:t>
            </a:r>
            <a:endParaRPr lang="en-US" sz="3200" b="1" dirty="0">
              <a:solidFill>
                <a:schemeClr val="tx1"/>
              </a:solidFill>
              <a:latin typeface="#9Slide03 Arima Madurai" panose="00000500000000000000" pitchFamily="2" charset="0"/>
              <a:cs typeface="#9Slide03 Arima Madurai" panose="00000500000000000000" pitchFamily="2" charset="0"/>
            </a:endParaRPr>
          </a:p>
        </p:txBody>
      </p:sp>
      <p:sp>
        <p:nvSpPr>
          <p:cNvPr id="24" name="Rectangle: Rounded Corners 23">
            <a:extLst>
              <a:ext uri="{FF2B5EF4-FFF2-40B4-BE49-F238E27FC236}">
                <a16:creationId xmlns:a16="http://schemas.microsoft.com/office/drawing/2014/main" id="{76D110ED-7673-488C-8C94-0E203ED1F79A}"/>
              </a:ext>
            </a:extLst>
          </p:cNvPr>
          <p:cNvSpPr/>
          <p:nvPr/>
        </p:nvSpPr>
        <p:spPr>
          <a:xfrm>
            <a:off x="5481165" y="3576378"/>
            <a:ext cx="5838876" cy="873511"/>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latin typeface="#9Slide03 Arima Madurai" panose="00000500000000000000" pitchFamily="2" charset="0"/>
                <a:cs typeface="#9Slide03 Arima Madurai" panose="00000500000000000000" pitchFamily="2" charset="0"/>
              </a:rPr>
              <a:t>Viết</a:t>
            </a:r>
            <a:r>
              <a:rPr lang="en-US" sz="3200" b="1" dirty="0">
                <a:solidFill>
                  <a:schemeClr val="tx1"/>
                </a:solidFill>
                <a:latin typeface="#9Slide03 Arima Madurai" panose="00000500000000000000" pitchFamily="2" charset="0"/>
                <a:cs typeface="#9Slide03 Arima Madurai" panose="00000500000000000000" pitchFamily="2" charset="0"/>
              </a:rPr>
              <a:t> </a:t>
            </a:r>
            <a:r>
              <a:rPr lang="en-US" sz="3200" b="1" dirty="0" err="1">
                <a:solidFill>
                  <a:schemeClr val="tx1"/>
                </a:solidFill>
                <a:latin typeface="#9Slide03 Arima Madurai" panose="00000500000000000000" pitchFamily="2" charset="0"/>
                <a:cs typeface="#9Slide03 Arima Madurai" panose="00000500000000000000" pitchFamily="2" charset="0"/>
              </a:rPr>
              <a:t>bài</a:t>
            </a:r>
            <a:r>
              <a:rPr lang="en-US" sz="3200" b="1" dirty="0">
                <a:solidFill>
                  <a:schemeClr val="tx1"/>
                </a:solidFill>
                <a:latin typeface="#9Slide03 Arima Madurai" panose="00000500000000000000" pitchFamily="2" charset="0"/>
                <a:cs typeface="#9Slide03 Arima Madurai" panose="00000500000000000000" pitchFamily="2" charset="0"/>
              </a:rPr>
              <a:t> </a:t>
            </a:r>
            <a:r>
              <a:rPr lang="en-US" sz="3200" b="1" dirty="0" err="1">
                <a:solidFill>
                  <a:schemeClr val="tx1"/>
                </a:solidFill>
                <a:latin typeface="#9Slide03 Arima Madurai" panose="00000500000000000000" pitchFamily="2" charset="0"/>
                <a:cs typeface="#9Slide03 Arima Madurai" panose="00000500000000000000" pitchFamily="2" charset="0"/>
              </a:rPr>
              <a:t>hoàn</a:t>
            </a:r>
            <a:r>
              <a:rPr lang="en-US" sz="3200" b="1" dirty="0">
                <a:solidFill>
                  <a:schemeClr val="tx1"/>
                </a:solidFill>
                <a:latin typeface="#9Slide03 Arima Madurai" panose="00000500000000000000" pitchFamily="2" charset="0"/>
                <a:cs typeface="#9Slide03 Arima Madurai" panose="00000500000000000000" pitchFamily="2" charset="0"/>
              </a:rPr>
              <a:t> </a:t>
            </a:r>
            <a:r>
              <a:rPr lang="en-US" sz="3200" b="1" dirty="0" err="1">
                <a:solidFill>
                  <a:schemeClr val="tx1"/>
                </a:solidFill>
                <a:latin typeface="#9Slide03 Arima Madurai" panose="00000500000000000000" pitchFamily="2" charset="0"/>
                <a:cs typeface="#9Slide03 Arima Madurai" panose="00000500000000000000" pitchFamily="2" charset="0"/>
              </a:rPr>
              <a:t>thiện</a:t>
            </a:r>
            <a:r>
              <a:rPr lang="en-US" sz="3200" b="1" dirty="0">
                <a:solidFill>
                  <a:schemeClr val="tx1"/>
                </a:solidFill>
                <a:latin typeface="#9Slide03 Arima Madurai" panose="00000500000000000000" pitchFamily="2" charset="0"/>
                <a:cs typeface="#9Slide03 Arima Madurai" panose="00000500000000000000" pitchFamily="2" charset="0"/>
              </a:rPr>
              <a:t> </a:t>
            </a:r>
            <a:r>
              <a:rPr lang="en-US" sz="3200" b="1" dirty="0" err="1">
                <a:solidFill>
                  <a:schemeClr val="tx1"/>
                </a:solidFill>
                <a:latin typeface="#9Slide03 Arima Madurai" panose="00000500000000000000" pitchFamily="2" charset="0"/>
                <a:cs typeface="#9Slide03 Arima Madurai" panose="00000500000000000000" pitchFamily="2" charset="0"/>
              </a:rPr>
              <a:t>theo</a:t>
            </a:r>
            <a:r>
              <a:rPr lang="en-US" sz="3200" b="1" dirty="0">
                <a:solidFill>
                  <a:schemeClr val="tx1"/>
                </a:solidFill>
                <a:latin typeface="#9Slide03 Arima Madurai" panose="00000500000000000000" pitchFamily="2" charset="0"/>
                <a:cs typeface="#9Slide03 Arima Madurai" panose="00000500000000000000" pitchFamily="2" charset="0"/>
              </a:rPr>
              <a:t> </a:t>
            </a:r>
            <a:r>
              <a:rPr lang="en-US" sz="3200" b="1" dirty="0" err="1">
                <a:solidFill>
                  <a:schemeClr val="tx1"/>
                </a:solidFill>
                <a:latin typeface="#9Slide03 Arima Madurai" panose="00000500000000000000" pitchFamily="2" charset="0"/>
                <a:cs typeface="#9Slide03 Arima Madurai" panose="00000500000000000000" pitchFamily="2" charset="0"/>
              </a:rPr>
              <a:t>dàn</a:t>
            </a:r>
            <a:r>
              <a:rPr lang="en-US" sz="3200" b="1" dirty="0">
                <a:solidFill>
                  <a:schemeClr val="tx1"/>
                </a:solidFill>
                <a:latin typeface="#9Slide03 Arima Madurai" panose="00000500000000000000" pitchFamily="2" charset="0"/>
                <a:cs typeface="#9Slide03 Arima Madurai" panose="00000500000000000000" pitchFamily="2" charset="0"/>
              </a:rPr>
              <a:t> ý</a:t>
            </a:r>
          </a:p>
        </p:txBody>
      </p:sp>
      <p:sp>
        <p:nvSpPr>
          <p:cNvPr id="25" name="Rectangle: Rounded Corners 24">
            <a:extLst>
              <a:ext uri="{FF2B5EF4-FFF2-40B4-BE49-F238E27FC236}">
                <a16:creationId xmlns:a16="http://schemas.microsoft.com/office/drawing/2014/main" id="{72902B02-70F8-4069-99FA-9DF184E054CC}"/>
              </a:ext>
            </a:extLst>
          </p:cNvPr>
          <p:cNvSpPr/>
          <p:nvPr/>
        </p:nvSpPr>
        <p:spPr>
          <a:xfrm>
            <a:off x="5481165" y="5112836"/>
            <a:ext cx="5838876" cy="873511"/>
          </a:xfrm>
          <a:prstGeom prst="roundRect">
            <a:avLst>
              <a:gd name="adj"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9Slide03 Arima Madurai" panose="00000500000000000000" pitchFamily="2" charset="0"/>
                <a:cs typeface="#9Slide03 Arima Madurai" panose="00000500000000000000" pitchFamily="2" charset="0"/>
              </a:rPr>
              <a:t>Chia </a:t>
            </a:r>
            <a:r>
              <a:rPr lang="en-US" sz="3200" b="1" dirty="0" err="1">
                <a:solidFill>
                  <a:schemeClr val="tx1"/>
                </a:solidFill>
                <a:latin typeface="#9Slide03 Arima Madurai" panose="00000500000000000000" pitchFamily="2" charset="0"/>
                <a:cs typeface="#9Slide03 Arima Madurai" panose="00000500000000000000" pitchFamily="2" charset="0"/>
              </a:rPr>
              <a:t>sẻ</a:t>
            </a:r>
            <a:r>
              <a:rPr lang="en-US" sz="3200" b="1" dirty="0">
                <a:solidFill>
                  <a:schemeClr val="tx1"/>
                </a:solidFill>
                <a:latin typeface="#9Slide03 Arima Madurai" panose="00000500000000000000" pitchFamily="2" charset="0"/>
                <a:cs typeface="#9Slide03 Arima Madurai" panose="00000500000000000000" pitchFamily="2" charset="0"/>
              </a:rPr>
              <a:t> </a:t>
            </a:r>
            <a:r>
              <a:rPr lang="en-US" sz="3200" b="1" dirty="0" err="1">
                <a:solidFill>
                  <a:schemeClr val="tx1"/>
                </a:solidFill>
                <a:latin typeface="#9Slide03 Arima Madurai" panose="00000500000000000000" pitchFamily="2" charset="0"/>
                <a:cs typeface="#9Slide03 Arima Madurai" panose="00000500000000000000" pitchFamily="2" charset="0"/>
              </a:rPr>
              <a:t>vào</a:t>
            </a:r>
            <a:r>
              <a:rPr lang="en-US" sz="3200" b="1" dirty="0">
                <a:solidFill>
                  <a:schemeClr val="tx1"/>
                </a:solidFill>
                <a:latin typeface="#9Slide03 Arima Madurai" panose="00000500000000000000" pitchFamily="2" charset="0"/>
                <a:cs typeface="#9Slide03 Arima Madurai" panose="00000500000000000000" pitchFamily="2" charset="0"/>
              </a:rPr>
              <a:t> </a:t>
            </a:r>
            <a:r>
              <a:rPr lang="en-US" sz="3200" b="1" dirty="0" err="1">
                <a:solidFill>
                  <a:schemeClr val="tx1"/>
                </a:solidFill>
                <a:latin typeface="#9Slide03 Arima Madurai" panose="00000500000000000000" pitchFamily="2" charset="0"/>
                <a:cs typeface="#9Slide03 Arima Madurai" panose="00000500000000000000" pitchFamily="2" charset="0"/>
              </a:rPr>
              <a:t>tiết</a:t>
            </a:r>
            <a:r>
              <a:rPr lang="en-US" sz="3200" b="1" dirty="0">
                <a:solidFill>
                  <a:schemeClr val="tx1"/>
                </a:solidFill>
                <a:latin typeface="#9Slide03 Arima Madurai" panose="00000500000000000000" pitchFamily="2" charset="0"/>
                <a:cs typeface="#9Slide03 Arima Madurai" panose="00000500000000000000" pitchFamily="2" charset="0"/>
              </a:rPr>
              <a:t> </a:t>
            </a:r>
            <a:r>
              <a:rPr lang="en-US" sz="3200" b="1" dirty="0" err="1">
                <a:solidFill>
                  <a:schemeClr val="tx1"/>
                </a:solidFill>
                <a:latin typeface="#9Slide03 Arima Madurai" panose="00000500000000000000" pitchFamily="2" charset="0"/>
                <a:cs typeface="#9Slide03 Arima Madurai" panose="00000500000000000000" pitchFamily="2" charset="0"/>
              </a:rPr>
              <a:t>học</a:t>
            </a:r>
            <a:r>
              <a:rPr lang="en-US" sz="3200" b="1" dirty="0">
                <a:solidFill>
                  <a:schemeClr val="tx1"/>
                </a:solidFill>
                <a:latin typeface="#9Slide03 Arima Madurai" panose="00000500000000000000" pitchFamily="2" charset="0"/>
                <a:cs typeface="#9Slide03 Arima Madurai" panose="00000500000000000000" pitchFamily="2" charset="0"/>
              </a:rPr>
              <a:t> </a:t>
            </a:r>
            <a:r>
              <a:rPr lang="en-US" sz="3200" b="1" dirty="0" err="1">
                <a:solidFill>
                  <a:schemeClr val="tx1"/>
                </a:solidFill>
                <a:latin typeface="#9Slide03 Arima Madurai" panose="00000500000000000000" pitchFamily="2" charset="0"/>
                <a:cs typeface="#9Slide03 Arima Madurai" panose="00000500000000000000" pitchFamily="2" charset="0"/>
              </a:rPr>
              <a:t>sau</a:t>
            </a:r>
            <a:endParaRPr lang="en-US" sz="3200" b="1" dirty="0">
              <a:solidFill>
                <a:schemeClr val="tx1"/>
              </a:solidFill>
              <a:latin typeface="#9Slide03 Arima Madurai" panose="00000500000000000000" pitchFamily="2" charset="0"/>
              <a:cs typeface="#9Slide03 Arima Madurai" panose="00000500000000000000" pitchFamily="2" charset="0"/>
            </a:endParaRPr>
          </a:p>
        </p:txBody>
      </p:sp>
      <p:pic>
        <p:nvPicPr>
          <p:cNvPr id="26" name="Picture 25">
            <a:extLst>
              <a:ext uri="{FF2B5EF4-FFF2-40B4-BE49-F238E27FC236}">
                <a16:creationId xmlns:a16="http://schemas.microsoft.com/office/drawing/2014/main" id="{5DBD2FC7-01B7-4D33-A236-C4D4CB2AFE9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71767" b="48719"/>
          <a:stretch/>
        </p:blipFill>
        <p:spPr>
          <a:xfrm flipH="1">
            <a:off x="1727980" y="886357"/>
            <a:ext cx="3037639" cy="5514978"/>
          </a:xfrm>
          <a:prstGeom prst="rect">
            <a:avLst/>
          </a:prstGeom>
        </p:spPr>
      </p:pic>
    </p:spTree>
    <p:extLst>
      <p:ext uri="{BB962C8B-B14F-4D97-AF65-F5344CB8AC3E}">
        <p14:creationId xmlns:p14="http://schemas.microsoft.com/office/powerpoint/2010/main" val="3137157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8" presetClass="emph" presetSubtype="0" fill="hold" nodeType="withEffect">
                                  <p:stCondLst>
                                    <p:cond delay="1250"/>
                                  </p:stCondLst>
                                  <p:childTnLst>
                                    <p:animRot by="-21600000">
                                      <p:cBhvr>
                                        <p:cTn id="12" dur="4500" fill="hold"/>
                                        <p:tgtEl>
                                          <p:spTgt spid="7"/>
                                        </p:tgtEl>
                                        <p:attrNameLst>
                                          <p:attrName>r</p:attrName>
                                        </p:attrNameLst>
                                      </p:cBhvr>
                                    </p:animRot>
                                  </p:childTnLst>
                                </p:cTn>
                              </p:par>
                              <p:par>
                                <p:cTn id="13" presetID="31" presetClass="entr" presetSubtype="0" fill="hold"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par>
                                <p:cTn id="19" presetID="8" presetClass="emph" presetSubtype="0" fill="hold" nodeType="withEffect">
                                  <p:stCondLst>
                                    <p:cond delay="1500"/>
                                  </p:stCondLst>
                                  <p:childTnLst>
                                    <p:animRot by="-21600000">
                                      <p:cBhvr>
                                        <p:cTn id="20" dur="4500" fill="hold"/>
                                        <p:tgtEl>
                                          <p:spTgt spid="12"/>
                                        </p:tgtEl>
                                        <p:attrNameLst>
                                          <p:attrName>r</p:attrName>
                                        </p:attrNameLst>
                                      </p:cBhvr>
                                    </p:animRot>
                                  </p:childTnLst>
                                </p:cTn>
                              </p:par>
                              <p:par>
                                <p:cTn id="21" presetID="31" presetClass="entr" presetSubtype="0" fill="hold" nodeType="withEffect">
                                  <p:stCondLst>
                                    <p:cond delay="750"/>
                                  </p:stCondLst>
                                  <p:childTnLst>
                                    <p:set>
                                      <p:cBhvr>
                                        <p:cTn id="22" dur="1" fill="hold">
                                          <p:stCondLst>
                                            <p:cond delay="0"/>
                                          </p:stCondLst>
                                        </p:cTn>
                                        <p:tgtEl>
                                          <p:spTgt spid="17"/>
                                        </p:tgtEl>
                                        <p:attrNameLst>
                                          <p:attrName>style.visibility</p:attrName>
                                        </p:attrNameLst>
                                      </p:cBhvr>
                                      <p:to>
                                        <p:strVal val="visible"/>
                                      </p:to>
                                    </p:set>
                                    <p:anim calcmode="lin" valueType="num">
                                      <p:cBhvr>
                                        <p:cTn id="23" dur="1000" fill="hold"/>
                                        <p:tgtEl>
                                          <p:spTgt spid="17"/>
                                        </p:tgtEl>
                                        <p:attrNameLst>
                                          <p:attrName>ppt_w</p:attrName>
                                        </p:attrNameLst>
                                      </p:cBhvr>
                                      <p:tavLst>
                                        <p:tav tm="0">
                                          <p:val>
                                            <p:fltVal val="0"/>
                                          </p:val>
                                        </p:tav>
                                        <p:tav tm="100000">
                                          <p:val>
                                            <p:strVal val="#ppt_w"/>
                                          </p:val>
                                        </p:tav>
                                      </p:tavLst>
                                    </p:anim>
                                    <p:anim calcmode="lin" valueType="num">
                                      <p:cBhvr>
                                        <p:cTn id="24" dur="1000" fill="hold"/>
                                        <p:tgtEl>
                                          <p:spTgt spid="17"/>
                                        </p:tgtEl>
                                        <p:attrNameLst>
                                          <p:attrName>ppt_h</p:attrName>
                                        </p:attrNameLst>
                                      </p:cBhvr>
                                      <p:tavLst>
                                        <p:tav tm="0">
                                          <p:val>
                                            <p:fltVal val="0"/>
                                          </p:val>
                                        </p:tav>
                                        <p:tav tm="100000">
                                          <p:val>
                                            <p:strVal val="#ppt_h"/>
                                          </p:val>
                                        </p:tav>
                                      </p:tavLst>
                                    </p:anim>
                                    <p:anim calcmode="lin" valueType="num">
                                      <p:cBhvr>
                                        <p:cTn id="25" dur="1000" fill="hold"/>
                                        <p:tgtEl>
                                          <p:spTgt spid="17"/>
                                        </p:tgtEl>
                                        <p:attrNameLst>
                                          <p:attrName>style.rotation</p:attrName>
                                        </p:attrNameLst>
                                      </p:cBhvr>
                                      <p:tavLst>
                                        <p:tav tm="0">
                                          <p:val>
                                            <p:fltVal val="90"/>
                                          </p:val>
                                        </p:tav>
                                        <p:tav tm="100000">
                                          <p:val>
                                            <p:fltVal val="0"/>
                                          </p:val>
                                        </p:tav>
                                      </p:tavLst>
                                    </p:anim>
                                    <p:animEffect transition="in" filter="fade">
                                      <p:cBhvr>
                                        <p:cTn id="26" dur="1000"/>
                                        <p:tgtEl>
                                          <p:spTgt spid="17"/>
                                        </p:tgtEl>
                                      </p:cBhvr>
                                    </p:animEffect>
                                  </p:childTnLst>
                                </p:cTn>
                              </p:par>
                              <p:par>
                                <p:cTn id="27" presetID="8" presetClass="emph" presetSubtype="0" fill="hold" nodeType="withEffect">
                                  <p:stCondLst>
                                    <p:cond delay="1750"/>
                                  </p:stCondLst>
                                  <p:childTnLst>
                                    <p:animRot by="-21600000">
                                      <p:cBhvr>
                                        <p:cTn id="28" dur="4500" fill="hold"/>
                                        <p:tgtEl>
                                          <p:spTgt spid="17"/>
                                        </p:tgtEl>
                                        <p:attrNameLst>
                                          <p:attrName>r</p:attrName>
                                        </p:attrNameLst>
                                      </p:cBhvr>
                                    </p:animRot>
                                  </p:childTnLst>
                                </p:cTn>
                              </p:par>
                              <p:par>
                                <p:cTn id="29" presetID="23" presetClass="entr" presetSubtype="32" fill="hold" grpId="0" nodeType="withEffect">
                                  <p:stCondLst>
                                    <p:cond delay="2000"/>
                                  </p:stCondLst>
                                  <p:childTnLst>
                                    <p:set>
                                      <p:cBhvr>
                                        <p:cTn id="30" dur="1" fill="hold">
                                          <p:stCondLst>
                                            <p:cond delay="0"/>
                                          </p:stCondLst>
                                        </p:cTn>
                                        <p:tgtEl>
                                          <p:spTgt spid="11"/>
                                        </p:tgtEl>
                                        <p:attrNameLst>
                                          <p:attrName>style.visibility</p:attrName>
                                        </p:attrNameLst>
                                      </p:cBhvr>
                                      <p:to>
                                        <p:strVal val="visible"/>
                                      </p:to>
                                    </p:set>
                                    <p:anim calcmode="lin" valueType="num">
                                      <p:cBhvr>
                                        <p:cTn id="31" dur="750" fill="hold"/>
                                        <p:tgtEl>
                                          <p:spTgt spid="11"/>
                                        </p:tgtEl>
                                        <p:attrNameLst>
                                          <p:attrName>ppt_w</p:attrName>
                                        </p:attrNameLst>
                                      </p:cBhvr>
                                      <p:tavLst>
                                        <p:tav tm="0">
                                          <p:val>
                                            <p:strVal val="4*#ppt_w"/>
                                          </p:val>
                                        </p:tav>
                                        <p:tav tm="100000">
                                          <p:val>
                                            <p:strVal val="#ppt_w"/>
                                          </p:val>
                                        </p:tav>
                                      </p:tavLst>
                                    </p:anim>
                                    <p:anim calcmode="lin" valueType="num">
                                      <p:cBhvr>
                                        <p:cTn id="32" dur="750" fill="hold"/>
                                        <p:tgtEl>
                                          <p:spTgt spid="11"/>
                                        </p:tgtEl>
                                        <p:attrNameLst>
                                          <p:attrName>ppt_h</p:attrName>
                                        </p:attrNameLst>
                                      </p:cBhvr>
                                      <p:tavLst>
                                        <p:tav tm="0">
                                          <p:val>
                                            <p:strVal val="4*#ppt_h"/>
                                          </p:val>
                                        </p:tav>
                                        <p:tav tm="100000">
                                          <p:val>
                                            <p:strVal val="#ppt_h"/>
                                          </p:val>
                                        </p:tav>
                                      </p:tavLst>
                                    </p:anim>
                                  </p:childTnLst>
                                </p:cTn>
                              </p:par>
                              <p:par>
                                <p:cTn id="33" presetID="23" presetClass="entr" presetSubtype="32" fill="hold" grpId="0" nodeType="withEffect">
                                  <p:stCondLst>
                                    <p:cond delay="2250"/>
                                  </p:stCondLst>
                                  <p:childTnLst>
                                    <p:set>
                                      <p:cBhvr>
                                        <p:cTn id="34" dur="1" fill="hold">
                                          <p:stCondLst>
                                            <p:cond delay="0"/>
                                          </p:stCondLst>
                                        </p:cTn>
                                        <p:tgtEl>
                                          <p:spTgt spid="16"/>
                                        </p:tgtEl>
                                        <p:attrNameLst>
                                          <p:attrName>style.visibility</p:attrName>
                                        </p:attrNameLst>
                                      </p:cBhvr>
                                      <p:to>
                                        <p:strVal val="visible"/>
                                      </p:to>
                                    </p:set>
                                    <p:anim calcmode="lin" valueType="num">
                                      <p:cBhvr>
                                        <p:cTn id="35" dur="750" fill="hold"/>
                                        <p:tgtEl>
                                          <p:spTgt spid="16"/>
                                        </p:tgtEl>
                                        <p:attrNameLst>
                                          <p:attrName>ppt_w</p:attrName>
                                        </p:attrNameLst>
                                      </p:cBhvr>
                                      <p:tavLst>
                                        <p:tav tm="0">
                                          <p:val>
                                            <p:strVal val="4*#ppt_w"/>
                                          </p:val>
                                        </p:tav>
                                        <p:tav tm="100000">
                                          <p:val>
                                            <p:strVal val="#ppt_w"/>
                                          </p:val>
                                        </p:tav>
                                      </p:tavLst>
                                    </p:anim>
                                    <p:anim calcmode="lin" valueType="num">
                                      <p:cBhvr>
                                        <p:cTn id="36" dur="750" fill="hold"/>
                                        <p:tgtEl>
                                          <p:spTgt spid="16"/>
                                        </p:tgtEl>
                                        <p:attrNameLst>
                                          <p:attrName>ppt_h</p:attrName>
                                        </p:attrNameLst>
                                      </p:cBhvr>
                                      <p:tavLst>
                                        <p:tav tm="0">
                                          <p:val>
                                            <p:strVal val="4*#ppt_h"/>
                                          </p:val>
                                        </p:tav>
                                        <p:tav tm="100000">
                                          <p:val>
                                            <p:strVal val="#ppt_h"/>
                                          </p:val>
                                        </p:tav>
                                      </p:tavLst>
                                    </p:anim>
                                  </p:childTnLst>
                                </p:cTn>
                              </p:par>
                              <p:par>
                                <p:cTn id="37" presetID="23" presetClass="entr" presetSubtype="32" fill="hold" grpId="0" nodeType="withEffect">
                                  <p:stCondLst>
                                    <p:cond delay="2500"/>
                                  </p:stCondLst>
                                  <p:childTnLst>
                                    <p:set>
                                      <p:cBhvr>
                                        <p:cTn id="38" dur="1" fill="hold">
                                          <p:stCondLst>
                                            <p:cond delay="0"/>
                                          </p:stCondLst>
                                        </p:cTn>
                                        <p:tgtEl>
                                          <p:spTgt spid="21"/>
                                        </p:tgtEl>
                                        <p:attrNameLst>
                                          <p:attrName>style.visibility</p:attrName>
                                        </p:attrNameLst>
                                      </p:cBhvr>
                                      <p:to>
                                        <p:strVal val="visible"/>
                                      </p:to>
                                    </p:set>
                                    <p:anim calcmode="lin" valueType="num">
                                      <p:cBhvr>
                                        <p:cTn id="39" dur="750" fill="hold"/>
                                        <p:tgtEl>
                                          <p:spTgt spid="21"/>
                                        </p:tgtEl>
                                        <p:attrNameLst>
                                          <p:attrName>ppt_w</p:attrName>
                                        </p:attrNameLst>
                                      </p:cBhvr>
                                      <p:tavLst>
                                        <p:tav tm="0">
                                          <p:val>
                                            <p:strVal val="4*#ppt_w"/>
                                          </p:val>
                                        </p:tav>
                                        <p:tav tm="100000">
                                          <p:val>
                                            <p:strVal val="#ppt_w"/>
                                          </p:val>
                                        </p:tav>
                                      </p:tavLst>
                                    </p:anim>
                                    <p:anim calcmode="lin" valueType="num">
                                      <p:cBhvr>
                                        <p:cTn id="40" dur="750" fill="hold"/>
                                        <p:tgtEl>
                                          <p:spTgt spid="21"/>
                                        </p:tgtEl>
                                        <p:attrNameLst>
                                          <p:attrName>ppt_h</p:attrName>
                                        </p:attrNameLst>
                                      </p:cBhvr>
                                      <p:tavLst>
                                        <p:tav tm="0">
                                          <p:val>
                                            <p:strVal val="4*#ppt_h"/>
                                          </p:val>
                                        </p:tav>
                                        <p:tav tm="100000">
                                          <p:val>
                                            <p:strVal val="#ppt_h"/>
                                          </p:val>
                                        </p:tav>
                                      </p:tavLst>
                                    </p:anim>
                                  </p:childTnLst>
                                </p:cTn>
                              </p:par>
                              <p:par>
                                <p:cTn id="41" presetID="26" presetClass="emph" presetSubtype="0" fill="hold" grpId="1" nodeType="withEffect">
                                  <p:stCondLst>
                                    <p:cond delay="3500"/>
                                  </p:stCondLst>
                                  <p:childTnLst>
                                    <p:animEffect transition="out" filter="fade">
                                      <p:cBhvr>
                                        <p:cTn id="42" dur="500" tmFilter="0, 0; .2, .5; .8, .5; 1, 0"/>
                                        <p:tgtEl>
                                          <p:spTgt spid="11"/>
                                        </p:tgtEl>
                                      </p:cBhvr>
                                    </p:animEffect>
                                    <p:animScale>
                                      <p:cBhvr>
                                        <p:cTn id="43" dur="250" autoRev="1" fill="hold"/>
                                        <p:tgtEl>
                                          <p:spTgt spid="11"/>
                                        </p:tgtEl>
                                      </p:cBhvr>
                                      <p:by x="105000" y="105000"/>
                                    </p:animScale>
                                  </p:childTnLst>
                                </p:cTn>
                              </p:par>
                              <p:par>
                                <p:cTn id="44" presetID="26" presetClass="emph" presetSubtype="0" fill="hold" grpId="1" nodeType="withEffect">
                                  <p:stCondLst>
                                    <p:cond delay="3750"/>
                                  </p:stCondLst>
                                  <p:childTnLst>
                                    <p:animEffect transition="out" filter="fade">
                                      <p:cBhvr>
                                        <p:cTn id="45" dur="500" tmFilter="0, 0; .2, .5; .8, .5; 1, 0"/>
                                        <p:tgtEl>
                                          <p:spTgt spid="16"/>
                                        </p:tgtEl>
                                      </p:cBhvr>
                                    </p:animEffect>
                                    <p:animScale>
                                      <p:cBhvr>
                                        <p:cTn id="46" dur="250" autoRev="1" fill="hold"/>
                                        <p:tgtEl>
                                          <p:spTgt spid="16"/>
                                        </p:tgtEl>
                                      </p:cBhvr>
                                      <p:by x="105000" y="105000"/>
                                    </p:animScale>
                                  </p:childTnLst>
                                </p:cTn>
                              </p:par>
                              <p:par>
                                <p:cTn id="47" presetID="26" presetClass="emph" presetSubtype="0" fill="hold" grpId="1" nodeType="withEffect">
                                  <p:stCondLst>
                                    <p:cond delay="4000"/>
                                  </p:stCondLst>
                                  <p:childTnLst>
                                    <p:animEffect transition="out" filter="fade">
                                      <p:cBhvr>
                                        <p:cTn id="48" dur="500" tmFilter="0, 0; .2, .5; .8, .5; 1, 0"/>
                                        <p:tgtEl>
                                          <p:spTgt spid="21"/>
                                        </p:tgtEl>
                                      </p:cBhvr>
                                    </p:animEffect>
                                    <p:animScale>
                                      <p:cBhvr>
                                        <p:cTn id="49" dur="250" autoRev="1" fill="hold"/>
                                        <p:tgtEl>
                                          <p:spTgt spid="21"/>
                                        </p:tgtEl>
                                      </p:cBhvr>
                                      <p:by x="105000" y="105000"/>
                                    </p:animScale>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arn(inVertical)">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arn(inVertical)">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barn(inVertical)">
                                      <p:cBhvr>
                                        <p:cTn id="6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6" grpId="0"/>
      <p:bldP spid="16" grpId="1"/>
      <p:bldP spid="21" grpId="0"/>
      <p:bldP spid="21" grpId="1"/>
      <p:bldP spid="23" grpId="0" animBg="1"/>
      <p:bldP spid="24"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949A565-F083-4ED1-A28E-C3C22692CFCA}"/>
              </a:ext>
            </a:extLst>
          </p:cNvPr>
          <p:cNvGrpSpPr/>
          <p:nvPr/>
        </p:nvGrpSpPr>
        <p:grpSpPr>
          <a:xfrm>
            <a:off x="341927" y="510862"/>
            <a:ext cx="11441759" cy="5581092"/>
            <a:chOff x="341926" y="208486"/>
            <a:chExt cx="11441759" cy="588346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7894258" y="4544425"/>
            <a:ext cx="2221819" cy="797434"/>
          </a:xfrm>
          <a:prstGeom prst="rect">
            <a:avLst/>
          </a:prstGeom>
        </p:spPr>
      </p:pic>
      <p:pic>
        <p:nvPicPr>
          <p:cNvPr id="141" name="图片 140">
            <a:extLst>
              <a:ext uri="{FF2B5EF4-FFF2-40B4-BE49-F238E27FC236}">
                <a16:creationId xmlns:a16="http://schemas.microsoft.com/office/drawing/2014/main" id="{C7841B54-9F73-4DED-A8BA-EC1305A0BB9C}"/>
              </a:ext>
            </a:extLst>
          </p:cNvPr>
          <p:cNvPicPr>
            <a:picLocks noChangeAspect="1"/>
          </p:cNvPicPr>
          <p:nvPr/>
        </p:nvPicPr>
        <p:blipFill>
          <a:blip r:embed="rId8"/>
          <a:stretch>
            <a:fillRect/>
          </a:stretch>
        </p:blipFill>
        <p:spPr>
          <a:xfrm>
            <a:off x="2234604" y="4871778"/>
            <a:ext cx="2002317" cy="1594869"/>
          </a:xfrm>
          <a:prstGeom prst="rect">
            <a:avLst/>
          </a:prstGeom>
        </p:spPr>
      </p:pic>
      <p:pic>
        <p:nvPicPr>
          <p:cNvPr id="142" name="图片 141">
            <a:extLst>
              <a:ext uri="{FF2B5EF4-FFF2-40B4-BE49-F238E27FC236}">
                <a16:creationId xmlns:a16="http://schemas.microsoft.com/office/drawing/2014/main" id="{6A9AAE3E-8C65-49C5-8093-BFCE4DB36291}"/>
              </a:ext>
            </a:extLst>
          </p:cNvPr>
          <p:cNvPicPr>
            <a:picLocks noChangeAspect="1"/>
          </p:cNvPicPr>
          <p:nvPr/>
        </p:nvPicPr>
        <p:blipFill>
          <a:blip r:embed="rId9"/>
          <a:stretch>
            <a:fillRect/>
          </a:stretch>
        </p:blipFill>
        <p:spPr>
          <a:xfrm>
            <a:off x="10116077" y="4493461"/>
            <a:ext cx="586470" cy="582368"/>
          </a:xfrm>
          <a:prstGeom prst="rect">
            <a:avLst/>
          </a:prstGeom>
        </p:spPr>
      </p:pic>
      <p:grpSp>
        <p:nvGrpSpPr>
          <p:cNvPr id="7" name="组合 6">
            <a:extLst>
              <a:ext uri="{FF2B5EF4-FFF2-40B4-BE49-F238E27FC236}">
                <a16:creationId xmlns:a16="http://schemas.microsoft.com/office/drawing/2014/main" id="{0106CC76-29AA-4155-BE1F-91F89FF8C09C}"/>
              </a:ext>
            </a:extLst>
          </p:cNvPr>
          <p:cNvGrpSpPr/>
          <p:nvPr/>
        </p:nvGrpSpPr>
        <p:grpSpPr>
          <a:xfrm>
            <a:off x="4578000" y="984919"/>
            <a:ext cx="682291" cy="731867"/>
            <a:chOff x="4312426" y="962812"/>
            <a:chExt cx="896190" cy="1012024"/>
          </a:xfrm>
        </p:grpSpPr>
        <p:pic>
          <p:nvPicPr>
            <p:cNvPr id="144" name="图片 143">
              <a:extLst>
                <a:ext uri="{FF2B5EF4-FFF2-40B4-BE49-F238E27FC236}">
                  <a16:creationId xmlns:a16="http://schemas.microsoft.com/office/drawing/2014/main" id="{18EA0D29-E2A5-47C0-9743-CBE90632D5C0}"/>
                </a:ext>
              </a:extLst>
            </p:cNvPr>
            <p:cNvPicPr>
              <a:picLocks noChangeAspect="1"/>
            </p:cNvPicPr>
            <p:nvPr/>
          </p:nvPicPr>
          <p:blipFill>
            <a:blip r:embed="rId10"/>
            <a:stretch>
              <a:fillRect/>
            </a:stretch>
          </p:blipFill>
          <p:spPr>
            <a:xfrm>
              <a:off x="4312426" y="962812"/>
              <a:ext cx="896190" cy="1012024"/>
            </a:xfrm>
            <a:prstGeom prst="rect">
              <a:avLst/>
            </a:prstGeom>
          </p:spPr>
        </p:pic>
        <p:sp>
          <p:nvSpPr>
            <p:cNvPr id="117" name="文本框 116">
              <a:extLst>
                <a:ext uri="{FF2B5EF4-FFF2-40B4-BE49-F238E27FC236}">
                  <a16:creationId xmlns:a16="http://schemas.microsoft.com/office/drawing/2014/main" id="{00B3E71D-A69A-4BC3-A2BA-62C4358EBE52}"/>
                </a:ext>
              </a:extLst>
            </p:cNvPr>
            <p:cNvSpPr txBox="1"/>
            <p:nvPr/>
          </p:nvSpPr>
          <p:spPr>
            <a:xfrm>
              <a:off x="4511285" y="1195746"/>
              <a:ext cx="483435" cy="695223"/>
            </a:xfrm>
            <a:prstGeom prst="rect">
              <a:avLst/>
            </a:prstGeom>
            <a:noFill/>
          </p:spPr>
          <p:txBody>
            <a:bodyPr wrap="square" rtlCol="0">
              <a:spAutoFit/>
            </a:bodyPr>
            <a:lstStyle/>
            <a:p>
              <a:pPr algn="ctr"/>
              <a:r>
                <a:rPr lang="en-US" altLang="zh-CN" sz="2667" b="1" dirty="0">
                  <a:solidFill>
                    <a:schemeClr val="bg1"/>
                  </a:solidFill>
                  <a:latin typeface="#9Slide03 Arima Madurai Black" panose="00000A00000000000000" pitchFamily="2" charset="0"/>
                  <a:cs typeface="#9Slide03 Arima Madurai Black" panose="00000A00000000000000" pitchFamily="2" charset="0"/>
                </a:rPr>
                <a:t>H</a:t>
              </a:r>
              <a:endParaRPr lang="zh-CN" altLang="en-US" sz="2667" b="1" dirty="0">
                <a:solidFill>
                  <a:schemeClr val="bg1"/>
                </a:solidFill>
                <a:latin typeface="#9Slide03 Arima Madurai Black" panose="00000A00000000000000" pitchFamily="2" charset="0"/>
                <a:cs typeface="#9Slide03 Arima Madurai Black" panose="00000A00000000000000" pitchFamily="2" charset="0"/>
              </a:endParaRPr>
            </a:p>
          </p:txBody>
        </p:sp>
      </p:grpSp>
      <p:grpSp>
        <p:nvGrpSpPr>
          <p:cNvPr id="6" name="组合 5">
            <a:extLst>
              <a:ext uri="{FF2B5EF4-FFF2-40B4-BE49-F238E27FC236}">
                <a16:creationId xmlns:a16="http://schemas.microsoft.com/office/drawing/2014/main" id="{EB637EEC-697A-4846-99CE-4EE5F3398728}"/>
              </a:ext>
            </a:extLst>
          </p:cNvPr>
          <p:cNvGrpSpPr/>
          <p:nvPr/>
        </p:nvGrpSpPr>
        <p:grpSpPr>
          <a:xfrm>
            <a:off x="5359183" y="990552"/>
            <a:ext cx="737987" cy="789180"/>
            <a:chOff x="5339818" y="914030"/>
            <a:chExt cx="969348" cy="1091279"/>
          </a:xfrm>
        </p:grpSpPr>
        <p:pic>
          <p:nvPicPr>
            <p:cNvPr id="147" name="图片 146">
              <a:extLst>
                <a:ext uri="{FF2B5EF4-FFF2-40B4-BE49-F238E27FC236}">
                  <a16:creationId xmlns:a16="http://schemas.microsoft.com/office/drawing/2014/main" id="{A1053DDF-CC48-447B-911C-2E9EDC90EFE3}"/>
                </a:ext>
              </a:extLst>
            </p:cNvPr>
            <p:cNvPicPr>
              <a:picLocks noChangeAspect="1"/>
            </p:cNvPicPr>
            <p:nvPr/>
          </p:nvPicPr>
          <p:blipFill>
            <a:blip r:embed="rId11"/>
            <a:stretch>
              <a:fillRect/>
            </a:stretch>
          </p:blipFill>
          <p:spPr>
            <a:xfrm>
              <a:off x="5339818" y="914030"/>
              <a:ext cx="969348" cy="1091279"/>
            </a:xfrm>
            <a:prstGeom prst="rect">
              <a:avLst/>
            </a:prstGeom>
          </p:spPr>
        </p:pic>
        <p:sp>
          <p:nvSpPr>
            <p:cNvPr id="125" name="文本框 124">
              <a:extLst>
                <a:ext uri="{FF2B5EF4-FFF2-40B4-BE49-F238E27FC236}">
                  <a16:creationId xmlns:a16="http://schemas.microsoft.com/office/drawing/2014/main" id="{7911EDDA-A01A-497B-8E48-4432FFDAA674}"/>
                </a:ext>
              </a:extLst>
            </p:cNvPr>
            <p:cNvSpPr txBox="1"/>
            <p:nvPr/>
          </p:nvSpPr>
          <p:spPr>
            <a:xfrm>
              <a:off x="5566779" y="1177131"/>
              <a:ext cx="483436" cy="695225"/>
            </a:xfrm>
            <a:prstGeom prst="rect">
              <a:avLst/>
            </a:prstGeom>
            <a:noFill/>
          </p:spPr>
          <p:txBody>
            <a:bodyPr wrap="square" rtlCol="0">
              <a:spAutoFit/>
            </a:bodyPr>
            <a:lstStyle/>
            <a:p>
              <a:pPr algn="ctr"/>
              <a:r>
                <a:rPr lang="en-US" altLang="zh-CN" sz="2667" b="1" dirty="0">
                  <a:solidFill>
                    <a:schemeClr val="bg1"/>
                  </a:solidFill>
                  <a:latin typeface="#9Slide03 Arima Madurai Black" panose="00000A00000000000000" pitchFamily="2" charset="0"/>
                  <a:cs typeface="#9Slide03 Arima Madurai Black" panose="00000A00000000000000" pitchFamily="2" charset="0"/>
                </a:rPr>
                <a:t>a</a:t>
              </a:r>
              <a:endParaRPr lang="zh-CN" altLang="en-US" sz="2667" b="1" dirty="0">
                <a:solidFill>
                  <a:schemeClr val="bg1"/>
                </a:solidFill>
                <a:latin typeface="#9Slide03 Arima Madurai Black" panose="00000A00000000000000" pitchFamily="2" charset="0"/>
                <a:cs typeface="#9Slide03 Arima Madurai Black" panose="00000A00000000000000" pitchFamily="2" charset="0"/>
              </a:endParaRPr>
            </a:p>
          </p:txBody>
        </p:sp>
      </p:grpSp>
      <p:grpSp>
        <p:nvGrpSpPr>
          <p:cNvPr id="5" name="组合 4">
            <a:extLst>
              <a:ext uri="{FF2B5EF4-FFF2-40B4-BE49-F238E27FC236}">
                <a16:creationId xmlns:a16="http://schemas.microsoft.com/office/drawing/2014/main" id="{25609BCC-87D3-4013-97A3-D3C4BE105AA4}"/>
              </a:ext>
            </a:extLst>
          </p:cNvPr>
          <p:cNvGrpSpPr/>
          <p:nvPr/>
        </p:nvGrpSpPr>
        <p:grpSpPr>
          <a:xfrm>
            <a:off x="6240426" y="1022934"/>
            <a:ext cx="584820" cy="639281"/>
            <a:chOff x="6480295" y="1041329"/>
            <a:chExt cx="768163" cy="883997"/>
          </a:xfrm>
        </p:grpSpPr>
        <p:pic>
          <p:nvPicPr>
            <p:cNvPr id="146" name="图片 145">
              <a:extLst>
                <a:ext uri="{FF2B5EF4-FFF2-40B4-BE49-F238E27FC236}">
                  <a16:creationId xmlns:a16="http://schemas.microsoft.com/office/drawing/2014/main" id="{01A1158D-CF21-45B3-A99B-B7C8C7E18CB6}"/>
                </a:ext>
              </a:extLst>
            </p:cNvPr>
            <p:cNvPicPr>
              <a:picLocks noChangeAspect="1"/>
            </p:cNvPicPr>
            <p:nvPr/>
          </p:nvPicPr>
          <p:blipFill>
            <a:blip r:embed="rId12"/>
            <a:stretch>
              <a:fillRect/>
            </a:stretch>
          </p:blipFill>
          <p:spPr>
            <a:xfrm>
              <a:off x="6480295" y="1041329"/>
              <a:ext cx="768163" cy="883997"/>
            </a:xfrm>
            <a:prstGeom prst="rect">
              <a:avLst/>
            </a:prstGeom>
          </p:spPr>
        </p:pic>
        <p:sp>
          <p:nvSpPr>
            <p:cNvPr id="126" name="文本框 125">
              <a:extLst>
                <a:ext uri="{FF2B5EF4-FFF2-40B4-BE49-F238E27FC236}">
                  <a16:creationId xmlns:a16="http://schemas.microsoft.com/office/drawing/2014/main" id="{69CA917A-E37A-4868-997E-E431F2228313}"/>
                </a:ext>
              </a:extLst>
            </p:cNvPr>
            <p:cNvSpPr txBox="1"/>
            <p:nvPr/>
          </p:nvSpPr>
          <p:spPr>
            <a:xfrm>
              <a:off x="6635097" y="1177134"/>
              <a:ext cx="483436" cy="695224"/>
            </a:xfrm>
            <a:prstGeom prst="rect">
              <a:avLst/>
            </a:prstGeom>
            <a:noFill/>
          </p:spPr>
          <p:txBody>
            <a:bodyPr wrap="square" rtlCol="0">
              <a:spAutoFit/>
            </a:bodyPr>
            <a:lstStyle/>
            <a:p>
              <a:pPr algn="ctr"/>
              <a:r>
                <a:rPr lang="en-US" altLang="zh-CN" sz="2667" b="1" dirty="0">
                  <a:solidFill>
                    <a:schemeClr val="bg1"/>
                  </a:solidFill>
                  <a:latin typeface="#9Slide03 Arima Madurai Black" panose="00000A00000000000000" pitchFamily="2" charset="0"/>
                  <a:cs typeface="#9Slide03 Arima Madurai Black" panose="00000A00000000000000" pitchFamily="2" charset="0"/>
                </a:rPr>
                <a:t>P</a:t>
              </a:r>
              <a:endParaRPr lang="zh-CN" altLang="en-US" sz="2667" b="1" dirty="0">
                <a:solidFill>
                  <a:schemeClr val="bg1"/>
                </a:solidFill>
                <a:latin typeface="#9Slide03 Arima Madurai Black" panose="00000A00000000000000" pitchFamily="2" charset="0"/>
                <a:cs typeface="#9Slide03 Arima Madurai Black" panose="00000A00000000000000" pitchFamily="2" charset="0"/>
              </a:endParaRPr>
            </a:p>
          </p:txBody>
        </p:sp>
      </p:grpSp>
      <p:grpSp>
        <p:nvGrpSpPr>
          <p:cNvPr id="4" name="组合 3">
            <a:extLst>
              <a:ext uri="{FF2B5EF4-FFF2-40B4-BE49-F238E27FC236}">
                <a16:creationId xmlns:a16="http://schemas.microsoft.com/office/drawing/2014/main" id="{6D212787-0927-44F6-9A76-ACBE4F7329D1}"/>
              </a:ext>
            </a:extLst>
          </p:cNvPr>
          <p:cNvGrpSpPr/>
          <p:nvPr/>
        </p:nvGrpSpPr>
        <p:grpSpPr>
          <a:xfrm>
            <a:off x="7058629" y="1052752"/>
            <a:ext cx="584820" cy="643691"/>
            <a:chOff x="7542534" y="1016554"/>
            <a:chExt cx="768163" cy="890093"/>
          </a:xfrm>
        </p:grpSpPr>
        <p:pic>
          <p:nvPicPr>
            <p:cNvPr id="145" name="图片 144">
              <a:extLst>
                <a:ext uri="{FF2B5EF4-FFF2-40B4-BE49-F238E27FC236}">
                  <a16:creationId xmlns:a16="http://schemas.microsoft.com/office/drawing/2014/main" id="{EFDC83D8-2D66-4388-BF7A-63138D839866}"/>
                </a:ext>
              </a:extLst>
            </p:cNvPr>
            <p:cNvPicPr>
              <a:picLocks noChangeAspect="1"/>
            </p:cNvPicPr>
            <p:nvPr/>
          </p:nvPicPr>
          <p:blipFill>
            <a:blip r:embed="rId13"/>
            <a:stretch>
              <a:fillRect/>
            </a:stretch>
          </p:blipFill>
          <p:spPr>
            <a:xfrm>
              <a:off x="7542534" y="1016554"/>
              <a:ext cx="768163" cy="890093"/>
            </a:xfrm>
            <a:prstGeom prst="rect">
              <a:avLst/>
            </a:prstGeom>
          </p:spPr>
        </p:pic>
        <p:sp>
          <p:nvSpPr>
            <p:cNvPr id="127" name="文本框 126">
              <a:extLst>
                <a:ext uri="{FF2B5EF4-FFF2-40B4-BE49-F238E27FC236}">
                  <a16:creationId xmlns:a16="http://schemas.microsoft.com/office/drawing/2014/main" id="{491E861E-1A3E-46A2-BC7C-D956D9FC302C}"/>
                </a:ext>
              </a:extLst>
            </p:cNvPr>
            <p:cNvSpPr txBox="1"/>
            <p:nvPr/>
          </p:nvSpPr>
          <p:spPr>
            <a:xfrm>
              <a:off x="7649391" y="1159037"/>
              <a:ext cx="483436" cy="695222"/>
            </a:xfrm>
            <a:prstGeom prst="rect">
              <a:avLst/>
            </a:prstGeom>
            <a:noFill/>
          </p:spPr>
          <p:txBody>
            <a:bodyPr wrap="square" rtlCol="0">
              <a:spAutoFit/>
            </a:bodyPr>
            <a:lstStyle/>
            <a:p>
              <a:pPr algn="ctr"/>
              <a:r>
                <a:rPr lang="en-SG" altLang="zh-CN" sz="2667" b="1" dirty="0">
                  <a:solidFill>
                    <a:schemeClr val="bg1"/>
                  </a:solidFill>
                  <a:latin typeface="#9Slide03 Arima Madurai Black" panose="00000A00000000000000" pitchFamily="2" charset="0"/>
                  <a:cs typeface="#9Slide03 Arima Madurai Black" panose="00000A00000000000000" pitchFamily="2" charset="0"/>
                </a:rPr>
                <a:t>u</a:t>
              </a:r>
              <a:endParaRPr lang="zh-CN" altLang="en-US" sz="2667" b="1" dirty="0">
                <a:solidFill>
                  <a:schemeClr val="bg1"/>
                </a:solidFill>
                <a:latin typeface="#9Slide03 Arima Madurai Black" panose="00000A00000000000000" pitchFamily="2" charset="0"/>
                <a:cs typeface="#9Slide03 Arima Madurai Black" panose="00000A00000000000000" pitchFamily="2" charset="0"/>
              </a:endParaRPr>
            </a:p>
          </p:txBody>
        </p:sp>
      </p:grpSp>
      <p:sp>
        <p:nvSpPr>
          <p:cNvPr id="114" name="文本框 113">
            <a:extLst>
              <a:ext uri="{FF2B5EF4-FFF2-40B4-BE49-F238E27FC236}">
                <a16:creationId xmlns:a16="http://schemas.microsoft.com/office/drawing/2014/main" id="{20209AAE-7B10-467B-B114-249EE1FF1EE3}"/>
              </a:ext>
            </a:extLst>
          </p:cNvPr>
          <p:cNvSpPr txBox="1"/>
          <p:nvPr/>
        </p:nvSpPr>
        <p:spPr>
          <a:xfrm>
            <a:off x="1383925" y="2438689"/>
            <a:ext cx="9923313" cy="1446550"/>
          </a:xfrm>
          <a:prstGeom prst="rect">
            <a:avLst/>
          </a:prstGeom>
          <a:noFill/>
        </p:spPr>
        <p:txBody>
          <a:bodyPr wrap="square" rtlCol="0">
            <a:spAutoFit/>
          </a:bodyPr>
          <a:lstStyle/>
          <a:p>
            <a:pPr algn="ctr"/>
            <a:r>
              <a:rPr lang="en-US" altLang="zh-CN" sz="8800" b="1" spc="600" dirty="0" err="1">
                <a:solidFill>
                  <a:srgbClr val="FF6565"/>
                </a:solidFill>
                <a:latin typeface="#9Slide05 Cimochi" panose="02000504060000020004" pitchFamily="2" charset="-34"/>
                <a:ea typeface="微软雅黑" panose="020B0503020204020204" pitchFamily="34" charset="-122"/>
                <a:cs typeface="#9Slide05 Cimochi" panose="02000504060000020004" pitchFamily="2" charset="-34"/>
              </a:rPr>
              <a:t>Chúc</a:t>
            </a:r>
            <a:r>
              <a:rPr lang="en-US" altLang="zh-CN" sz="8800" b="1" spc="600" dirty="0">
                <a:solidFill>
                  <a:srgbClr val="FF6565"/>
                </a:solidFill>
                <a:latin typeface="#9Slide05 Cimochi" panose="02000504060000020004" pitchFamily="2" charset="-34"/>
                <a:ea typeface="微软雅黑" panose="020B0503020204020204" pitchFamily="34" charset="-122"/>
                <a:cs typeface="#9Slide05 Cimochi" panose="02000504060000020004" pitchFamily="2" charset="-34"/>
              </a:rPr>
              <a:t> </a:t>
            </a:r>
            <a:r>
              <a:rPr lang="en-US" altLang="zh-CN" sz="8800" b="1" spc="600" dirty="0" err="1">
                <a:solidFill>
                  <a:srgbClr val="FF6565"/>
                </a:solidFill>
                <a:latin typeface="#9Slide05 Cimochi" panose="02000504060000020004" pitchFamily="2" charset="-34"/>
                <a:ea typeface="微软雅黑" panose="020B0503020204020204" pitchFamily="34" charset="-122"/>
                <a:cs typeface="#9Slide05 Cimochi" panose="02000504060000020004" pitchFamily="2" charset="-34"/>
              </a:rPr>
              <a:t>các</a:t>
            </a:r>
            <a:r>
              <a:rPr lang="en-US" altLang="zh-CN" sz="8800" b="1" spc="600" dirty="0">
                <a:solidFill>
                  <a:srgbClr val="FF6565"/>
                </a:solidFill>
                <a:latin typeface="#9Slide05 Cimochi" panose="02000504060000020004" pitchFamily="2" charset="-34"/>
                <a:ea typeface="微软雅黑" panose="020B0503020204020204" pitchFamily="34" charset="-122"/>
                <a:cs typeface="#9Slide05 Cimochi" panose="02000504060000020004" pitchFamily="2" charset="-34"/>
              </a:rPr>
              <a:t> </a:t>
            </a:r>
            <a:r>
              <a:rPr lang="en-US" altLang="zh-CN" sz="8800" b="1" spc="600" dirty="0" err="1">
                <a:solidFill>
                  <a:srgbClr val="FF6565"/>
                </a:solidFill>
                <a:latin typeface="#9Slide05 Cimochi" panose="02000504060000020004" pitchFamily="2" charset="-34"/>
                <a:ea typeface="微软雅黑" panose="020B0503020204020204" pitchFamily="34" charset="-122"/>
                <a:cs typeface="#9Slide05 Cimochi" panose="02000504060000020004" pitchFamily="2" charset="-34"/>
              </a:rPr>
              <a:t>em</a:t>
            </a:r>
            <a:r>
              <a:rPr lang="en-US" altLang="zh-CN" sz="8800" b="1" spc="600" dirty="0">
                <a:solidFill>
                  <a:srgbClr val="FF6565"/>
                </a:solidFill>
                <a:latin typeface="#9Slide05 Cimochi" panose="02000504060000020004" pitchFamily="2" charset="-34"/>
                <a:ea typeface="微软雅黑" panose="020B0503020204020204" pitchFamily="34" charset="-122"/>
                <a:cs typeface="#9Slide05 Cimochi" panose="02000504060000020004" pitchFamily="2" charset="-34"/>
              </a:rPr>
              <a:t> </a:t>
            </a:r>
            <a:r>
              <a:rPr lang="en-US" altLang="zh-CN" sz="8800" b="1" spc="600" dirty="0" err="1">
                <a:solidFill>
                  <a:srgbClr val="FF6565"/>
                </a:solidFill>
                <a:latin typeface="#9Slide05 Cimochi" panose="02000504060000020004" pitchFamily="2" charset="-34"/>
                <a:ea typeface="微软雅黑" panose="020B0503020204020204" pitchFamily="34" charset="-122"/>
                <a:cs typeface="#9Slide05 Cimochi" panose="02000504060000020004" pitchFamily="2" charset="-34"/>
              </a:rPr>
              <a:t>học</a:t>
            </a:r>
            <a:r>
              <a:rPr lang="en-US" altLang="zh-CN" sz="8800" b="1" spc="600" dirty="0">
                <a:solidFill>
                  <a:srgbClr val="FF6565"/>
                </a:solidFill>
                <a:latin typeface="#9Slide05 Cimochi" panose="02000504060000020004" pitchFamily="2" charset="-34"/>
                <a:ea typeface="微软雅黑" panose="020B0503020204020204" pitchFamily="34" charset="-122"/>
                <a:cs typeface="#9Slide05 Cimochi" panose="02000504060000020004" pitchFamily="2" charset="-34"/>
              </a:rPr>
              <a:t> </a:t>
            </a:r>
            <a:r>
              <a:rPr lang="en-US" altLang="zh-CN" sz="8800" b="1" spc="600" dirty="0" err="1">
                <a:solidFill>
                  <a:srgbClr val="FF6565"/>
                </a:solidFill>
                <a:latin typeface="#9Slide05 Cimochi" panose="02000504060000020004" pitchFamily="2" charset="-34"/>
                <a:ea typeface="微软雅黑" panose="020B0503020204020204" pitchFamily="34" charset="-122"/>
                <a:cs typeface="#9Slide05 Cimochi" panose="02000504060000020004" pitchFamily="2" charset="-34"/>
              </a:rPr>
              <a:t>tốt</a:t>
            </a:r>
            <a:r>
              <a:rPr lang="en-US" altLang="zh-CN" sz="8800" b="1" spc="600" dirty="0">
                <a:solidFill>
                  <a:srgbClr val="FF6565"/>
                </a:solidFill>
                <a:latin typeface="#9Slide05 Cimochi" panose="02000504060000020004" pitchFamily="2" charset="-34"/>
                <a:ea typeface="微软雅黑" panose="020B0503020204020204" pitchFamily="34" charset="-122"/>
                <a:cs typeface="#9Slide05 Cimochi" panose="02000504060000020004" pitchFamily="2" charset="-34"/>
              </a:rPr>
              <a:t> !!!</a:t>
            </a:r>
          </a:p>
        </p:txBody>
      </p:sp>
    </p:spTree>
    <p:extLst>
      <p:ext uri="{BB962C8B-B14F-4D97-AF65-F5344CB8AC3E}">
        <p14:creationId xmlns:p14="http://schemas.microsoft.com/office/powerpoint/2010/main" val="238552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1"/>
                                        </p:tgtEl>
                                        <p:attrNameLst>
                                          <p:attrName>style.visibility</p:attrName>
                                        </p:attrNameLst>
                                      </p:cBhvr>
                                      <p:to>
                                        <p:strVal val="visible"/>
                                      </p:to>
                                    </p:set>
                                    <p:animEffect transition="in" filter="fade">
                                      <p:cBhvr>
                                        <p:cTn id="11" dur="750"/>
                                        <p:tgtEl>
                                          <p:spTgt spid="141"/>
                                        </p:tgtEl>
                                      </p:cBhvr>
                                    </p:animEffect>
                                  </p:childTnLst>
                                </p:cTn>
                              </p:par>
                              <p:par>
                                <p:cTn id="12" presetID="2" presetClass="entr" presetSubtype="2" fill="hold" nodeType="withEffect">
                                  <p:stCondLst>
                                    <p:cond delay="250"/>
                                  </p:stCondLst>
                                  <p:childTnLst>
                                    <p:set>
                                      <p:cBhvr>
                                        <p:cTn id="13" dur="1" fill="hold">
                                          <p:stCondLst>
                                            <p:cond delay="0"/>
                                          </p:stCondLst>
                                        </p:cTn>
                                        <p:tgtEl>
                                          <p:spTgt spid="138"/>
                                        </p:tgtEl>
                                        <p:attrNameLst>
                                          <p:attrName>style.visibility</p:attrName>
                                        </p:attrNameLst>
                                      </p:cBhvr>
                                      <p:to>
                                        <p:strVal val="visible"/>
                                      </p:to>
                                    </p:set>
                                    <p:anim calcmode="lin" valueType="num">
                                      <p:cBhvr additive="base">
                                        <p:cTn id="14" dur="500" fill="hold"/>
                                        <p:tgtEl>
                                          <p:spTgt spid="138"/>
                                        </p:tgtEl>
                                        <p:attrNameLst>
                                          <p:attrName>ppt_x</p:attrName>
                                        </p:attrNameLst>
                                      </p:cBhvr>
                                      <p:tavLst>
                                        <p:tav tm="0">
                                          <p:val>
                                            <p:strVal val="1+#ppt_w/2"/>
                                          </p:val>
                                        </p:tav>
                                        <p:tav tm="100000">
                                          <p:val>
                                            <p:strVal val="#ppt_x"/>
                                          </p:val>
                                        </p:tav>
                                      </p:tavLst>
                                    </p:anim>
                                    <p:anim calcmode="lin" valueType="num">
                                      <p:cBhvr additive="base">
                                        <p:cTn id="15" dur="500" fill="hold"/>
                                        <p:tgtEl>
                                          <p:spTgt spid="138"/>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37"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750"/>
                                        <p:tgtEl>
                                          <p:spTgt spid="7"/>
                                        </p:tgtEl>
                                      </p:cBhvr>
                                    </p:animEffect>
                                    <p:anim calcmode="lin" valueType="num">
                                      <p:cBhvr>
                                        <p:cTn id="20" dur="750" fill="hold"/>
                                        <p:tgtEl>
                                          <p:spTgt spid="7"/>
                                        </p:tgtEl>
                                        <p:attrNameLst>
                                          <p:attrName>ppt_x</p:attrName>
                                        </p:attrNameLst>
                                      </p:cBhvr>
                                      <p:tavLst>
                                        <p:tav tm="0">
                                          <p:val>
                                            <p:strVal val="#ppt_x"/>
                                          </p:val>
                                        </p:tav>
                                        <p:tav tm="100000">
                                          <p:val>
                                            <p:strVal val="#ppt_x"/>
                                          </p:val>
                                        </p:tav>
                                      </p:tavLst>
                                    </p:anim>
                                    <p:anim calcmode="lin" valueType="num">
                                      <p:cBhvr>
                                        <p:cTn id="21" dur="675" decel="100000" fill="hold"/>
                                        <p:tgtEl>
                                          <p:spTgt spid="7"/>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25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anim calcmode="lin" valueType="num">
                                      <p:cBhvr>
                                        <p:cTn id="26" dur="750" fill="hold"/>
                                        <p:tgtEl>
                                          <p:spTgt spid="6"/>
                                        </p:tgtEl>
                                        <p:attrNameLst>
                                          <p:attrName>ppt_x</p:attrName>
                                        </p:attrNameLst>
                                      </p:cBhvr>
                                      <p:tavLst>
                                        <p:tav tm="0">
                                          <p:val>
                                            <p:strVal val="#ppt_x"/>
                                          </p:val>
                                        </p:tav>
                                        <p:tav tm="100000">
                                          <p:val>
                                            <p:strVal val="#ppt_x"/>
                                          </p:val>
                                        </p:tav>
                                      </p:tavLst>
                                    </p:anim>
                                    <p:anim calcmode="lin" valueType="num">
                                      <p:cBhvr>
                                        <p:cTn id="27" dur="675" decel="100000" fill="hold"/>
                                        <p:tgtEl>
                                          <p:spTgt spid="6"/>
                                        </p:tgtEl>
                                        <p:attrNameLst>
                                          <p:attrName>ppt_y</p:attrName>
                                        </p:attrNameLst>
                                      </p:cBhvr>
                                      <p:tavLst>
                                        <p:tav tm="0">
                                          <p:val>
                                            <p:strVal val="#ppt_y+1"/>
                                          </p:val>
                                        </p:tav>
                                        <p:tav tm="100000">
                                          <p:val>
                                            <p:strVal val="#ppt_y-.03"/>
                                          </p:val>
                                        </p:tav>
                                      </p:tavLst>
                                    </p:anim>
                                    <p:anim calcmode="lin" valueType="num">
                                      <p:cBhvr>
                                        <p:cTn id="28"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5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750"/>
                                        <p:tgtEl>
                                          <p:spTgt spid="5"/>
                                        </p:tgtEl>
                                      </p:cBhvr>
                                    </p:animEffect>
                                    <p:anim calcmode="lin" valueType="num">
                                      <p:cBhvr>
                                        <p:cTn id="32" dur="750" fill="hold"/>
                                        <p:tgtEl>
                                          <p:spTgt spid="5"/>
                                        </p:tgtEl>
                                        <p:attrNameLst>
                                          <p:attrName>ppt_x</p:attrName>
                                        </p:attrNameLst>
                                      </p:cBhvr>
                                      <p:tavLst>
                                        <p:tav tm="0">
                                          <p:val>
                                            <p:strVal val="#ppt_x"/>
                                          </p:val>
                                        </p:tav>
                                        <p:tav tm="100000">
                                          <p:val>
                                            <p:strVal val="#ppt_x"/>
                                          </p:val>
                                        </p:tav>
                                      </p:tavLst>
                                    </p:anim>
                                    <p:anim calcmode="lin" valueType="num">
                                      <p:cBhvr>
                                        <p:cTn id="33" dur="675" decel="100000" fill="hold"/>
                                        <p:tgtEl>
                                          <p:spTgt spid="5"/>
                                        </p:tgtEl>
                                        <p:attrNameLst>
                                          <p:attrName>ppt_y</p:attrName>
                                        </p:attrNameLst>
                                      </p:cBhvr>
                                      <p:tavLst>
                                        <p:tav tm="0">
                                          <p:val>
                                            <p:strVal val="#ppt_y+1"/>
                                          </p:val>
                                        </p:tav>
                                        <p:tav tm="100000">
                                          <p:val>
                                            <p:strVal val="#ppt_y-.03"/>
                                          </p:val>
                                        </p:tav>
                                      </p:tavLst>
                                    </p:anim>
                                    <p:anim calcmode="lin" valueType="num">
                                      <p:cBhvr>
                                        <p:cTn id="3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75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750"/>
                                        <p:tgtEl>
                                          <p:spTgt spid="4"/>
                                        </p:tgtEl>
                                      </p:cBhvr>
                                    </p:animEffect>
                                    <p:anim calcmode="lin" valueType="num">
                                      <p:cBhvr>
                                        <p:cTn id="38" dur="750" fill="hold"/>
                                        <p:tgtEl>
                                          <p:spTgt spid="4"/>
                                        </p:tgtEl>
                                        <p:attrNameLst>
                                          <p:attrName>ppt_x</p:attrName>
                                        </p:attrNameLst>
                                      </p:cBhvr>
                                      <p:tavLst>
                                        <p:tav tm="0">
                                          <p:val>
                                            <p:strVal val="#ppt_x"/>
                                          </p:val>
                                        </p:tav>
                                        <p:tav tm="100000">
                                          <p:val>
                                            <p:strVal val="#ppt_x"/>
                                          </p:val>
                                        </p:tav>
                                      </p:tavLst>
                                    </p:anim>
                                    <p:anim calcmode="lin" valueType="num">
                                      <p:cBhvr>
                                        <p:cTn id="39" dur="675" decel="100000" fill="hold"/>
                                        <p:tgtEl>
                                          <p:spTgt spid="4"/>
                                        </p:tgtEl>
                                        <p:attrNameLst>
                                          <p:attrName>ppt_y</p:attrName>
                                        </p:attrNameLst>
                                      </p:cBhvr>
                                      <p:tavLst>
                                        <p:tav tm="0">
                                          <p:val>
                                            <p:strVal val="#ppt_y+1"/>
                                          </p:val>
                                        </p:tav>
                                        <p:tav tm="100000">
                                          <p:val>
                                            <p:strVal val="#ppt_y-.03"/>
                                          </p:val>
                                        </p:tav>
                                      </p:tavLst>
                                    </p:anim>
                                    <p:anim calcmode="lin" valueType="num">
                                      <p:cBhvr>
                                        <p:cTn id="40"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42"/>
                                        </p:tgtEl>
                                        <p:attrNameLst>
                                          <p:attrName>style.visibility</p:attrName>
                                        </p:attrNameLst>
                                      </p:cBhvr>
                                      <p:to>
                                        <p:strVal val="visible"/>
                                      </p:to>
                                    </p:set>
                                    <p:anim calcmode="lin" valueType="num">
                                      <p:cBhvr additive="base">
                                        <p:cTn id="43" dur="750" fill="hold"/>
                                        <p:tgtEl>
                                          <p:spTgt spid="142"/>
                                        </p:tgtEl>
                                        <p:attrNameLst>
                                          <p:attrName>ppt_x</p:attrName>
                                        </p:attrNameLst>
                                      </p:cBhvr>
                                      <p:tavLst>
                                        <p:tav tm="0">
                                          <p:val>
                                            <p:strVal val="1+#ppt_w/2"/>
                                          </p:val>
                                        </p:tav>
                                        <p:tav tm="100000">
                                          <p:val>
                                            <p:strVal val="#ppt_x"/>
                                          </p:val>
                                        </p:tav>
                                      </p:tavLst>
                                    </p:anim>
                                    <p:anim calcmode="lin" valueType="num">
                                      <p:cBhvr additive="base">
                                        <p:cTn id="44" dur="750" fill="hold"/>
                                        <p:tgtEl>
                                          <p:spTgt spid="142"/>
                                        </p:tgtEl>
                                        <p:attrNameLst>
                                          <p:attrName>ppt_y</p:attrName>
                                        </p:attrNameLst>
                                      </p:cBhvr>
                                      <p:tavLst>
                                        <p:tav tm="0">
                                          <p:val>
                                            <p:strVal val="#ppt_y"/>
                                          </p:val>
                                        </p:tav>
                                        <p:tav tm="100000">
                                          <p:val>
                                            <p:strVal val="#ppt_y"/>
                                          </p:val>
                                        </p:tav>
                                      </p:tavLst>
                                    </p:anim>
                                  </p:childTnLst>
                                </p:cTn>
                              </p:par>
                            </p:childTnLst>
                          </p:cTn>
                        </p:par>
                        <p:par>
                          <p:cTn id="45" fill="hold">
                            <p:stCondLst>
                              <p:cond delay="30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14"/>
                                        </p:tgtEl>
                                        <p:attrNameLst>
                                          <p:attrName>style.visibility</p:attrName>
                                        </p:attrNameLst>
                                      </p:cBhvr>
                                      <p:to>
                                        <p:strVal val="visible"/>
                                      </p:to>
                                    </p:set>
                                    <p:anim calcmode="lin" valueType="num">
                                      <p:cBhvr>
                                        <p:cTn id="48" dur="500" fill="hold"/>
                                        <p:tgtEl>
                                          <p:spTgt spid="114"/>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14"/>
                                        </p:tgtEl>
                                        <p:attrNameLst>
                                          <p:attrName>ppt_y</p:attrName>
                                        </p:attrNameLst>
                                      </p:cBhvr>
                                      <p:tavLst>
                                        <p:tav tm="0">
                                          <p:val>
                                            <p:strVal val="#ppt_y"/>
                                          </p:val>
                                        </p:tav>
                                        <p:tav tm="100000">
                                          <p:val>
                                            <p:strVal val="#ppt_y"/>
                                          </p:val>
                                        </p:tav>
                                      </p:tavLst>
                                    </p:anim>
                                    <p:anim calcmode="lin" valueType="num">
                                      <p:cBhvr>
                                        <p:cTn id="50" dur="500" fill="hold"/>
                                        <p:tgtEl>
                                          <p:spTgt spid="114"/>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14"/>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4">
            <a:extLst>
              <a:ext uri="{FF2B5EF4-FFF2-40B4-BE49-F238E27FC236}">
                <a16:creationId xmlns:a16="http://schemas.microsoft.com/office/drawing/2014/main" id="{A1B8979E-31CA-4185-81CE-9D1224757DC9}"/>
              </a:ext>
            </a:extLst>
          </p:cNvPr>
          <p:cNvGrpSpPr/>
          <p:nvPr/>
        </p:nvGrpSpPr>
        <p:grpSpPr>
          <a:xfrm>
            <a:off x="0" y="476256"/>
            <a:ext cx="11805470" cy="5905487"/>
            <a:chOff x="-65032" y="149809"/>
            <a:chExt cx="11805470" cy="5905487"/>
          </a:xfrm>
        </p:grpSpPr>
        <p:pic>
          <p:nvPicPr>
            <p:cNvPr id="28" name="图片 134">
              <a:extLst>
                <a:ext uri="{FF2B5EF4-FFF2-40B4-BE49-F238E27FC236}">
                  <a16:creationId xmlns:a16="http://schemas.microsoft.com/office/drawing/2014/main" id="{20C607D7-159A-434D-98F4-3E81C5DC2586}"/>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29" name="图片 135">
              <a:extLst>
                <a:ext uri="{FF2B5EF4-FFF2-40B4-BE49-F238E27FC236}">
                  <a16:creationId xmlns:a16="http://schemas.microsoft.com/office/drawing/2014/main" id="{E8CCAEC8-426C-4267-A5A5-A59C6B938C15}"/>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30" name="图片 136">
              <a:extLst>
                <a:ext uri="{FF2B5EF4-FFF2-40B4-BE49-F238E27FC236}">
                  <a16:creationId xmlns:a16="http://schemas.microsoft.com/office/drawing/2014/main" id="{6515BD75-E56D-47D7-80DA-9B08FDCF6911}"/>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32" name="图片 142">
              <a:extLst>
                <a:ext uri="{FF2B5EF4-FFF2-40B4-BE49-F238E27FC236}">
                  <a16:creationId xmlns:a16="http://schemas.microsoft.com/office/drawing/2014/main" id="{9CBAD04B-8272-4DF3-8370-5B47F0B61D46}"/>
                </a:ext>
              </a:extLst>
            </p:cNvPr>
            <p:cNvPicPr>
              <a:picLocks noChangeAspect="1"/>
            </p:cNvPicPr>
            <p:nvPr/>
          </p:nvPicPr>
          <p:blipFill>
            <a:blip r:embed="rId6"/>
            <a:stretch>
              <a:fillRect/>
            </a:stretch>
          </p:blipFill>
          <p:spPr>
            <a:xfrm>
              <a:off x="341926" y="784490"/>
              <a:ext cx="1054699" cy="4986960"/>
            </a:xfrm>
            <a:prstGeom prst="rect">
              <a:avLst/>
            </a:prstGeom>
          </p:spPr>
        </p:pic>
      </p:grpSp>
      <p:sp>
        <p:nvSpPr>
          <p:cNvPr id="7" name="TextBox 6">
            <a:extLst>
              <a:ext uri="{FF2B5EF4-FFF2-40B4-BE49-F238E27FC236}">
                <a16:creationId xmlns:a16="http://schemas.microsoft.com/office/drawing/2014/main" id="{4AC13821-4269-46F6-BAAF-A6AD33858315}"/>
              </a:ext>
            </a:extLst>
          </p:cNvPr>
          <p:cNvSpPr txBox="1"/>
          <p:nvPr/>
        </p:nvSpPr>
        <p:spPr>
          <a:xfrm>
            <a:off x="8894581" y="1664765"/>
            <a:ext cx="2319447" cy="3298788"/>
          </a:xfrm>
          <a:prstGeom prst="rect">
            <a:avLst/>
          </a:prstGeom>
          <a:noFill/>
        </p:spPr>
        <p:txBody>
          <a:bodyPr wrap="square" rtlCol="0">
            <a:spAutoFit/>
          </a:bodyPr>
          <a:lstStyle/>
          <a:p>
            <a:pPr algn="ctr">
              <a:lnSpc>
                <a:spcPct val="150000"/>
              </a:lnSpc>
            </a:pPr>
            <a:r>
              <a:rPr lang="en-US" sz="4800" dirty="0">
                <a:solidFill>
                  <a:srgbClr val="FF0000"/>
                </a:solidFill>
                <a:latin typeface="#9Slide03 Ample" panose="02000000000000000000" pitchFamily="2" charset="0"/>
              </a:rPr>
              <a:t>LỤC VÂN TIÊN</a:t>
            </a:r>
          </a:p>
        </p:txBody>
      </p:sp>
      <p:pic>
        <p:nvPicPr>
          <p:cNvPr id="8" name="Picture 7">
            <a:extLst>
              <a:ext uri="{FF2B5EF4-FFF2-40B4-BE49-F238E27FC236}">
                <a16:creationId xmlns:a16="http://schemas.microsoft.com/office/drawing/2014/main" id="{92A1E5E4-B9D1-45E4-B53F-E2E941B6592E}"/>
              </a:ext>
            </a:extLst>
          </p:cNvPr>
          <p:cNvPicPr>
            <a:picLocks noChangeAspect="1"/>
          </p:cNvPicPr>
          <p:nvPr/>
        </p:nvPicPr>
        <p:blipFill>
          <a:blip r:embed="rId7">
            <a:extLst>
              <a:ext uri="{28A0092B-C50C-407E-A947-70E740481C1C}">
                <a14:useLocalDpi xmlns:a14="http://schemas.microsoft.com/office/drawing/2010/main" val="0"/>
              </a:ext>
            </a:extLst>
          </a:blip>
          <a:srcRect l="3438" r="3438"/>
          <a:stretch/>
        </p:blipFill>
        <p:spPr>
          <a:xfrm>
            <a:off x="2430683" y="1514294"/>
            <a:ext cx="5932915" cy="33402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47827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4">
            <a:extLst>
              <a:ext uri="{FF2B5EF4-FFF2-40B4-BE49-F238E27FC236}">
                <a16:creationId xmlns:a16="http://schemas.microsoft.com/office/drawing/2014/main" id="{A1B8979E-31CA-4185-81CE-9D1224757DC9}"/>
              </a:ext>
            </a:extLst>
          </p:cNvPr>
          <p:cNvGrpSpPr/>
          <p:nvPr/>
        </p:nvGrpSpPr>
        <p:grpSpPr>
          <a:xfrm>
            <a:off x="0" y="476256"/>
            <a:ext cx="11805470" cy="5905487"/>
            <a:chOff x="-65032" y="149809"/>
            <a:chExt cx="11805470" cy="5905487"/>
          </a:xfrm>
        </p:grpSpPr>
        <p:pic>
          <p:nvPicPr>
            <p:cNvPr id="28" name="图片 134">
              <a:extLst>
                <a:ext uri="{FF2B5EF4-FFF2-40B4-BE49-F238E27FC236}">
                  <a16:creationId xmlns:a16="http://schemas.microsoft.com/office/drawing/2014/main" id="{20C607D7-159A-434D-98F4-3E81C5DC2586}"/>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29" name="图片 135">
              <a:extLst>
                <a:ext uri="{FF2B5EF4-FFF2-40B4-BE49-F238E27FC236}">
                  <a16:creationId xmlns:a16="http://schemas.microsoft.com/office/drawing/2014/main" id="{E8CCAEC8-426C-4267-A5A5-A59C6B938C15}"/>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30" name="图片 136">
              <a:extLst>
                <a:ext uri="{FF2B5EF4-FFF2-40B4-BE49-F238E27FC236}">
                  <a16:creationId xmlns:a16="http://schemas.microsoft.com/office/drawing/2014/main" id="{6515BD75-E56D-47D7-80DA-9B08FDCF6911}"/>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32" name="图片 142">
              <a:extLst>
                <a:ext uri="{FF2B5EF4-FFF2-40B4-BE49-F238E27FC236}">
                  <a16:creationId xmlns:a16="http://schemas.microsoft.com/office/drawing/2014/main" id="{9CBAD04B-8272-4DF3-8370-5B47F0B61D46}"/>
                </a:ext>
              </a:extLst>
            </p:cNvPr>
            <p:cNvPicPr>
              <a:picLocks noChangeAspect="1"/>
            </p:cNvPicPr>
            <p:nvPr/>
          </p:nvPicPr>
          <p:blipFill>
            <a:blip r:embed="rId6"/>
            <a:stretch>
              <a:fillRect/>
            </a:stretch>
          </p:blipFill>
          <p:spPr>
            <a:xfrm>
              <a:off x="341926" y="784490"/>
              <a:ext cx="1054699" cy="4986960"/>
            </a:xfrm>
            <a:prstGeom prst="rect">
              <a:avLst/>
            </a:prstGeom>
          </p:spPr>
        </p:pic>
      </p:grpSp>
      <p:sp>
        <p:nvSpPr>
          <p:cNvPr id="7" name="TextBox 6">
            <a:extLst>
              <a:ext uri="{FF2B5EF4-FFF2-40B4-BE49-F238E27FC236}">
                <a16:creationId xmlns:a16="http://schemas.microsoft.com/office/drawing/2014/main" id="{F696C01E-5DE8-47F3-BA7E-B49660B69344}"/>
              </a:ext>
            </a:extLst>
          </p:cNvPr>
          <p:cNvSpPr txBox="1"/>
          <p:nvPr/>
        </p:nvSpPr>
        <p:spPr>
          <a:xfrm>
            <a:off x="7022335" y="1814935"/>
            <a:ext cx="4240402" cy="3031599"/>
          </a:xfrm>
          <a:prstGeom prst="rect">
            <a:avLst/>
          </a:prstGeom>
          <a:noFill/>
        </p:spPr>
        <p:txBody>
          <a:bodyPr wrap="square" rtlCol="0">
            <a:spAutoFit/>
          </a:bodyPr>
          <a:lstStyle/>
          <a:p>
            <a:pPr algn="ctr">
              <a:lnSpc>
                <a:spcPct val="150000"/>
              </a:lnSpc>
            </a:pPr>
            <a:r>
              <a:rPr lang="en-US" sz="4400" dirty="0">
                <a:solidFill>
                  <a:srgbClr val="FF0000"/>
                </a:solidFill>
                <a:latin typeface="#9Slide03 Ample" panose="02000000000000000000" pitchFamily="2" charset="0"/>
              </a:rPr>
              <a:t>CHUYỆN NGƯỜI CON GÁI </a:t>
            </a:r>
          </a:p>
          <a:p>
            <a:pPr algn="ctr">
              <a:lnSpc>
                <a:spcPct val="150000"/>
              </a:lnSpc>
            </a:pPr>
            <a:r>
              <a:rPr lang="en-US" sz="4400" dirty="0">
                <a:solidFill>
                  <a:srgbClr val="FF0000"/>
                </a:solidFill>
                <a:latin typeface="#9Slide03 Ample" panose="02000000000000000000" pitchFamily="2" charset="0"/>
              </a:rPr>
              <a:t>NAM XƯƠNG</a:t>
            </a:r>
          </a:p>
        </p:txBody>
      </p:sp>
      <p:pic>
        <p:nvPicPr>
          <p:cNvPr id="8" name="Picture 7">
            <a:extLst>
              <a:ext uri="{FF2B5EF4-FFF2-40B4-BE49-F238E27FC236}">
                <a16:creationId xmlns:a16="http://schemas.microsoft.com/office/drawing/2014/main" id="{780104DB-1AA0-4178-8B91-3627B0183467}"/>
              </a:ext>
            </a:extLst>
          </p:cNvPr>
          <p:cNvPicPr>
            <a:picLocks noChangeAspect="1"/>
          </p:cNvPicPr>
          <p:nvPr/>
        </p:nvPicPr>
        <p:blipFill rotWithShape="1">
          <a:blip r:embed="rId7">
            <a:extLst>
              <a:ext uri="{28A0092B-C50C-407E-A947-70E740481C1C}">
                <a14:useLocalDpi xmlns:a14="http://schemas.microsoft.com/office/drawing/2010/main" val="0"/>
              </a:ext>
            </a:extLst>
          </a:blip>
          <a:srcRect l="-360" t="269" r="360" b="22448"/>
          <a:stretch/>
        </p:blipFill>
        <p:spPr>
          <a:xfrm>
            <a:off x="2318847" y="1583076"/>
            <a:ext cx="4275477" cy="34953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15178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4">
            <a:extLst>
              <a:ext uri="{FF2B5EF4-FFF2-40B4-BE49-F238E27FC236}">
                <a16:creationId xmlns:a16="http://schemas.microsoft.com/office/drawing/2014/main" id="{A1B8979E-31CA-4185-81CE-9D1224757DC9}"/>
              </a:ext>
            </a:extLst>
          </p:cNvPr>
          <p:cNvGrpSpPr/>
          <p:nvPr/>
        </p:nvGrpSpPr>
        <p:grpSpPr>
          <a:xfrm>
            <a:off x="0" y="476256"/>
            <a:ext cx="11805470" cy="5905487"/>
            <a:chOff x="-65032" y="149809"/>
            <a:chExt cx="11805470" cy="5905487"/>
          </a:xfrm>
        </p:grpSpPr>
        <p:pic>
          <p:nvPicPr>
            <p:cNvPr id="28" name="图片 134">
              <a:extLst>
                <a:ext uri="{FF2B5EF4-FFF2-40B4-BE49-F238E27FC236}">
                  <a16:creationId xmlns:a16="http://schemas.microsoft.com/office/drawing/2014/main" id="{20C607D7-159A-434D-98F4-3E81C5DC2586}"/>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29" name="图片 135">
              <a:extLst>
                <a:ext uri="{FF2B5EF4-FFF2-40B4-BE49-F238E27FC236}">
                  <a16:creationId xmlns:a16="http://schemas.microsoft.com/office/drawing/2014/main" id="{E8CCAEC8-426C-4267-A5A5-A59C6B938C15}"/>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30" name="图片 136">
              <a:extLst>
                <a:ext uri="{FF2B5EF4-FFF2-40B4-BE49-F238E27FC236}">
                  <a16:creationId xmlns:a16="http://schemas.microsoft.com/office/drawing/2014/main" id="{6515BD75-E56D-47D7-80DA-9B08FDCF6911}"/>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32" name="图片 142">
              <a:extLst>
                <a:ext uri="{FF2B5EF4-FFF2-40B4-BE49-F238E27FC236}">
                  <a16:creationId xmlns:a16="http://schemas.microsoft.com/office/drawing/2014/main" id="{9CBAD04B-8272-4DF3-8370-5B47F0B61D46}"/>
                </a:ext>
              </a:extLst>
            </p:cNvPr>
            <p:cNvPicPr>
              <a:picLocks noChangeAspect="1"/>
            </p:cNvPicPr>
            <p:nvPr/>
          </p:nvPicPr>
          <p:blipFill>
            <a:blip r:embed="rId6"/>
            <a:stretch>
              <a:fillRect/>
            </a:stretch>
          </p:blipFill>
          <p:spPr>
            <a:xfrm>
              <a:off x="341926" y="784490"/>
              <a:ext cx="1054699" cy="4986960"/>
            </a:xfrm>
            <a:prstGeom prst="rect">
              <a:avLst/>
            </a:prstGeom>
          </p:spPr>
        </p:pic>
      </p:grpSp>
      <p:sp>
        <p:nvSpPr>
          <p:cNvPr id="7" name="TextBox 6">
            <a:extLst>
              <a:ext uri="{FF2B5EF4-FFF2-40B4-BE49-F238E27FC236}">
                <a16:creationId xmlns:a16="http://schemas.microsoft.com/office/drawing/2014/main" id="{270DA0B7-292A-474A-ABFA-CA9585A85829}"/>
              </a:ext>
            </a:extLst>
          </p:cNvPr>
          <p:cNvSpPr txBox="1"/>
          <p:nvPr/>
        </p:nvSpPr>
        <p:spPr>
          <a:xfrm>
            <a:off x="7224796" y="2773441"/>
            <a:ext cx="4037941" cy="1082797"/>
          </a:xfrm>
          <a:prstGeom prst="rect">
            <a:avLst/>
          </a:prstGeom>
          <a:noFill/>
        </p:spPr>
        <p:txBody>
          <a:bodyPr wrap="square" rtlCol="0">
            <a:spAutoFit/>
          </a:bodyPr>
          <a:lstStyle/>
          <a:p>
            <a:pPr algn="ctr">
              <a:lnSpc>
                <a:spcPct val="150000"/>
              </a:lnSpc>
            </a:pPr>
            <a:r>
              <a:rPr lang="en-US" sz="4800" dirty="0">
                <a:solidFill>
                  <a:srgbClr val="FF0000"/>
                </a:solidFill>
                <a:latin typeface="#9Slide03 Ample" panose="02000000000000000000" pitchFamily="2" charset="0"/>
              </a:rPr>
              <a:t>TRUYỆN KIỀU</a:t>
            </a:r>
          </a:p>
        </p:txBody>
      </p:sp>
      <p:pic>
        <p:nvPicPr>
          <p:cNvPr id="8" name="Picture 7">
            <a:extLst>
              <a:ext uri="{FF2B5EF4-FFF2-40B4-BE49-F238E27FC236}">
                <a16:creationId xmlns:a16="http://schemas.microsoft.com/office/drawing/2014/main" id="{B4A17612-DC49-4413-9996-7BA57C51B6F5}"/>
              </a:ext>
            </a:extLst>
          </p:cNvPr>
          <p:cNvPicPr>
            <a:picLocks noChangeAspect="1"/>
          </p:cNvPicPr>
          <p:nvPr/>
        </p:nvPicPr>
        <p:blipFill rotWithShape="1">
          <a:blip r:embed="rId7">
            <a:extLst>
              <a:ext uri="{28A0092B-C50C-407E-A947-70E740481C1C}">
                <a14:useLocalDpi xmlns:a14="http://schemas.microsoft.com/office/drawing/2010/main" val="0"/>
              </a:ext>
            </a:extLst>
          </a:blip>
          <a:srcRect l="32885"/>
          <a:stretch/>
        </p:blipFill>
        <p:spPr>
          <a:xfrm>
            <a:off x="2442258" y="1397791"/>
            <a:ext cx="4373954" cy="36658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25492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4">
            <a:extLst>
              <a:ext uri="{FF2B5EF4-FFF2-40B4-BE49-F238E27FC236}">
                <a16:creationId xmlns:a16="http://schemas.microsoft.com/office/drawing/2014/main" id="{A1B8979E-31CA-4185-81CE-9D1224757DC9}"/>
              </a:ext>
            </a:extLst>
          </p:cNvPr>
          <p:cNvGrpSpPr/>
          <p:nvPr/>
        </p:nvGrpSpPr>
        <p:grpSpPr>
          <a:xfrm>
            <a:off x="0" y="476256"/>
            <a:ext cx="11805470" cy="5905487"/>
            <a:chOff x="-65032" y="149809"/>
            <a:chExt cx="11805470" cy="5905487"/>
          </a:xfrm>
        </p:grpSpPr>
        <p:pic>
          <p:nvPicPr>
            <p:cNvPr id="28" name="图片 134">
              <a:extLst>
                <a:ext uri="{FF2B5EF4-FFF2-40B4-BE49-F238E27FC236}">
                  <a16:creationId xmlns:a16="http://schemas.microsoft.com/office/drawing/2014/main" id="{20C607D7-159A-434D-98F4-3E81C5DC2586}"/>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29" name="图片 135">
              <a:extLst>
                <a:ext uri="{FF2B5EF4-FFF2-40B4-BE49-F238E27FC236}">
                  <a16:creationId xmlns:a16="http://schemas.microsoft.com/office/drawing/2014/main" id="{E8CCAEC8-426C-4267-A5A5-A59C6B938C15}"/>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30" name="图片 136">
              <a:extLst>
                <a:ext uri="{FF2B5EF4-FFF2-40B4-BE49-F238E27FC236}">
                  <a16:creationId xmlns:a16="http://schemas.microsoft.com/office/drawing/2014/main" id="{6515BD75-E56D-47D7-80DA-9B08FDCF6911}"/>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32" name="图片 142">
              <a:extLst>
                <a:ext uri="{FF2B5EF4-FFF2-40B4-BE49-F238E27FC236}">
                  <a16:creationId xmlns:a16="http://schemas.microsoft.com/office/drawing/2014/main" id="{9CBAD04B-8272-4DF3-8370-5B47F0B61D46}"/>
                </a:ext>
              </a:extLst>
            </p:cNvPr>
            <p:cNvPicPr>
              <a:picLocks noChangeAspect="1"/>
            </p:cNvPicPr>
            <p:nvPr/>
          </p:nvPicPr>
          <p:blipFill>
            <a:blip r:embed="rId6"/>
            <a:stretch>
              <a:fillRect/>
            </a:stretch>
          </p:blipFill>
          <p:spPr>
            <a:xfrm>
              <a:off x="341926" y="784490"/>
              <a:ext cx="1054699" cy="4986960"/>
            </a:xfrm>
            <a:prstGeom prst="rect">
              <a:avLst/>
            </a:prstGeom>
          </p:spPr>
        </p:pic>
      </p:grpSp>
      <p:sp>
        <p:nvSpPr>
          <p:cNvPr id="7" name="TextBox 6">
            <a:extLst>
              <a:ext uri="{FF2B5EF4-FFF2-40B4-BE49-F238E27FC236}">
                <a16:creationId xmlns:a16="http://schemas.microsoft.com/office/drawing/2014/main" id="{4A799CEE-A356-45F6-B0FD-7AD8CC561FE6}"/>
              </a:ext>
            </a:extLst>
          </p:cNvPr>
          <p:cNvSpPr txBox="1"/>
          <p:nvPr/>
        </p:nvSpPr>
        <p:spPr>
          <a:xfrm>
            <a:off x="7427876" y="2177882"/>
            <a:ext cx="3197683" cy="2190793"/>
          </a:xfrm>
          <a:prstGeom prst="rect">
            <a:avLst/>
          </a:prstGeom>
          <a:noFill/>
        </p:spPr>
        <p:txBody>
          <a:bodyPr wrap="square" rtlCol="0">
            <a:spAutoFit/>
          </a:bodyPr>
          <a:lstStyle/>
          <a:p>
            <a:pPr algn="ctr">
              <a:lnSpc>
                <a:spcPct val="150000"/>
              </a:lnSpc>
            </a:pPr>
            <a:r>
              <a:rPr lang="en-US" sz="4800" dirty="0">
                <a:solidFill>
                  <a:srgbClr val="FF0000"/>
                </a:solidFill>
                <a:latin typeface="#9Slide03 Ample" panose="02000000000000000000" pitchFamily="2" charset="0"/>
              </a:rPr>
              <a:t>THẰNG QUỶ NHỎ</a:t>
            </a:r>
          </a:p>
        </p:txBody>
      </p:sp>
      <p:pic>
        <p:nvPicPr>
          <p:cNvPr id="8" name="Picture 7">
            <a:extLst>
              <a:ext uri="{FF2B5EF4-FFF2-40B4-BE49-F238E27FC236}">
                <a16:creationId xmlns:a16="http://schemas.microsoft.com/office/drawing/2014/main" id="{5C9E729E-B1B9-4A42-993E-9BDFA66B8211}"/>
              </a:ext>
            </a:extLst>
          </p:cNvPr>
          <p:cNvPicPr>
            <a:picLocks noChangeAspect="1"/>
          </p:cNvPicPr>
          <p:nvPr/>
        </p:nvPicPr>
        <p:blipFill rotWithShape="1">
          <a:blip r:embed="rId7">
            <a:extLst>
              <a:ext uri="{28A0092B-C50C-407E-A947-70E740481C1C}">
                <a14:useLocalDpi xmlns:a14="http://schemas.microsoft.com/office/drawing/2010/main" val="0"/>
              </a:ext>
            </a:extLst>
          </a:blip>
          <a:srcRect l="3074" t="29582" r="415" b="12999"/>
          <a:stretch/>
        </p:blipFill>
        <p:spPr>
          <a:xfrm>
            <a:off x="2490965" y="1369907"/>
            <a:ext cx="3815943" cy="38067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09118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949A565-F083-4ED1-A28E-C3C22692CFCA}"/>
              </a:ext>
            </a:extLst>
          </p:cNvPr>
          <p:cNvGrpSpPr/>
          <p:nvPr/>
        </p:nvGrpSpPr>
        <p:grpSpPr>
          <a:xfrm>
            <a:off x="341927" y="510862"/>
            <a:ext cx="11441759" cy="5581092"/>
            <a:chOff x="341926" y="208486"/>
            <a:chExt cx="11441759" cy="588346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7894258" y="4544425"/>
            <a:ext cx="2221819" cy="797434"/>
          </a:xfrm>
          <a:prstGeom prst="rect">
            <a:avLst/>
          </a:prstGeom>
        </p:spPr>
      </p:pic>
      <p:pic>
        <p:nvPicPr>
          <p:cNvPr id="141" name="图片 140">
            <a:extLst>
              <a:ext uri="{FF2B5EF4-FFF2-40B4-BE49-F238E27FC236}">
                <a16:creationId xmlns:a16="http://schemas.microsoft.com/office/drawing/2014/main" id="{C7841B54-9F73-4DED-A8BA-EC1305A0BB9C}"/>
              </a:ext>
            </a:extLst>
          </p:cNvPr>
          <p:cNvPicPr>
            <a:picLocks noChangeAspect="1"/>
          </p:cNvPicPr>
          <p:nvPr/>
        </p:nvPicPr>
        <p:blipFill>
          <a:blip r:embed="rId8"/>
          <a:stretch>
            <a:fillRect/>
          </a:stretch>
        </p:blipFill>
        <p:spPr>
          <a:xfrm>
            <a:off x="2234604" y="4871778"/>
            <a:ext cx="2002317" cy="1594869"/>
          </a:xfrm>
          <a:prstGeom prst="rect">
            <a:avLst/>
          </a:prstGeom>
        </p:spPr>
      </p:pic>
      <p:pic>
        <p:nvPicPr>
          <p:cNvPr id="142" name="图片 141">
            <a:extLst>
              <a:ext uri="{FF2B5EF4-FFF2-40B4-BE49-F238E27FC236}">
                <a16:creationId xmlns:a16="http://schemas.microsoft.com/office/drawing/2014/main" id="{6A9AAE3E-8C65-49C5-8093-BFCE4DB36291}"/>
              </a:ext>
            </a:extLst>
          </p:cNvPr>
          <p:cNvPicPr>
            <a:picLocks noChangeAspect="1"/>
          </p:cNvPicPr>
          <p:nvPr/>
        </p:nvPicPr>
        <p:blipFill>
          <a:blip r:embed="rId9"/>
          <a:stretch>
            <a:fillRect/>
          </a:stretch>
        </p:blipFill>
        <p:spPr>
          <a:xfrm>
            <a:off x="10116077" y="4493461"/>
            <a:ext cx="586470" cy="582368"/>
          </a:xfrm>
          <a:prstGeom prst="rect">
            <a:avLst/>
          </a:prstGeom>
        </p:spPr>
      </p:pic>
      <p:grpSp>
        <p:nvGrpSpPr>
          <p:cNvPr id="7" name="组合 6">
            <a:extLst>
              <a:ext uri="{FF2B5EF4-FFF2-40B4-BE49-F238E27FC236}">
                <a16:creationId xmlns:a16="http://schemas.microsoft.com/office/drawing/2014/main" id="{0106CC76-29AA-4155-BE1F-91F89FF8C09C}"/>
              </a:ext>
            </a:extLst>
          </p:cNvPr>
          <p:cNvGrpSpPr/>
          <p:nvPr/>
        </p:nvGrpSpPr>
        <p:grpSpPr>
          <a:xfrm>
            <a:off x="4578000" y="984919"/>
            <a:ext cx="682291" cy="731867"/>
            <a:chOff x="4312426" y="962812"/>
            <a:chExt cx="896190" cy="1012024"/>
          </a:xfrm>
        </p:grpSpPr>
        <p:pic>
          <p:nvPicPr>
            <p:cNvPr id="144" name="图片 143">
              <a:extLst>
                <a:ext uri="{FF2B5EF4-FFF2-40B4-BE49-F238E27FC236}">
                  <a16:creationId xmlns:a16="http://schemas.microsoft.com/office/drawing/2014/main" id="{18EA0D29-E2A5-47C0-9743-CBE90632D5C0}"/>
                </a:ext>
              </a:extLst>
            </p:cNvPr>
            <p:cNvPicPr>
              <a:picLocks noChangeAspect="1"/>
            </p:cNvPicPr>
            <p:nvPr/>
          </p:nvPicPr>
          <p:blipFill>
            <a:blip r:embed="rId10"/>
            <a:stretch>
              <a:fillRect/>
            </a:stretch>
          </p:blipFill>
          <p:spPr>
            <a:xfrm>
              <a:off x="4312426" y="962812"/>
              <a:ext cx="896190" cy="1012024"/>
            </a:xfrm>
            <a:prstGeom prst="rect">
              <a:avLst/>
            </a:prstGeom>
          </p:spPr>
        </p:pic>
        <p:sp>
          <p:nvSpPr>
            <p:cNvPr id="117" name="文本框 116">
              <a:extLst>
                <a:ext uri="{FF2B5EF4-FFF2-40B4-BE49-F238E27FC236}">
                  <a16:creationId xmlns:a16="http://schemas.microsoft.com/office/drawing/2014/main" id="{00B3E71D-A69A-4BC3-A2BA-62C4358EBE52}"/>
                </a:ext>
              </a:extLst>
            </p:cNvPr>
            <p:cNvSpPr txBox="1"/>
            <p:nvPr/>
          </p:nvSpPr>
          <p:spPr>
            <a:xfrm>
              <a:off x="4511285" y="1195746"/>
              <a:ext cx="483435" cy="695223"/>
            </a:xfrm>
            <a:prstGeom prst="rect">
              <a:avLst/>
            </a:prstGeom>
            <a:noFill/>
          </p:spPr>
          <p:txBody>
            <a:bodyPr wrap="square" rtlCol="0">
              <a:spAutoFit/>
            </a:bodyPr>
            <a:lstStyle/>
            <a:p>
              <a:pPr algn="ctr"/>
              <a:r>
                <a:rPr lang="en-US" altLang="zh-CN" sz="2667" b="1" dirty="0">
                  <a:solidFill>
                    <a:schemeClr val="bg1"/>
                  </a:solidFill>
                  <a:latin typeface="#9Slide03 Arima Madurai Black" panose="00000A00000000000000" pitchFamily="2" charset="0"/>
                  <a:cs typeface="#9Slide03 Arima Madurai Black" panose="00000A00000000000000" pitchFamily="2" charset="0"/>
                </a:rPr>
                <a:t>H</a:t>
              </a:r>
              <a:endParaRPr lang="zh-CN" altLang="en-US" sz="2667" b="1" dirty="0">
                <a:solidFill>
                  <a:schemeClr val="bg1"/>
                </a:solidFill>
                <a:latin typeface="#9Slide03 Arima Madurai Black" panose="00000A00000000000000" pitchFamily="2" charset="0"/>
                <a:cs typeface="#9Slide03 Arima Madurai Black" panose="00000A00000000000000" pitchFamily="2" charset="0"/>
              </a:endParaRPr>
            </a:p>
          </p:txBody>
        </p:sp>
      </p:grpSp>
      <p:grpSp>
        <p:nvGrpSpPr>
          <p:cNvPr id="6" name="组合 5">
            <a:extLst>
              <a:ext uri="{FF2B5EF4-FFF2-40B4-BE49-F238E27FC236}">
                <a16:creationId xmlns:a16="http://schemas.microsoft.com/office/drawing/2014/main" id="{EB637EEC-697A-4846-99CE-4EE5F3398728}"/>
              </a:ext>
            </a:extLst>
          </p:cNvPr>
          <p:cNvGrpSpPr/>
          <p:nvPr/>
        </p:nvGrpSpPr>
        <p:grpSpPr>
          <a:xfrm>
            <a:off x="5359183" y="990552"/>
            <a:ext cx="737987" cy="789180"/>
            <a:chOff x="5339818" y="914030"/>
            <a:chExt cx="969348" cy="1091279"/>
          </a:xfrm>
        </p:grpSpPr>
        <p:pic>
          <p:nvPicPr>
            <p:cNvPr id="147" name="图片 146">
              <a:extLst>
                <a:ext uri="{FF2B5EF4-FFF2-40B4-BE49-F238E27FC236}">
                  <a16:creationId xmlns:a16="http://schemas.microsoft.com/office/drawing/2014/main" id="{A1053DDF-CC48-447B-911C-2E9EDC90EFE3}"/>
                </a:ext>
              </a:extLst>
            </p:cNvPr>
            <p:cNvPicPr>
              <a:picLocks noChangeAspect="1"/>
            </p:cNvPicPr>
            <p:nvPr/>
          </p:nvPicPr>
          <p:blipFill>
            <a:blip r:embed="rId11"/>
            <a:stretch>
              <a:fillRect/>
            </a:stretch>
          </p:blipFill>
          <p:spPr>
            <a:xfrm>
              <a:off x="5339818" y="914030"/>
              <a:ext cx="969348" cy="1091279"/>
            </a:xfrm>
            <a:prstGeom prst="rect">
              <a:avLst/>
            </a:prstGeom>
          </p:spPr>
        </p:pic>
        <p:sp>
          <p:nvSpPr>
            <p:cNvPr id="125" name="文本框 124">
              <a:extLst>
                <a:ext uri="{FF2B5EF4-FFF2-40B4-BE49-F238E27FC236}">
                  <a16:creationId xmlns:a16="http://schemas.microsoft.com/office/drawing/2014/main" id="{7911EDDA-A01A-497B-8E48-4432FFDAA674}"/>
                </a:ext>
              </a:extLst>
            </p:cNvPr>
            <p:cNvSpPr txBox="1"/>
            <p:nvPr/>
          </p:nvSpPr>
          <p:spPr>
            <a:xfrm>
              <a:off x="5566779" y="1177131"/>
              <a:ext cx="483436" cy="695225"/>
            </a:xfrm>
            <a:prstGeom prst="rect">
              <a:avLst/>
            </a:prstGeom>
            <a:noFill/>
          </p:spPr>
          <p:txBody>
            <a:bodyPr wrap="square" rtlCol="0">
              <a:spAutoFit/>
            </a:bodyPr>
            <a:lstStyle/>
            <a:p>
              <a:pPr algn="ctr"/>
              <a:r>
                <a:rPr lang="en-US" altLang="zh-CN" sz="2667" b="1" dirty="0">
                  <a:solidFill>
                    <a:schemeClr val="bg1"/>
                  </a:solidFill>
                  <a:latin typeface="#9Slide03 Arima Madurai Black" panose="00000A00000000000000" pitchFamily="2" charset="0"/>
                  <a:cs typeface="#9Slide03 Arima Madurai Black" panose="00000A00000000000000" pitchFamily="2" charset="0"/>
                </a:rPr>
                <a:t>a</a:t>
              </a:r>
              <a:endParaRPr lang="zh-CN" altLang="en-US" sz="2667" b="1" dirty="0">
                <a:solidFill>
                  <a:schemeClr val="bg1"/>
                </a:solidFill>
                <a:latin typeface="#9Slide03 Arima Madurai Black" panose="00000A00000000000000" pitchFamily="2" charset="0"/>
                <a:cs typeface="#9Slide03 Arima Madurai Black" panose="00000A00000000000000" pitchFamily="2" charset="0"/>
              </a:endParaRPr>
            </a:p>
          </p:txBody>
        </p:sp>
      </p:grpSp>
      <p:grpSp>
        <p:nvGrpSpPr>
          <p:cNvPr id="5" name="组合 4">
            <a:extLst>
              <a:ext uri="{FF2B5EF4-FFF2-40B4-BE49-F238E27FC236}">
                <a16:creationId xmlns:a16="http://schemas.microsoft.com/office/drawing/2014/main" id="{25609BCC-87D3-4013-97A3-D3C4BE105AA4}"/>
              </a:ext>
            </a:extLst>
          </p:cNvPr>
          <p:cNvGrpSpPr/>
          <p:nvPr/>
        </p:nvGrpSpPr>
        <p:grpSpPr>
          <a:xfrm>
            <a:off x="6240426" y="1022934"/>
            <a:ext cx="584820" cy="639281"/>
            <a:chOff x="6480295" y="1041329"/>
            <a:chExt cx="768163" cy="883997"/>
          </a:xfrm>
        </p:grpSpPr>
        <p:pic>
          <p:nvPicPr>
            <p:cNvPr id="146" name="图片 145">
              <a:extLst>
                <a:ext uri="{FF2B5EF4-FFF2-40B4-BE49-F238E27FC236}">
                  <a16:creationId xmlns:a16="http://schemas.microsoft.com/office/drawing/2014/main" id="{01A1158D-CF21-45B3-A99B-B7C8C7E18CB6}"/>
                </a:ext>
              </a:extLst>
            </p:cNvPr>
            <p:cNvPicPr>
              <a:picLocks noChangeAspect="1"/>
            </p:cNvPicPr>
            <p:nvPr/>
          </p:nvPicPr>
          <p:blipFill>
            <a:blip r:embed="rId12"/>
            <a:stretch>
              <a:fillRect/>
            </a:stretch>
          </p:blipFill>
          <p:spPr>
            <a:xfrm>
              <a:off x="6480295" y="1041329"/>
              <a:ext cx="768163" cy="883997"/>
            </a:xfrm>
            <a:prstGeom prst="rect">
              <a:avLst/>
            </a:prstGeom>
          </p:spPr>
        </p:pic>
        <p:sp>
          <p:nvSpPr>
            <p:cNvPr id="126" name="文本框 125">
              <a:extLst>
                <a:ext uri="{FF2B5EF4-FFF2-40B4-BE49-F238E27FC236}">
                  <a16:creationId xmlns:a16="http://schemas.microsoft.com/office/drawing/2014/main" id="{69CA917A-E37A-4868-997E-E431F2228313}"/>
                </a:ext>
              </a:extLst>
            </p:cNvPr>
            <p:cNvSpPr txBox="1"/>
            <p:nvPr/>
          </p:nvSpPr>
          <p:spPr>
            <a:xfrm>
              <a:off x="6635097" y="1177134"/>
              <a:ext cx="483436" cy="695224"/>
            </a:xfrm>
            <a:prstGeom prst="rect">
              <a:avLst/>
            </a:prstGeom>
            <a:noFill/>
          </p:spPr>
          <p:txBody>
            <a:bodyPr wrap="square" rtlCol="0">
              <a:spAutoFit/>
            </a:bodyPr>
            <a:lstStyle/>
            <a:p>
              <a:pPr algn="ctr"/>
              <a:r>
                <a:rPr lang="en-US" altLang="zh-CN" sz="2667" b="1" dirty="0">
                  <a:solidFill>
                    <a:schemeClr val="bg1"/>
                  </a:solidFill>
                  <a:latin typeface="#9Slide03 Arima Madurai Black" panose="00000A00000000000000" pitchFamily="2" charset="0"/>
                  <a:cs typeface="#9Slide03 Arima Madurai Black" panose="00000A00000000000000" pitchFamily="2" charset="0"/>
                </a:rPr>
                <a:t>P</a:t>
              </a:r>
              <a:endParaRPr lang="zh-CN" altLang="en-US" sz="2667" b="1" dirty="0">
                <a:solidFill>
                  <a:schemeClr val="bg1"/>
                </a:solidFill>
                <a:latin typeface="#9Slide03 Arima Madurai Black" panose="00000A00000000000000" pitchFamily="2" charset="0"/>
                <a:cs typeface="#9Slide03 Arima Madurai Black" panose="00000A00000000000000" pitchFamily="2" charset="0"/>
              </a:endParaRPr>
            </a:p>
          </p:txBody>
        </p:sp>
      </p:grpSp>
      <p:grpSp>
        <p:nvGrpSpPr>
          <p:cNvPr id="4" name="组合 3">
            <a:extLst>
              <a:ext uri="{FF2B5EF4-FFF2-40B4-BE49-F238E27FC236}">
                <a16:creationId xmlns:a16="http://schemas.microsoft.com/office/drawing/2014/main" id="{6D212787-0927-44F6-9A76-ACBE4F7329D1}"/>
              </a:ext>
            </a:extLst>
          </p:cNvPr>
          <p:cNvGrpSpPr/>
          <p:nvPr/>
        </p:nvGrpSpPr>
        <p:grpSpPr>
          <a:xfrm>
            <a:off x="7058629" y="1052752"/>
            <a:ext cx="584820" cy="643691"/>
            <a:chOff x="7542534" y="1016554"/>
            <a:chExt cx="768163" cy="890093"/>
          </a:xfrm>
        </p:grpSpPr>
        <p:pic>
          <p:nvPicPr>
            <p:cNvPr id="145" name="图片 144">
              <a:extLst>
                <a:ext uri="{FF2B5EF4-FFF2-40B4-BE49-F238E27FC236}">
                  <a16:creationId xmlns:a16="http://schemas.microsoft.com/office/drawing/2014/main" id="{EFDC83D8-2D66-4388-BF7A-63138D839866}"/>
                </a:ext>
              </a:extLst>
            </p:cNvPr>
            <p:cNvPicPr>
              <a:picLocks noChangeAspect="1"/>
            </p:cNvPicPr>
            <p:nvPr/>
          </p:nvPicPr>
          <p:blipFill>
            <a:blip r:embed="rId13"/>
            <a:stretch>
              <a:fillRect/>
            </a:stretch>
          </p:blipFill>
          <p:spPr>
            <a:xfrm>
              <a:off x="7542534" y="1016554"/>
              <a:ext cx="768163" cy="890093"/>
            </a:xfrm>
            <a:prstGeom prst="rect">
              <a:avLst/>
            </a:prstGeom>
          </p:spPr>
        </p:pic>
        <p:sp>
          <p:nvSpPr>
            <p:cNvPr id="127" name="文本框 126">
              <a:extLst>
                <a:ext uri="{FF2B5EF4-FFF2-40B4-BE49-F238E27FC236}">
                  <a16:creationId xmlns:a16="http://schemas.microsoft.com/office/drawing/2014/main" id="{491E861E-1A3E-46A2-BC7C-D956D9FC302C}"/>
                </a:ext>
              </a:extLst>
            </p:cNvPr>
            <p:cNvSpPr txBox="1"/>
            <p:nvPr/>
          </p:nvSpPr>
          <p:spPr>
            <a:xfrm>
              <a:off x="7649391" y="1159037"/>
              <a:ext cx="483436" cy="695222"/>
            </a:xfrm>
            <a:prstGeom prst="rect">
              <a:avLst/>
            </a:prstGeom>
            <a:noFill/>
          </p:spPr>
          <p:txBody>
            <a:bodyPr wrap="square" rtlCol="0">
              <a:spAutoFit/>
            </a:bodyPr>
            <a:lstStyle/>
            <a:p>
              <a:pPr algn="ctr"/>
              <a:r>
                <a:rPr lang="en-SG" altLang="zh-CN" sz="2667" b="1" dirty="0">
                  <a:solidFill>
                    <a:schemeClr val="bg1"/>
                  </a:solidFill>
                  <a:latin typeface="#9Slide03 Arima Madurai Black" panose="00000A00000000000000" pitchFamily="2" charset="0"/>
                  <a:cs typeface="#9Slide03 Arima Madurai Black" panose="00000A00000000000000" pitchFamily="2" charset="0"/>
                </a:rPr>
                <a:t>u</a:t>
              </a:r>
              <a:endParaRPr lang="zh-CN" altLang="en-US" sz="2667" b="1" dirty="0">
                <a:solidFill>
                  <a:schemeClr val="bg1"/>
                </a:solidFill>
                <a:latin typeface="#9Slide03 Arima Madurai Black" panose="00000A00000000000000" pitchFamily="2" charset="0"/>
                <a:cs typeface="#9Slide03 Arima Madurai Black" panose="00000A00000000000000" pitchFamily="2" charset="0"/>
              </a:endParaRPr>
            </a:p>
          </p:txBody>
        </p:sp>
      </p:grpSp>
      <p:sp>
        <p:nvSpPr>
          <p:cNvPr id="114" name="文本框 113">
            <a:extLst>
              <a:ext uri="{FF2B5EF4-FFF2-40B4-BE49-F238E27FC236}">
                <a16:creationId xmlns:a16="http://schemas.microsoft.com/office/drawing/2014/main" id="{20209AAE-7B10-467B-B114-249EE1FF1EE3}"/>
              </a:ext>
            </a:extLst>
          </p:cNvPr>
          <p:cNvSpPr txBox="1"/>
          <p:nvPr/>
        </p:nvSpPr>
        <p:spPr>
          <a:xfrm>
            <a:off x="1383925" y="2308475"/>
            <a:ext cx="9923313" cy="1938992"/>
          </a:xfrm>
          <a:prstGeom prst="rect">
            <a:avLst/>
          </a:prstGeom>
          <a:noFill/>
        </p:spPr>
        <p:txBody>
          <a:bodyPr wrap="square" rtlCol="0">
            <a:spAutoFit/>
          </a:bodyPr>
          <a:lstStyle/>
          <a:p>
            <a:pPr algn="ctr"/>
            <a:r>
              <a:rPr lang="en-US" altLang="zh-CN" sz="6000" b="1" spc="600" dirty="0" err="1">
                <a:solidFill>
                  <a:srgbClr val="FF6565"/>
                </a:solidFill>
                <a:latin typeface="#9Slide05 Cimochi" panose="02000504060000020004" pitchFamily="2" charset="-34"/>
                <a:ea typeface="微软雅黑" panose="020B0503020204020204" pitchFamily="34" charset="-122"/>
                <a:cs typeface="#9Slide05 Cimochi" panose="02000504060000020004" pitchFamily="2" charset="-34"/>
              </a:rPr>
              <a:t>Viết</a:t>
            </a:r>
            <a:r>
              <a:rPr lang="en-US" altLang="zh-CN" sz="6000" b="1" spc="600" dirty="0">
                <a:solidFill>
                  <a:srgbClr val="FF6565"/>
                </a:solidFill>
                <a:latin typeface="#9Slide05 Cimochi" panose="02000504060000020004" pitchFamily="2" charset="-34"/>
                <a:ea typeface="微软雅黑" panose="020B0503020204020204" pitchFamily="34" charset="-122"/>
                <a:cs typeface="#9Slide05 Cimochi" panose="02000504060000020004" pitchFamily="2" charset="-34"/>
              </a:rPr>
              <a:t> </a:t>
            </a:r>
            <a:r>
              <a:rPr lang="en-US" altLang="zh-CN" sz="6000" b="1" spc="600" dirty="0" err="1">
                <a:solidFill>
                  <a:srgbClr val="FF6565"/>
                </a:solidFill>
                <a:latin typeface="#9Slide05 Cimochi" panose="02000504060000020004" pitchFamily="2" charset="-34"/>
                <a:ea typeface="微软雅黑" panose="020B0503020204020204" pitchFamily="34" charset="-122"/>
                <a:cs typeface="#9Slide05 Cimochi" panose="02000504060000020004" pitchFamily="2" charset="-34"/>
              </a:rPr>
              <a:t>bài</a:t>
            </a:r>
            <a:r>
              <a:rPr lang="en-US" altLang="zh-CN" sz="6000" b="1" spc="600" dirty="0">
                <a:solidFill>
                  <a:srgbClr val="FF6565"/>
                </a:solidFill>
                <a:latin typeface="#9Slide05 Cimochi" panose="02000504060000020004" pitchFamily="2" charset="-34"/>
                <a:ea typeface="微软雅黑" panose="020B0503020204020204" pitchFamily="34" charset="-122"/>
                <a:cs typeface="#9Slide05 Cimochi" panose="02000504060000020004" pitchFamily="2" charset="-34"/>
              </a:rPr>
              <a:t> </a:t>
            </a:r>
            <a:r>
              <a:rPr lang="en-US" altLang="zh-CN" sz="6000" b="1" spc="600" dirty="0" err="1">
                <a:solidFill>
                  <a:srgbClr val="FF6565"/>
                </a:solidFill>
                <a:latin typeface="#9Slide05 Cimochi" panose="02000504060000020004" pitchFamily="2" charset="-34"/>
                <a:ea typeface="微软雅黑" panose="020B0503020204020204" pitchFamily="34" charset="-122"/>
                <a:cs typeface="#9Slide05 Cimochi" panose="02000504060000020004" pitchFamily="2" charset="-34"/>
              </a:rPr>
              <a:t>văn</a:t>
            </a:r>
            <a:r>
              <a:rPr lang="en-US" altLang="zh-CN" sz="6000" b="1" spc="600" dirty="0">
                <a:solidFill>
                  <a:srgbClr val="FF6565"/>
                </a:solidFill>
                <a:latin typeface="#9Slide05 Cimochi" panose="02000504060000020004" pitchFamily="2" charset="-34"/>
                <a:ea typeface="微软雅黑" panose="020B0503020204020204" pitchFamily="34" charset="-122"/>
                <a:cs typeface="#9Slide05 Cimochi" panose="02000504060000020004" pitchFamily="2" charset="-34"/>
              </a:rPr>
              <a:t> </a:t>
            </a:r>
            <a:r>
              <a:rPr lang="en-US" altLang="zh-CN" sz="6000" b="1" spc="600" dirty="0" err="1">
                <a:solidFill>
                  <a:srgbClr val="FF6565"/>
                </a:solidFill>
                <a:latin typeface="#9Slide05 Cimochi" panose="02000504060000020004" pitchFamily="2" charset="-34"/>
                <a:ea typeface="微软雅黑" panose="020B0503020204020204" pitchFamily="34" charset="-122"/>
                <a:cs typeface="#9Slide05 Cimochi" panose="02000504060000020004" pitchFamily="2" charset="-34"/>
              </a:rPr>
              <a:t>nghị</a:t>
            </a:r>
            <a:r>
              <a:rPr lang="en-US" altLang="zh-CN" sz="6000" b="1" spc="600" dirty="0">
                <a:solidFill>
                  <a:srgbClr val="FF6565"/>
                </a:solidFill>
                <a:latin typeface="#9Slide05 Cimochi" panose="02000504060000020004" pitchFamily="2" charset="-34"/>
                <a:ea typeface="微软雅黑" panose="020B0503020204020204" pitchFamily="34" charset="-122"/>
                <a:cs typeface="#9Slide05 Cimochi" panose="02000504060000020004" pitchFamily="2" charset="-34"/>
              </a:rPr>
              <a:t> </a:t>
            </a:r>
            <a:r>
              <a:rPr lang="en-US" altLang="zh-CN" sz="6000" b="1" spc="600" dirty="0" err="1">
                <a:solidFill>
                  <a:srgbClr val="FF6565"/>
                </a:solidFill>
                <a:latin typeface="#9Slide05 Cimochi" panose="02000504060000020004" pitchFamily="2" charset="-34"/>
                <a:ea typeface="微软雅黑" panose="020B0503020204020204" pitchFamily="34" charset="-122"/>
                <a:cs typeface="#9Slide05 Cimochi" panose="02000504060000020004" pitchFamily="2" charset="-34"/>
              </a:rPr>
              <a:t>luận</a:t>
            </a:r>
            <a:r>
              <a:rPr lang="en-US" altLang="zh-CN" sz="6000" b="1" spc="600" dirty="0">
                <a:solidFill>
                  <a:srgbClr val="FF6565"/>
                </a:solidFill>
                <a:latin typeface="#9Slide05 Cimochi" panose="02000504060000020004" pitchFamily="2" charset="-34"/>
                <a:ea typeface="微软雅黑" panose="020B0503020204020204" pitchFamily="34" charset="-122"/>
                <a:cs typeface="#9Slide05 Cimochi" panose="02000504060000020004" pitchFamily="2" charset="-34"/>
              </a:rPr>
              <a:t> </a:t>
            </a:r>
            <a:r>
              <a:rPr lang="en-US" altLang="zh-CN" sz="6000" b="1" spc="600" dirty="0" err="1">
                <a:solidFill>
                  <a:srgbClr val="FF6565"/>
                </a:solidFill>
                <a:latin typeface="#9Slide05 Cimochi" panose="02000504060000020004" pitchFamily="2" charset="-34"/>
                <a:ea typeface="微软雅黑" panose="020B0503020204020204" pitchFamily="34" charset="-122"/>
                <a:cs typeface="#9Slide05 Cimochi" panose="02000504060000020004" pitchFamily="2" charset="-34"/>
              </a:rPr>
              <a:t>phân</a:t>
            </a:r>
            <a:r>
              <a:rPr lang="en-US" altLang="zh-CN" sz="6000" b="1" spc="600" dirty="0">
                <a:solidFill>
                  <a:srgbClr val="FF6565"/>
                </a:solidFill>
                <a:latin typeface="#9Slide05 Cimochi" panose="02000504060000020004" pitchFamily="2" charset="-34"/>
                <a:ea typeface="微软雅黑" panose="020B0503020204020204" pitchFamily="34" charset="-122"/>
                <a:cs typeface="#9Slide05 Cimochi" panose="02000504060000020004" pitchFamily="2" charset="-34"/>
              </a:rPr>
              <a:t> </a:t>
            </a:r>
            <a:r>
              <a:rPr lang="en-US" altLang="zh-CN" sz="6000" b="1" spc="600" dirty="0" err="1">
                <a:solidFill>
                  <a:srgbClr val="FF6565"/>
                </a:solidFill>
                <a:latin typeface="#9Slide05 Cimochi" panose="02000504060000020004" pitchFamily="2" charset="-34"/>
                <a:ea typeface="微软雅黑" panose="020B0503020204020204" pitchFamily="34" charset="-122"/>
                <a:cs typeface="#9Slide05 Cimochi" panose="02000504060000020004" pitchFamily="2" charset="-34"/>
              </a:rPr>
              <a:t>tích</a:t>
            </a:r>
            <a:r>
              <a:rPr lang="en-US" altLang="zh-CN" sz="6000" b="1" spc="600" dirty="0">
                <a:solidFill>
                  <a:srgbClr val="FF6565"/>
                </a:solidFill>
                <a:latin typeface="#9Slide05 Cimochi" panose="02000504060000020004" pitchFamily="2" charset="-34"/>
                <a:ea typeface="微软雅黑" panose="020B0503020204020204" pitchFamily="34" charset="-122"/>
                <a:cs typeface="#9Slide05 Cimochi" panose="02000504060000020004" pitchFamily="2" charset="-34"/>
              </a:rPr>
              <a:t> </a:t>
            </a:r>
            <a:r>
              <a:rPr lang="en-US" altLang="zh-CN" sz="6000" b="1" spc="600" dirty="0" err="1">
                <a:solidFill>
                  <a:srgbClr val="FF6565"/>
                </a:solidFill>
                <a:latin typeface="#9Slide05 Cimochi" panose="02000504060000020004" pitchFamily="2" charset="-34"/>
                <a:ea typeface="微软雅黑" panose="020B0503020204020204" pitchFamily="34" charset="-122"/>
                <a:cs typeface="#9Slide05 Cimochi" panose="02000504060000020004" pitchFamily="2" charset="-34"/>
              </a:rPr>
              <a:t>một</a:t>
            </a:r>
            <a:r>
              <a:rPr lang="en-US" altLang="zh-CN" sz="6000" b="1" spc="600" dirty="0">
                <a:solidFill>
                  <a:srgbClr val="FF6565"/>
                </a:solidFill>
                <a:latin typeface="#9Slide05 Cimochi" panose="02000504060000020004" pitchFamily="2" charset="-34"/>
                <a:ea typeface="微软雅黑" panose="020B0503020204020204" pitchFamily="34" charset="-122"/>
                <a:cs typeface="#9Slide05 Cimochi" panose="02000504060000020004" pitchFamily="2" charset="-34"/>
              </a:rPr>
              <a:t> </a:t>
            </a:r>
            <a:r>
              <a:rPr lang="en-US" altLang="zh-CN" sz="6000" b="1" spc="600" dirty="0" err="1">
                <a:solidFill>
                  <a:srgbClr val="FF6565"/>
                </a:solidFill>
                <a:latin typeface="#9Slide05 Cimochi" panose="02000504060000020004" pitchFamily="2" charset="-34"/>
                <a:ea typeface="微软雅黑" panose="020B0503020204020204" pitchFamily="34" charset="-122"/>
                <a:cs typeface="#9Slide05 Cimochi" panose="02000504060000020004" pitchFamily="2" charset="-34"/>
              </a:rPr>
              <a:t>tác</a:t>
            </a:r>
            <a:r>
              <a:rPr lang="en-US" altLang="zh-CN" sz="6000" b="1" spc="600" dirty="0">
                <a:solidFill>
                  <a:srgbClr val="FF6565"/>
                </a:solidFill>
                <a:latin typeface="#9Slide05 Cimochi" panose="02000504060000020004" pitchFamily="2" charset="-34"/>
                <a:ea typeface="微软雅黑" panose="020B0503020204020204" pitchFamily="34" charset="-122"/>
                <a:cs typeface="#9Slide05 Cimochi" panose="02000504060000020004" pitchFamily="2" charset="-34"/>
              </a:rPr>
              <a:t> </a:t>
            </a:r>
            <a:r>
              <a:rPr lang="en-US" altLang="zh-CN" sz="6000" b="1" spc="600" dirty="0" err="1">
                <a:solidFill>
                  <a:srgbClr val="FF6565"/>
                </a:solidFill>
                <a:latin typeface="#9Slide05 Cimochi" panose="02000504060000020004" pitchFamily="2" charset="-34"/>
                <a:ea typeface="微软雅黑" panose="020B0503020204020204" pitchFamily="34" charset="-122"/>
                <a:cs typeface="#9Slide05 Cimochi" panose="02000504060000020004" pitchFamily="2" charset="-34"/>
              </a:rPr>
              <a:t>phẩm</a:t>
            </a:r>
            <a:r>
              <a:rPr lang="en-US" altLang="zh-CN" sz="6000" b="1" spc="600" dirty="0">
                <a:solidFill>
                  <a:srgbClr val="FF6565"/>
                </a:solidFill>
                <a:latin typeface="#9Slide05 Cimochi" panose="02000504060000020004" pitchFamily="2" charset="-34"/>
                <a:ea typeface="微软雅黑" panose="020B0503020204020204" pitchFamily="34" charset="-122"/>
                <a:cs typeface="#9Slide05 Cimochi" panose="02000504060000020004" pitchFamily="2" charset="-34"/>
              </a:rPr>
              <a:t> </a:t>
            </a:r>
            <a:r>
              <a:rPr lang="en-US" altLang="zh-CN" sz="6000" b="1" spc="600" dirty="0" err="1">
                <a:solidFill>
                  <a:srgbClr val="FF6565"/>
                </a:solidFill>
                <a:latin typeface="#9Slide05 Cimochi" panose="02000504060000020004" pitchFamily="2" charset="-34"/>
                <a:ea typeface="微软雅黑" panose="020B0503020204020204" pitchFamily="34" charset="-122"/>
                <a:cs typeface="#9Slide05 Cimochi" panose="02000504060000020004" pitchFamily="2" charset="-34"/>
              </a:rPr>
              <a:t>văn</a:t>
            </a:r>
            <a:r>
              <a:rPr lang="en-US" altLang="zh-CN" sz="6000" b="1" spc="600" dirty="0">
                <a:solidFill>
                  <a:srgbClr val="FF6565"/>
                </a:solidFill>
                <a:latin typeface="#9Slide05 Cimochi" panose="02000504060000020004" pitchFamily="2" charset="-34"/>
                <a:ea typeface="微软雅黑" panose="020B0503020204020204" pitchFamily="34" charset="-122"/>
                <a:cs typeface="#9Slide05 Cimochi" panose="02000504060000020004" pitchFamily="2" charset="-34"/>
              </a:rPr>
              <a:t> </a:t>
            </a:r>
            <a:r>
              <a:rPr lang="en-US" altLang="zh-CN" sz="6000" b="1" spc="600" dirty="0" err="1">
                <a:solidFill>
                  <a:srgbClr val="FF6565"/>
                </a:solidFill>
                <a:latin typeface="#9Slide05 Cimochi" panose="02000504060000020004" pitchFamily="2" charset="-34"/>
                <a:ea typeface="微软雅黑" panose="020B0503020204020204" pitchFamily="34" charset="-122"/>
                <a:cs typeface="#9Slide05 Cimochi" panose="02000504060000020004" pitchFamily="2" charset="-34"/>
              </a:rPr>
              <a:t>học</a:t>
            </a:r>
            <a:r>
              <a:rPr lang="en-US" altLang="zh-CN" sz="6000" b="1" spc="600" dirty="0">
                <a:solidFill>
                  <a:srgbClr val="FF6565"/>
                </a:solidFill>
                <a:latin typeface="#9Slide05 Cimochi" panose="02000504060000020004" pitchFamily="2" charset="-34"/>
                <a:ea typeface="微软雅黑" panose="020B0503020204020204" pitchFamily="34" charset="-122"/>
                <a:cs typeface="#9Slide05 Cimochi" panose="02000504060000020004" pitchFamily="2" charset="-34"/>
              </a:rPr>
              <a:t> (</a:t>
            </a:r>
            <a:r>
              <a:rPr lang="en-US" altLang="zh-CN" sz="6000" b="1" spc="600" dirty="0" err="1">
                <a:solidFill>
                  <a:srgbClr val="FF6565"/>
                </a:solidFill>
                <a:latin typeface="#9Slide05 Cimochi" panose="02000504060000020004" pitchFamily="2" charset="-34"/>
                <a:ea typeface="微软雅黑" panose="020B0503020204020204" pitchFamily="34" charset="-122"/>
                <a:cs typeface="#9Slide05 Cimochi" panose="02000504060000020004" pitchFamily="2" charset="-34"/>
              </a:rPr>
              <a:t>truyện</a:t>
            </a:r>
            <a:r>
              <a:rPr lang="en-US" altLang="zh-CN" sz="6000" b="1" spc="600" dirty="0">
                <a:solidFill>
                  <a:srgbClr val="FF6565"/>
                </a:solidFill>
                <a:latin typeface="#9Slide05 Cimochi" panose="02000504060000020004" pitchFamily="2" charset="-34"/>
                <a:ea typeface="微软雅黑" panose="020B0503020204020204" pitchFamily="34" charset="-122"/>
                <a:cs typeface="#9Slide05 Cimochi" panose="02000504060000020004" pitchFamily="2" charset="-34"/>
              </a:rPr>
              <a:t>)</a:t>
            </a:r>
          </a:p>
        </p:txBody>
      </p:sp>
    </p:spTree>
    <p:extLst>
      <p:ext uri="{BB962C8B-B14F-4D97-AF65-F5344CB8AC3E}">
        <p14:creationId xmlns:p14="http://schemas.microsoft.com/office/powerpoint/2010/main" val="343789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1"/>
                                        </p:tgtEl>
                                        <p:attrNameLst>
                                          <p:attrName>style.visibility</p:attrName>
                                        </p:attrNameLst>
                                      </p:cBhvr>
                                      <p:to>
                                        <p:strVal val="visible"/>
                                      </p:to>
                                    </p:set>
                                    <p:animEffect transition="in" filter="fade">
                                      <p:cBhvr>
                                        <p:cTn id="11" dur="750"/>
                                        <p:tgtEl>
                                          <p:spTgt spid="141"/>
                                        </p:tgtEl>
                                      </p:cBhvr>
                                    </p:animEffect>
                                  </p:childTnLst>
                                </p:cTn>
                              </p:par>
                              <p:par>
                                <p:cTn id="12" presetID="2" presetClass="entr" presetSubtype="2" fill="hold" nodeType="withEffect">
                                  <p:stCondLst>
                                    <p:cond delay="250"/>
                                  </p:stCondLst>
                                  <p:childTnLst>
                                    <p:set>
                                      <p:cBhvr>
                                        <p:cTn id="13" dur="1" fill="hold">
                                          <p:stCondLst>
                                            <p:cond delay="0"/>
                                          </p:stCondLst>
                                        </p:cTn>
                                        <p:tgtEl>
                                          <p:spTgt spid="138"/>
                                        </p:tgtEl>
                                        <p:attrNameLst>
                                          <p:attrName>style.visibility</p:attrName>
                                        </p:attrNameLst>
                                      </p:cBhvr>
                                      <p:to>
                                        <p:strVal val="visible"/>
                                      </p:to>
                                    </p:set>
                                    <p:anim calcmode="lin" valueType="num">
                                      <p:cBhvr additive="base">
                                        <p:cTn id="14" dur="500" fill="hold"/>
                                        <p:tgtEl>
                                          <p:spTgt spid="138"/>
                                        </p:tgtEl>
                                        <p:attrNameLst>
                                          <p:attrName>ppt_x</p:attrName>
                                        </p:attrNameLst>
                                      </p:cBhvr>
                                      <p:tavLst>
                                        <p:tav tm="0">
                                          <p:val>
                                            <p:strVal val="1+#ppt_w/2"/>
                                          </p:val>
                                        </p:tav>
                                        <p:tav tm="100000">
                                          <p:val>
                                            <p:strVal val="#ppt_x"/>
                                          </p:val>
                                        </p:tav>
                                      </p:tavLst>
                                    </p:anim>
                                    <p:anim calcmode="lin" valueType="num">
                                      <p:cBhvr additive="base">
                                        <p:cTn id="15" dur="500" fill="hold"/>
                                        <p:tgtEl>
                                          <p:spTgt spid="138"/>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37"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750"/>
                                        <p:tgtEl>
                                          <p:spTgt spid="7"/>
                                        </p:tgtEl>
                                      </p:cBhvr>
                                    </p:animEffect>
                                    <p:anim calcmode="lin" valueType="num">
                                      <p:cBhvr>
                                        <p:cTn id="20" dur="750" fill="hold"/>
                                        <p:tgtEl>
                                          <p:spTgt spid="7"/>
                                        </p:tgtEl>
                                        <p:attrNameLst>
                                          <p:attrName>ppt_x</p:attrName>
                                        </p:attrNameLst>
                                      </p:cBhvr>
                                      <p:tavLst>
                                        <p:tav tm="0">
                                          <p:val>
                                            <p:strVal val="#ppt_x"/>
                                          </p:val>
                                        </p:tav>
                                        <p:tav tm="100000">
                                          <p:val>
                                            <p:strVal val="#ppt_x"/>
                                          </p:val>
                                        </p:tav>
                                      </p:tavLst>
                                    </p:anim>
                                    <p:anim calcmode="lin" valueType="num">
                                      <p:cBhvr>
                                        <p:cTn id="21" dur="675" decel="100000" fill="hold"/>
                                        <p:tgtEl>
                                          <p:spTgt spid="7"/>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25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anim calcmode="lin" valueType="num">
                                      <p:cBhvr>
                                        <p:cTn id="26" dur="750" fill="hold"/>
                                        <p:tgtEl>
                                          <p:spTgt spid="6"/>
                                        </p:tgtEl>
                                        <p:attrNameLst>
                                          <p:attrName>ppt_x</p:attrName>
                                        </p:attrNameLst>
                                      </p:cBhvr>
                                      <p:tavLst>
                                        <p:tav tm="0">
                                          <p:val>
                                            <p:strVal val="#ppt_x"/>
                                          </p:val>
                                        </p:tav>
                                        <p:tav tm="100000">
                                          <p:val>
                                            <p:strVal val="#ppt_x"/>
                                          </p:val>
                                        </p:tav>
                                      </p:tavLst>
                                    </p:anim>
                                    <p:anim calcmode="lin" valueType="num">
                                      <p:cBhvr>
                                        <p:cTn id="27" dur="675" decel="100000" fill="hold"/>
                                        <p:tgtEl>
                                          <p:spTgt spid="6"/>
                                        </p:tgtEl>
                                        <p:attrNameLst>
                                          <p:attrName>ppt_y</p:attrName>
                                        </p:attrNameLst>
                                      </p:cBhvr>
                                      <p:tavLst>
                                        <p:tav tm="0">
                                          <p:val>
                                            <p:strVal val="#ppt_y+1"/>
                                          </p:val>
                                        </p:tav>
                                        <p:tav tm="100000">
                                          <p:val>
                                            <p:strVal val="#ppt_y-.03"/>
                                          </p:val>
                                        </p:tav>
                                      </p:tavLst>
                                    </p:anim>
                                    <p:anim calcmode="lin" valueType="num">
                                      <p:cBhvr>
                                        <p:cTn id="28"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5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750"/>
                                        <p:tgtEl>
                                          <p:spTgt spid="5"/>
                                        </p:tgtEl>
                                      </p:cBhvr>
                                    </p:animEffect>
                                    <p:anim calcmode="lin" valueType="num">
                                      <p:cBhvr>
                                        <p:cTn id="32" dur="750" fill="hold"/>
                                        <p:tgtEl>
                                          <p:spTgt spid="5"/>
                                        </p:tgtEl>
                                        <p:attrNameLst>
                                          <p:attrName>ppt_x</p:attrName>
                                        </p:attrNameLst>
                                      </p:cBhvr>
                                      <p:tavLst>
                                        <p:tav tm="0">
                                          <p:val>
                                            <p:strVal val="#ppt_x"/>
                                          </p:val>
                                        </p:tav>
                                        <p:tav tm="100000">
                                          <p:val>
                                            <p:strVal val="#ppt_x"/>
                                          </p:val>
                                        </p:tav>
                                      </p:tavLst>
                                    </p:anim>
                                    <p:anim calcmode="lin" valueType="num">
                                      <p:cBhvr>
                                        <p:cTn id="33" dur="675" decel="100000" fill="hold"/>
                                        <p:tgtEl>
                                          <p:spTgt spid="5"/>
                                        </p:tgtEl>
                                        <p:attrNameLst>
                                          <p:attrName>ppt_y</p:attrName>
                                        </p:attrNameLst>
                                      </p:cBhvr>
                                      <p:tavLst>
                                        <p:tav tm="0">
                                          <p:val>
                                            <p:strVal val="#ppt_y+1"/>
                                          </p:val>
                                        </p:tav>
                                        <p:tav tm="100000">
                                          <p:val>
                                            <p:strVal val="#ppt_y-.03"/>
                                          </p:val>
                                        </p:tav>
                                      </p:tavLst>
                                    </p:anim>
                                    <p:anim calcmode="lin" valueType="num">
                                      <p:cBhvr>
                                        <p:cTn id="3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75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750"/>
                                        <p:tgtEl>
                                          <p:spTgt spid="4"/>
                                        </p:tgtEl>
                                      </p:cBhvr>
                                    </p:animEffect>
                                    <p:anim calcmode="lin" valueType="num">
                                      <p:cBhvr>
                                        <p:cTn id="38" dur="750" fill="hold"/>
                                        <p:tgtEl>
                                          <p:spTgt spid="4"/>
                                        </p:tgtEl>
                                        <p:attrNameLst>
                                          <p:attrName>ppt_x</p:attrName>
                                        </p:attrNameLst>
                                      </p:cBhvr>
                                      <p:tavLst>
                                        <p:tav tm="0">
                                          <p:val>
                                            <p:strVal val="#ppt_x"/>
                                          </p:val>
                                        </p:tav>
                                        <p:tav tm="100000">
                                          <p:val>
                                            <p:strVal val="#ppt_x"/>
                                          </p:val>
                                        </p:tav>
                                      </p:tavLst>
                                    </p:anim>
                                    <p:anim calcmode="lin" valueType="num">
                                      <p:cBhvr>
                                        <p:cTn id="39" dur="675" decel="100000" fill="hold"/>
                                        <p:tgtEl>
                                          <p:spTgt spid="4"/>
                                        </p:tgtEl>
                                        <p:attrNameLst>
                                          <p:attrName>ppt_y</p:attrName>
                                        </p:attrNameLst>
                                      </p:cBhvr>
                                      <p:tavLst>
                                        <p:tav tm="0">
                                          <p:val>
                                            <p:strVal val="#ppt_y+1"/>
                                          </p:val>
                                        </p:tav>
                                        <p:tav tm="100000">
                                          <p:val>
                                            <p:strVal val="#ppt_y-.03"/>
                                          </p:val>
                                        </p:tav>
                                      </p:tavLst>
                                    </p:anim>
                                    <p:anim calcmode="lin" valueType="num">
                                      <p:cBhvr>
                                        <p:cTn id="40"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42"/>
                                        </p:tgtEl>
                                        <p:attrNameLst>
                                          <p:attrName>style.visibility</p:attrName>
                                        </p:attrNameLst>
                                      </p:cBhvr>
                                      <p:to>
                                        <p:strVal val="visible"/>
                                      </p:to>
                                    </p:set>
                                    <p:anim calcmode="lin" valueType="num">
                                      <p:cBhvr additive="base">
                                        <p:cTn id="43" dur="750" fill="hold"/>
                                        <p:tgtEl>
                                          <p:spTgt spid="142"/>
                                        </p:tgtEl>
                                        <p:attrNameLst>
                                          <p:attrName>ppt_x</p:attrName>
                                        </p:attrNameLst>
                                      </p:cBhvr>
                                      <p:tavLst>
                                        <p:tav tm="0">
                                          <p:val>
                                            <p:strVal val="1+#ppt_w/2"/>
                                          </p:val>
                                        </p:tav>
                                        <p:tav tm="100000">
                                          <p:val>
                                            <p:strVal val="#ppt_x"/>
                                          </p:val>
                                        </p:tav>
                                      </p:tavLst>
                                    </p:anim>
                                    <p:anim calcmode="lin" valueType="num">
                                      <p:cBhvr additive="base">
                                        <p:cTn id="44" dur="750" fill="hold"/>
                                        <p:tgtEl>
                                          <p:spTgt spid="14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4"/>
                                        </p:tgtEl>
                                        <p:attrNameLst>
                                          <p:attrName>style.visibility</p:attrName>
                                        </p:attrNameLst>
                                      </p:cBhvr>
                                      <p:to>
                                        <p:strVal val="visible"/>
                                      </p:to>
                                    </p:set>
                                    <p:animEffect transition="in" filter="fade">
                                      <p:cBhvr>
                                        <p:cTn id="49" dur="1000"/>
                                        <p:tgtEl>
                                          <p:spTgt spid="114"/>
                                        </p:tgtEl>
                                      </p:cBhvr>
                                    </p:animEffect>
                                    <p:anim calcmode="lin" valueType="num">
                                      <p:cBhvr>
                                        <p:cTn id="50" dur="1000" fill="hold"/>
                                        <p:tgtEl>
                                          <p:spTgt spid="114"/>
                                        </p:tgtEl>
                                        <p:attrNameLst>
                                          <p:attrName>ppt_x</p:attrName>
                                        </p:attrNameLst>
                                      </p:cBhvr>
                                      <p:tavLst>
                                        <p:tav tm="0">
                                          <p:val>
                                            <p:strVal val="#ppt_x"/>
                                          </p:val>
                                        </p:tav>
                                        <p:tav tm="100000">
                                          <p:val>
                                            <p:strVal val="#ppt_x"/>
                                          </p:val>
                                        </p:tav>
                                      </p:tavLst>
                                    </p:anim>
                                    <p:anim calcmode="lin" valueType="num">
                                      <p:cBhvr>
                                        <p:cTn id="51"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90AF63-1D47-4DEB-BFEE-5ECC671D79D1}"/>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6"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3937749" y="908769"/>
            <a:ext cx="4233851" cy="4558065"/>
          </a:xfrm>
          <a:prstGeom prst="rect">
            <a:avLst/>
          </a:prstGeom>
        </p:spPr>
      </p:pic>
      <p:pic>
        <p:nvPicPr>
          <p:cNvPr id="17"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3016413" y="802704"/>
            <a:ext cx="676715" cy="707197"/>
          </a:xfrm>
          <a:prstGeom prst="rect">
            <a:avLst/>
          </a:prstGeom>
        </p:spPr>
      </p:pic>
      <p:pic>
        <p:nvPicPr>
          <p:cNvPr id="18" name="图片 17">
            <a:extLst>
              <a:ext uri="{FF2B5EF4-FFF2-40B4-BE49-F238E27FC236}">
                <a16:creationId xmlns:a16="http://schemas.microsoft.com/office/drawing/2014/main" id="{D4811393-123B-4E5E-ABA6-6E41F21BDAC5}"/>
              </a:ext>
            </a:extLst>
          </p:cNvPr>
          <p:cNvPicPr>
            <a:picLocks noChangeAspect="1"/>
          </p:cNvPicPr>
          <p:nvPr/>
        </p:nvPicPr>
        <p:blipFill>
          <a:blip r:embed="rId9"/>
          <a:stretch>
            <a:fillRect/>
          </a:stretch>
        </p:blipFill>
        <p:spPr>
          <a:xfrm>
            <a:off x="2868847" y="1645226"/>
            <a:ext cx="1286367" cy="1280271"/>
          </a:xfrm>
          <a:prstGeom prst="rect">
            <a:avLst/>
          </a:prstGeom>
        </p:spPr>
      </p:pic>
      <p:sp>
        <p:nvSpPr>
          <p:cNvPr id="114" name="文本框 113">
            <a:extLst>
              <a:ext uri="{FF2B5EF4-FFF2-40B4-BE49-F238E27FC236}">
                <a16:creationId xmlns:a16="http://schemas.microsoft.com/office/drawing/2014/main" id="{20209AAE-7B10-467B-B114-249EE1FF1EE3}"/>
              </a:ext>
            </a:extLst>
          </p:cNvPr>
          <p:cNvSpPr txBox="1"/>
          <p:nvPr/>
        </p:nvSpPr>
        <p:spPr>
          <a:xfrm>
            <a:off x="4734873" y="2304553"/>
            <a:ext cx="2639602" cy="707886"/>
          </a:xfrm>
          <a:prstGeom prst="rect">
            <a:avLst/>
          </a:prstGeom>
          <a:noFill/>
        </p:spPr>
        <p:txBody>
          <a:bodyPr wrap="square" rtlCol="0">
            <a:spAutoFit/>
          </a:bodyPr>
          <a:lstStyle/>
          <a:p>
            <a:pPr algn="ctr"/>
            <a:r>
              <a:rPr lang="en-US" altLang="zh-CN" sz="4000" dirty="0">
                <a:solidFill>
                  <a:srgbClr val="FF0000"/>
                </a:solidFill>
                <a:latin typeface="#9Slide03 AllRoundGothic" panose="020B0703020202020104" pitchFamily="34" charset="0"/>
                <a:ea typeface="汉仪夏日体W" panose="00020600040101010101" pitchFamily="18" charset="-122"/>
              </a:rPr>
              <a:t>1. </a:t>
            </a:r>
            <a:r>
              <a:rPr lang="en-US" altLang="zh-CN" sz="4000" dirty="0" err="1">
                <a:solidFill>
                  <a:srgbClr val="FF0000"/>
                </a:solidFill>
                <a:latin typeface="#9Slide03 AllRoundGothic" panose="020B0703020202020104" pitchFamily="34" charset="0"/>
                <a:ea typeface="汉仪夏日体W" panose="00020600040101010101" pitchFamily="18" charset="-122"/>
              </a:rPr>
              <a:t>Yêu</a:t>
            </a:r>
            <a:r>
              <a:rPr lang="en-US" altLang="zh-CN" sz="4000" dirty="0">
                <a:solidFill>
                  <a:srgbClr val="FF0000"/>
                </a:solidFill>
                <a:latin typeface="#9Slide03 AllRoundGothic" panose="020B0703020202020104" pitchFamily="34" charset="0"/>
                <a:ea typeface="汉仪夏日体W" panose="00020600040101010101" pitchFamily="18" charset="-122"/>
              </a:rPr>
              <a:t> </a:t>
            </a:r>
            <a:r>
              <a:rPr lang="en-US" altLang="zh-CN" sz="4000" dirty="0" err="1">
                <a:solidFill>
                  <a:srgbClr val="FF0000"/>
                </a:solidFill>
                <a:latin typeface="#9Slide03 AllRoundGothic" panose="020B0703020202020104" pitchFamily="34" charset="0"/>
                <a:ea typeface="汉仪夏日体W" panose="00020600040101010101" pitchFamily="18" charset="-122"/>
              </a:rPr>
              <a:t>cầu</a:t>
            </a:r>
            <a:endParaRPr lang="zh-CN" altLang="en-US" sz="4000" dirty="0">
              <a:solidFill>
                <a:srgbClr val="FF0000"/>
              </a:solidFill>
              <a:latin typeface="#9Slide03 AllRoundGothic" panose="020B0703020202020104" pitchFamily="34" charset="0"/>
              <a:ea typeface="汉仪夏日体W" panose="00020600040101010101" pitchFamily="18" charset="-122"/>
            </a:endParaRPr>
          </a:p>
        </p:txBody>
      </p:sp>
      <p:pic>
        <p:nvPicPr>
          <p:cNvPr id="19" name="图片 18">
            <a:extLst>
              <a:ext uri="{FF2B5EF4-FFF2-40B4-BE49-F238E27FC236}">
                <a16:creationId xmlns:a16="http://schemas.microsoft.com/office/drawing/2014/main" id="{AAF06224-66D5-4EDF-B567-735310A4C1C0}"/>
              </a:ext>
            </a:extLst>
          </p:cNvPr>
          <p:cNvPicPr>
            <a:picLocks noChangeAspect="1"/>
          </p:cNvPicPr>
          <p:nvPr/>
        </p:nvPicPr>
        <p:blipFill>
          <a:blip r:embed="rId10"/>
          <a:stretch>
            <a:fillRect/>
          </a:stretch>
        </p:blipFill>
        <p:spPr>
          <a:xfrm>
            <a:off x="9431031" y="2078823"/>
            <a:ext cx="2523963" cy="2505673"/>
          </a:xfrm>
          <a:prstGeom prst="rect">
            <a:avLst/>
          </a:prstGeom>
        </p:spPr>
      </p:pic>
      <p:pic>
        <p:nvPicPr>
          <p:cNvPr id="20" name="图片 19">
            <a:extLst>
              <a:ext uri="{FF2B5EF4-FFF2-40B4-BE49-F238E27FC236}">
                <a16:creationId xmlns:a16="http://schemas.microsoft.com/office/drawing/2014/main" id="{F8185D55-0902-4A6D-B63F-DA65073A47BF}"/>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id="{21C64A99-3D07-4E95-BDBD-4A2FD9F8B721}"/>
              </a:ext>
            </a:extLst>
          </p:cNvPr>
          <p:cNvPicPr>
            <a:picLocks noChangeAspect="1"/>
          </p:cNvPicPr>
          <p:nvPr/>
        </p:nvPicPr>
        <p:blipFill>
          <a:blip r:embed="rId12"/>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id="{2F06EBA9-0539-4CDB-B423-45758EBC76FF}"/>
              </a:ext>
            </a:extLst>
          </p:cNvPr>
          <p:cNvPicPr>
            <a:picLocks noChangeAspect="1"/>
          </p:cNvPicPr>
          <p:nvPr/>
        </p:nvPicPr>
        <p:blipFill>
          <a:blip r:embed="rId13"/>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id="{B798A7A3-DDB5-4F7C-A674-05D3720D241E}"/>
              </a:ext>
            </a:extLst>
          </p:cNvPr>
          <p:cNvPicPr>
            <a:picLocks noChangeAspect="1"/>
          </p:cNvPicPr>
          <p:nvPr/>
        </p:nvPicPr>
        <p:blipFill rotWithShape="1">
          <a:blip r:embed="rId14"/>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id="{2B579779-48D3-4F4C-8FC8-41E2AFBD0EB1}"/>
              </a:ext>
            </a:extLst>
          </p:cNvPr>
          <p:cNvPicPr>
            <a:picLocks noChangeAspect="1"/>
          </p:cNvPicPr>
          <p:nvPr/>
        </p:nvPicPr>
        <p:blipFill rotWithShape="1">
          <a:blip r:embed="rId14"/>
          <a:srcRect l="79894" t="-7176" r="-2213" b="34190"/>
          <a:stretch/>
        </p:blipFill>
        <p:spPr>
          <a:xfrm>
            <a:off x="1688602" y="733680"/>
            <a:ext cx="1125990" cy="534227"/>
          </a:xfrm>
          <a:prstGeom prst="rect">
            <a:avLst/>
          </a:prstGeom>
        </p:spPr>
      </p:pic>
    </p:spTree>
    <p:extLst>
      <p:ext uri="{BB962C8B-B14F-4D97-AF65-F5344CB8AC3E}">
        <p14:creationId xmlns:p14="http://schemas.microsoft.com/office/powerpoint/2010/main" val="88967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anim calcmode="lin" valueType="num">
                                      <p:cBhvr>
                                        <p:cTn id="8" dur="750" fill="hold"/>
                                        <p:tgtEl>
                                          <p:spTgt spid="21"/>
                                        </p:tgtEl>
                                        <p:attrNameLst>
                                          <p:attrName>ppt_x</p:attrName>
                                        </p:attrNameLst>
                                      </p:cBhvr>
                                      <p:tavLst>
                                        <p:tav tm="0">
                                          <p:val>
                                            <p:strVal val="#ppt_x"/>
                                          </p:val>
                                        </p:tav>
                                        <p:tav tm="100000">
                                          <p:val>
                                            <p:strVal val="#ppt_x"/>
                                          </p:val>
                                        </p:tav>
                                      </p:tavLst>
                                    </p:anim>
                                    <p:anim calcmode="lin" valueType="num">
                                      <p:cBhvr>
                                        <p:cTn id="9" dur="75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anim calcmode="lin" valueType="num">
                                      <p:cBhvr>
                                        <p:cTn id="13" dur="750" fill="hold"/>
                                        <p:tgtEl>
                                          <p:spTgt spid="23"/>
                                        </p:tgtEl>
                                        <p:attrNameLst>
                                          <p:attrName>ppt_x</p:attrName>
                                        </p:attrNameLst>
                                      </p:cBhvr>
                                      <p:tavLst>
                                        <p:tav tm="0">
                                          <p:val>
                                            <p:strVal val="#ppt_x"/>
                                          </p:val>
                                        </p:tav>
                                        <p:tav tm="100000">
                                          <p:val>
                                            <p:strVal val="#ppt_x"/>
                                          </p:val>
                                        </p:tav>
                                      </p:tavLst>
                                    </p:anim>
                                    <p:anim calcmode="lin" valueType="num">
                                      <p:cBhvr>
                                        <p:cTn id="14" dur="750" fill="hold"/>
                                        <p:tgtEl>
                                          <p:spTgt spid="23"/>
                                        </p:tgtEl>
                                        <p:attrNameLst>
                                          <p:attrName>ppt_y</p:attrName>
                                        </p:attrNameLst>
                                      </p:cBhvr>
                                      <p:tavLst>
                                        <p:tav tm="0">
                                          <p:val>
                                            <p:strVal val="#ppt_y+.1"/>
                                          </p:val>
                                        </p:tav>
                                        <p:tav tm="100000">
                                          <p:val>
                                            <p:strVal val="#ppt_y"/>
                                          </p:val>
                                        </p:tav>
                                      </p:tavLst>
                                    </p:anim>
                                  </p:childTnLst>
                                </p:cTn>
                              </p:par>
                              <p:par>
                                <p:cTn id="15" presetID="2" presetClass="entr" presetSubtype="8" fill="hold" nodeType="withEffect">
                                  <p:stCondLst>
                                    <p:cond delay="25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0-#ppt_w/2"/>
                                          </p:val>
                                        </p:tav>
                                        <p:tav tm="100000">
                                          <p:val>
                                            <p:strVal val="#ppt_x"/>
                                          </p:val>
                                        </p:tav>
                                      </p:tavLst>
                                    </p:anim>
                                    <p:anim calcmode="lin" valueType="num">
                                      <p:cBhvr additive="base">
                                        <p:cTn id="18" dur="500" fill="hold"/>
                                        <p:tgtEl>
                                          <p:spTgt spid="26"/>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5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1+#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childTnLst>
                          </p:cTn>
                        </p:par>
                        <p:par>
                          <p:cTn id="23" fill="hold">
                            <p:stCondLst>
                              <p:cond delay="750"/>
                            </p:stCondLst>
                            <p:childTnLst>
                              <p:par>
                                <p:cTn id="24" presetID="42"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750"/>
                                        <p:tgtEl>
                                          <p:spTgt spid="16"/>
                                        </p:tgtEl>
                                      </p:cBhvr>
                                    </p:animEffect>
                                    <p:anim calcmode="lin" valueType="num">
                                      <p:cBhvr>
                                        <p:cTn id="27" dur="750" fill="hold"/>
                                        <p:tgtEl>
                                          <p:spTgt spid="16"/>
                                        </p:tgtEl>
                                        <p:attrNameLst>
                                          <p:attrName>ppt_x</p:attrName>
                                        </p:attrNameLst>
                                      </p:cBhvr>
                                      <p:tavLst>
                                        <p:tav tm="0">
                                          <p:val>
                                            <p:strVal val="#ppt_x"/>
                                          </p:val>
                                        </p:tav>
                                        <p:tav tm="100000">
                                          <p:val>
                                            <p:strVal val="#ppt_x"/>
                                          </p:val>
                                        </p:tav>
                                      </p:tavLst>
                                    </p:anim>
                                    <p:anim calcmode="lin" valueType="num">
                                      <p:cBhvr>
                                        <p:cTn id="28" dur="750" fill="hold"/>
                                        <p:tgtEl>
                                          <p:spTgt spid="16"/>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1+#ppt_w/2"/>
                                          </p:val>
                                        </p:tav>
                                        <p:tav tm="100000">
                                          <p:val>
                                            <p:strVal val="#ppt_x"/>
                                          </p:val>
                                        </p:tav>
                                      </p:tavLst>
                                    </p:anim>
                                    <p:anim calcmode="lin" valueType="num">
                                      <p:cBhvr additive="base">
                                        <p:cTn id="37" dur="500" fill="hold"/>
                                        <p:tgtEl>
                                          <p:spTgt spid="20"/>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22" presetClass="entr" presetSubtype="1"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500"/>
                                        <p:tgtEl>
                                          <p:spTgt spid="18"/>
                                        </p:tgtEl>
                                      </p:cBhvr>
                                    </p:animEffect>
                                  </p:childTnLst>
                                </p:cTn>
                              </p:par>
                              <p:par>
                                <p:cTn id="42" presetID="22" presetClass="entr" presetSubtype="1"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up)">
                                      <p:cBhvr>
                                        <p:cTn id="44" dur="500"/>
                                        <p:tgtEl>
                                          <p:spTgt spid="19"/>
                                        </p:tgtEl>
                                      </p:cBhvr>
                                    </p:animEffect>
                                  </p:childTnLst>
                                </p:cTn>
                              </p:par>
                            </p:childTnLst>
                          </p:cTn>
                        </p:par>
                        <p:par>
                          <p:cTn id="45" fill="hold">
                            <p:stCondLst>
                              <p:cond delay="2500"/>
                            </p:stCondLst>
                            <p:childTnLst>
                              <p:par>
                                <p:cTn id="46" presetID="38" presetClass="entr" presetSubtype="0" accel="50000" fill="hold" grpId="0" nodeType="afterEffect">
                                  <p:stCondLst>
                                    <p:cond delay="0"/>
                                  </p:stCondLst>
                                  <p:iterate type="lt">
                                    <p:tmPct val="50000"/>
                                  </p:iterate>
                                  <p:childTnLst>
                                    <p:set>
                                      <p:cBhvr>
                                        <p:cTn id="47" dur="1" fill="hold">
                                          <p:stCondLst>
                                            <p:cond delay="0"/>
                                          </p:stCondLst>
                                        </p:cTn>
                                        <p:tgtEl>
                                          <p:spTgt spid="114"/>
                                        </p:tgtEl>
                                        <p:attrNameLst>
                                          <p:attrName>style.visibility</p:attrName>
                                        </p:attrNameLst>
                                      </p:cBhvr>
                                      <p:to>
                                        <p:strVal val="visible"/>
                                      </p:to>
                                    </p:set>
                                    <p:set>
                                      <p:cBhvr>
                                        <p:cTn id="48" dur="227" fill="hold">
                                          <p:stCondLst>
                                            <p:cond delay="0"/>
                                          </p:stCondLst>
                                        </p:cTn>
                                        <p:tgtEl>
                                          <p:spTgt spid="114"/>
                                        </p:tgtEl>
                                        <p:attrNameLst>
                                          <p:attrName>style.rotation</p:attrName>
                                        </p:attrNameLst>
                                      </p:cBhvr>
                                      <p:to>
                                        <p:strVal val="-45.0"/>
                                      </p:to>
                                    </p:set>
                                    <p:anim calcmode="lin" valueType="num">
                                      <p:cBhvr>
                                        <p:cTn id="49" dur="227" fill="hold">
                                          <p:stCondLst>
                                            <p:cond delay="227"/>
                                          </p:stCondLst>
                                        </p:cTn>
                                        <p:tgtEl>
                                          <p:spTgt spid="114"/>
                                        </p:tgtEl>
                                        <p:attrNameLst>
                                          <p:attrName>style.rotation</p:attrName>
                                        </p:attrNameLst>
                                      </p:cBhvr>
                                      <p:tavLst>
                                        <p:tav tm="0">
                                          <p:val>
                                            <p:fltVal val="-45"/>
                                          </p:val>
                                        </p:tav>
                                        <p:tav tm="69900">
                                          <p:val>
                                            <p:fltVal val="45"/>
                                          </p:val>
                                        </p:tav>
                                        <p:tav tm="100000">
                                          <p:val>
                                            <p:fltVal val="0"/>
                                          </p:val>
                                        </p:tav>
                                      </p:tavLst>
                                    </p:anim>
                                    <p:anim calcmode="lin" valueType="num">
                                      <p:cBhvr>
                                        <p:cTn id="50" dur="227" fill="hold">
                                          <p:stCondLst>
                                            <p:cond delay="0"/>
                                          </p:stCondLst>
                                        </p:cTn>
                                        <p:tgtEl>
                                          <p:spTgt spid="114"/>
                                        </p:tgtEl>
                                        <p:attrNameLst>
                                          <p:attrName>ppt_y</p:attrName>
                                        </p:attrNameLst>
                                      </p:cBhvr>
                                      <p:tavLst>
                                        <p:tav tm="0">
                                          <p:val>
                                            <p:strVal val="#ppt_y-1"/>
                                          </p:val>
                                        </p:tav>
                                        <p:tav tm="100000">
                                          <p:val>
                                            <p:strVal val="#ppt_y-(0.354*#ppt_w-0.172*#ppt_h)"/>
                                          </p:val>
                                        </p:tav>
                                      </p:tavLst>
                                    </p:anim>
                                    <p:anim calcmode="lin" valueType="num">
                                      <p:cBhvr>
                                        <p:cTn id="51" dur="78" decel="50000" autoRev="1" fill="hold">
                                          <p:stCondLst>
                                            <p:cond delay="227"/>
                                          </p:stCondLst>
                                        </p:cTn>
                                        <p:tgtEl>
                                          <p:spTgt spid="114"/>
                                        </p:tgtEl>
                                        <p:attrNameLst>
                                          <p:attrName>ppt_y</p:attrName>
                                        </p:attrNameLst>
                                      </p:cBhvr>
                                      <p:tavLst>
                                        <p:tav tm="0">
                                          <p:val>
                                            <p:strVal val="#ppt_y-(0.354*#ppt_w-0.172*#ppt_h)"/>
                                          </p:val>
                                        </p:tav>
                                        <p:tav tm="100000">
                                          <p:val>
                                            <p:strVal val="#ppt_y-(0.354*#ppt_w-0.172*#ppt_h)-#ppt_h/2"/>
                                          </p:val>
                                        </p:tav>
                                      </p:tavLst>
                                    </p:anim>
                                    <p:anim calcmode="lin" valueType="num">
                                      <p:cBhvr>
                                        <p:cTn id="52" dur="68" fill="hold">
                                          <p:stCondLst>
                                            <p:cond delay="432"/>
                                          </p:stCondLst>
                                        </p:cTn>
                                        <p:tgtEl>
                                          <p:spTgt spid="11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4">
            <a:extLst>
              <a:ext uri="{FF2B5EF4-FFF2-40B4-BE49-F238E27FC236}">
                <a16:creationId xmlns:a16="http://schemas.microsoft.com/office/drawing/2014/main" id="{8F62A578-77F8-46C8-B491-FC710B87DD35}"/>
              </a:ext>
            </a:extLst>
          </p:cNvPr>
          <p:cNvGrpSpPr/>
          <p:nvPr/>
        </p:nvGrpSpPr>
        <p:grpSpPr>
          <a:xfrm>
            <a:off x="0" y="259080"/>
            <a:ext cx="11805470" cy="6244583"/>
            <a:chOff x="-65032" y="149809"/>
            <a:chExt cx="11805470" cy="5905487"/>
          </a:xfrm>
        </p:grpSpPr>
        <p:pic>
          <p:nvPicPr>
            <p:cNvPr id="32" name="图片 134">
              <a:extLst>
                <a:ext uri="{FF2B5EF4-FFF2-40B4-BE49-F238E27FC236}">
                  <a16:creationId xmlns:a16="http://schemas.microsoft.com/office/drawing/2014/main" id="{51AF4851-007C-4110-A79A-AB9AC3F52025}"/>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50" name="图片 135">
              <a:extLst>
                <a:ext uri="{FF2B5EF4-FFF2-40B4-BE49-F238E27FC236}">
                  <a16:creationId xmlns:a16="http://schemas.microsoft.com/office/drawing/2014/main" id="{9F3631D0-2168-4143-A166-D4B0B77F6CC2}"/>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51" name="图片 136">
              <a:extLst>
                <a:ext uri="{FF2B5EF4-FFF2-40B4-BE49-F238E27FC236}">
                  <a16:creationId xmlns:a16="http://schemas.microsoft.com/office/drawing/2014/main" id="{AAE36356-F455-431F-9AD2-186F61880E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52" name="图片 142">
              <a:extLst>
                <a:ext uri="{FF2B5EF4-FFF2-40B4-BE49-F238E27FC236}">
                  <a16:creationId xmlns:a16="http://schemas.microsoft.com/office/drawing/2014/main" id="{C290BB7B-8632-4DA8-97C5-34391F4890FC}"/>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5" name="Picture 4">
            <a:extLst>
              <a:ext uri="{FF2B5EF4-FFF2-40B4-BE49-F238E27FC236}">
                <a16:creationId xmlns:a16="http://schemas.microsoft.com/office/drawing/2014/main" id="{8032DBC3-D93F-4ABD-84B3-40FC92F4DA3A}"/>
              </a:ext>
            </a:extLst>
          </p:cNvPr>
          <p:cNvPicPr>
            <a:picLocks noChangeAspect="1"/>
          </p:cNvPicPr>
          <p:nvPr/>
        </p:nvPicPr>
        <p:blipFill rotWithShape="1">
          <a:blip r:embed="rId7">
            <a:extLst>
              <a:ext uri="{28A0092B-C50C-407E-A947-70E740481C1C}">
                <a14:useLocalDpi xmlns:a14="http://schemas.microsoft.com/office/drawing/2010/main" val="0"/>
              </a:ext>
            </a:extLst>
          </a:blip>
          <a:srcRect r="72370" b="50000"/>
          <a:stretch/>
        </p:blipFill>
        <p:spPr>
          <a:xfrm>
            <a:off x="7538720" y="930205"/>
            <a:ext cx="2882199" cy="5215776"/>
          </a:xfrm>
          <a:prstGeom prst="rect">
            <a:avLst/>
          </a:prstGeom>
        </p:spPr>
      </p:pic>
      <p:pic>
        <p:nvPicPr>
          <p:cNvPr id="7" name="Picture 6">
            <a:extLst>
              <a:ext uri="{FF2B5EF4-FFF2-40B4-BE49-F238E27FC236}">
                <a16:creationId xmlns:a16="http://schemas.microsoft.com/office/drawing/2014/main" id="{385DF179-2953-4CC5-9F07-AED2121D4A4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07226" y="133829"/>
            <a:ext cx="5344662" cy="5344662"/>
          </a:xfrm>
          <a:prstGeom prst="rect">
            <a:avLst/>
          </a:prstGeom>
        </p:spPr>
      </p:pic>
      <p:sp>
        <p:nvSpPr>
          <p:cNvPr id="15" name="TextBox 14">
            <a:extLst>
              <a:ext uri="{FF2B5EF4-FFF2-40B4-BE49-F238E27FC236}">
                <a16:creationId xmlns:a16="http://schemas.microsoft.com/office/drawing/2014/main" id="{4F23E395-37EA-4B46-BF10-C65A9B62CD44}"/>
              </a:ext>
            </a:extLst>
          </p:cNvPr>
          <p:cNvSpPr txBox="1"/>
          <p:nvPr/>
        </p:nvSpPr>
        <p:spPr>
          <a:xfrm>
            <a:off x="2914806" y="1704321"/>
            <a:ext cx="4341400" cy="1815882"/>
          </a:xfrm>
          <a:prstGeom prst="rect">
            <a:avLst/>
          </a:prstGeom>
          <a:noFill/>
        </p:spPr>
        <p:txBody>
          <a:bodyPr wrap="square">
            <a:spAutoFit/>
          </a:bodyPr>
          <a:lstStyle/>
          <a:p>
            <a:pPr algn="ctr"/>
            <a:r>
              <a:rPr lang="en-US" sz="2800" dirty="0" err="1">
                <a:solidFill>
                  <a:srgbClr val="0070C0"/>
                </a:solidFill>
                <a:latin typeface="#9Slide03 Ample" panose="02000000000000000000" pitchFamily="2" charset="0"/>
              </a:rPr>
              <a:t>Tô</a:t>
            </a:r>
            <a:r>
              <a:rPr lang="en-US" sz="2800" dirty="0">
                <a:solidFill>
                  <a:srgbClr val="0070C0"/>
                </a:solidFill>
                <a:latin typeface="#9Slide03 Ample" panose="02000000000000000000" pitchFamily="2" charset="0"/>
              </a:rPr>
              <a:t> </a:t>
            </a:r>
            <a:r>
              <a:rPr lang="en-US" sz="2800" dirty="0" err="1">
                <a:solidFill>
                  <a:srgbClr val="0070C0"/>
                </a:solidFill>
                <a:latin typeface="#9Slide03 Ample" panose="02000000000000000000" pitchFamily="2" charset="0"/>
              </a:rPr>
              <a:t>màu</a:t>
            </a:r>
            <a:r>
              <a:rPr lang="en-US" sz="2800" dirty="0">
                <a:solidFill>
                  <a:srgbClr val="0070C0"/>
                </a:solidFill>
                <a:latin typeface="#9Slide03 Ample" panose="02000000000000000000" pitchFamily="2" charset="0"/>
              </a:rPr>
              <a:t> </a:t>
            </a:r>
            <a:r>
              <a:rPr lang="en-US" sz="2800" dirty="0" err="1">
                <a:solidFill>
                  <a:srgbClr val="0070C0"/>
                </a:solidFill>
                <a:latin typeface="#9Slide03 Ample" panose="02000000000000000000" pitchFamily="2" charset="0"/>
              </a:rPr>
              <a:t>vào</a:t>
            </a:r>
            <a:r>
              <a:rPr lang="en-US" sz="2800" dirty="0">
                <a:solidFill>
                  <a:srgbClr val="0070C0"/>
                </a:solidFill>
                <a:latin typeface="#9Slide03 Ample" panose="02000000000000000000" pitchFamily="2" charset="0"/>
              </a:rPr>
              <a:t> </a:t>
            </a:r>
            <a:r>
              <a:rPr lang="en-US" sz="2800" dirty="0" err="1">
                <a:solidFill>
                  <a:srgbClr val="0070C0"/>
                </a:solidFill>
                <a:latin typeface="#9Slide03 Ample" panose="02000000000000000000" pitchFamily="2" charset="0"/>
              </a:rPr>
              <a:t>các</a:t>
            </a:r>
            <a:r>
              <a:rPr lang="en-US" sz="2800" dirty="0">
                <a:solidFill>
                  <a:srgbClr val="0070C0"/>
                </a:solidFill>
                <a:latin typeface="#9Slide03 Ample" panose="02000000000000000000" pitchFamily="2" charset="0"/>
              </a:rPr>
              <a:t> </a:t>
            </a:r>
            <a:r>
              <a:rPr lang="en-US" sz="2800" dirty="0" err="1">
                <a:solidFill>
                  <a:srgbClr val="0070C0"/>
                </a:solidFill>
                <a:latin typeface="#9Slide03 Ample" panose="02000000000000000000" pitchFamily="2" charset="0"/>
              </a:rPr>
              <a:t>yêu</a:t>
            </a:r>
            <a:r>
              <a:rPr lang="en-US" sz="2800" dirty="0">
                <a:solidFill>
                  <a:srgbClr val="0070C0"/>
                </a:solidFill>
                <a:latin typeface="#9Slide03 Ample" panose="02000000000000000000" pitchFamily="2" charset="0"/>
              </a:rPr>
              <a:t> </a:t>
            </a:r>
            <a:r>
              <a:rPr lang="en-US" sz="2800" dirty="0" err="1">
                <a:solidFill>
                  <a:srgbClr val="0070C0"/>
                </a:solidFill>
                <a:latin typeface="#9Slide03 Ample" panose="02000000000000000000" pitchFamily="2" charset="0"/>
              </a:rPr>
              <a:t>cầu</a:t>
            </a:r>
            <a:r>
              <a:rPr lang="en-US" sz="2800" dirty="0">
                <a:solidFill>
                  <a:srgbClr val="0070C0"/>
                </a:solidFill>
                <a:latin typeface="#9Slide03 Ample" panose="02000000000000000000" pitchFamily="2" charset="0"/>
              </a:rPr>
              <a:t> </a:t>
            </a:r>
            <a:r>
              <a:rPr lang="en-US" sz="2800" dirty="0" err="1">
                <a:solidFill>
                  <a:srgbClr val="0070C0"/>
                </a:solidFill>
                <a:latin typeface="#9Slide03 Ample" panose="02000000000000000000" pitchFamily="2" charset="0"/>
              </a:rPr>
              <a:t>của</a:t>
            </a:r>
            <a:r>
              <a:rPr lang="en-US" sz="2800" dirty="0">
                <a:solidFill>
                  <a:srgbClr val="0070C0"/>
                </a:solidFill>
                <a:latin typeface="#9Slide03 Ample" panose="02000000000000000000" pitchFamily="2" charset="0"/>
              </a:rPr>
              <a:t> </a:t>
            </a:r>
            <a:r>
              <a:rPr lang="en-US" sz="2800" dirty="0" err="1">
                <a:solidFill>
                  <a:srgbClr val="0070C0"/>
                </a:solidFill>
                <a:latin typeface="#9Slide03 Ample" panose="02000000000000000000" pitchFamily="2" charset="0"/>
              </a:rPr>
              <a:t>kiểu</a:t>
            </a:r>
            <a:r>
              <a:rPr lang="en-US" sz="2800" dirty="0">
                <a:solidFill>
                  <a:srgbClr val="0070C0"/>
                </a:solidFill>
                <a:latin typeface="#9Slide03 Ample" panose="02000000000000000000" pitchFamily="2" charset="0"/>
              </a:rPr>
              <a:t> </a:t>
            </a:r>
            <a:r>
              <a:rPr lang="en-US" sz="2800" dirty="0" err="1">
                <a:solidFill>
                  <a:srgbClr val="0070C0"/>
                </a:solidFill>
                <a:latin typeface="#9Slide03 Ample" panose="02000000000000000000" pitchFamily="2" charset="0"/>
              </a:rPr>
              <a:t>bài</a:t>
            </a:r>
            <a:r>
              <a:rPr lang="en-US" sz="2800" dirty="0">
                <a:solidFill>
                  <a:srgbClr val="0070C0"/>
                </a:solidFill>
                <a:latin typeface="#9Slide03 Ample" panose="02000000000000000000" pitchFamily="2" charset="0"/>
              </a:rPr>
              <a:t> </a:t>
            </a:r>
            <a:r>
              <a:rPr lang="en-US" sz="2800" dirty="0" err="1">
                <a:solidFill>
                  <a:srgbClr val="0070C0"/>
                </a:solidFill>
                <a:latin typeface="#9Slide03 Ample" panose="02000000000000000000" pitchFamily="2" charset="0"/>
              </a:rPr>
              <a:t>viết</a:t>
            </a:r>
            <a:r>
              <a:rPr lang="en-US" sz="2800" dirty="0">
                <a:solidFill>
                  <a:srgbClr val="0070C0"/>
                </a:solidFill>
                <a:latin typeface="#9Slide03 Ample" panose="02000000000000000000" pitchFamily="2" charset="0"/>
              </a:rPr>
              <a:t> </a:t>
            </a:r>
            <a:r>
              <a:rPr lang="en-US" sz="2800" dirty="0" err="1">
                <a:solidFill>
                  <a:srgbClr val="0070C0"/>
                </a:solidFill>
                <a:latin typeface="#9Slide03 Ample" panose="02000000000000000000" pitchFamily="2" charset="0"/>
              </a:rPr>
              <a:t>bài</a:t>
            </a:r>
            <a:r>
              <a:rPr lang="en-US" sz="2800" dirty="0">
                <a:solidFill>
                  <a:srgbClr val="0070C0"/>
                </a:solidFill>
                <a:latin typeface="#9Slide03 Ample" panose="02000000000000000000" pitchFamily="2" charset="0"/>
              </a:rPr>
              <a:t> </a:t>
            </a:r>
            <a:r>
              <a:rPr lang="en-US" sz="2800" dirty="0" err="1">
                <a:solidFill>
                  <a:srgbClr val="0070C0"/>
                </a:solidFill>
                <a:latin typeface="#9Slide03 Ample" panose="02000000000000000000" pitchFamily="2" charset="0"/>
              </a:rPr>
              <a:t>văn</a:t>
            </a:r>
            <a:r>
              <a:rPr lang="en-US" sz="2800" dirty="0">
                <a:solidFill>
                  <a:srgbClr val="0070C0"/>
                </a:solidFill>
                <a:latin typeface="#9Slide03 Ample" panose="02000000000000000000" pitchFamily="2" charset="0"/>
              </a:rPr>
              <a:t> </a:t>
            </a:r>
            <a:r>
              <a:rPr lang="en-US" sz="2800" dirty="0" err="1">
                <a:solidFill>
                  <a:srgbClr val="0070C0"/>
                </a:solidFill>
                <a:latin typeface="#9Slide03 Ample" panose="02000000000000000000" pitchFamily="2" charset="0"/>
              </a:rPr>
              <a:t>nghị</a:t>
            </a:r>
            <a:r>
              <a:rPr lang="en-US" sz="2800" dirty="0">
                <a:solidFill>
                  <a:srgbClr val="0070C0"/>
                </a:solidFill>
                <a:latin typeface="#9Slide03 Ample" panose="02000000000000000000" pitchFamily="2" charset="0"/>
              </a:rPr>
              <a:t> </a:t>
            </a:r>
            <a:r>
              <a:rPr lang="en-US" sz="2800" dirty="0" err="1">
                <a:solidFill>
                  <a:srgbClr val="0070C0"/>
                </a:solidFill>
                <a:latin typeface="#9Slide03 Ample" panose="02000000000000000000" pitchFamily="2" charset="0"/>
              </a:rPr>
              <a:t>luận</a:t>
            </a:r>
            <a:r>
              <a:rPr lang="en-US" sz="2800" dirty="0">
                <a:solidFill>
                  <a:srgbClr val="0070C0"/>
                </a:solidFill>
                <a:latin typeface="#9Slide03 Ample" panose="02000000000000000000" pitchFamily="2" charset="0"/>
              </a:rPr>
              <a:t> </a:t>
            </a:r>
            <a:r>
              <a:rPr lang="en-US" sz="2800" dirty="0" err="1">
                <a:solidFill>
                  <a:srgbClr val="0070C0"/>
                </a:solidFill>
                <a:latin typeface="#9Slide03 Ample" panose="02000000000000000000" pitchFamily="2" charset="0"/>
              </a:rPr>
              <a:t>phân</a:t>
            </a:r>
            <a:r>
              <a:rPr lang="en-US" sz="2800" dirty="0">
                <a:solidFill>
                  <a:srgbClr val="0070C0"/>
                </a:solidFill>
                <a:latin typeface="#9Slide03 Ample" panose="02000000000000000000" pitchFamily="2" charset="0"/>
              </a:rPr>
              <a:t> </a:t>
            </a:r>
            <a:r>
              <a:rPr lang="en-US" sz="2800" dirty="0" err="1">
                <a:solidFill>
                  <a:srgbClr val="0070C0"/>
                </a:solidFill>
                <a:latin typeface="#9Slide03 Ample" panose="02000000000000000000" pitchFamily="2" charset="0"/>
              </a:rPr>
              <a:t>tích</a:t>
            </a:r>
            <a:r>
              <a:rPr lang="en-US" sz="2800" dirty="0">
                <a:solidFill>
                  <a:srgbClr val="0070C0"/>
                </a:solidFill>
                <a:latin typeface="#9Slide03 Ample" panose="02000000000000000000" pitchFamily="2" charset="0"/>
              </a:rPr>
              <a:t> </a:t>
            </a:r>
            <a:r>
              <a:rPr lang="en-US" sz="2800" dirty="0" err="1">
                <a:solidFill>
                  <a:srgbClr val="0070C0"/>
                </a:solidFill>
                <a:latin typeface="#9Slide03 Ample" panose="02000000000000000000" pitchFamily="2" charset="0"/>
              </a:rPr>
              <a:t>một</a:t>
            </a:r>
            <a:r>
              <a:rPr lang="en-US" sz="2800" dirty="0">
                <a:solidFill>
                  <a:srgbClr val="0070C0"/>
                </a:solidFill>
                <a:latin typeface="#9Slide03 Ample" panose="02000000000000000000" pitchFamily="2" charset="0"/>
              </a:rPr>
              <a:t> </a:t>
            </a:r>
            <a:r>
              <a:rPr lang="en-US" sz="2800" dirty="0" err="1">
                <a:solidFill>
                  <a:srgbClr val="0070C0"/>
                </a:solidFill>
                <a:latin typeface="#9Slide03 Ample" panose="02000000000000000000" pitchFamily="2" charset="0"/>
              </a:rPr>
              <a:t>tác</a:t>
            </a:r>
            <a:r>
              <a:rPr lang="en-US" sz="2800" dirty="0">
                <a:solidFill>
                  <a:srgbClr val="0070C0"/>
                </a:solidFill>
                <a:latin typeface="#9Slide03 Ample" panose="02000000000000000000" pitchFamily="2" charset="0"/>
              </a:rPr>
              <a:t> </a:t>
            </a:r>
            <a:r>
              <a:rPr lang="en-US" sz="2800" dirty="0" err="1">
                <a:solidFill>
                  <a:srgbClr val="0070C0"/>
                </a:solidFill>
                <a:latin typeface="#9Slide03 Ample" panose="02000000000000000000" pitchFamily="2" charset="0"/>
              </a:rPr>
              <a:t>phẩm</a:t>
            </a:r>
            <a:r>
              <a:rPr lang="en-US" sz="2800" dirty="0">
                <a:solidFill>
                  <a:srgbClr val="0070C0"/>
                </a:solidFill>
                <a:latin typeface="#9Slide03 Ample" panose="02000000000000000000" pitchFamily="2" charset="0"/>
              </a:rPr>
              <a:t> </a:t>
            </a:r>
            <a:r>
              <a:rPr lang="en-US" sz="2800" dirty="0" err="1">
                <a:solidFill>
                  <a:srgbClr val="0070C0"/>
                </a:solidFill>
                <a:latin typeface="#9Slide03 Ample" panose="02000000000000000000" pitchFamily="2" charset="0"/>
              </a:rPr>
              <a:t>truyện</a:t>
            </a:r>
            <a:endParaRPr lang="en-US" sz="2800" dirty="0">
              <a:solidFill>
                <a:srgbClr val="0070C0"/>
              </a:solidFill>
              <a:latin typeface="#9Slide03 Ample" panose="02000000000000000000" pitchFamily="2" charset="0"/>
            </a:endParaRPr>
          </a:p>
        </p:txBody>
      </p:sp>
    </p:spTree>
    <p:extLst>
      <p:ext uri="{BB962C8B-B14F-4D97-AF65-F5344CB8AC3E}">
        <p14:creationId xmlns:p14="http://schemas.microsoft.com/office/powerpoint/2010/main" val="1371637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手绘课件PPT"/>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8">
      <a:majorFont>
        <a:latin typeface="Arial"/>
        <a:ea typeface="YF补 汉仪夏日体+黑白emoji"/>
        <a:cs typeface=""/>
      </a:majorFont>
      <a:minorFont>
        <a:latin typeface="Arial"/>
        <a:ea typeface="YF补 汉仪夏日体+黑白emoj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950</TotalTime>
  <Words>2066</Words>
  <Application>Microsoft Office PowerPoint</Application>
  <PresentationFormat>Widescreen</PresentationFormat>
  <Paragraphs>192</Paragraphs>
  <Slides>27</Slides>
  <Notes>27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等线</vt:lpstr>
      <vt:lpstr>#9Slide03 AllRoundGothic</vt:lpstr>
      <vt:lpstr>#9Slide03 Ample</vt:lpstr>
      <vt:lpstr>#9Slide03 AmpleSoft</vt:lpstr>
      <vt:lpstr>#9Slide03 Arima Madurai</vt:lpstr>
      <vt:lpstr>#9Slide03 Arima Madurai Black</vt:lpstr>
      <vt:lpstr>#9Slide03 SFU DIN NeuGroBoldCon</vt:lpstr>
      <vt:lpstr>#9Slide04 SVNNaive Inline</vt:lpstr>
      <vt:lpstr>#9Slide05 Cimochi</vt:lpstr>
      <vt:lpstr>#9Slide05 SVNBulgary</vt:lpstr>
      <vt:lpstr>#9Slide07 IcielLa Chic Pro Shad</vt:lpstr>
      <vt:lpstr>Arial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Yêu cầu</vt:lpstr>
      <vt:lpstr>PowerPoint Presentation</vt:lpstr>
      <vt:lpstr>PowerPoint Presentation</vt:lpstr>
      <vt:lpstr>a/ Mở bài – Đoạn 1</vt:lpstr>
      <vt:lpstr>b/ Thân bài – Đoạn 2-3-4-5-6-7</vt:lpstr>
      <vt:lpstr>c/ Kết bài – Đoạn 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BẢNG KIỂM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卡通手绘课件PPT</dc:title>
  <dc:creator>lenovo</dc:creator>
  <cp:lastModifiedBy>Administrator</cp:lastModifiedBy>
  <cp:revision>562</cp:revision>
  <dcterms:created xsi:type="dcterms:W3CDTF">2017-08-01T03:24:34Z</dcterms:created>
  <dcterms:modified xsi:type="dcterms:W3CDTF">2024-07-04T09:51:11Z</dcterms:modified>
</cp:coreProperties>
</file>