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18698" r:id="rId2"/>
    <p:sldId id="348" r:id="rId3"/>
    <p:sldId id="18699" r:id="rId4"/>
    <p:sldId id="349" r:id="rId5"/>
    <p:sldId id="272" r:id="rId6"/>
    <p:sldId id="353" r:id="rId7"/>
    <p:sldId id="362" r:id="rId8"/>
    <p:sldId id="18692" r:id="rId9"/>
    <p:sldId id="18691" r:id="rId10"/>
    <p:sldId id="18693" r:id="rId11"/>
    <p:sldId id="359" r:id="rId12"/>
    <p:sldId id="381" r:id="rId13"/>
    <p:sldId id="18694" r:id="rId14"/>
    <p:sldId id="18689" r:id="rId15"/>
    <p:sldId id="18690" r:id="rId16"/>
    <p:sldId id="263" r:id="rId17"/>
    <p:sldId id="366" r:id="rId18"/>
    <p:sldId id="371" r:id="rId19"/>
    <p:sldId id="373" r:id="rId20"/>
    <p:sldId id="374" r:id="rId21"/>
    <p:sldId id="375" r:id="rId22"/>
    <p:sldId id="376" r:id="rId23"/>
    <p:sldId id="18700" r:id="rId24"/>
    <p:sldId id="18701" r:id="rId25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7"/>
    </p:embeddedFont>
    <p:embeddedFont>
      <p:font typeface="#9Slide03 Arima Madurai Black" panose="020B0604020202020204" charset="0"/>
      <p:bold r:id="rId28"/>
    </p:embeddedFont>
    <p:embeddedFont>
      <p:font typeface="#9Slide05 Harman Script Inline" panose="020B0604020202020204" charset="0"/>
      <p:regular r:id="rId29"/>
    </p:embeddedFont>
    <p:embeddedFont>
      <p:font typeface="#9Slide05 SVNBulgary" panose="020B0604020202020204" charset="0"/>
      <p:regular r:id="rId30"/>
    </p:embeddedFont>
    <p:embeddedFont>
      <p:font typeface="#9Slide05 SVNCookie" panose="020B0606040200020203" charset="0"/>
      <p:regular r:id="rId31"/>
    </p:embeddedFont>
    <p:embeddedFont>
      <p:font typeface="Gloria Hallelujah" panose="020B0604020202020204" charset="0"/>
      <p:regular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Nunito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3F1"/>
    <a:srgbClr val="BA8CDC"/>
    <a:srgbClr val="FFB1BD"/>
    <a:srgbClr val="C9F1FF"/>
    <a:srgbClr val="AEE9EF"/>
    <a:srgbClr val="90D1D3"/>
    <a:srgbClr val="92D050"/>
    <a:srgbClr val="FFB94D"/>
    <a:srgbClr val="B3D0EB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8973A-8BF6-4C0E-A05A-6F78E16FD5A0}">
  <a:tblStyle styleId="{7018973A-8BF6-4C0E-A05A-6F78E16FD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57" autoAdjust="0"/>
  </p:normalViewPr>
  <p:slideViewPr>
    <p:cSldViewPr snapToGrid="0">
      <p:cViewPr varScale="1">
        <p:scale>
          <a:sx n="98" d="100"/>
          <a:sy n="98" d="100"/>
        </p:scale>
        <p:origin x="36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thấy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trước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chuẩn</a:t>
            </a:r>
            <a:r>
              <a:rPr lang="en-US" sz="1100" dirty="0"/>
              <a:t> </a:t>
            </a:r>
            <a:r>
              <a:rPr lang="en-US" sz="1100" dirty="0" err="1"/>
              <a:t>bị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kĩ</a:t>
            </a:r>
            <a:r>
              <a:rPr lang="en-US" sz="1100" dirty="0"/>
              <a:t>,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tâm</a:t>
            </a:r>
            <a:r>
              <a:rPr lang="en-US" sz="1100" dirty="0"/>
              <a:t> </a:t>
            </a:r>
            <a:r>
              <a:rPr lang="en-US" sz="1100" dirty="0" err="1"/>
              <a:t>huyết</a:t>
            </a:r>
            <a:r>
              <a:rPr lang="en-US" sz="1100" dirty="0"/>
              <a:t> </a:t>
            </a:r>
            <a:r>
              <a:rPr lang="en-US" sz="1100" dirty="0" err="1"/>
              <a:t>nhưng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qtrinh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gặp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lỗi</a:t>
            </a:r>
            <a:r>
              <a:rPr lang="en-US" sz="1100" dirty="0"/>
              <a:t> k </a:t>
            </a:r>
            <a:r>
              <a:rPr lang="en-US" sz="1100" dirty="0" err="1"/>
              <a:t>mong</a:t>
            </a:r>
            <a:r>
              <a:rPr lang="en-US" sz="1100" dirty="0"/>
              <a:t> </a:t>
            </a:r>
            <a:r>
              <a:rPr lang="en-US" sz="1100" dirty="0" err="1"/>
              <a:t>muốn</a:t>
            </a:r>
            <a:r>
              <a:rPr lang="en-US" sz="1100" dirty="0"/>
              <a:t>, </a:t>
            </a:r>
            <a:r>
              <a:rPr lang="en-US" sz="1100" dirty="0" err="1"/>
              <a:t>vậy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hoàn</a:t>
            </a:r>
            <a:r>
              <a:rPr lang="en-US" sz="1100" dirty="0"/>
              <a:t> </a:t>
            </a:r>
            <a:r>
              <a:rPr lang="en-US" sz="1100" dirty="0" err="1"/>
              <a:t>hảo</a:t>
            </a:r>
            <a:r>
              <a:rPr lang="en-US" sz="1100" dirty="0"/>
              <a:t> </a:t>
            </a:r>
            <a:r>
              <a:rPr lang="en-US" sz="1100" dirty="0">
                <a:sym typeface="Wingdings" panose="05000000000000000000" pitchFamily="2" charset="2"/>
              </a:rPr>
              <a:t>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hãy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cô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không</a:t>
            </a:r>
            <a:r>
              <a:rPr lang="en-US" sz="1100" dirty="0">
                <a:sym typeface="Wingdings" panose="05000000000000000000" pitchFamily="2" charset="2"/>
              </a:rPr>
              <a:t> bao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mặt</a:t>
            </a:r>
            <a:r>
              <a:rPr lang="en-US" sz="1100" dirty="0">
                <a:sym typeface="Wingdings" panose="05000000000000000000" pitchFamily="2" charset="2"/>
              </a:rPr>
              <a:t> ở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đầu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tiên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Nếu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hội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đọc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thơ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câu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truyện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nổi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tiếng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cũng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sẽ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bật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cười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nhỏ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ngớ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ngẩn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trải</a:t>
            </a:r>
            <a:r>
              <a:rPr lang="en-US" sz="1100" dirty="0">
                <a:sym typeface="Wingdings" panose="05000000000000000000" pitchFamily="2" charset="2"/>
              </a:rPr>
              <a:t> qua </a:t>
            </a:r>
            <a:r>
              <a:rPr lang="en-US" sz="1100" dirty="0" err="1">
                <a:sym typeface="Wingdings" panose="05000000000000000000" pitchFamily="2" charset="2"/>
              </a:rPr>
              <a:t>nhiều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r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biên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tpham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hoàn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hảo</a:t>
            </a:r>
            <a:r>
              <a:rPr lang="en-US" sz="1100" dirty="0">
                <a:sym typeface="Wingdings" panose="05000000000000000000" pitchFamily="2" charset="2"/>
              </a:rPr>
              <a:t>. 1 </a:t>
            </a:r>
            <a:r>
              <a:rPr lang="en-US" sz="1100" dirty="0" err="1">
                <a:sym typeface="Wingdings" panose="05000000000000000000" pitchFamily="2" charset="2"/>
              </a:rPr>
              <a:t>sự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khác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biệt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giữa</a:t>
            </a:r>
            <a:r>
              <a:rPr lang="en-US" sz="1100" dirty="0">
                <a:sym typeface="Wingdings" panose="05000000000000000000" pitchFamily="2" charset="2"/>
              </a:rPr>
              <a:t> tph </a:t>
            </a:r>
            <a:r>
              <a:rPr lang="en-US" sz="1100" dirty="0" err="1">
                <a:sym typeface="Wingdings" panose="05000000000000000000" pitchFamily="2" charset="2"/>
              </a:rPr>
              <a:t>dở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đó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số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mình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chỉn</a:t>
            </a:r>
            <a:r>
              <a:rPr lang="en-US" sz="1100" dirty="0">
                <a:sym typeface="Wingdings" panose="05000000000000000000" pitchFamily="2" charset="2"/>
              </a:rPr>
              <a:t> chu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hopajt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động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nhân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rà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soát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30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98AF5-B0E9-15E5-DEF8-F8537080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AF7593-F758-F9DA-8CCD-ADF690FAB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3AEFED-BC21-C887-0B73-BD6B84533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E4E226-24F1-DFA6-220A-AF4DBA92E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47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B145-EEBD-A990-BEC8-4F64C6E7B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480B0-3C72-9A67-FCAA-9DED8B1E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AECF9-C713-B7A5-1C89-8DB6C77D4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CD067-2E56-355A-3A46-9EA29521D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79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hỉu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cụ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đáp</a:t>
            </a:r>
            <a:r>
              <a:rPr lang="en-US" sz="1100" dirty="0"/>
              <a:t> </a:t>
            </a:r>
            <a:r>
              <a:rPr lang="en-US" sz="1100" dirty="0" err="1"/>
              <a:t>ứng</a:t>
            </a:r>
            <a:r>
              <a:rPr lang="en-US" sz="1100" dirty="0"/>
              <a:t> </a:t>
            </a:r>
            <a:r>
              <a:rPr lang="en-US" sz="1100" dirty="0" err="1"/>
              <a:t>nhu</a:t>
            </a:r>
            <a:r>
              <a:rPr lang="en-US" sz="1100" dirty="0"/>
              <a:t> </a:t>
            </a:r>
            <a:r>
              <a:rPr lang="en-US" sz="1100" dirty="0" err="1"/>
              <a:t>cầu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kể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1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xin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chuyển</a:t>
            </a:r>
            <a:r>
              <a:rPr lang="en-US" sz="1100" dirty="0"/>
              <a:t> sang </a:t>
            </a:r>
            <a:r>
              <a:rPr lang="en-US" sz="1100" dirty="0" err="1"/>
              <a:t>phần</a:t>
            </a:r>
            <a:r>
              <a:rPr lang="en-US" sz="1100" dirty="0"/>
              <a:t> </a:t>
            </a:r>
            <a:r>
              <a:rPr lang="en-US" sz="1100" dirty="0" err="1"/>
              <a:t>thứ</a:t>
            </a:r>
            <a:r>
              <a:rPr lang="en-US" sz="1100" dirty="0"/>
              <a:t> 2, </a:t>
            </a:r>
            <a:r>
              <a:rPr lang="en-US" sz="1100" dirty="0" err="1"/>
              <a:t>đó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phân</a:t>
            </a:r>
            <a:r>
              <a:rPr lang="en-US" sz="1100" dirty="0"/>
              <a:t> </a:t>
            </a:r>
            <a:r>
              <a:rPr lang="en-US" sz="1100" dirty="0" err="1"/>
              <a:t>tích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,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cung</a:t>
            </a:r>
            <a:r>
              <a:rPr lang="en-US" sz="1100" dirty="0"/>
              <a:t> </a:t>
            </a:r>
            <a:r>
              <a:rPr lang="en-US" sz="1100" dirty="0" err="1"/>
              <a:t>cấp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sgk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mở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 “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nhỏ</a:t>
            </a:r>
            <a:r>
              <a:rPr lang="en-US" sz="1100" dirty="0"/>
              <a:t>”. (</a:t>
            </a:r>
            <a:r>
              <a:rPr lang="en-US" sz="1100" dirty="0" err="1"/>
              <a:t>mời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cùng</a:t>
            </a:r>
            <a:r>
              <a:rPr lang="en-US" sz="1100" dirty="0"/>
              <a:t> </a:t>
            </a:r>
            <a:r>
              <a:rPr lang="en-US" sz="1100" dirty="0" err="1"/>
              <a:t>đọc</a:t>
            </a:r>
            <a:r>
              <a:rPr lang="en-US" sz="11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01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Mục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vui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kết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bữa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tiệc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/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buồn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nuối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hận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khiến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HS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lưu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ấn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rút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ra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nào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7101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hnay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thuật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khai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tất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tìm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văn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nghiệm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hỏi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WHEN?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Khi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nào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WHERE?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Ở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đâu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WHO?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ai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tham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ra? 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WHY?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vậy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HOW? = 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xúc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thế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diễn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giờ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sẽ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sử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5W 1H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hoàn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tập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số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lưu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dựa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ra, k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cần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đoạn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5713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100" dirty="0"/>
              <a:t>Sau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tìm</a:t>
            </a:r>
            <a:r>
              <a:rPr lang="en-US" sz="1100" dirty="0"/>
              <a:t> ý </a:t>
            </a:r>
            <a:r>
              <a:rPr lang="en-US" sz="1100" dirty="0" err="1"/>
              <a:t>xong</a:t>
            </a:r>
            <a:r>
              <a:rPr lang="en-US" sz="1100" dirty="0"/>
              <a:t>,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chủ</a:t>
            </a:r>
            <a:r>
              <a:rPr lang="en-US" sz="1100" dirty="0"/>
              <a:t> </a:t>
            </a:r>
            <a:r>
              <a:rPr lang="en-US" sz="1100" dirty="0" err="1"/>
              <a:t>động</a:t>
            </a:r>
            <a:r>
              <a:rPr lang="en-US" sz="1100" dirty="0"/>
              <a:t> </a:t>
            </a:r>
            <a:r>
              <a:rPr lang="en-US" sz="1100" dirty="0" err="1"/>
              <a:t>sắp</a:t>
            </a:r>
            <a:r>
              <a:rPr lang="en-US" sz="1100" dirty="0"/>
              <a:t> </a:t>
            </a:r>
            <a:r>
              <a:rPr lang="en-US" sz="1100" dirty="0" err="1"/>
              <a:t>xếp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ý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dàn</a:t>
            </a:r>
            <a:r>
              <a:rPr lang="en-US" sz="1100" dirty="0"/>
              <a:t> ý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>
                <a:sym typeface="Wingdings" panose="05000000000000000000" pitchFamily="2" charset="2"/>
              </a:rPr>
              <a:t>Ở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này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chẳn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quen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cấu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trúc</a:t>
            </a:r>
            <a:r>
              <a:rPr lang="en-US" sz="1100" dirty="0">
                <a:sym typeface="Wingdings" panose="05000000000000000000" pitchFamily="2" charset="2"/>
              </a:rPr>
              <a:t> 3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: MB; TB; KB </a:t>
            </a:r>
            <a:r>
              <a:rPr lang="en-US" sz="1100" dirty="0" err="1">
                <a:sym typeface="Wingdings" panose="05000000000000000000" pitchFamily="2" charset="2"/>
              </a:rPr>
              <a:t>rồi</a:t>
            </a:r>
            <a:r>
              <a:rPr lang="en-US" sz="1100" dirty="0"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 err="1">
                <a:sym typeface="Wingdings" panose="05000000000000000000" pitchFamily="2" charset="2"/>
              </a:rPr>
              <a:t>Dựa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tìm</a:t>
            </a:r>
            <a:r>
              <a:rPr lang="en-US" sz="1100" dirty="0">
                <a:sym typeface="Wingdings" panose="05000000000000000000" pitchFamily="2" charset="2"/>
              </a:rPr>
              <a:t> ý  </a:t>
            </a:r>
            <a:r>
              <a:rPr lang="en-US" sz="1100" dirty="0" err="1">
                <a:sym typeface="Wingdings" panose="05000000000000000000" pitchFamily="2" charset="2"/>
              </a:rPr>
              <a:t>sắp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xếp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biến</a:t>
            </a:r>
            <a:r>
              <a:rPr lang="en-US" sz="1100" dirty="0">
                <a:sym typeface="Wingdings" panose="05000000000000000000" pitchFamily="2" charset="2"/>
              </a:rPr>
              <a:t> n </a:t>
            </a:r>
            <a:r>
              <a:rPr lang="en-US" sz="1100" dirty="0" err="1">
                <a:sym typeface="Wingdings" panose="05000000000000000000" pitchFamily="2" charset="2"/>
              </a:rPr>
              <a:t>thành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nhé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1088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: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…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Nghe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 , </a:t>
            </a:r>
            <a:r>
              <a:rPr lang="en-US" dirty="0" err="1">
                <a:sym typeface="Wingdings" panose="05000000000000000000" pitchFamily="2" charset="2"/>
              </a:rPr>
              <a:t>rút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;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tượng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chỉ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thầy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chứ</a:t>
            </a:r>
            <a:r>
              <a:rPr lang="en-US" dirty="0">
                <a:sym typeface="Wingdings" panose="05000000000000000000" pitchFamily="2" charset="2"/>
              </a:rPr>
              <a:t> k </a:t>
            </a:r>
            <a:r>
              <a:rPr lang="en-US" dirty="0" err="1">
                <a:sym typeface="Wingdings" panose="05000000000000000000" pitchFamily="2" charset="2"/>
              </a:rPr>
              <a:t>hướng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tuổi</a:t>
            </a:r>
            <a:r>
              <a:rPr lang="en-US" dirty="0">
                <a:sym typeface="Wingdings" panose="05000000000000000000" pitchFamily="2" charset="2"/>
              </a:rPr>
              <a:t>/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qtam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64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LANK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095838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095838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2905870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2905870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471591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471591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652595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652595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4D18D-7DCA-4907-BF3A-2579F50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CA1271-3E82-497F-8B53-0F1867D99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D3CAA6-9D80-4D7F-B066-F05B326E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2E402-B1CB-4A42-A678-0F755DC0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C4956-AD1F-4860-9AD2-0BF20646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9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82" r:id="rId3"/>
    <p:sldLayoutId id="214748368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" y="2294250"/>
            <a:ext cx="2060200" cy="3105449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6932" y="1186254"/>
            <a:ext cx="747357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BÀI VĂN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LẠI MỘT TRẢI NGHIỆM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86800" y="-9786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890ACD-B4AF-4FC8-A75D-AD90C7C2E073}"/>
              </a:ext>
            </a:extLst>
          </p:cNvPr>
          <p:cNvSpPr txBox="1"/>
          <p:nvPr/>
        </p:nvSpPr>
        <p:spPr>
          <a:xfrm>
            <a:off x="138743" y="197172"/>
            <a:ext cx="88665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      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lần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tiên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trải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nghiệm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nỗi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buồn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mất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quê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bà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ngoại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gửi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mèo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vằn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sĩ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Vằn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cũng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nhưng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chẳng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ai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quên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Mun, 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-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sĩ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tiên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.</a:t>
            </a:r>
            <a:endParaRPr lang="vi-VN" sz="36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2C826-EBA6-4CB5-A76F-2FA2E77F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782" y="2577613"/>
            <a:ext cx="2505496" cy="2505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064882-67FB-4266-9398-1C40CD91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790" y="2268596"/>
            <a:ext cx="3123530" cy="3123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A5C73-70D8-44B2-BA15-E9CC14599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78" y="1774406"/>
            <a:ext cx="4031852" cy="40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4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6">
            <a:extLst>
              <a:ext uri="{FF2B5EF4-FFF2-40B4-BE49-F238E27FC236}">
                <a16:creationId xmlns:a16="http://schemas.microsoft.com/office/drawing/2014/main" id="{200F8208-AF11-4707-B59E-092AB6C1B021}"/>
              </a:ext>
            </a:extLst>
          </p:cNvPr>
          <p:cNvGrpSpPr/>
          <p:nvPr/>
        </p:nvGrpSpPr>
        <p:grpSpPr>
          <a:xfrm>
            <a:off x="2347133" y="2093597"/>
            <a:ext cx="76725" cy="21774"/>
            <a:chOff x="2027101" y="1313890"/>
            <a:chExt cx="102300" cy="29032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2BCA1CF9-40AD-41D1-801E-21A2BA2D6D35}"/>
                </a:ext>
              </a:extLst>
            </p:cNvPr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  <p:sp>
          <p:nvSpPr>
            <p:cNvPr id="15" name="椭圆 13">
              <a:extLst>
                <a:ext uri="{FF2B5EF4-FFF2-40B4-BE49-F238E27FC236}">
                  <a16:creationId xmlns:a16="http://schemas.microsoft.com/office/drawing/2014/main" id="{4B9BF2D1-A874-478E-BDD4-506FF2F53BBF}"/>
                </a:ext>
              </a:extLst>
            </p:cNvPr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id="{47BC748F-AD88-48DD-94A2-0051206EF7CF}"/>
                </a:ext>
              </a:extLst>
            </p:cNvPr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</p:grpSp>
      <p:grpSp>
        <p:nvGrpSpPr>
          <p:cNvPr id="42" name="组合 40">
            <a:extLst>
              <a:ext uri="{FF2B5EF4-FFF2-40B4-BE49-F238E27FC236}">
                <a16:creationId xmlns:a16="http://schemas.microsoft.com/office/drawing/2014/main" id="{98A56206-1EF6-4F85-965E-6F59535E6014}"/>
              </a:ext>
            </a:extLst>
          </p:cNvPr>
          <p:cNvGrpSpPr/>
          <p:nvPr/>
        </p:nvGrpSpPr>
        <p:grpSpPr>
          <a:xfrm>
            <a:off x="3630997" y="1854200"/>
            <a:ext cx="2020797" cy="2019300"/>
            <a:chOff x="2789326" y="956359"/>
            <a:chExt cx="3480410" cy="3487599"/>
          </a:xfrm>
        </p:grpSpPr>
        <p:sp>
          <p:nvSpPr>
            <p:cNvPr id="43" name="椭圆 1">
              <a:extLst>
                <a:ext uri="{FF2B5EF4-FFF2-40B4-BE49-F238E27FC236}">
                  <a16:creationId xmlns:a16="http://schemas.microsoft.com/office/drawing/2014/main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4" name="矩形 4">
              <a:extLst>
                <a:ext uri="{FF2B5EF4-FFF2-40B4-BE49-F238E27FC236}">
                  <a16:creationId xmlns:a16="http://schemas.microsoft.com/office/drawing/2014/main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5" name="椭圆 1">
              <a:extLst>
                <a:ext uri="{FF2B5EF4-FFF2-40B4-BE49-F238E27FC236}">
                  <a16:creationId xmlns:a16="http://schemas.microsoft.com/office/drawing/2014/main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92443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">
              <a:extLst>
                <a:ext uri="{FF2B5EF4-FFF2-40B4-BE49-F238E27FC236}">
                  <a16:creationId xmlns:a16="http://schemas.microsoft.com/office/drawing/2014/main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id="{4912355D-5E26-4EA6-9D01-E4A411CB93FF}"/>
              </a:ext>
            </a:extLst>
          </p:cNvPr>
          <p:cNvSpPr txBox="1"/>
          <p:nvPr/>
        </p:nvSpPr>
        <p:spPr>
          <a:xfrm>
            <a:off x="141485" y="1157419"/>
            <a:ext cx="3154189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kể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ngôi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………. </a:t>
            </a:r>
            <a:r>
              <a:rPr lang="en-US" sz="32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 ………………….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#9Slide05 SVNCookie" panose="020B0606040200020203" pitchFamily="34" charset="0"/>
              </a:rPr>
              <a:t>………………………………………….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882788EB-1DE6-488F-B702-F21FAA99E0A4}"/>
              </a:ext>
            </a:extLst>
          </p:cNvPr>
          <p:cNvSpPr txBox="1"/>
          <p:nvPr/>
        </p:nvSpPr>
        <p:spPr>
          <a:xfrm>
            <a:off x="6032927" y="1157419"/>
            <a:ext cx="29695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Phần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……………..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giới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thiệu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SVNCookie" panose="020B0606040200020203" pitchFamily="34" charset="0"/>
              </a:rPr>
              <a:t>chuyện</a:t>
            </a:r>
            <a:r>
              <a:rPr lang="en-US" sz="3200" dirty="0">
                <a:solidFill>
                  <a:srgbClr val="00B050"/>
                </a:solidFill>
                <a:latin typeface="#9Slide05 SVNCookie" panose="020B0606040200020203" pitchFamily="34" charset="0"/>
              </a:rPr>
              <a:t> …………………………</a:t>
            </a: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84F1F972-257C-4F71-90EC-51C14FE16895}"/>
              </a:ext>
            </a:extLst>
          </p:cNvPr>
          <p:cNvSpPr txBox="1"/>
          <p:nvPr/>
        </p:nvSpPr>
        <p:spPr>
          <a:xfrm>
            <a:off x="249586" y="3345137"/>
            <a:ext cx="30460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Những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từ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ngữ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thể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hiện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cảm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xúc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của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người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B1BD"/>
                </a:solidFill>
                <a:latin typeface="#9Slide05 SVNCookie" panose="020B0606040200020203" pitchFamily="34" charset="0"/>
              </a:rPr>
              <a:t>viết</a:t>
            </a:r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B1BD"/>
                </a:solidFill>
                <a:latin typeface="#9Slide05 SVNCookie" panose="020B0606040200020203" pitchFamily="34" charset="0"/>
              </a:rPr>
              <a:t>……………………………………….. </a:t>
            </a:r>
            <a:endParaRPr lang="en-US" altLang="zh-CN" sz="3600" dirty="0">
              <a:solidFill>
                <a:srgbClr val="FFB1BD"/>
              </a:solidFill>
              <a:latin typeface="#9Slide05 SVNCookie" panose="020B0606040200020203" pitchFamily="34" charset="0"/>
              <a:ea typeface="微软雅黑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24FD6E37-C709-4E0B-8B5A-75938FEBB369}"/>
              </a:ext>
            </a:extLst>
          </p:cNvPr>
          <p:cNvSpPr txBox="1"/>
          <p:nvPr/>
        </p:nvSpPr>
        <p:spPr>
          <a:xfrm>
            <a:off x="6095218" y="3345137"/>
            <a:ext cx="2907299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viết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đã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tập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trung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vào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sự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#9Slide05 SVNCookie" panose="020B0606040200020203" pitchFamily="34" charset="0"/>
              </a:rPr>
              <a:t>việc</a:t>
            </a:r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: ……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#9Slide05 SVNCookie" panose="020B0606040200020203" pitchFamily="34" charset="0"/>
              </a:rPr>
              <a:t>………………………………………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CE9584-DD66-4B58-AEFE-7771B302C207}"/>
              </a:ext>
            </a:extLst>
          </p:cNvPr>
          <p:cNvSpPr txBox="1"/>
          <p:nvPr/>
        </p:nvSpPr>
        <p:spPr>
          <a:xfrm>
            <a:off x="2550805" y="410666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39246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099AF-39B1-4A48-9C32-D10CAECA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773"/>
            <a:ext cx="3370598" cy="3370598"/>
          </a:xfrm>
          <a:prstGeom prst="rect">
            <a:avLst/>
          </a:prstGeom>
        </p:spPr>
      </p:pic>
      <p:pic>
        <p:nvPicPr>
          <p:cNvPr id="4" name="图片 292">
            <a:extLst>
              <a:ext uri="{FF2B5EF4-FFF2-40B4-BE49-F238E27FC236}">
                <a16:creationId xmlns:a16="http://schemas.microsoft.com/office/drawing/2014/main" id="{3E2F99B3-8920-4652-A8A9-A4D1FD4BF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/>
        </p:blipFill>
        <p:spPr>
          <a:xfrm>
            <a:off x="2187230" y="-268113"/>
            <a:ext cx="7389907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5C3D2-C10D-40ED-A33E-56F5D5266D57}"/>
              </a:ext>
            </a:extLst>
          </p:cNvPr>
          <p:cNvSpPr txBox="1"/>
          <p:nvPr/>
        </p:nvSpPr>
        <p:spPr>
          <a:xfrm>
            <a:off x="3746634" y="1380759"/>
            <a:ext cx="4357838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1/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xưng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”: “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rệt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...”</a:t>
            </a:r>
          </a:p>
        </p:txBody>
      </p:sp>
    </p:spTree>
    <p:extLst>
      <p:ext uri="{BB962C8B-B14F-4D97-AF65-F5344CB8AC3E}">
        <p14:creationId xmlns:p14="http://schemas.microsoft.com/office/powerpoint/2010/main" val="27396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890ACD-B4AF-4FC8-A75D-AD90C7C2E073}"/>
              </a:ext>
            </a:extLst>
          </p:cNvPr>
          <p:cNvSpPr txBox="1"/>
          <p:nvPr/>
        </p:nvSpPr>
        <p:spPr>
          <a:xfrm>
            <a:off x="138743" y="698878"/>
            <a:ext cx="8866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2/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#9Slide05 SVNCookie" panose="020B0606040200020203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.”</a:t>
            </a:r>
            <a:endParaRPr lang="vi-VN" sz="40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64882-67FB-4266-9398-1C40CD916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60" y="2340384"/>
            <a:ext cx="3123530" cy="3123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A5C73-70D8-44B2-BA15-E9CC14599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389" y="2039133"/>
            <a:ext cx="3878942" cy="3878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19443-5779-4DE8-85AF-0A903ED63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195" y="2173530"/>
            <a:ext cx="2714120" cy="27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55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985555" y="854733"/>
            <a:ext cx="3538241" cy="1791099"/>
            <a:chOff x="1200046" y="2207628"/>
            <a:chExt cx="4887245" cy="2643895"/>
          </a:xfrm>
        </p:grpSpPr>
        <p:grpSp>
          <p:nvGrpSpPr>
            <p:cNvPr id="15" name="组合 14"/>
            <p:cNvGrpSpPr/>
            <p:nvPr/>
          </p:nvGrpSpPr>
          <p:grpSpPr>
            <a:xfrm>
              <a:off x="1200046" y="2207628"/>
              <a:ext cx="4887245" cy="2643895"/>
              <a:chOff x="1200046" y="2207628"/>
              <a:chExt cx="4887245" cy="2643895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1593668" y="2207628"/>
                <a:ext cx="4493623" cy="1672045"/>
              </a:xfrm>
              <a:custGeom>
                <a:avLst/>
                <a:gdLst>
                  <a:gd name="connsiteX0" fmla="*/ 4493623 w 4493623"/>
                  <a:gd name="connsiteY0" fmla="*/ 0 h 1672045"/>
                  <a:gd name="connsiteX1" fmla="*/ 3370218 w 4493623"/>
                  <a:gd name="connsiteY1" fmla="*/ 666205 h 1672045"/>
                  <a:gd name="connsiteX2" fmla="*/ 613955 w 4493623"/>
                  <a:gd name="connsiteY2" fmla="*/ 1214845 h 1672045"/>
                  <a:gd name="connsiteX3" fmla="*/ 0 w 4493623"/>
                  <a:gd name="connsiteY3" fmla="*/ 1672045 h 1672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3623" h="1672045">
                    <a:moveTo>
                      <a:pt x="4493623" y="0"/>
                    </a:moveTo>
                    <a:cubicBezTo>
                      <a:pt x="4255226" y="231865"/>
                      <a:pt x="4016829" y="463731"/>
                      <a:pt x="3370218" y="666205"/>
                    </a:cubicBezTo>
                    <a:cubicBezTo>
                      <a:pt x="2723607" y="868679"/>
                      <a:pt x="1175658" y="1047205"/>
                      <a:pt x="613955" y="1214845"/>
                    </a:cubicBezTo>
                    <a:cubicBezTo>
                      <a:pt x="52252" y="1382485"/>
                      <a:pt x="26126" y="1527265"/>
                      <a:pt x="0" y="1672045"/>
                    </a:cubicBezTo>
                  </a:path>
                </a:pathLst>
              </a:custGeom>
              <a:noFill/>
              <a:ln w="9525">
                <a:solidFill>
                  <a:srgbClr val="E58F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5" name="泪滴形 24"/>
              <p:cNvSpPr/>
              <p:nvPr/>
            </p:nvSpPr>
            <p:spPr>
              <a:xfrm rot="19163179">
                <a:off x="1200046" y="4000742"/>
                <a:ext cx="776347" cy="850781"/>
              </a:xfrm>
              <a:custGeom>
                <a:avLst/>
                <a:gdLst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802674 w 1802674"/>
                  <a:gd name="connsiteY2" fmla="*/ 0 h 1802674"/>
                  <a:gd name="connsiteX3" fmla="*/ 1802674 w 1802674"/>
                  <a:gd name="connsiteY3" fmla="*/ 901337 h 1802674"/>
                  <a:gd name="connsiteX4" fmla="*/ 901337 w 1802674"/>
                  <a:gd name="connsiteY4" fmla="*/ 1802674 h 1802674"/>
                  <a:gd name="connsiteX5" fmla="*/ 0 w 1802674"/>
                  <a:gd name="connsiteY5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356449 w 1802674"/>
                  <a:gd name="connsiteY2" fmla="*/ 1405 h 1802674"/>
                  <a:gd name="connsiteX3" fmla="*/ 1802674 w 1802674"/>
                  <a:gd name="connsiteY3" fmla="*/ 0 h 1802674"/>
                  <a:gd name="connsiteX4" fmla="*/ 1802674 w 1802674"/>
                  <a:gd name="connsiteY4" fmla="*/ 901337 h 1802674"/>
                  <a:gd name="connsiteX5" fmla="*/ 901337 w 1802674"/>
                  <a:gd name="connsiteY5" fmla="*/ 1802674 h 1802674"/>
                  <a:gd name="connsiteX6" fmla="*/ 0 w 1802674"/>
                  <a:gd name="connsiteY6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356449 w 1802674"/>
                  <a:gd name="connsiteY2" fmla="*/ 1405 h 1802674"/>
                  <a:gd name="connsiteX3" fmla="*/ 1802674 w 1802674"/>
                  <a:gd name="connsiteY3" fmla="*/ 0 h 1802674"/>
                  <a:gd name="connsiteX4" fmla="*/ 1802674 w 1802674"/>
                  <a:gd name="connsiteY4" fmla="*/ 901337 h 1802674"/>
                  <a:gd name="connsiteX5" fmla="*/ 901337 w 1802674"/>
                  <a:gd name="connsiteY5" fmla="*/ 1802674 h 1802674"/>
                  <a:gd name="connsiteX6" fmla="*/ 0 w 1802674"/>
                  <a:gd name="connsiteY6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356449 w 1802674"/>
                  <a:gd name="connsiteY2" fmla="*/ 1405 h 1802674"/>
                  <a:gd name="connsiteX3" fmla="*/ 1802674 w 1802674"/>
                  <a:gd name="connsiteY3" fmla="*/ 0 h 1802674"/>
                  <a:gd name="connsiteX4" fmla="*/ 1802674 w 1802674"/>
                  <a:gd name="connsiteY4" fmla="*/ 901337 h 1802674"/>
                  <a:gd name="connsiteX5" fmla="*/ 901337 w 1802674"/>
                  <a:gd name="connsiteY5" fmla="*/ 1802674 h 1802674"/>
                  <a:gd name="connsiteX6" fmla="*/ 0 w 1802674"/>
                  <a:gd name="connsiteY6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802674 w 1802674"/>
                  <a:gd name="connsiteY2" fmla="*/ 0 h 1802674"/>
                  <a:gd name="connsiteX3" fmla="*/ 1802674 w 1802674"/>
                  <a:gd name="connsiteY3" fmla="*/ 901337 h 1802674"/>
                  <a:gd name="connsiteX4" fmla="*/ 901337 w 1802674"/>
                  <a:gd name="connsiteY4" fmla="*/ 1802674 h 1802674"/>
                  <a:gd name="connsiteX5" fmla="*/ 0 w 1802674"/>
                  <a:gd name="connsiteY5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802674 w 1802674"/>
                  <a:gd name="connsiteY2" fmla="*/ 0 h 1802674"/>
                  <a:gd name="connsiteX3" fmla="*/ 1802674 w 1802674"/>
                  <a:gd name="connsiteY3" fmla="*/ 901337 h 1802674"/>
                  <a:gd name="connsiteX4" fmla="*/ 901337 w 1802674"/>
                  <a:gd name="connsiteY4" fmla="*/ 1802674 h 1802674"/>
                  <a:gd name="connsiteX5" fmla="*/ 0 w 1802674"/>
                  <a:gd name="connsiteY5" fmla="*/ 901337 h 1802674"/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802674 w 1802674"/>
                  <a:gd name="connsiteY2" fmla="*/ 0 h 1802674"/>
                  <a:gd name="connsiteX3" fmla="*/ 1802674 w 1802674"/>
                  <a:gd name="connsiteY3" fmla="*/ 901337 h 1802674"/>
                  <a:gd name="connsiteX4" fmla="*/ 901337 w 1802674"/>
                  <a:gd name="connsiteY4" fmla="*/ 1802674 h 1802674"/>
                  <a:gd name="connsiteX5" fmla="*/ 0 w 1802674"/>
                  <a:gd name="connsiteY5" fmla="*/ 901337 h 1802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2674" h="1802674">
                    <a:moveTo>
                      <a:pt x="0" y="901337"/>
                    </a:moveTo>
                    <a:cubicBezTo>
                      <a:pt x="0" y="403542"/>
                      <a:pt x="403542" y="0"/>
                      <a:pt x="901337" y="0"/>
                    </a:cubicBezTo>
                    <a:cubicBezTo>
                      <a:pt x="1215181" y="47677"/>
                      <a:pt x="1507428" y="67789"/>
                      <a:pt x="1802674" y="0"/>
                    </a:cubicBezTo>
                    <a:cubicBezTo>
                      <a:pt x="1758724" y="298947"/>
                      <a:pt x="1743840" y="532346"/>
                      <a:pt x="1802674" y="901337"/>
                    </a:cubicBezTo>
                    <a:cubicBezTo>
                      <a:pt x="1802674" y="1399132"/>
                      <a:pt x="1399132" y="1802674"/>
                      <a:pt x="901337" y="1802674"/>
                    </a:cubicBezTo>
                    <a:cubicBezTo>
                      <a:pt x="403542" y="1802674"/>
                      <a:pt x="0" y="1399132"/>
                      <a:pt x="0" y="901337"/>
                    </a:cubicBezTo>
                    <a:close/>
                  </a:path>
                </a:pathLst>
              </a:cu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264359" y="4010225"/>
              <a:ext cx="594608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165498" y="2847792"/>
            <a:ext cx="20504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Ngôi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nhà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mới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rất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xinh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xắn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nhưng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nhiều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chuột</a:t>
            </a:r>
            <a:endParaRPr lang="zh-CN" altLang="en-US" sz="2800" dirty="0"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156352" y="844938"/>
            <a:ext cx="1405342" cy="1795328"/>
            <a:chOff x="4172270" y="2194565"/>
            <a:chExt cx="1941146" cy="2650139"/>
          </a:xfrm>
        </p:grpSpPr>
        <p:sp>
          <p:nvSpPr>
            <p:cNvPr id="18" name="任意多边形 17"/>
            <p:cNvSpPr/>
            <p:nvPr/>
          </p:nvSpPr>
          <p:spPr>
            <a:xfrm>
              <a:off x="4480865" y="2194565"/>
              <a:ext cx="1632551" cy="1724297"/>
            </a:xfrm>
            <a:custGeom>
              <a:avLst/>
              <a:gdLst>
                <a:gd name="connsiteX0" fmla="*/ 2129246 w 2129246"/>
                <a:gd name="connsiteY0" fmla="*/ 0 h 1724297"/>
                <a:gd name="connsiteX1" fmla="*/ 1698172 w 2129246"/>
                <a:gd name="connsiteY1" fmla="*/ 979714 h 1724297"/>
                <a:gd name="connsiteX2" fmla="*/ 0 w 2129246"/>
                <a:gd name="connsiteY2" fmla="*/ 1724297 h 17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9246" h="1724297">
                  <a:moveTo>
                    <a:pt x="2129246" y="0"/>
                  </a:moveTo>
                  <a:cubicBezTo>
                    <a:pt x="2091146" y="346165"/>
                    <a:pt x="2053046" y="692331"/>
                    <a:pt x="1698172" y="979714"/>
                  </a:cubicBezTo>
                  <a:cubicBezTo>
                    <a:pt x="1343298" y="1267097"/>
                    <a:pt x="671649" y="1495697"/>
                    <a:pt x="0" y="1724297"/>
                  </a:cubicBezTo>
                </a:path>
              </a:pathLst>
            </a:custGeom>
            <a:noFill/>
            <a:ln w="9525">
              <a:solidFill>
                <a:srgbClr val="F8B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3" name="泪滴形 24"/>
            <p:cNvSpPr/>
            <p:nvPr/>
          </p:nvSpPr>
          <p:spPr>
            <a:xfrm rot="19163179">
              <a:off x="4172270" y="4007564"/>
              <a:ext cx="792255" cy="837140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281935" y="4000880"/>
              <a:ext cx="59460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2425229" y="2847793"/>
            <a:ext cx="20515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Bà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ngoại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gửi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cho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3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mẹ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con 1 con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mèo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mun</a:t>
            </a:r>
            <a:endParaRPr lang="zh-CN" altLang="en-US" sz="2800" dirty="0"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599815" y="841797"/>
            <a:ext cx="1415463" cy="1829894"/>
            <a:chOff x="6094588" y="2190378"/>
            <a:chExt cx="1955128" cy="2701161"/>
          </a:xfrm>
        </p:grpSpPr>
        <p:sp>
          <p:nvSpPr>
            <p:cNvPr id="22" name="任意多边形 21"/>
            <p:cNvSpPr/>
            <p:nvPr/>
          </p:nvSpPr>
          <p:spPr>
            <a:xfrm flipH="1">
              <a:off x="6094588" y="2190378"/>
              <a:ext cx="1566954" cy="1724297"/>
            </a:xfrm>
            <a:custGeom>
              <a:avLst/>
              <a:gdLst>
                <a:gd name="connsiteX0" fmla="*/ 2129246 w 2129246"/>
                <a:gd name="connsiteY0" fmla="*/ 0 h 1724297"/>
                <a:gd name="connsiteX1" fmla="*/ 1698172 w 2129246"/>
                <a:gd name="connsiteY1" fmla="*/ 979714 h 1724297"/>
                <a:gd name="connsiteX2" fmla="*/ 0 w 2129246"/>
                <a:gd name="connsiteY2" fmla="*/ 1724297 h 17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9246" h="1724297">
                  <a:moveTo>
                    <a:pt x="2129246" y="0"/>
                  </a:moveTo>
                  <a:cubicBezTo>
                    <a:pt x="2091146" y="346165"/>
                    <a:pt x="2053046" y="692331"/>
                    <a:pt x="1698172" y="979714"/>
                  </a:cubicBezTo>
                  <a:cubicBezTo>
                    <a:pt x="1343298" y="1267097"/>
                    <a:pt x="671649" y="1495697"/>
                    <a:pt x="0" y="1724297"/>
                  </a:cubicBezTo>
                </a:path>
              </a:pathLst>
            </a:custGeom>
            <a:noFill/>
            <a:ln w="9525">
              <a:solidFill>
                <a:srgbClr val="42B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3" name="泪滴形 24"/>
            <p:cNvSpPr/>
            <p:nvPr/>
          </p:nvSpPr>
          <p:spPr>
            <a:xfrm rot="18981064">
              <a:off x="7262773" y="4051230"/>
              <a:ext cx="786943" cy="840309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352356" y="4051180"/>
              <a:ext cx="594608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4822671" y="2847793"/>
            <a:ext cx="17591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Ngôi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nhà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nhỏ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đã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thay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đổi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từ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khi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có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Mun</a:t>
            </a:r>
            <a:endParaRPr lang="zh-CN" altLang="en-US" sz="2800" dirty="0"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619322" y="851594"/>
            <a:ext cx="3533275" cy="1815881"/>
            <a:chOff x="6120596" y="2203441"/>
            <a:chExt cx="4880385" cy="2680478"/>
          </a:xfrm>
        </p:grpSpPr>
        <p:sp>
          <p:nvSpPr>
            <p:cNvPr id="21" name="任意多边形 20"/>
            <p:cNvSpPr/>
            <p:nvPr/>
          </p:nvSpPr>
          <p:spPr>
            <a:xfrm flipH="1">
              <a:off x="6120596" y="2203441"/>
              <a:ext cx="4473381" cy="1672045"/>
            </a:xfrm>
            <a:custGeom>
              <a:avLst/>
              <a:gdLst>
                <a:gd name="connsiteX0" fmla="*/ 4493623 w 4493623"/>
                <a:gd name="connsiteY0" fmla="*/ 0 h 1672045"/>
                <a:gd name="connsiteX1" fmla="*/ 3370218 w 4493623"/>
                <a:gd name="connsiteY1" fmla="*/ 666205 h 1672045"/>
                <a:gd name="connsiteX2" fmla="*/ 613955 w 4493623"/>
                <a:gd name="connsiteY2" fmla="*/ 1214845 h 1672045"/>
                <a:gd name="connsiteX3" fmla="*/ 0 w 4493623"/>
                <a:gd name="connsiteY3" fmla="*/ 1672045 h 167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3623" h="1672045">
                  <a:moveTo>
                    <a:pt x="4493623" y="0"/>
                  </a:moveTo>
                  <a:cubicBezTo>
                    <a:pt x="4255226" y="231865"/>
                    <a:pt x="4016829" y="463731"/>
                    <a:pt x="3370218" y="666205"/>
                  </a:cubicBezTo>
                  <a:cubicBezTo>
                    <a:pt x="2723607" y="868679"/>
                    <a:pt x="1175658" y="1047205"/>
                    <a:pt x="613955" y="1214845"/>
                  </a:cubicBezTo>
                  <a:cubicBezTo>
                    <a:pt x="52252" y="1382485"/>
                    <a:pt x="26126" y="1527265"/>
                    <a:pt x="0" y="1672045"/>
                  </a:cubicBezTo>
                </a:path>
              </a:pathLst>
            </a:custGeom>
            <a:noFill/>
            <a:ln w="9525">
              <a:solidFill>
                <a:srgbClr val="4D78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泪滴形 24"/>
            <p:cNvSpPr/>
            <p:nvPr/>
          </p:nvSpPr>
          <p:spPr>
            <a:xfrm rot="18979882">
              <a:off x="10199997" y="4063680"/>
              <a:ext cx="800984" cy="820239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356449 w 1802674"/>
                <a:gd name="connsiteY2" fmla="*/ 1405 h 1802674"/>
                <a:gd name="connsiteX3" fmla="*/ 1802674 w 1802674"/>
                <a:gd name="connsiteY3" fmla="*/ 0 h 1802674"/>
                <a:gd name="connsiteX4" fmla="*/ 1802674 w 1802674"/>
                <a:gd name="connsiteY4" fmla="*/ 901337 h 1802674"/>
                <a:gd name="connsiteX5" fmla="*/ 901337 w 1802674"/>
                <a:gd name="connsiteY5" fmla="*/ 1802674 h 1802674"/>
                <a:gd name="connsiteX6" fmla="*/ 0 w 1802674"/>
                <a:gd name="connsiteY6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296673" y="4069885"/>
              <a:ext cx="594608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3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7087701" y="2856133"/>
            <a:ext cx="17591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Một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buổi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chiều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, Mun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bị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mất</a:t>
            </a:r>
            <a:r>
              <a:rPr lang="en-US" altLang="zh-CN" sz="2800" dirty="0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</a:rPr>
              <a:t>tích</a:t>
            </a:r>
            <a:endParaRPr lang="zh-CN" altLang="en-US" sz="2800" dirty="0"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05CD63-A2DA-4FA9-9A87-669300DC3490}"/>
              </a:ext>
            </a:extLst>
          </p:cNvPr>
          <p:cNvSpPr/>
          <p:nvPr/>
        </p:nvSpPr>
        <p:spPr>
          <a:xfrm>
            <a:off x="2963001" y="155935"/>
            <a:ext cx="3238613" cy="653494"/>
          </a:xfrm>
          <a:prstGeom prst="roundRect">
            <a:avLst/>
          </a:prstGeom>
          <a:solidFill>
            <a:srgbClr val="E4D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3/ SỰ VIỆC CHÍNH</a:t>
            </a:r>
          </a:p>
        </p:txBody>
      </p:sp>
    </p:spTree>
    <p:extLst>
      <p:ext uri="{BB962C8B-B14F-4D97-AF65-F5344CB8AC3E}">
        <p14:creationId xmlns:p14="http://schemas.microsoft.com/office/powerpoint/2010/main" val="403147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05645-2F55-402D-8733-0EFAFAD2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77" y="0"/>
            <a:ext cx="5143500" cy="5143500"/>
          </a:xfrm>
          <a:prstGeom prst="rect">
            <a:avLst/>
          </a:prstGeom>
        </p:spPr>
      </p:pic>
      <p:sp>
        <p:nvSpPr>
          <p:cNvPr id="5" name="圆角矩形 2">
            <a:extLst>
              <a:ext uri="{FF2B5EF4-FFF2-40B4-BE49-F238E27FC236}">
                <a16:creationId xmlns:a16="http://schemas.microsoft.com/office/drawing/2014/main" id="{F137FDB2-1785-49E9-BE94-D2221D093373}"/>
              </a:ext>
            </a:extLst>
          </p:cNvPr>
          <p:cNvSpPr/>
          <p:nvPr/>
        </p:nvSpPr>
        <p:spPr>
          <a:xfrm>
            <a:off x="4679683" y="495160"/>
            <a:ext cx="3829901" cy="4350357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圆角矩形 17">
            <a:extLst>
              <a:ext uri="{FF2B5EF4-FFF2-40B4-BE49-F238E27FC236}">
                <a16:creationId xmlns:a16="http://schemas.microsoft.com/office/drawing/2014/main" id="{1F9D9795-BFF4-4783-A2E6-53069740BF45}"/>
              </a:ext>
            </a:extLst>
          </p:cNvPr>
          <p:cNvSpPr/>
          <p:nvPr/>
        </p:nvSpPr>
        <p:spPr>
          <a:xfrm>
            <a:off x="4879325" y="709967"/>
            <a:ext cx="3430619" cy="3896815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4">
            <a:extLst>
              <a:ext uri="{FF2B5EF4-FFF2-40B4-BE49-F238E27FC236}">
                <a16:creationId xmlns:a16="http://schemas.microsoft.com/office/drawing/2014/main" id="{7011A002-28FA-46AC-80A2-79DD21748327}"/>
              </a:ext>
            </a:extLst>
          </p:cNvPr>
          <p:cNvGrpSpPr/>
          <p:nvPr/>
        </p:nvGrpSpPr>
        <p:grpSpPr>
          <a:xfrm>
            <a:off x="5203782" y="300644"/>
            <a:ext cx="2781701" cy="818645"/>
            <a:chOff x="3734206" y="1430045"/>
            <a:chExt cx="2262617" cy="599736"/>
          </a:xfrm>
        </p:grpSpPr>
        <p:grpSp>
          <p:nvGrpSpPr>
            <p:cNvPr id="8" name="组合 83">
              <a:extLst>
                <a:ext uri="{FF2B5EF4-FFF2-40B4-BE49-F238E27FC236}">
                  <a16:creationId xmlns:a16="http://schemas.microsoft.com/office/drawing/2014/main" id="{64B77B2F-A97C-466B-B582-A34A3B6B3EFC}"/>
                </a:ext>
              </a:extLst>
            </p:cNvPr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9" name="椭圆 19">
                <a:extLst>
                  <a:ext uri="{FF2B5EF4-FFF2-40B4-BE49-F238E27FC236}">
                    <a16:creationId xmlns:a16="http://schemas.microsoft.com/office/drawing/2014/main" id="{68A986D1-2E80-4BE3-82A8-342E1E4B584A}"/>
                  </a:ext>
                </a:extLst>
              </p:cNvPr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椭圆 20">
                <a:extLst>
                  <a:ext uri="{FF2B5EF4-FFF2-40B4-BE49-F238E27FC236}">
                    <a16:creationId xmlns:a16="http://schemas.microsoft.com/office/drawing/2014/main" id="{239C04A1-C437-42DF-A27A-3FEC6744E322}"/>
                  </a:ext>
                </a:extLst>
              </p:cNvPr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圆角矩形 23">
                <a:extLst>
                  <a:ext uri="{FF2B5EF4-FFF2-40B4-BE49-F238E27FC236}">
                    <a16:creationId xmlns:a16="http://schemas.microsoft.com/office/drawing/2014/main" id="{1D97DB74-A8FE-4B05-9F2C-5DCAEEDC27DB}"/>
                  </a:ext>
                </a:extLst>
              </p:cNvPr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圆角矩形 24">
                <a:extLst>
                  <a:ext uri="{FF2B5EF4-FFF2-40B4-BE49-F238E27FC236}">
                    <a16:creationId xmlns:a16="http://schemas.microsoft.com/office/drawing/2014/main" id="{4F618C71-4105-4445-A6B7-319829D731E4}"/>
                  </a:ext>
                </a:extLst>
              </p:cNvPr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组合 82">
              <a:extLst>
                <a:ext uri="{FF2B5EF4-FFF2-40B4-BE49-F238E27FC236}">
                  <a16:creationId xmlns:a16="http://schemas.microsoft.com/office/drawing/2014/main" id="{D3CBB486-3FE5-40A1-908B-0A5CA879C50B}"/>
                </a:ext>
              </a:extLst>
            </p:cNvPr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5" name="椭圆 21">
                <a:extLst>
                  <a:ext uri="{FF2B5EF4-FFF2-40B4-BE49-F238E27FC236}">
                    <a16:creationId xmlns:a16="http://schemas.microsoft.com/office/drawing/2014/main" id="{C8C80B9F-67EE-43BF-815A-7E1A50B1BF66}"/>
                  </a:ext>
                </a:extLst>
              </p:cNvPr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椭圆 22">
                <a:extLst>
                  <a:ext uri="{FF2B5EF4-FFF2-40B4-BE49-F238E27FC236}">
                    <a16:creationId xmlns:a16="http://schemas.microsoft.com/office/drawing/2014/main" id="{8A6B0298-3F4F-4733-9CC1-BCC4F1FD6BA2}"/>
                  </a:ext>
                </a:extLst>
              </p:cNvPr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圆角矩形 25">
                <a:extLst>
                  <a:ext uri="{FF2B5EF4-FFF2-40B4-BE49-F238E27FC236}">
                    <a16:creationId xmlns:a16="http://schemas.microsoft.com/office/drawing/2014/main" id="{88A41019-937B-461E-9055-D410E01680CA}"/>
                  </a:ext>
                </a:extLst>
              </p:cNvPr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26">
                <a:extLst>
                  <a:ext uri="{FF2B5EF4-FFF2-40B4-BE49-F238E27FC236}">
                    <a16:creationId xmlns:a16="http://schemas.microsoft.com/office/drawing/2014/main" id="{2863B4C9-9EE8-488E-B63D-F4FC4A831E12}"/>
                  </a:ext>
                </a:extLst>
              </p:cNvPr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组合 85">
              <a:extLst>
                <a:ext uri="{FF2B5EF4-FFF2-40B4-BE49-F238E27FC236}">
                  <a16:creationId xmlns:a16="http://schemas.microsoft.com/office/drawing/2014/main" id="{81C90E50-527C-468B-9FB1-C135FB68C114}"/>
                </a:ext>
              </a:extLst>
            </p:cNvPr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1" name="椭圆 28">
                <a:extLst>
                  <a:ext uri="{FF2B5EF4-FFF2-40B4-BE49-F238E27FC236}">
                    <a16:creationId xmlns:a16="http://schemas.microsoft.com/office/drawing/2014/main" id="{9420A883-EF73-4C1A-869E-82F0B6C626EA}"/>
                  </a:ext>
                </a:extLst>
              </p:cNvPr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椭圆 29">
                <a:extLst>
                  <a:ext uri="{FF2B5EF4-FFF2-40B4-BE49-F238E27FC236}">
                    <a16:creationId xmlns:a16="http://schemas.microsoft.com/office/drawing/2014/main" id="{38A72FB3-28F0-4FC8-9160-8120863C5472}"/>
                  </a:ext>
                </a:extLst>
              </p:cNvPr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32">
                <a:extLst>
                  <a:ext uri="{FF2B5EF4-FFF2-40B4-BE49-F238E27FC236}">
                    <a16:creationId xmlns:a16="http://schemas.microsoft.com/office/drawing/2014/main" id="{2E98799A-4ACA-4C94-B79A-3739AC43BC95}"/>
                  </a:ext>
                </a:extLst>
              </p:cNvPr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33">
                <a:extLst>
                  <a:ext uri="{FF2B5EF4-FFF2-40B4-BE49-F238E27FC236}">
                    <a16:creationId xmlns:a16="http://schemas.microsoft.com/office/drawing/2014/main" id="{9AD953F0-62E2-498F-94F2-223B48E57204}"/>
                  </a:ext>
                </a:extLst>
              </p:cNvPr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组合 84">
              <a:extLst>
                <a:ext uri="{FF2B5EF4-FFF2-40B4-BE49-F238E27FC236}">
                  <a16:creationId xmlns:a16="http://schemas.microsoft.com/office/drawing/2014/main" id="{9B1D6C6F-CD51-4CAA-8DBD-574B354E8E5A}"/>
                </a:ext>
              </a:extLst>
            </p:cNvPr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17" name="椭圆 30">
                <a:extLst>
                  <a:ext uri="{FF2B5EF4-FFF2-40B4-BE49-F238E27FC236}">
                    <a16:creationId xmlns:a16="http://schemas.microsoft.com/office/drawing/2014/main" id="{6312FA16-C0FC-4984-B749-662018440EFC}"/>
                  </a:ext>
                </a:extLst>
              </p:cNvPr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421A071E-A49D-428E-B747-D1C955212163}"/>
                  </a:ext>
                </a:extLst>
              </p:cNvPr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圆角矩形 34">
                <a:extLst>
                  <a:ext uri="{FF2B5EF4-FFF2-40B4-BE49-F238E27FC236}">
                    <a16:creationId xmlns:a16="http://schemas.microsoft.com/office/drawing/2014/main" id="{C880F081-6C0D-4A21-B957-59569D301E6F}"/>
                  </a:ext>
                </a:extLst>
              </p:cNvPr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圆角矩形 35">
                <a:extLst>
                  <a:ext uri="{FF2B5EF4-FFF2-40B4-BE49-F238E27FC236}">
                    <a16:creationId xmlns:a16="http://schemas.microsoft.com/office/drawing/2014/main" id="{ECF30FFE-C6F1-42AE-AF63-E9EA14E31D20}"/>
                  </a:ext>
                </a:extLst>
              </p:cNvPr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87">
              <a:extLst>
                <a:ext uri="{FF2B5EF4-FFF2-40B4-BE49-F238E27FC236}">
                  <a16:creationId xmlns:a16="http://schemas.microsoft.com/office/drawing/2014/main" id="{08EE644E-0752-44E5-8907-16D19D1C2411}"/>
                </a:ext>
              </a:extLst>
            </p:cNvPr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13" name="椭圆 37">
                <a:extLst>
                  <a:ext uri="{FF2B5EF4-FFF2-40B4-BE49-F238E27FC236}">
                    <a16:creationId xmlns:a16="http://schemas.microsoft.com/office/drawing/2014/main" id="{3AA5037A-9F17-411D-B368-44F4046CD296}"/>
                  </a:ext>
                </a:extLst>
              </p:cNvPr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38">
                <a:extLst>
                  <a:ext uri="{FF2B5EF4-FFF2-40B4-BE49-F238E27FC236}">
                    <a16:creationId xmlns:a16="http://schemas.microsoft.com/office/drawing/2014/main" id="{D7DCCEC2-401B-4F71-8611-2682100A543E}"/>
                  </a:ext>
                </a:extLst>
              </p:cNvPr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41">
                <a:extLst>
                  <a:ext uri="{FF2B5EF4-FFF2-40B4-BE49-F238E27FC236}">
                    <a16:creationId xmlns:a16="http://schemas.microsoft.com/office/drawing/2014/main" id="{1183071D-7B97-460A-8995-7B2C7B4910E5}"/>
                  </a:ext>
                </a:extLst>
              </p:cNvPr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42">
                <a:extLst>
                  <a:ext uri="{FF2B5EF4-FFF2-40B4-BE49-F238E27FC236}">
                    <a16:creationId xmlns:a16="http://schemas.microsoft.com/office/drawing/2014/main" id="{617CB768-9544-4D68-965F-5F943C576BC8}"/>
                  </a:ext>
                </a:extLst>
              </p:cNvPr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D1E9529-E028-41E0-BAAC-48C3C0B14229}"/>
              </a:ext>
            </a:extLst>
          </p:cNvPr>
          <p:cNvSpPr txBox="1"/>
          <p:nvPr/>
        </p:nvSpPr>
        <p:spPr>
          <a:xfrm flipH="1">
            <a:off x="4919784" y="1239065"/>
            <a:ext cx="33310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4/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chẳng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ai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quên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Mun, ...</a:t>
            </a:r>
          </a:p>
        </p:txBody>
      </p:sp>
    </p:spTree>
    <p:extLst>
      <p:ext uri="{BB962C8B-B14F-4D97-AF65-F5344CB8AC3E}">
        <p14:creationId xmlns:p14="http://schemas.microsoft.com/office/powerpoint/2010/main" val="492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2"/>
          <p:cNvSpPr txBox="1">
            <a:spLocks noGrp="1"/>
          </p:cNvSpPr>
          <p:nvPr>
            <p:ph type="title" idx="8"/>
          </p:nvPr>
        </p:nvSpPr>
        <p:spPr>
          <a:xfrm>
            <a:off x="45717" y="455559"/>
            <a:ext cx="8741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III. Thực hành viết theo các bước</a:t>
            </a:r>
            <a:endParaRPr sz="4000" b="1" dirty="0">
              <a:solidFill>
                <a:srgbClr val="FF0000"/>
              </a:solidFill>
              <a:latin typeface="#9Slide05 Harman Script Inline" panose="02000507020000020003" pitchFamily="2" charset="0"/>
            </a:endParaRPr>
          </a:p>
        </p:txBody>
      </p:sp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970488" y="3103630"/>
            <a:ext cx="1988312" cy="2240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rước khi viết</a:t>
            </a:r>
            <a:br>
              <a:rPr lang="en" sz="5400" dirty="0">
                <a:latin typeface="#9Slide05 SVNCookie" panose="020B0606040200020203" pitchFamily="34" charset="0"/>
              </a:rPr>
            </a:br>
            <a:endParaRPr sz="5400" dirty="0">
              <a:latin typeface="#9Slide05 SVNCookie" panose="020B0606040200020203" pitchFamily="34" charset="0"/>
            </a:endParaRPr>
          </a:p>
        </p:txBody>
      </p:sp>
      <p:sp>
        <p:nvSpPr>
          <p:cNvPr id="591" name="Google Shape;591;p42"/>
          <p:cNvSpPr txBox="1">
            <a:spLocks noGrp="1"/>
          </p:cNvSpPr>
          <p:nvPr>
            <p:ph type="title" idx="2"/>
          </p:nvPr>
        </p:nvSpPr>
        <p:spPr>
          <a:xfrm>
            <a:off x="3603267" y="3148998"/>
            <a:ext cx="1988312" cy="2240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rong khi viết</a:t>
            </a:r>
            <a:br>
              <a:rPr lang="en" sz="5400" dirty="0">
                <a:latin typeface="#9Slide05 SVNCookie" panose="020B0606040200020203" pitchFamily="34" charset="0"/>
              </a:rPr>
            </a:br>
            <a:endParaRPr sz="5400" dirty="0">
              <a:latin typeface="#9Slide05 SVNCookie" panose="020B0606040200020203" pitchFamily="34" charset="0"/>
            </a:endParaRPr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 idx="6"/>
          </p:nvPr>
        </p:nvSpPr>
        <p:spPr>
          <a:xfrm>
            <a:off x="6395581" y="3147342"/>
            <a:ext cx="1988312" cy="16388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S</a:t>
            </a:r>
            <a:r>
              <a:rPr lang="en" sz="5400" dirty="0">
                <a:latin typeface="#9Slide05 SVNCookie" panose="020B0606040200020203" pitchFamily="34" charset="0"/>
              </a:rPr>
              <a:t>au khi viết</a:t>
            </a:r>
            <a:endParaRPr sz="5400" dirty="0">
              <a:latin typeface="#9Slide05 SVNCookie" panose="020B0606040200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9A6852-A37F-47C3-8731-C2E049A98940}"/>
              </a:ext>
            </a:extLst>
          </p:cNvPr>
          <p:cNvGrpSpPr/>
          <p:nvPr/>
        </p:nvGrpSpPr>
        <p:grpSpPr>
          <a:xfrm>
            <a:off x="1459001" y="19591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42;p44">
              <a:extLst>
                <a:ext uri="{FF2B5EF4-FFF2-40B4-BE49-F238E27FC236}">
                  <a16:creationId xmlns:a16="http://schemas.microsoft.com/office/drawing/2014/main" id="{02282CBF-91C9-4AD9-821E-0A53A0769D7E}"/>
                </a:ext>
              </a:extLst>
            </p:cNvPr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>
                <a:extLst>
                  <a:ext uri="{FF2B5EF4-FFF2-40B4-BE49-F238E27FC236}">
                    <a16:creationId xmlns:a16="http://schemas.microsoft.com/office/drawing/2014/main" id="{E671ABC1-2A53-4B56-9412-FF7A8C07BA39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44;p44">
                <a:extLst>
                  <a:ext uri="{FF2B5EF4-FFF2-40B4-BE49-F238E27FC236}">
                    <a16:creationId xmlns:a16="http://schemas.microsoft.com/office/drawing/2014/main" id="{1CE331E6-BDE4-4F05-A5EA-10112816D284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45;p44">
                <a:extLst>
                  <a:ext uri="{FF2B5EF4-FFF2-40B4-BE49-F238E27FC236}">
                    <a16:creationId xmlns:a16="http://schemas.microsoft.com/office/drawing/2014/main" id="{8C2C6A5D-2C1D-4D07-AB3A-715AD5D4FA39}"/>
                  </a:ext>
                </a:extLst>
              </p:cNvPr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46;p44">
                <a:extLst>
                  <a:ext uri="{FF2B5EF4-FFF2-40B4-BE49-F238E27FC236}">
                    <a16:creationId xmlns:a16="http://schemas.microsoft.com/office/drawing/2014/main" id="{A936B8B0-8804-4EB1-B107-4071CC0731D4}"/>
                  </a:ext>
                </a:extLst>
              </p:cNvPr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7;p44">
                <a:extLst>
                  <a:ext uri="{FF2B5EF4-FFF2-40B4-BE49-F238E27FC236}">
                    <a16:creationId xmlns:a16="http://schemas.microsoft.com/office/drawing/2014/main" id="{087B729A-2CC2-4503-A61C-D1E8E6DD982B}"/>
                  </a:ext>
                </a:extLst>
              </p:cNvPr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48;p44">
                <a:extLst>
                  <a:ext uri="{FF2B5EF4-FFF2-40B4-BE49-F238E27FC236}">
                    <a16:creationId xmlns:a16="http://schemas.microsoft.com/office/drawing/2014/main" id="{A2E2C4FC-AC64-489D-9046-1057D7802520}"/>
                  </a:ext>
                </a:extLst>
              </p:cNvPr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749;p44">
                <a:extLst>
                  <a:ext uri="{FF2B5EF4-FFF2-40B4-BE49-F238E27FC236}">
                    <a16:creationId xmlns:a16="http://schemas.microsoft.com/office/drawing/2014/main" id="{6EB13E60-7B64-4F96-8081-73401BCF26FF}"/>
                  </a:ext>
                </a:extLst>
              </p:cNvPr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50;p44">
                <a:extLst>
                  <a:ext uri="{FF2B5EF4-FFF2-40B4-BE49-F238E27FC236}">
                    <a16:creationId xmlns:a16="http://schemas.microsoft.com/office/drawing/2014/main" id="{FC136C95-0C5D-47A1-B0B4-C75652C646C0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1;p44">
                <a:extLst>
                  <a:ext uri="{FF2B5EF4-FFF2-40B4-BE49-F238E27FC236}">
                    <a16:creationId xmlns:a16="http://schemas.microsoft.com/office/drawing/2014/main" id="{37C2E2DD-B686-4AD6-BAEA-95F0B287162F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2;p44">
                <a:extLst>
                  <a:ext uri="{FF2B5EF4-FFF2-40B4-BE49-F238E27FC236}">
                    <a16:creationId xmlns:a16="http://schemas.microsoft.com/office/drawing/2014/main" id="{3B1DB43F-8C9F-47D8-90E9-CEFE6696EF62}"/>
                  </a:ext>
                </a:extLst>
              </p:cNvPr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3;p44">
                <a:extLst>
                  <a:ext uri="{FF2B5EF4-FFF2-40B4-BE49-F238E27FC236}">
                    <a16:creationId xmlns:a16="http://schemas.microsoft.com/office/drawing/2014/main" id="{52754771-CAB2-4F99-AABA-3077CE0C724B}"/>
                  </a:ext>
                </a:extLst>
              </p:cNvPr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4;p44">
                <a:extLst>
                  <a:ext uri="{FF2B5EF4-FFF2-40B4-BE49-F238E27FC236}">
                    <a16:creationId xmlns:a16="http://schemas.microsoft.com/office/drawing/2014/main" id="{0A8F9B8C-A55A-467A-A6B1-EC22CAC0438D}"/>
                  </a:ext>
                </a:extLst>
              </p:cNvPr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5;p44">
                <a:extLst>
                  <a:ext uri="{FF2B5EF4-FFF2-40B4-BE49-F238E27FC236}">
                    <a16:creationId xmlns:a16="http://schemas.microsoft.com/office/drawing/2014/main" id="{8EDAD802-38AA-4AC3-A633-73BA46581C5C}"/>
                  </a:ext>
                </a:extLst>
              </p:cNvPr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9E0A63-5ADA-49F4-8550-7ABA5A897662}"/>
              </a:ext>
            </a:extLst>
          </p:cNvPr>
          <p:cNvGrpSpPr/>
          <p:nvPr/>
        </p:nvGrpSpPr>
        <p:grpSpPr>
          <a:xfrm>
            <a:off x="4200870" y="1959185"/>
            <a:ext cx="1039612" cy="1062774"/>
            <a:chOff x="4200870" y="1959185"/>
            <a:chExt cx="1039612" cy="1062774"/>
          </a:xfrm>
        </p:grpSpPr>
        <p:sp>
          <p:nvSpPr>
            <p:cNvPr id="598" name="Google Shape;598;p42"/>
            <p:cNvSpPr/>
            <p:nvPr/>
          </p:nvSpPr>
          <p:spPr>
            <a:xfrm>
              <a:off x="4200870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F5438-2111-415A-AD44-825BCFE7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145" y="2082268"/>
              <a:ext cx="883135" cy="74816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6395D6-AC2B-4955-B5EC-86C88A7CF232}"/>
              </a:ext>
            </a:extLst>
          </p:cNvPr>
          <p:cNvGrpSpPr/>
          <p:nvPr/>
        </p:nvGrpSpPr>
        <p:grpSpPr>
          <a:xfrm>
            <a:off x="6889076" y="1959185"/>
            <a:ext cx="1039612" cy="1062774"/>
            <a:chOff x="6889076" y="1959185"/>
            <a:chExt cx="1039612" cy="1062774"/>
          </a:xfrm>
        </p:grpSpPr>
        <p:sp>
          <p:nvSpPr>
            <p:cNvPr id="600" name="Google Shape;600;p42"/>
            <p:cNvSpPr/>
            <p:nvPr/>
          </p:nvSpPr>
          <p:spPr>
            <a:xfrm>
              <a:off x="6889076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28" name="Picture 4" descr="Red Circle Png, Transparent White Check Mark, HD Png Download (#5096340),  PNG Images on PngArea">
              <a:extLst>
                <a:ext uri="{FF2B5EF4-FFF2-40B4-BE49-F238E27FC236}">
                  <a16:creationId xmlns:a16="http://schemas.microsoft.com/office/drawing/2014/main" id="{33CF6135-17EE-4B44-B00C-3F615941E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97235" l="814" r="95814">
                          <a14:foregroundMark x1="88837" y1="7834" x2="37093" y2="74654"/>
                          <a14:foregroundMark x1="37093" y1="74654" x2="27558" y2="60829"/>
                          <a14:foregroundMark x1="27558" y1="60829" x2="26860" y2="53341"/>
                          <a14:foregroundMark x1="93023" y1="8525" x2="75814" y2="17166"/>
                          <a14:foregroundMark x1="75814" y1="17166" x2="29419" y2="72811"/>
                          <a14:foregroundMark x1="29419" y1="72811" x2="31279" y2="59562"/>
                          <a14:foregroundMark x1="31279" y1="59562" x2="39186" y2="82488"/>
                          <a14:foregroundMark x1="39186" y1="82488" x2="46047" y2="75000"/>
                          <a14:foregroundMark x1="46047" y1="75000" x2="40698" y2="67166"/>
                          <a14:foregroundMark x1="36163" y1="54839" x2="26744" y2="51728"/>
                          <a14:foregroundMark x1="26744" y1="51728" x2="30349" y2="77995"/>
                          <a14:foregroundMark x1="95814" y1="3917" x2="81047" y2="9332"/>
                          <a14:foregroundMark x1="81047" y1="9332" x2="76860" y2="18548"/>
                          <a14:foregroundMark x1="65930" y1="13018" x2="38953" y2="10829"/>
                          <a14:foregroundMark x1="38953" y1="10829" x2="26395" y2="15438"/>
                          <a14:foregroundMark x1="26395" y1="15438" x2="6279" y2="39055"/>
                          <a14:foregroundMark x1="6279" y1="39055" x2="5930" y2="68894"/>
                          <a14:foregroundMark x1="29302" y1="92972" x2="50698" y2="94470"/>
                          <a14:foregroundMark x1="50698" y1="94470" x2="62326" y2="93548"/>
                          <a14:foregroundMark x1="62326" y1="93548" x2="72674" y2="89977"/>
                          <a14:foregroundMark x1="72674" y1="89977" x2="88140" y2="75576"/>
                          <a14:foregroundMark x1="88140" y1="75576" x2="93488" y2="62903"/>
                          <a14:foregroundMark x1="93488" y1="62903" x2="86860" y2="28571"/>
                          <a14:foregroundMark x1="78023" y1="40899" x2="69302" y2="72811"/>
                          <a14:foregroundMark x1="58605" y1="25922" x2="36977" y2="26037"/>
                          <a14:foregroundMark x1="36977" y1="26037" x2="22907" y2="46429"/>
                          <a14:foregroundMark x1="22907" y1="46429" x2="56163" y2="29378"/>
                          <a14:foregroundMark x1="56163" y1="29378" x2="55233" y2="18203"/>
                          <a14:foregroundMark x1="46860" y1="19470" x2="30349" y2="21889"/>
                          <a14:foregroundMark x1="30349" y1="21889" x2="13605" y2="47005"/>
                          <a14:foregroundMark x1="13605" y1="47005" x2="30349" y2="49078"/>
                          <a14:foregroundMark x1="30349" y1="49078" x2="37674" y2="20853"/>
                          <a14:foregroundMark x1="37674" y1="20853" x2="36744" y2="18203"/>
                          <a14:foregroundMark x1="62907" y1="16705" x2="48837" y2="15207"/>
                          <a14:foregroundMark x1="48837" y1="15207" x2="29302" y2="18548"/>
                          <a14:foregroundMark x1="29302" y1="18548" x2="15465" y2="34562"/>
                          <a14:foregroundMark x1="15465" y1="34562" x2="10116" y2="56221"/>
                          <a14:foregroundMark x1="10116" y1="56221" x2="15581" y2="66820"/>
                          <a14:foregroundMark x1="15581" y1="66820" x2="21047" y2="68894"/>
                          <a14:foregroundMark x1="465" y1="45161" x2="4535" y2="55069"/>
                          <a14:foregroundMark x1="4535" y1="55069" x2="4535" y2="56797"/>
                          <a14:foregroundMark x1="1395" y1="47005" x2="814" y2="57834"/>
                          <a14:foregroundMark x1="42558" y1="98848" x2="56279" y2="97235"/>
                          <a14:foregroundMark x1="56279" y1="97235" x2="56744" y2="97235"/>
                          <a14:foregroundMark x1="39535" y1="45161" x2="64302" y2="17281"/>
                          <a14:foregroundMark x1="64302" y1="17281" x2="71512" y2="16244"/>
                          <a14:foregroundMark x1="81744" y1="37442" x2="84070" y2="55645"/>
                          <a14:foregroundMark x1="84070" y1="55645" x2="56744" y2="87673"/>
                          <a14:foregroundMark x1="56744" y1="87673" x2="31744" y2="85484"/>
                          <a14:foregroundMark x1="31744" y1="85484" x2="23953" y2="74654"/>
                          <a14:foregroundMark x1="23953" y1="74654" x2="22674" y2="66129"/>
                          <a14:foregroundMark x1="54884" y1="33756" x2="39070" y2="52419"/>
                          <a14:foregroundMark x1="39070" y1="52419" x2="32791" y2="46659"/>
                          <a14:foregroundMark x1="78372" y1="32604" x2="85233" y2="42396"/>
                          <a14:foregroundMark x1="85233" y1="42396" x2="85349" y2="60945"/>
                          <a14:foregroundMark x1="85349" y1="60945" x2="67907" y2="81797"/>
                          <a14:foregroundMark x1="67907" y1="81797" x2="50349" y2="88710"/>
                          <a14:foregroundMark x1="50349" y1="88710" x2="36163" y2="85599"/>
                          <a14:foregroundMark x1="36163" y1="85599" x2="20465" y2="74539"/>
                          <a14:foregroundMark x1="20465" y1="74539" x2="15000" y2="63940"/>
                          <a14:foregroundMark x1="84070" y1="31336" x2="50581" y2="76498"/>
                          <a14:foregroundMark x1="50581" y1="76498" x2="69535" y2="56221"/>
                          <a14:foregroundMark x1="69535" y1="56221" x2="69302" y2="45737"/>
                          <a14:foregroundMark x1="72791" y1="12788" x2="69302" y2="17166"/>
                          <a14:foregroundMark x1="84186" y1="23502" x2="80698" y2="29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722" y="2201788"/>
              <a:ext cx="622828" cy="62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591" grpId="0"/>
      <p:bldP spid="5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120120" y="2405149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rước khi viết</a:t>
            </a:r>
            <a:endParaRPr sz="5400" dirty="0">
              <a:latin typeface="#9Slide05 SVNCookie" panose="020B0606040200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9A6852-A37F-47C3-8731-C2E049A98940}"/>
              </a:ext>
            </a:extLst>
          </p:cNvPr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42;p44">
              <a:extLst>
                <a:ext uri="{FF2B5EF4-FFF2-40B4-BE49-F238E27FC236}">
                  <a16:creationId xmlns:a16="http://schemas.microsoft.com/office/drawing/2014/main" id="{02282CBF-91C9-4AD9-821E-0A53A0769D7E}"/>
                </a:ext>
              </a:extLst>
            </p:cNvPr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>
                <a:extLst>
                  <a:ext uri="{FF2B5EF4-FFF2-40B4-BE49-F238E27FC236}">
                    <a16:creationId xmlns:a16="http://schemas.microsoft.com/office/drawing/2014/main" id="{E671ABC1-2A53-4B56-9412-FF7A8C07BA39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44;p44">
                <a:extLst>
                  <a:ext uri="{FF2B5EF4-FFF2-40B4-BE49-F238E27FC236}">
                    <a16:creationId xmlns:a16="http://schemas.microsoft.com/office/drawing/2014/main" id="{1CE331E6-BDE4-4F05-A5EA-10112816D284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45;p44">
                <a:extLst>
                  <a:ext uri="{FF2B5EF4-FFF2-40B4-BE49-F238E27FC236}">
                    <a16:creationId xmlns:a16="http://schemas.microsoft.com/office/drawing/2014/main" id="{8C2C6A5D-2C1D-4D07-AB3A-715AD5D4FA39}"/>
                  </a:ext>
                </a:extLst>
              </p:cNvPr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46;p44">
                <a:extLst>
                  <a:ext uri="{FF2B5EF4-FFF2-40B4-BE49-F238E27FC236}">
                    <a16:creationId xmlns:a16="http://schemas.microsoft.com/office/drawing/2014/main" id="{A936B8B0-8804-4EB1-B107-4071CC0731D4}"/>
                  </a:ext>
                </a:extLst>
              </p:cNvPr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7;p44">
                <a:extLst>
                  <a:ext uri="{FF2B5EF4-FFF2-40B4-BE49-F238E27FC236}">
                    <a16:creationId xmlns:a16="http://schemas.microsoft.com/office/drawing/2014/main" id="{087B729A-2CC2-4503-A61C-D1E8E6DD982B}"/>
                  </a:ext>
                </a:extLst>
              </p:cNvPr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48;p44">
                <a:extLst>
                  <a:ext uri="{FF2B5EF4-FFF2-40B4-BE49-F238E27FC236}">
                    <a16:creationId xmlns:a16="http://schemas.microsoft.com/office/drawing/2014/main" id="{A2E2C4FC-AC64-489D-9046-1057D7802520}"/>
                  </a:ext>
                </a:extLst>
              </p:cNvPr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749;p44">
                <a:extLst>
                  <a:ext uri="{FF2B5EF4-FFF2-40B4-BE49-F238E27FC236}">
                    <a16:creationId xmlns:a16="http://schemas.microsoft.com/office/drawing/2014/main" id="{6EB13E60-7B64-4F96-8081-73401BCF26FF}"/>
                  </a:ext>
                </a:extLst>
              </p:cNvPr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50;p44">
                <a:extLst>
                  <a:ext uri="{FF2B5EF4-FFF2-40B4-BE49-F238E27FC236}">
                    <a16:creationId xmlns:a16="http://schemas.microsoft.com/office/drawing/2014/main" id="{FC136C95-0C5D-47A1-B0B4-C75652C646C0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1;p44">
                <a:extLst>
                  <a:ext uri="{FF2B5EF4-FFF2-40B4-BE49-F238E27FC236}">
                    <a16:creationId xmlns:a16="http://schemas.microsoft.com/office/drawing/2014/main" id="{37C2E2DD-B686-4AD6-BAEA-95F0B287162F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2;p44">
                <a:extLst>
                  <a:ext uri="{FF2B5EF4-FFF2-40B4-BE49-F238E27FC236}">
                    <a16:creationId xmlns:a16="http://schemas.microsoft.com/office/drawing/2014/main" id="{3B1DB43F-8C9F-47D8-90E9-CEFE6696EF62}"/>
                  </a:ext>
                </a:extLst>
              </p:cNvPr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3;p44">
                <a:extLst>
                  <a:ext uri="{FF2B5EF4-FFF2-40B4-BE49-F238E27FC236}">
                    <a16:creationId xmlns:a16="http://schemas.microsoft.com/office/drawing/2014/main" id="{52754771-CAB2-4F99-AABA-3077CE0C724B}"/>
                  </a:ext>
                </a:extLst>
              </p:cNvPr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4;p44">
                <a:extLst>
                  <a:ext uri="{FF2B5EF4-FFF2-40B4-BE49-F238E27FC236}">
                    <a16:creationId xmlns:a16="http://schemas.microsoft.com/office/drawing/2014/main" id="{0A8F9B8C-A55A-467A-A6B1-EC22CAC0438D}"/>
                  </a:ext>
                </a:extLst>
              </p:cNvPr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5;p44">
                <a:extLst>
                  <a:ext uri="{FF2B5EF4-FFF2-40B4-BE49-F238E27FC236}">
                    <a16:creationId xmlns:a16="http://schemas.microsoft.com/office/drawing/2014/main" id="{8EDAD802-38AA-4AC3-A633-73BA46581C5C}"/>
                  </a:ext>
                </a:extLst>
              </p:cNvPr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BF5E-CB29-49C1-B5A5-38150A77B212}"/>
              </a:ext>
            </a:extLst>
          </p:cNvPr>
          <p:cNvCxnSpPr>
            <a:cxnSpLocks/>
          </p:cNvCxnSpPr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>
            <a:extLst>
              <a:ext uri="{FF2B5EF4-FFF2-40B4-BE49-F238E27FC236}">
                <a16:creationId xmlns:a16="http://schemas.microsoft.com/office/drawing/2014/main" id="{7CCA75DF-E313-4B14-88F0-3AD8A13CE136}"/>
              </a:ext>
            </a:extLst>
          </p:cNvPr>
          <p:cNvSpPr txBox="1">
            <a:spLocks/>
          </p:cNvSpPr>
          <p:nvPr/>
        </p:nvSpPr>
        <p:spPr>
          <a:xfrm>
            <a:off x="3818073" y="46964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a/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Lựa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chọn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tài</a:t>
            </a:r>
            <a:endParaRPr lang="vi-VN" sz="4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654FD8-41D5-4B88-86F0-718581EC3F95}"/>
              </a:ext>
            </a:extLst>
          </p:cNvPr>
          <p:cNvSpPr txBox="1"/>
          <p:nvPr/>
        </p:nvSpPr>
        <p:spPr>
          <a:xfrm>
            <a:off x="2555895" y="1046837"/>
            <a:ext cx="6340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 đích: 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</a:t>
            </a:r>
            <a:r>
              <a:rPr lang="vi-V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ể về 1 trải nghiệm cá nhân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 người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8E7940-FCAF-470A-824E-73194408138B}"/>
              </a:ext>
            </a:extLst>
          </p:cNvPr>
          <p:cNvSpPr txBox="1"/>
          <p:nvPr/>
        </p:nvSpPr>
        <p:spPr>
          <a:xfrm>
            <a:off x="2555894" y="2085759"/>
            <a:ext cx="63409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 đọc: 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vi-V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hầy cô, bạn bè, người th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</a:t>
            </a:r>
            <a:r>
              <a:rPr lang="vi-V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n, những người quan tâm đến  trải nghiệm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56AEB3-17CF-4927-8DDA-F313F3772346}"/>
              </a:ext>
            </a:extLst>
          </p:cNvPr>
          <p:cNvSpPr txBox="1"/>
          <p:nvPr/>
        </p:nvSpPr>
        <p:spPr>
          <a:xfrm>
            <a:off x="2555894" y="3626692"/>
            <a:ext cx="63409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28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xấu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hổ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…)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  <p:bldP spid="37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959DD23-E771-4D1A-B755-14C860854817}"/>
              </a:ext>
            </a:extLst>
          </p:cNvPr>
          <p:cNvGrpSpPr/>
          <p:nvPr/>
        </p:nvGrpSpPr>
        <p:grpSpPr>
          <a:xfrm>
            <a:off x="4312894" y="1729730"/>
            <a:ext cx="3183651" cy="2820596"/>
            <a:chOff x="4312894" y="1729730"/>
            <a:chExt cx="3183651" cy="282059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4F8BF87-739B-4D2A-8A71-48C7192DA1AE}"/>
                </a:ext>
              </a:extLst>
            </p:cNvPr>
            <p:cNvSpPr/>
            <p:nvPr/>
          </p:nvSpPr>
          <p:spPr>
            <a:xfrm rot="1617718">
              <a:off x="4312894" y="1729730"/>
              <a:ext cx="3183651" cy="2820596"/>
            </a:xfrm>
            <a:prstGeom prst="hexagon">
              <a:avLst>
                <a:gd name="adj" fmla="val 28079"/>
                <a:gd name="vf" fmla="val 11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77C0C0-F509-490D-9DCF-5A022D13EF0A}"/>
                </a:ext>
              </a:extLst>
            </p:cNvPr>
            <p:cNvSpPr txBox="1"/>
            <p:nvPr/>
          </p:nvSpPr>
          <p:spPr>
            <a:xfrm flipH="1">
              <a:off x="5253706" y="2816373"/>
              <a:ext cx="1429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5W1H</a:t>
              </a:r>
            </a:p>
          </p:txBody>
        </p:sp>
      </p:grpSp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120120" y="2405149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rước khi viết</a:t>
            </a:r>
            <a:endParaRPr sz="5400" dirty="0">
              <a:latin typeface="#9Slide05 SVNCookie" panose="020B0606040200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9A6852-A37F-47C3-8731-C2E049A98940}"/>
              </a:ext>
            </a:extLst>
          </p:cNvPr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42;p44">
              <a:extLst>
                <a:ext uri="{FF2B5EF4-FFF2-40B4-BE49-F238E27FC236}">
                  <a16:creationId xmlns:a16="http://schemas.microsoft.com/office/drawing/2014/main" id="{02282CBF-91C9-4AD9-821E-0A53A0769D7E}"/>
                </a:ext>
              </a:extLst>
            </p:cNvPr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>
                <a:extLst>
                  <a:ext uri="{FF2B5EF4-FFF2-40B4-BE49-F238E27FC236}">
                    <a16:creationId xmlns:a16="http://schemas.microsoft.com/office/drawing/2014/main" id="{E671ABC1-2A53-4B56-9412-FF7A8C07BA39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44;p44">
                <a:extLst>
                  <a:ext uri="{FF2B5EF4-FFF2-40B4-BE49-F238E27FC236}">
                    <a16:creationId xmlns:a16="http://schemas.microsoft.com/office/drawing/2014/main" id="{1CE331E6-BDE4-4F05-A5EA-10112816D284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45;p44">
                <a:extLst>
                  <a:ext uri="{FF2B5EF4-FFF2-40B4-BE49-F238E27FC236}">
                    <a16:creationId xmlns:a16="http://schemas.microsoft.com/office/drawing/2014/main" id="{8C2C6A5D-2C1D-4D07-AB3A-715AD5D4FA39}"/>
                  </a:ext>
                </a:extLst>
              </p:cNvPr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46;p44">
                <a:extLst>
                  <a:ext uri="{FF2B5EF4-FFF2-40B4-BE49-F238E27FC236}">
                    <a16:creationId xmlns:a16="http://schemas.microsoft.com/office/drawing/2014/main" id="{A936B8B0-8804-4EB1-B107-4071CC0731D4}"/>
                  </a:ext>
                </a:extLst>
              </p:cNvPr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7;p44">
                <a:extLst>
                  <a:ext uri="{FF2B5EF4-FFF2-40B4-BE49-F238E27FC236}">
                    <a16:creationId xmlns:a16="http://schemas.microsoft.com/office/drawing/2014/main" id="{087B729A-2CC2-4503-A61C-D1E8E6DD982B}"/>
                  </a:ext>
                </a:extLst>
              </p:cNvPr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48;p44">
                <a:extLst>
                  <a:ext uri="{FF2B5EF4-FFF2-40B4-BE49-F238E27FC236}">
                    <a16:creationId xmlns:a16="http://schemas.microsoft.com/office/drawing/2014/main" id="{A2E2C4FC-AC64-489D-9046-1057D7802520}"/>
                  </a:ext>
                </a:extLst>
              </p:cNvPr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749;p44">
                <a:extLst>
                  <a:ext uri="{FF2B5EF4-FFF2-40B4-BE49-F238E27FC236}">
                    <a16:creationId xmlns:a16="http://schemas.microsoft.com/office/drawing/2014/main" id="{6EB13E60-7B64-4F96-8081-73401BCF26FF}"/>
                  </a:ext>
                </a:extLst>
              </p:cNvPr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50;p44">
                <a:extLst>
                  <a:ext uri="{FF2B5EF4-FFF2-40B4-BE49-F238E27FC236}">
                    <a16:creationId xmlns:a16="http://schemas.microsoft.com/office/drawing/2014/main" id="{FC136C95-0C5D-47A1-B0B4-C75652C646C0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1;p44">
                <a:extLst>
                  <a:ext uri="{FF2B5EF4-FFF2-40B4-BE49-F238E27FC236}">
                    <a16:creationId xmlns:a16="http://schemas.microsoft.com/office/drawing/2014/main" id="{37C2E2DD-B686-4AD6-BAEA-95F0B287162F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2;p44">
                <a:extLst>
                  <a:ext uri="{FF2B5EF4-FFF2-40B4-BE49-F238E27FC236}">
                    <a16:creationId xmlns:a16="http://schemas.microsoft.com/office/drawing/2014/main" id="{3B1DB43F-8C9F-47D8-90E9-CEFE6696EF62}"/>
                  </a:ext>
                </a:extLst>
              </p:cNvPr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3;p44">
                <a:extLst>
                  <a:ext uri="{FF2B5EF4-FFF2-40B4-BE49-F238E27FC236}">
                    <a16:creationId xmlns:a16="http://schemas.microsoft.com/office/drawing/2014/main" id="{52754771-CAB2-4F99-AABA-3077CE0C724B}"/>
                  </a:ext>
                </a:extLst>
              </p:cNvPr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4;p44">
                <a:extLst>
                  <a:ext uri="{FF2B5EF4-FFF2-40B4-BE49-F238E27FC236}">
                    <a16:creationId xmlns:a16="http://schemas.microsoft.com/office/drawing/2014/main" id="{0A8F9B8C-A55A-467A-A6B1-EC22CAC0438D}"/>
                  </a:ext>
                </a:extLst>
              </p:cNvPr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5;p44">
                <a:extLst>
                  <a:ext uri="{FF2B5EF4-FFF2-40B4-BE49-F238E27FC236}">
                    <a16:creationId xmlns:a16="http://schemas.microsoft.com/office/drawing/2014/main" id="{8EDAD802-38AA-4AC3-A633-73BA46581C5C}"/>
                  </a:ext>
                </a:extLst>
              </p:cNvPr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BF5E-CB29-49C1-B5A5-38150A77B212}"/>
              </a:ext>
            </a:extLst>
          </p:cNvPr>
          <p:cNvCxnSpPr>
            <a:cxnSpLocks/>
          </p:cNvCxnSpPr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>
            <a:extLst>
              <a:ext uri="{FF2B5EF4-FFF2-40B4-BE49-F238E27FC236}">
                <a16:creationId xmlns:a16="http://schemas.microsoft.com/office/drawing/2014/main" id="{7CCA75DF-E313-4B14-88F0-3AD8A13CE136}"/>
              </a:ext>
            </a:extLst>
          </p:cNvPr>
          <p:cNvSpPr txBox="1">
            <a:spLocks/>
          </p:cNvSpPr>
          <p:nvPr/>
        </p:nvSpPr>
        <p:spPr>
          <a:xfrm>
            <a:off x="3818073" y="46964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b/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Tìm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ý</a:t>
            </a:r>
            <a:endParaRPr lang="vi-VN" sz="4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BAE88F-9DBF-4346-9CBF-FF3264241DF8}"/>
              </a:ext>
            </a:extLst>
          </p:cNvPr>
          <p:cNvGrpSpPr/>
          <p:nvPr/>
        </p:nvGrpSpPr>
        <p:grpSpPr>
          <a:xfrm>
            <a:off x="6597976" y="1657800"/>
            <a:ext cx="1219200" cy="1228732"/>
            <a:chOff x="6597976" y="1657800"/>
            <a:chExt cx="1219200" cy="122873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EC2147-599D-4B3E-A6B4-0B870DD08AC9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A22537-5FC7-4209-86B9-2CCEE673966D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WHERE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(Ở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đâu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B1E787-880A-4E2A-9A36-3C9E24152559}"/>
              </a:ext>
            </a:extLst>
          </p:cNvPr>
          <p:cNvGrpSpPr/>
          <p:nvPr/>
        </p:nvGrpSpPr>
        <p:grpSpPr>
          <a:xfrm>
            <a:off x="5159023" y="927993"/>
            <a:ext cx="1429688" cy="1228732"/>
            <a:chOff x="5159023" y="927993"/>
            <a:chExt cx="1429688" cy="122873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BE32297-5476-4B82-A863-5FF60F1815CD}"/>
                </a:ext>
              </a:extLst>
            </p:cNvPr>
            <p:cNvSpPr/>
            <p:nvPr/>
          </p:nvSpPr>
          <p:spPr>
            <a:xfrm>
              <a:off x="5230399" y="927993"/>
              <a:ext cx="1272000" cy="1228732"/>
            </a:xfrm>
            <a:prstGeom prst="ellipse">
              <a:avLst/>
            </a:prstGeom>
            <a:solidFill>
              <a:srgbClr val="B3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4244A5-1D12-45CA-8311-C88DD6B7972D}"/>
                </a:ext>
              </a:extLst>
            </p:cNvPr>
            <p:cNvSpPr txBox="1"/>
            <p:nvPr/>
          </p:nvSpPr>
          <p:spPr>
            <a:xfrm>
              <a:off x="5159023" y="1241256"/>
              <a:ext cx="1429688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WHEN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(Khi </a:t>
              </a:r>
              <a:r>
                <a:rPr lang="en-US" sz="14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sz="14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642B7E-F698-4F6C-9124-F7916B044C9B}"/>
              </a:ext>
            </a:extLst>
          </p:cNvPr>
          <p:cNvGrpSpPr/>
          <p:nvPr/>
        </p:nvGrpSpPr>
        <p:grpSpPr>
          <a:xfrm>
            <a:off x="6597976" y="3168030"/>
            <a:ext cx="1219200" cy="1228732"/>
            <a:chOff x="6597976" y="1657800"/>
            <a:chExt cx="1219200" cy="122873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70DC86-90C2-45FC-A03D-E22FC6FA82FD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18E940-F327-4161-8EF3-C53CF453D051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WHO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(Ai?)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568430-1304-4897-9B59-3DCD88F9FCE5}"/>
              </a:ext>
            </a:extLst>
          </p:cNvPr>
          <p:cNvGrpSpPr/>
          <p:nvPr/>
        </p:nvGrpSpPr>
        <p:grpSpPr>
          <a:xfrm>
            <a:off x="5201358" y="3838290"/>
            <a:ext cx="1219200" cy="1228732"/>
            <a:chOff x="6597976" y="1657800"/>
            <a:chExt cx="1219200" cy="12287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6BC16-845E-447E-808C-8A12C2E25C5A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FFB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42F2A4-D762-4365-8D86-791F3BDB57C3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WHAT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Cái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1C7202-ACF5-4AB5-AC17-ED09C4F8A3AE}"/>
              </a:ext>
            </a:extLst>
          </p:cNvPr>
          <p:cNvGrpSpPr/>
          <p:nvPr/>
        </p:nvGrpSpPr>
        <p:grpSpPr>
          <a:xfrm>
            <a:off x="3872260" y="3168030"/>
            <a:ext cx="1219200" cy="1228732"/>
            <a:chOff x="6597976" y="1657800"/>
            <a:chExt cx="1219200" cy="122873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48A755-8722-422F-A81C-B1E26986955D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41AF46-0862-4704-967A-1B6A83FC4C4F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Tại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sao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D70EEF0-ED04-44D6-B4CD-6354A9F890D7}"/>
              </a:ext>
            </a:extLst>
          </p:cNvPr>
          <p:cNvGrpSpPr/>
          <p:nvPr/>
        </p:nvGrpSpPr>
        <p:grpSpPr>
          <a:xfrm>
            <a:off x="3872260" y="1652372"/>
            <a:ext cx="1219200" cy="1228732"/>
            <a:chOff x="6597976" y="1657800"/>
            <a:chExt cx="1219200" cy="12287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43F4F-1E60-4754-A162-EE14109DE265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BA8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47EF24-11B0-4C15-8BE3-B32FB20E1C40}"/>
                </a:ext>
              </a:extLst>
            </p:cNvPr>
            <p:cNvSpPr txBox="1"/>
            <p:nvPr/>
          </p:nvSpPr>
          <p:spPr>
            <a:xfrm>
              <a:off x="6597976" y="1854226"/>
              <a:ext cx="121920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HOW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Như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thế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75BED79-5492-C54E-48AF-081AE2E5CF6D}"/>
              </a:ext>
            </a:extLst>
          </p:cNvPr>
          <p:cNvSpPr/>
          <p:nvPr/>
        </p:nvSpPr>
        <p:spPr>
          <a:xfrm>
            <a:off x="5006861" y="967159"/>
            <a:ext cx="1795716" cy="674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62667C-B48A-ABC5-9127-CBBFEE11D914}"/>
              </a:ext>
            </a:extLst>
          </p:cNvPr>
          <p:cNvSpPr/>
          <p:nvPr/>
        </p:nvSpPr>
        <p:spPr>
          <a:xfrm>
            <a:off x="6573776" y="1925212"/>
            <a:ext cx="1518136" cy="3504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3B75C-4F06-E221-23E8-AFA1F9BD4105}"/>
              </a:ext>
            </a:extLst>
          </p:cNvPr>
          <p:cNvSpPr/>
          <p:nvPr/>
        </p:nvSpPr>
        <p:spPr>
          <a:xfrm>
            <a:off x="6564107" y="3104846"/>
            <a:ext cx="1518135" cy="7539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Tôi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ngoại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2364E-D4EB-F970-2CD9-1336A11E6509}"/>
              </a:ext>
            </a:extLst>
          </p:cNvPr>
          <p:cNvSpPr/>
          <p:nvPr/>
        </p:nvSpPr>
        <p:spPr>
          <a:xfrm>
            <a:off x="4961106" y="3915730"/>
            <a:ext cx="3268494" cy="1151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Mun,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97212C-9DE1-95A0-D9F1-785A52D11926}"/>
              </a:ext>
            </a:extLst>
          </p:cNvPr>
          <p:cNvSpPr/>
          <p:nvPr/>
        </p:nvSpPr>
        <p:spPr>
          <a:xfrm>
            <a:off x="3887103" y="3104847"/>
            <a:ext cx="1074003" cy="707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Mèo Mun mất tích</a:t>
            </a:r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A340CC-6A7A-1996-AD92-FCC4001091E0}"/>
              </a:ext>
            </a:extLst>
          </p:cNvPr>
          <p:cNvSpPr/>
          <p:nvPr/>
        </p:nvSpPr>
        <p:spPr>
          <a:xfrm>
            <a:off x="3613682" y="1725996"/>
            <a:ext cx="1676569" cy="707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Nhớ, buồn, chẳng ai quên được mèo Mun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40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9;p42">
            <a:extLst>
              <a:ext uri="{FF2B5EF4-FFF2-40B4-BE49-F238E27FC236}">
                <a16:creationId xmlns:a16="http://schemas.microsoft.com/office/drawing/2014/main" id="{5B67A93D-6AC8-47B9-9EA2-58EC2EFB2CA5}"/>
              </a:ext>
            </a:extLst>
          </p:cNvPr>
          <p:cNvSpPr txBox="1">
            <a:spLocks/>
          </p:cNvSpPr>
          <p:nvPr/>
        </p:nvSpPr>
        <p:spPr>
          <a:xfrm>
            <a:off x="130629" y="1"/>
            <a:ext cx="2440691" cy="508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SỐ 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702052-7E89-4DAF-B520-FD31444C1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22022"/>
              </p:ext>
            </p:extLst>
          </p:nvPr>
        </p:nvGraphicFramePr>
        <p:xfrm>
          <a:off x="197557" y="935979"/>
          <a:ext cx="8726310" cy="3971373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4518822">
                  <a:extLst>
                    <a:ext uri="{9D8B030D-6E8A-4147-A177-3AD203B41FA5}">
                      <a16:colId xmlns:a16="http://schemas.microsoft.com/office/drawing/2014/main" val="3970998023"/>
                    </a:ext>
                  </a:extLst>
                </a:gridCol>
                <a:gridCol w="4207488">
                  <a:extLst>
                    <a:ext uri="{9D8B030D-6E8A-4147-A177-3AD203B41FA5}">
                      <a16:colId xmlns:a16="http://schemas.microsoft.com/office/drawing/2014/main" val="3425434132"/>
                    </a:ext>
                  </a:extLst>
                </a:gridCol>
              </a:tblGrid>
              <a:tr h="50335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HỎI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TRẢ LỜI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770850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451359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625329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572057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marL="158750" marR="0" lvl="0" indent="-158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</a:t>
                      </a:r>
                      <a:r>
                        <a:rPr lang="vi-VN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42483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044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DBE1112-95AA-24A7-19CD-BC5BE917E8DD}"/>
              </a:ext>
            </a:extLst>
          </p:cNvPr>
          <p:cNvSpPr txBox="1"/>
          <p:nvPr/>
        </p:nvSpPr>
        <p:spPr>
          <a:xfrm>
            <a:off x="197557" y="508765"/>
            <a:ext cx="833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bài: Em hãy kể lại một buổi sinh nhật đáng nhớ của mình.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3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355BDF-0483-576A-EA6C-5E6894D1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183322"/>
              </p:ext>
            </p:extLst>
          </p:nvPr>
        </p:nvGraphicFramePr>
        <p:xfrm>
          <a:off x="2749685" y="369650"/>
          <a:ext cx="3424136" cy="457200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3424136">
                  <a:extLst>
                    <a:ext uri="{9D8B030D-6E8A-4147-A177-3AD203B41FA5}">
                      <a16:colId xmlns:a16="http://schemas.microsoft.com/office/drawing/2014/main" val="1625350553"/>
                    </a:ext>
                  </a:extLst>
                </a:gridCol>
              </a:tblGrid>
              <a:tr h="35716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MỤC TIÊU CẦN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36956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46F6CA-7220-C0FB-EFA5-0B5BF6ADD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4574"/>
              </p:ext>
            </p:extLst>
          </p:nvPr>
        </p:nvGraphicFramePr>
        <p:xfrm>
          <a:off x="440988" y="1290534"/>
          <a:ext cx="2386519" cy="3139440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2386519">
                  <a:extLst>
                    <a:ext uri="{9D8B030D-6E8A-4147-A177-3AD203B41FA5}">
                      <a16:colId xmlns:a16="http://schemas.microsoft.com/office/drawing/2014/main" val="3658650616"/>
                    </a:ext>
                  </a:extLst>
                </a:gridCol>
              </a:tblGrid>
              <a:tr h="263295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Kiến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thức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: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chia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sẻ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trải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nghiệm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đáng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nhớ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việc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08896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A6998B-F23E-0E74-547B-2B7533377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80424"/>
              </p:ext>
            </p:extLst>
          </p:nvPr>
        </p:nvGraphicFramePr>
        <p:xfrm>
          <a:off x="3268495" y="1290534"/>
          <a:ext cx="2581071" cy="3444239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2581071">
                  <a:extLst>
                    <a:ext uri="{9D8B030D-6E8A-4147-A177-3AD203B41FA5}">
                      <a16:colId xmlns:a16="http://schemas.microsoft.com/office/drawing/2014/main" val="3915152216"/>
                    </a:ext>
                  </a:extLst>
                </a:gridCol>
              </a:tblGrid>
              <a:tr h="3444239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Năng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lực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chuyện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Giới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thiệu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trải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nghiệm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đáng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nhớ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thân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Tập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xảy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ra.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6263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331037-9B87-C7BF-0F48-8BB7FAFEE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25706"/>
              </p:ext>
            </p:extLst>
          </p:nvPr>
        </p:nvGraphicFramePr>
        <p:xfrm>
          <a:off x="6225702" y="1290534"/>
          <a:ext cx="2347607" cy="3444239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2347607">
                  <a:extLst>
                    <a:ext uri="{9D8B030D-6E8A-4147-A177-3AD203B41FA5}">
                      <a16:colId xmlns:a16="http://schemas.microsoft.com/office/drawing/2014/main" val="2645715384"/>
                    </a:ext>
                  </a:extLst>
                </a:gridCol>
              </a:tblGrid>
              <a:tr h="3444239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 Trân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trọng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trải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nghiệm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60958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195BA9-51E2-8F48-6E2B-FF171E6EE23C}"/>
              </a:ext>
            </a:extLst>
          </p:cNvPr>
          <p:cNvCxnSpPr>
            <a:cxnSpLocks/>
          </p:cNvCxnSpPr>
          <p:nvPr/>
        </p:nvCxnSpPr>
        <p:spPr>
          <a:xfrm>
            <a:off x="4383931" y="875489"/>
            <a:ext cx="0" cy="35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598D6-F8A7-832B-ECC7-784D0FDF78F5}"/>
              </a:ext>
            </a:extLst>
          </p:cNvPr>
          <p:cNvCxnSpPr>
            <a:cxnSpLocks/>
          </p:cNvCxnSpPr>
          <p:nvPr/>
        </p:nvCxnSpPr>
        <p:spPr>
          <a:xfrm>
            <a:off x="4708187" y="881807"/>
            <a:ext cx="1880682" cy="3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2CF509-7B15-6D41-6F80-AA90B5F1C849}"/>
              </a:ext>
            </a:extLst>
          </p:cNvPr>
          <p:cNvCxnSpPr>
            <a:cxnSpLocks/>
          </p:cNvCxnSpPr>
          <p:nvPr/>
        </p:nvCxnSpPr>
        <p:spPr>
          <a:xfrm flipH="1">
            <a:off x="2153056" y="875489"/>
            <a:ext cx="1725039" cy="3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120120" y="2405149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rước khi viết</a:t>
            </a:r>
            <a:endParaRPr sz="5400" dirty="0">
              <a:latin typeface="#9Slide05 SVNCookie" panose="020B0606040200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9A6852-A37F-47C3-8731-C2E049A98940}"/>
              </a:ext>
            </a:extLst>
          </p:cNvPr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42;p44">
              <a:extLst>
                <a:ext uri="{FF2B5EF4-FFF2-40B4-BE49-F238E27FC236}">
                  <a16:creationId xmlns:a16="http://schemas.microsoft.com/office/drawing/2014/main" id="{02282CBF-91C9-4AD9-821E-0A53A0769D7E}"/>
                </a:ext>
              </a:extLst>
            </p:cNvPr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>
                <a:extLst>
                  <a:ext uri="{FF2B5EF4-FFF2-40B4-BE49-F238E27FC236}">
                    <a16:creationId xmlns:a16="http://schemas.microsoft.com/office/drawing/2014/main" id="{E671ABC1-2A53-4B56-9412-FF7A8C07BA39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44;p44">
                <a:extLst>
                  <a:ext uri="{FF2B5EF4-FFF2-40B4-BE49-F238E27FC236}">
                    <a16:creationId xmlns:a16="http://schemas.microsoft.com/office/drawing/2014/main" id="{1CE331E6-BDE4-4F05-A5EA-10112816D284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45;p44">
                <a:extLst>
                  <a:ext uri="{FF2B5EF4-FFF2-40B4-BE49-F238E27FC236}">
                    <a16:creationId xmlns:a16="http://schemas.microsoft.com/office/drawing/2014/main" id="{8C2C6A5D-2C1D-4D07-AB3A-715AD5D4FA39}"/>
                  </a:ext>
                </a:extLst>
              </p:cNvPr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46;p44">
                <a:extLst>
                  <a:ext uri="{FF2B5EF4-FFF2-40B4-BE49-F238E27FC236}">
                    <a16:creationId xmlns:a16="http://schemas.microsoft.com/office/drawing/2014/main" id="{A936B8B0-8804-4EB1-B107-4071CC0731D4}"/>
                  </a:ext>
                </a:extLst>
              </p:cNvPr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7;p44">
                <a:extLst>
                  <a:ext uri="{FF2B5EF4-FFF2-40B4-BE49-F238E27FC236}">
                    <a16:creationId xmlns:a16="http://schemas.microsoft.com/office/drawing/2014/main" id="{087B729A-2CC2-4503-A61C-D1E8E6DD982B}"/>
                  </a:ext>
                </a:extLst>
              </p:cNvPr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48;p44">
                <a:extLst>
                  <a:ext uri="{FF2B5EF4-FFF2-40B4-BE49-F238E27FC236}">
                    <a16:creationId xmlns:a16="http://schemas.microsoft.com/office/drawing/2014/main" id="{A2E2C4FC-AC64-489D-9046-1057D7802520}"/>
                  </a:ext>
                </a:extLst>
              </p:cNvPr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749;p44">
                <a:extLst>
                  <a:ext uri="{FF2B5EF4-FFF2-40B4-BE49-F238E27FC236}">
                    <a16:creationId xmlns:a16="http://schemas.microsoft.com/office/drawing/2014/main" id="{6EB13E60-7B64-4F96-8081-73401BCF26FF}"/>
                  </a:ext>
                </a:extLst>
              </p:cNvPr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50;p44">
                <a:extLst>
                  <a:ext uri="{FF2B5EF4-FFF2-40B4-BE49-F238E27FC236}">
                    <a16:creationId xmlns:a16="http://schemas.microsoft.com/office/drawing/2014/main" id="{FC136C95-0C5D-47A1-B0B4-C75652C646C0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1;p44">
                <a:extLst>
                  <a:ext uri="{FF2B5EF4-FFF2-40B4-BE49-F238E27FC236}">
                    <a16:creationId xmlns:a16="http://schemas.microsoft.com/office/drawing/2014/main" id="{37C2E2DD-B686-4AD6-BAEA-95F0B287162F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2;p44">
                <a:extLst>
                  <a:ext uri="{FF2B5EF4-FFF2-40B4-BE49-F238E27FC236}">
                    <a16:creationId xmlns:a16="http://schemas.microsoft.com/office/drawing/2014/main" id="{3B1DB43F-8C9F-47D8-90E9-CEFE6696EF62}"/>
                  </a:ext>
                </a:extLst>
              </p:cNvPr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3;p44">
                <a:extLst>
                  <a:ext uri="{FF2B5EF4-FFF2-40B4-BE49-F238E27FC236}">
                    <a16:creationId xmlns:a16="http://schemas.microsoft.com/office/drawing/2014/main" id="{52754771-CAB2-4F99-AABA-3077CE0C724B}"/>
                  </a:ext>
                </a:extLst>
              </p:cNvPr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4;p44">
                <a:extLst>
                  <a:ext uri="{FF2B5EF4-FFF2-40B4-BE49-F238E27FC236}">
                    <a16:creationId xmlns:a16="http://schemas.microsoft.com/office/drawing/2014/main" id="{0A8F9B8C-A55A-467A-A6B1-EC22CAC0438D}"/>
                  </a:ext>
                </a:extLst>
              </p:cNvPr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5;p44">
                <a:extLst>
                  <a:ext uri="{FF2B5EF4-FFF2-40B4-BE49-F238E27FC236}">
                    <a16:creationId xmlns:a16="http://schemas.microsoft.com/office/drawing/2014/main" id="{8EDAD802-38AA-4AC3-A633-73BA46581C5C}"/>
                  </a:ext>
                </a:extLst>
              </p:cNvPr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BF5E-CB29-49C1-B5A5-38150A77B212}"/>
              </a:ext>
            </a:extLst>
          </p:cNvPr>
          <p:cNvCxnSpPr>
            <a:cxnSpLocks/>
          </p:cNvCxnSpPr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>
            <a:extLst>
              <a:ext uri="{FF2B5EF4-FFF2-40B4-BE49-F238E27FC236}">
                <a16:creationId xmlns:a16="http://schemas.microsoft.com/office/drawing/2014/main" id="{7CCA75DF-E313-4B14-88F0-3AD8A13CE136}"/>
              </a:ext>
            </a:extLst>
          </p:cNvPr>
          <p:cNvSpPr txBox="1">
            <a:spLocks/>
          </p:cNvSpPr>
          <p:nvPr/>
        </p:nvSpPr>
        <p:spPr>
          <a:xfrm>
            <a:off x="3818073" y="46964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c/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Lập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dàn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ý</a:t>
            </a:r>
            <a:endParaRPr lang="vi-VN" sz="4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D2E446-2FA6-47C5-ABAB-764D222EAA31}"/>
              </a:ext>
            </a:extLst>
          </p:cNvPr>
          <p:cNvSpPr txBox="1"/>
          <p:nvPr/>
        </p:nvSpPr>
        <p:spPr>
          <a:xfrm>
            <a:off x="2725281" y="1190707"/>
            <a:ext cx="165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Mở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C0363E-C5CF-4DCF-BE4B-79089C5A20C5}"/>
              </a:ext>
            </a:extLst>
          </p:cNvPr>
          <p:cNvSpPr txBox="1"/>
          <p:nvPr/>
        </p:nvSpPr>
        <p:spPr>
          <a:xfrm>
            <a:off x="4360248" y="1185306"/>
            <a:ext cx="3330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FC1D97-32DB-409C-AFAB-5E17B4E1E194}"/>
              </a:ext>
            </a:extLst>
          </p:cNvPr>
          <p:cNvSpPr txBox="1"/>
          <p:nvPr/>
        </p:nvSpPr>
        <p:spPr>
          <a:xfrm>
            <a:off x="2725281" y="1867182"/>
            <a:ext cx="1846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0A2F3-DA9D-4ADF-8580-F7E337CCD671}"/>
              </a:ext>
            </a:extLst>
          </p:cNvPr>
          <p:cNvSpPr txBox="1"/>
          <p:nvPr/>
        </p:nvSpPr>
        <p:spPr>
          <a:xfrm>
            <a:off x="4523872" y="1861781"/>
            <a:ext cx="4620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B15F9A-BE54-48F1-A9F1-46012F54295A}"/>
              </a:ext>
            </a:extLst>
          </p:cNvPr>
          <p:cNvSpPr txBox="1"/>
          <p:nvPr/>
        </p:nvSpPr>
        <p:spPr>
          <a:xfrm>
            <a:off x="3234090" y="2463408"/>
            <a:ext cx="5650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xảy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64869F-07B7-4F89-8898-B94324134DAF}"/>
              </a:ext>
            </a:extLst>
          </p:cNvPr>
          <p:cNvSpPr txBox="1"/>
          <p:nvPr/>
        </p:nvSpPr>
        <p:spPr>
          <a:xfrm>
            <a:off x="3234090" y="3390466"/>
            <a:ext cx="5650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F0808A-B215-488F-93D5-50E1BAB2C7A8}"/>
              </a:ext>
            </a:extLst>
          </p:cNvPr>
          <p:cNvSpPr txBox="1"/>
          <p:nvPr/>
        </p:nvSpPr>
        <p:spPr>
          <a:xfrm>
            <a:off x="2725281" y="4117890"/>
            <a:ext cx="1846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CAD6D7-5722-4724-8429-00B440783A79}"/>
              </a:ext>
            </a:extLst>
          </p:cNvPr>
          <p:cNvSpPr txBox="1"/>
          <p:nvPr/>
        </p:nvSpPr>
        <p:spPr>
          <a:xfrm>
            <a:off x="4360247" y="4112489"/>
            <a:ext cx="4523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2"/>
          <p:cNvSpPr txBox="1">
            <a:spLocks noGrp="1"/>
          </p:cNvSpPr>
          <p:nvPr>
            <p:ph type="title" idx="2"/>
          </p:nvPr>
        </p:nvSpPr>
        <p:spPr>
          <a:xfrm>
            <a:off x="176673" y="2378977"/>
            <a:ext cx="1988312" cy="2240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#9Slide05 SVNCookie" panose="020B0606040200020203" pitchFamily="34" charset="0"/>
              </a:rPr>
              <a:t>T</a:t>
            </a:r>
            <a:r>
              <a:rPr lang="en" sz="5400" dirty="0">
                <a:latin typeface="#9Slide05 SVNCookie" panose="020B0606040200020203" pitchFamily="34" charset="0"/>
              </a:rPr>
              <a:t>rong khi viết</a:t>
            </a:r>
            <a:br>
              <a:rPr lang="en" sz="5400" dirty="0">
                <a:latin typeface="#9Slide05 SVNCookie" panose="020B0606040200020203" pitchFamily="34" charset="0"/>
              </a:rPr>
            </a:br>
            <a:endParaRPr sz="5400" dirty="0">
              <a:latin typeface="#9Slide05 SVNCookie" panose="020B0606040200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9E0A63-5ADA-49F4-8550-7ABA5A897662}"/>
              </a:ext>
            </a:extLst>
          </p:cNvPr>
          <p:cNvGrpSpPr/>
          <p:nvPr/>
        </p:nvGrpSpPr>
        <p:grpSpPr>
          <a:xfrm>
            <a:off x="774276" y="1189164"/>
            <a:ext cx="1039612" cy="1062774"/>
            <a:chOff x="4200870" y="1959185"/>
            <a:chExt cx="1039612" cy="1062774"/>
          </a:xfrm>
        </p:grpSpPr>
        <p:sp>
          <p:nvSpPr>
            <p:cNvPr id="598" name="Google Shape;598;p42"/>
            <p:cNvSpPr/>
            <p:nvPr/>
          </p:nvSpPr>
          <p:spPr>
            <a:xfrm>
              <a:off x="4200870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F5438-2111-415A-AD44-825BCFE7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145" y="2082268"/>
              <a:ext cx="883135" cy="748169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ED0B99-E220-4123-874B-54EE9E9B6EE5}"/>
              </a:ext>
            </a:extLst>
          </p:cNvPr>
          <p:cNvCxnSpPr>
            <a:cxnSpLocks/>
          </p:cNvCxnSpPr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03F2D7-0A4F-4304-9A5E-D7410FC1EA2F}"/>
              </a:ext>
            </a:extLst>
          </p:cNvPr>
          <p:cNvSpPr txBox="1"/>
          <p:nvPr/>
        </p:nvSpPr>
        <p:spPr>
          <a:xfrm>
            <a:off x="3537842" y="69341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ý: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DA32AA-5D3C-406D-A828-41683AE1F50C}"/>
              </a:ext>
            </a:extLst>
          </p:cNvPr>
          <p:cNvSpPr txBox="1"/>
          <p:nvPr/>
        </p:nvSpPr>
        <p:spPr>
          <a:xfrm>
            <a:off x="2912629" y="172934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6B1E61-7715-4357-BF96-8FAA8ECC7D54}"/>
              </a:ext>
            </a:extLst>
          </p:cNvPr>
          <p:cNvSpPr txBox="1"/>
          <p:nvPr/>
        </p:nvSpPr>
        <p:spPr>
          <a:xfrm>
            <a:off x="2912629" y="244210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96113A-217A-4721-B3EE-62642240BF21}"/>
              </a:ext>
            </a:extLst>
          </p:cNvPr>
          <p:cNvSpPr txBox="1"/>
          <p:nvPr/>
        </p:nvSpPr>
        <p:spPr>
          <a:xfrm>
            <a:off x="2912629" y="3154870"/>
            <a:ext cx="56346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AEC469-78C3-4043-A716-7E32ED25A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01" y="1103071"/>
            <a:ext cx="2051799" cy="20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 idx="6"/>
          </p:nvPr>
        </p:nvSpPr>
        <p:spPr>
          <a:xfrm>
            <a:off x="228599" y="2463948"/>
            <a:ext cx="1603013" cy="16388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#9Slide05 SVNCookie" panose="020B0606040200020203" pitchFamily="34" charset="0"/>
              </a:rPr>
              <a:t>S</a:t>
            </a:r>
            <a:r>
              <a:rPr lang="en" sz="4800" dirty="0">
                <a:latin typeface="#9Slide05 SVNCookie" panose="020B0606040200020203" pitchFamily="34" charset="0"/>
              </a:rPr>
              <a:t>au khi viết</a:t>
            </a:r>
            <a:endParaRPr sz="4800" dirty="0">
              <a:latin typeface="#9Slide05 SVNCookie" panose="020B0606040200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6395D6-AC2B-4955-B5EC-86C88A7CF232}"/>
              </a:ext>
            </a:extLst>
          </p:cNvPr>
          <p:cNvGrpSpPr/>
          <p:nvPr/>
        </p:nvGrpSpPr>
        <p:grpSpPr>
          <a:xfrm>
            <a:off x="505733" y="1530416"/>
            <a:ext cx="921612" cy="933531"/>
            <a:chOff x="6889076" y="1959185"/>
            <a:chExt cx="1039612" cy="1062774"/>
          </a:xfrm>
        </p:grpSpPr>
        <p:sp>
          <p:nvSpPr>
            <p:cNvPr id="600" name="Google Shape;600;p42"/>
            <p:cNvSpPr/>
            <p:nvPr/>
          </p:nvSpPr>
          <p:spPr>
            <a:xfrm>
              <a:off x="6889076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28" name="Picture 4" descr="Red Circle Png, Transparent White Check Mark, HD Png Download (#5096340),  PNG Images on PngArea">
              <a:extLst>
                <a:ext uri="{FF2B5EF4-FFF2-40B4-BE49-F238E27FC236}">
                  <a16:creationId xmlns:a16="http://schemas.microsoft.com/office/drawing/2014/main" id="{33CF6135-17EE-4B44-B00C-3F615941E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02" b="97235" l="814" r="95814">
                          <a14:foregroundMark x1="88837" y1="7834" x2="37093" y2="74654"/>
                          <a14:foregroundMark x1="37093" y1="74654" x2="27558" y2="60829"/>
                          <a14:foregroundMark x1="27558" y1="60829" x2="26860" y2="53341"/>
                          <a14:foregroundMark x1="93023" y1="8525" x2="75814" y2="17166"/>
                          <a14:foregroundMark x1="75814" y1="17166" x2="29419" y2="72811"/>
                          <a14:foregroundMark x1="29419" y1="72811" x2="31279" y2="59562"/>
                          <a14:foregroundMark x1="31279" y1="59562" x2="39186" y2="82488"/>
                          <a14:foregroundMark x1="39186" y1="82488" x2="46047" y2="75000"/>
                          <a14:foregroundMark x1="46047" y1="75000" x2="40698" y2="67166"/>
                          <a14:foregroundMark x1="36163" y1="54839" x2="26744" y2="51728"/>
                          <a14:foregroundMark x1="26744" y1="51728" x2="30349" y2="77995"/>
                          <a14:foregroundMark x1="95814" y1="3917" x2="81047" y2="9332"/>
                          <a14:foregroundMark x1="81047" y1="9332" x2="76860" y2="18548"/>
                          <a14:foregroundMark x1="65930" y1="13018" x2="38953" y2="10829"/>
                          <a14:foregroundMark x1="38953" y1="10829" x2="26395" y2="15438"/>
                          <a14:foregroundMark x1="26395" y1="15438" x2="6279" y2="39055"/>
                          <a14:foregroundMark x1="6279" y1="39055" x2="5930" y2="68894"/>
                          <a14:foregroundMark x1="29302" y1="92972" x2="50698" y2="94470"/>
                          <a14:foregroundMark x1="50698" y1="94470" x2="62326" y2="93548"/>
                          <a14:foregroundMark x1="62326" y1="93548" x2="72674" y2="89977"/>
                          <a14:foregroundMark x1="72674" y1="89977" x2="88140" y2="75576"/>
                          <a14:foregroundMark x1="88140" y1="75576" x2="93488" y2="62903"/>
                          <a14:foregroundMark x1="93488" y1="62903" x2="86860" y2="28571"/>
                          <a14:foregroundMark x1="78023" y1="40899" x2="69302" y2="72811"/>
                          <a14:foregroundMark x1="58605" y1="25922" x2="36977" y2="26037"/>
                          <a14:foregroundMark x1="36977" y1="26037" x2="22907" y2="46429"/>
                          <a14:foregroundMark x1="22907" y1="46429" x2="56163" y2="29378"/>
                          <a14:foregroundMark x1="56163" y1="29378" x2="55233" y2="18203"/>
                          <a14:foregroundMark x1="46860" y1="19470" x2="30349" y2="21889"/>
                          <a14:foregroundMark x1="30349" y1="21889" x2="13605" y2="47005"/>
                          <a14:foregroundMark x1="13605" y1="47005" x2="30349" y2="49078"/>
                          <a14:foregroundMark x1="30349" y1="49078" x2="37674" y2="20853"/>
                          <a14:foregroundMark x1="37674" y1="20853" x2="36744" y2="18203"/>
                          <a14:foregroundMark x1="62907" y1="16705" x2="48837" y2="15207"/>
                          <a14:foregroundMark x1="48837" y1="15207" x2="29302" y2="18548"/>
                          <a14:foregroundMark x1="29302" y1="18548" x2="15465" y2="34562"/>
                          <a14:foregroundMark x1="15465" y1="34562" x2="10116" y2="56221"/>
                          <a14:foregroundMark x1="10116" y1="56221" x2="15581" y2="66820"/>
                          <a14:foregroundMark x1="15581" y1="66820" x2="21047" y2="68894"/>
                          <a14:foregroundMark x1="465" y1="45161" x2="4535" y2="55069"/>
                          <a14:foregroundMark x1="4535" y1="55069" x2="4535" y2="56797"/>
                          <a14:foregroundMark x1="1395" y1="47005" x2="814" y2="57834"/>
                          <a14:foregroundMark x1="42558" y1="98848" x2="56279" y2="97235"/>
                          <a14:foregroundMark x1="56279" y1="97235" x2="56744" y2="97235"/>
                          <a14:foregroundMark x1="39535" y1="45161" x2="64302" y2="17281"/>
                          <a14:foregroundMark x1="64302" y1="17281" x2="71512" y2="16244"/>
                          <a14:foregroundMark x1="81744" y1="37442" x2="84070" y2="55645"/>
                          <a14:foregroundMark x1="84070" y1="55645" x2="56744" y2="87673"/>
                          <a14:foregroundMark x1="56744" y1="87673" x2="31744" y2="85484"/>
                          <a14:foregroundMark x1="31744" y1="85484" x2="23953" y2="74654"/>
                          <a14:foregroundMark x1="23953" y1="74654" x2="22674" y2="66129"/>
                          <a14:foregroundMark x1="54884" y1="33756" x2="39070" y2="52419"/>
                          <a14:foregroundMark x1="39070" y1="52419" x2="32791" y2="46659"/>
                          <a14:foregroundMark x1="78372" y1="32604" x2="85233" y2="42396"/>
                          <a14:foregroundMark x1="85233" y1="42396" x2="85349" y2="60945"/>
                          <a14:foregroundMark x1="85349" y1="60945" x2="67907" y2="81797"/>
                          <a14:foregroundMark x1="67907" y1="81797" x2="50349" y2="88710"/>
                          <a14:foregroundMark x1="50349" y1="88710" x2="36163" y2="85599"/>
                          <a14:foregroundMark x1="36163" y1="85599" x2="20465" y2="74539"/>
                          <a14:foregroundMark x1="20465" y1="74539" x2="15000" y2="63940"/>
                          <a14:foregroundMark x1="84070" y1="31336" x2="50581" y2="76498"/>
                          <a14:foregroundMark x1="50581" y1="76498" x2="69535" y2="56221"/>
                          <a14:foregroundMark x1="69535" y1="56221" x2="69302" y2="45737"/>
                          <a14:foregroundMark x1="72791" y1="12788" x2="69302" y2="17166"/>
                          <a14:foregroundMark x1="84186" y1="23502" x2="80698" y2="29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722" y="2201788"/>
              <a:ext cx="622828" cy="62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3A9F5C74-7651-4251-9CFE-C3E6F47F0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11145"/>
              </p:ext>
            </p:extLst>
          </p:nvPr>
        </p:nvGraphicFramePr>
        <p:xfrm>
          <a:off x="2031443" y="5754"/>
          <a:ext cx="7093307" cy="5119843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2447690">
                  <a:extLst>
                    <a:ext uri="{9D8B030D-6E8A-4147-A177-3AD203B41FA5}">
                      <a16:colId xmlns:a16="http://schemas.microsoft.com/office/drawing/2014/main" val="878762554"/>
                    </a:ext>
                  </a:extLst>
                </a:gridCol>
                <a:gridCol w="4645617">
                  <a:extLst>
                    <a:ext uri="{9D8B030D-6E8A-4147-A177-3AD203B41FA5}">
                      <a16:colId xmlns:a16="http://schemas.microsoft.com/office/drawing/2014/main" val="2404849256"/>
                    </a:ext>
                  </a:extLst>
                </a:gridCol>
              </a:tblGrid>
              <a:tr h="3642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Gợi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sửa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39604"/>
                  </a:ext>
                </a:extLst>
              </a:tr>
              <a:tr h="871168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thiệu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nghiệm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thiệu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nghiệm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hãy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hoặc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thiệu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em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402110"/>
                  </a:ext>
                </a:extLst>
              </a:tr>
              <a:tr h="871168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nhất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quán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xưng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hô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dấu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nhất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quán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341338"/>
                  </a:ext>
                </a:extLst>
              </a:tr>
              <a:tr h="1197973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đã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xảy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Bổ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sung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đọc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);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bớt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thừa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dài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dòng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15272"/>
                  </a:ext>
                </a:extLst>
              </a:tr>
              <a:tr h="975094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dấu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thì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bổ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sung.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97983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Bảo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đảm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tả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soát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lỗi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tả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(dung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đặt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…)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lỗi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611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1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77B0B-0784-60F7-1119-A0BB3AE4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BE4D165-B7A8-0972-C7FD-CA34964AC2DD}"/>
              </a:ext>
            </a:extLst>
          </p:cNvPr>
          <p:cNvGrpSpPr/>
          <p:nvPr/>
        </p:nvGrpSpPr>
        <p:grpSpPr>
          <a:xfrm>
            <a:off x="0" y="0"/>
            <a:ext cx="9064487" cy="5143500"/>
            <a:chOff x="235282" y="149809"/>
            <a:chExt cx="11505156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5C8E56FA-6C7D-4845-726A-7D8BF5071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7160"/>
            <a:stretch/>
          </p:blipFill>
          <p:spPr>
            <a:xfrm flipH="1">
              <a:off x="235282" y="149809"/>
              <a:ext cx="415471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03F7793C-CF21-7039-1DF2-C5E803A3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6EC51495-D0A9-34D3-279E-0FF2A2A3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E9ACB23F-A77F-96D5-CE79-CD261054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CAED4B6D-B991-F290-219F-11D7555139C8}"/>
              </a:ext>
            </a:extLst>
          </p:cNvPr>
          <p:cNvGrpSpPr/>
          <p:nvPr/>
        </p:nvGrpSpPr>
        <p:grpSpPr>
          <a:xfrm>
            <a:off x="3202210" y="308022"/>
            <a:ext cx="3155592" cy="647220"/>
            <a:chOff x="1568808" y="2159480"/>
            <a:chExt cx="3155592" cy="647220"/>
          </a:xfrm>
        </p:grpSpPr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BB5AC166-8C91-0ED0-3E58-D14D3E4B9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8808" y="2159480"/>
              <a:ext cx="3155592" cy="647220"/>
            </a:xfrm>
            <a:prstGeom prst="rect">
              <a:avLst/>
            </a:prstGeom>
          </p:spPr>
        </p:pic>
        <p:sp>
          <p:nvSpPr>
            <p:cNvPr id="29" name="文本框 4">
              <a:extLst>
                <a:ext uri="{FF2B5EF4-FFF2-40B4-BE49-F238E27FC236}">
                  <a16:creationId xmlns:a16="http://schemas.microsoft.com/office/drawing/2014/main" id="{38D3A712-BEFB-D1C8-9DFF-8AEB9449A9A9}"/>
                </a:ext>
              </a:extLst>
            </p:cNvPr>
            <p:cNvSpPr txBox="1"/>
            <p:nvPr/>
          </p:nvSpPr>
          <p:spPr>
            <a:xfrm>
              <a:off x="1727379" y="2277967"/>
              <a:ext cx="2838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PHIẾU KỈ NIỆM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30F860-BB81-CB7E-2900-E7AA68C79534}"/>
              </a:ext>
            </a:extLst>
          </p:cNvPr>
          <p:cNvSpPr txBox="1"/>
          <p:nvPr/>
        </p:nvSpPr>
        <p:spPr>
          <a:xfrm>
            <a:off x="1035538" y="941778"/>
            <a:ext cx="7869923" cy="394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88806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762BB-A811-C695-7A1F-D8F96F42B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033817-3AF6-00B1-3781-7608DC6ED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260351"/>
            <a:ext cx="7686040" cy="5518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54E3AF-24FD-8352-1264-65276D077992}"/>
              </a:ext>
            </a:extLst>
          </p:cNvPr>
          <p:cNvSpPr txBox="1"/>
          <p:nvPr/>
        </p:nvSpPr>
        <p:spPr>
          <a:xfrm>
            <a:off x="747395" y="638175"/>
            <a:ext cx="5653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Dặn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dò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Hoàn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thiện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kỉ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niệm</a:t>
            </a:r>
            <a:endParaRPr lang="en-US" sz="40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mới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: Nói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nghe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TN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đáng</a:t>
            </a:r>
            <a:r>
              <a:rPr lang="en-US" sz="4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nhớ</a:t>
            </a:r>
            <a:endParaRPr lang="en-US" sz="40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B96FB-68EC-A966-EB80-E93107A4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834" y="843469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2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0352-D1A9-6C80-0EC4-B82E6CDD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1A7B0ED5-C56F-ACEB-AB3C-605CB140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80D909-A7D8-77F8-A7C5-EAF6CC6586A0}"/>
              </a:ext>
            </a:extLst>
          </p:cNvPr>
          <p:cNvSpPr txBox="1"/>
          <p:nvPr/>
        </p:nvSpPr>
        <p:spPr>
          <a:xfrm flipH="1">
            <a:off x="597475" y="1441534"/>
            <a:ext cx="8097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Yêu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cầu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đối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với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một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trải</a:t>
            </a:r>
            <a:r>
              <a:rPr lang="en-US" sz="7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Bulgary" pitchFamily="2" charset="0"/>
              </a:rPr>
              <a:t>nghiệm</a:t>
            </a:r>
            <a:endParaRPr lang="en-SG" sz="72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260351"/>
            <a:ext cx="7686040" cy="5518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747395" y="638175"/>
            <a:ext cx="5653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Theo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1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văn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kể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lại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1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trải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nghiệm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thì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chúng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ta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cần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những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yêu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cầu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gì</a:t>
            </a:r>
            <a:r>
              <a:rPr lang="en-US" sz="4800" dirty="0">
                <a:solidFill>
                  <a:schemeClr val="bg1"/>
                </a:solidFill>
                <a:latin typeface="#9Slide05 SVNCookie" panose="020B060604020002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80" y="895350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B7949A-7C8F-4AA9-8288-CF55566B7F33}"/>
              </a:ext>
            </a:extLst>
          </p:cNvPr>
          <p:cNvGrpSpPr/>
          <p:nvPr/>
        </p:nvGrpSpPr>
        <p:grpSpPr>
          <a:xfrm>
            <a:off x="1880724" y="468135"/>
            <a:ext cx="6750482" cy="811598"/>
            <a:chOff x="1117600" y="2571750"/>
            <a:chExt cx="7636933" cy="889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BB72B9-ED9F-4CBD-A20F-76A679DCAB3C}"/>
                </a:ext>
              </a:extLst>
            </p:cNvPr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E282F71-5768-4655-9194-F882F6531475}"/>
                </a:ext>
              </a:extLst>
            </p:cNvPr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D7ABE8-80FB-4053-A265-74933F2E5DFC}"/>
              </a:ext>
            </a:extLst>
          </p:cNvPr>
          <p:cNvGrpSpPr/>
          <p:nvPr/>
        </p:nvGrpSpPr>
        <p:grpSpPr>
          <a:xfrm>
            <a:off x="1880724" y="1581097"/>
            <a:ext cx="6750483" cy="811598"/>
            <a:chOff x="1117600" y="2571750"/>
            <a:chExt cx="7636933" cy="889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3DE181F-2BA3-4AD7-B936-AC2AFA57A408}"/>
                </a:ext>
              </a:extLst>
            </p:cNvPr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2ADAAA7-522E-47DC-8C17-9F6A18A585C2}"/>
                </a:ext>
              </a:extLst>
            </p:cNvPr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6B0AD0-5685-410E-946A-891364F6D594}"/>
              </a:ext>
            </a:extLst>
          </p:cNvPr>
          <p:cNvGrpSpPr/>
          <p:nvPr/>
        </p:nvGrpSpPr>
        <p:grpSpPr>
          <a:xfrm>
            <a:off x="1880724" y="2741083"/>
            <a:ext cx="6750482" cy="811598"/>
            <a:chOff x="1117600" y="2571750"/>
            <a:chExt cx="7636933" cy="889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119207B-CCF2-47E8-BE9C-DA67BA54FDAD}"/>
                </a:ext>
              </a:extLst>
            </p:cNvPr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328A705-064C-4E6E-AD7E-0B7B37352665}"/>
                </a:ext>
              </a:extLst>
            </p:cNvPr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907350-F149-4E19-8B48-9AB7D7987631}"/>
              </a:ext>
            </a:extLst>
          </p:cNvPr>
          <p:cNvGrpSpPr/>
          <p:nvPr/>
        </p:nvGrpSpPr>
        <p:grpSpPr>
          <a:xfrm>
            <a:off x="1880724" y="3839292"/>
            <a:ext cx="6750483" cy="811598"/>
            <a:chOff x="1117600" y="2571750"/>
            <a:chExt cx="7636933" cy="8890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F96EB3-F2CF-4FB8-85D6-4EFCCB01AA96}"/>
                </a:ext>
              </a:extLst>
            </p:cNvPr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rgbClr val="92B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22C7333-9469-4C5A-90B3-36DBF60CD4E1}"/>
                </a:ext>
              </a:extLst>
            </p:cNvPr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Google Shape;170;p35">
            <a:extLst>
              <a:ext uri="{FF2B5EF4-FFF2-40B4-BE49-F238E27FC236}">
                <a16:creationId xmlns:a16="http://schemas.microsoft.com/office/drawing/2014/main" id="{6015636F-F495-4C8C-9D5F-27757E232B84}"/>
              </a:ext>
            </a:extLst>
          </p:cNvPr>
          <p:cNvSpPr txBox="1">
            <a:spLocks/>
          </p:cNvSpPr>
          <p:nvPr/>
        </p:nvSpPr>
        <p:spPr>
          <a:xfrm rot="16200000">
            <a:off x="-1395773" y="1936769"/>
            <a:ext cx="4547747" cy="126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C5D508A6-32B0-4465-A602-F6BE8C45B2BF}"/>
              </a:ext>
            </a:extLst>
          </p:cNvPr>
          <p:cNvSpPr txBox="1">
            <a:spLocks/>
          </p:cNvSpPr>
          <p:nvPr/>
        </p:nvSpPr>
        <p:spPr>
          <a:xfrm>
            <a:off x="2061702" y="553832"/>
            <a:ext cx="6444338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800" dirty="0" err="1">
                <a:latin typeface="#9Slide05 SVNCookie" panose="020B0606040200020203" pitchFamily="34" charset="0"/>
              </a:rPr>
              <a:t>Được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kể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từ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người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kể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chuyện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ngôi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thứ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nhất</a:t>
            </a:r>
            <a:endParaRPr lang="en-US" sz="3800" dirty="0">
              <a:latin typeface="#9Slide05 SVNCookie" panose="020B0606040200020203" pitchFamily="34" charset="0"/>
            </a:endParaRP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EE989123-1FD4-49CA-8074-D5F375C87851}"/>
              </a:ext>
            </a:extLst>
          </p:cNvPr>
          <p:cNvSpPr txBox="1">
            <a:spLocks/>
          </p:cNvSpPr>
          <p:nvPr/>
        </p:nvSpPr>
        <p:spPr>
          <a:xfrm>
            <a:off x="2061701" y="1657034"/>
            <a:ext cx="607463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800" dirty="0" err="1">
                <a:latin typeface="#9Slide05 SVNCookie" panose="020B0606040200020203" pitchFamily="34" charset="0"/>
              </a:rPr>
              <a:t>Giới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thiệu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được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trải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nghiệm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đáng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nhớ</a:t>
            </a:r>
            <a:endParaRPr lang="en-US" sz="3800" dirty="0">
              <a:latin typeface="#9Slide05 SVNCookie" panose="020B0606040200020203" pitchFamily="34" charset="0"/>
            </a:endParaRP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B8E81975-9B37-431F-AC84-7E17CDEB2A82}"/>
              </a:ext>
            </a:extLst>
          </p:cNvPr>
          <p:cNvSpPr txBox="1">
            <a:spLocks/>
          </p:cNvSpPr>
          <p:nvPr/>
        </p:nvSpPr>
        <p:spPr>
          <a:xfrm>
            <a:off x="2061701" y="2808436"/>
            <a:ext cx="6417787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800" dirty="0" err="1">
                <a:latin typeface="#9Slide05 SVNCookie" panose="020B0606040200020203" pitchFamily="34" charset="0"/>
              </a:rPr>
              <a:t>Tập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trung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vào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sự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việc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đã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xảy</a:t>
            </a:r>
            <a:r>
              <a:rPr lang="en-US" sz="3800" dirty="0">
                <a:latin typeface="#9Slide05 SVNCookie" panose="020B0606040200020203" pitchFamily="34" charset="0"/>
              </a:rPr>
              <a:t> ra</a:t>
            </a: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54D7F17F-0782-459C-8F78-9D331A7FD7C8}"/>
              </a:ext>
            </a:extLst>
          </p:cNvPr>
          <p:cNvSpPr txBox="1">
            <a:spLocks/>
          </p:cNvSpPr>
          <p:nvPr/>
        </p:nvSpPr>
        <p:spPr>
          <a:xfrm>
            <a:off x="1988485" y="3934358"/>
            <a:ext cx="6517555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800" dirty="0" err="1">
                <a:latin typeface="#9Slide05 SVNCookie" panose="020B0606040200020203" pitchFamily="34" charset="0"/>
              </a:rPr>
              <a:t>Thể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hiện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được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xảm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xúc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trước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sự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việc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được</a:t>
            </a:r>
            <a:r>
              <a:rPr lang="en-US" sz="3800" dirty="0">
                <a:latin typeface="#9Slide05 SVNCookie" panose="020B0606040200020203" pitchFamily="34" charset="0"/>
              </a:rPr>
              <a:t> </a:t>
            </a:r>
            <a:r>
              <a:rPr lang="en-US" sz="3800" dirty="0" err="1">
                <a:latin typeface="#9Slide05 SVNCookie" panose="020B0606040200020203" pitchFamily="34" charset="0"/>
              </a:rPr>
              <a:t>kể</a:t>
            </a:r>
            <a:endParaRPr lang="en-US" sz="3800" dirty="0"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7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523008" y="1294477"/>
            <a:ext cx="8097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Phân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tích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bài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viết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tham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khảo</a:t>
            </a:r>
            <a:endParaRPr lang="en-SG" sz="8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4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F6E4A-3843-4337-8545-7DA07F654BA0}"/>
              </a:ext>
            </a:extLst>
          </p:cNvPr>
          <p:cNvSpPr txBox="1"/>
          <p:nvPr/>
        </p:nvSpPr>
        <p:spPr>
          <a:xfrm>
            <a:off x="3002145" y="150256"/>
            <a:ext cx="313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F3A57-B31E-4E06-8E76-04B416F83DB7}"/>
              </a:ext>
            </a:extLst>
          </p:cNvPr>
          <p:cNvSpPr txBox="1"/>
          <p:nvPr/>
        </p:nvSpPr>
        <p:spPr>
          <a:xfrm>
            <a:off x="167780" y="600915"/>
            <a:ext cx="8816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#9Slide05 SVNCookie" panose="020B0606040200020203" pitchFamily="34" charset="0"/>
              </a:rPr>
              <a:t>       </a:t>
            </a:r>
            <a:r>
              <a:rPr lang="en-US" sz="3200" dirty="0" err="1">
                <a:latin typeface="#9Slide05 SVNCookie" panose="020B0606040200020203" pitchFamily="34" charset="0"/>
              </a:rPr>
              <a:t>Câu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chuyện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xảy</a:t>
            </a:r>
            <a:r>
              <a:rPr lang="en-US" sz="3200" dirty="0">
                <a:latin typeface="#9Slide05 SVNCookie" panose="020B0606040200020203" pitchFamily="34" charset="0"/>
              </a:rPr>
              <a:t> ra </a:t>
            </a:r>
            <a:r>
              <a:rPr lang="en-US" sz="3200" dirty="0" err="1">
                <a:latin typeface="#9Slide05 SVNCookie" panose="020B0606040200020203" pitchFamily="34" charset="0"/>
              </a:rPr>
              <a:t>đã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hơn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một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năm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rồi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nhưng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mỗi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lần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nhớ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lại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tôi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vẫn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thấy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mọi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điều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hiện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lên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thật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rõ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rệt</a:t>
            </a:r>
            <a:r>
              <a:rPr lang="en-US" sz="3200" dirty="0">
                <a:latin typeface="#9Slide05 SVNCookie" panose="020B0606040200020203" pitchFamily="34" charset="0"/>
              </a:rPr>
              <a:t>. </a:t>
            </a:r>
            <a:r>
              <a:rPr lang="en-US" sz="3200" dirty="0" err="1">
                <a:latin typeface="#9Slide05 SVNCookie" panose="020B0606040200020203" pitchFamily="34" charset="0"/>
              </a:rPr>
              <a:t>Bởi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vì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trải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nghiệm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cùng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người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bạn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nhỏ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ấy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là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câu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chuyện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đáng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nhớ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với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cả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ba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mẹ</a:t>
            </a:r>
            <a:r>
              <a:rPr lang="en-US" sz="3200" dirty="0">
                <a:latin typeface="#9Slide05 SVNCookie" panose="020B0606040200020203" pitchFamily="34" charset="0"/>
              </a:rPr>
              <a:t> con </a:t>
            </a:r>
            <a:r>
              <a:rPr lang="en-US" sz="3200" dirty="0" err="1">
                <a:latin typeface="#9Slide05 SVNCookie" panose="020B0606040200020203" pitchFamily="34" charset="0"/>
              </a:rPr>
              <a:t>tôi</a:t>
            </a:r>
            <a:r>
              <a:rPr lang="en-US" sz="3200" dirty="0">
                <a:latin typeface="#9Slide05 SVNCookie" panose="020B0606040200020203" pitchFamily="34" charset="0"/>
              </a:rPr>
              <a:t>.</a:t>
            </a:r>
          </a:p>
          <a:p>
            <a:pPr algn="just"/>
            <a:r>
              <a:rPr lang="en-US" sz="3200" dirty="0">
                <a:latin typeface="#9Slide05 SVNCookie" panose="020B0606040200020203" pitchFamily="34" charset="0"/>
              </a:rPr>
              <a:t>       </a:t>
            </a:r>
            <a:r>
              <a:rPr lang="en-US" sz="3200" dirty="0" err="1">
                <a:latin typeface="#9Slide05 SVNCookie" panose="020B0606040200020203" pitchFamily="34" charset="0"/>
              </a:rPr>
              <a:t>Hồi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ấy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khi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tôi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vào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lớp</a:t>
            </a:r>
            <a:r>
              <a:rPr lang="en-US" sz="3200" dirty="0">
                <a:latin typeface="#9Slide05 SVNCookie" panose="020B0606040200020203" pitchFamily="34" charset="0"/>
              </a:rPr>
              <a:t> 5 </a:t>
            </a:r>
            <a:r>
              <a:rPr lang="en-US" sz="3200" dirty="0" err="1">
                <a:latin typeface="#9Slide05 SVNCookie" panose="020B0606040200020203" pitchFamily="34" charset="0"/>
              </a:rPr>
              <a:t>và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Bông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lên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lớp</a:t>
            </a:r>
            <a:r>
              <a:rPr lang="en-US" sz="3200" dirty="0">
                <a:latin typeface="#9Slide05 SVNCookie" panose="020B0606040200020203" pitchFamily="34" charset="0"/>
              </a:rPr>
              <a:t> 3, </a:t>
            </a:r>
            <a:r>
              <a:rPr lang="en-US" sz="3200" dirty="0" err="1">
                <a:latin typeface="#9Slide05 SVNCookie" panose="020B0606040200020203" pitchFamily="34" charset="0"/>
              </a:rPr>
              <a:t>gia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đình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tôi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chuyển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nhà</a:t>
            </a:r>
            <a:r>
              <a:rPr lang="en-US" sz="3200" dirty="0">
                <a:latin typeface="#9Slide05 SVNCookie" panose="020B0606040200020203" pitchFamily="34" charset="0"/>
              </a:rPr>
              <a:t>. </a:t>
            </a:r>
            <a:r>
              <a:rPr lang="en-US" sz="3200" dirty="0" err="1">
                <a:latin typeface="#9Slide05 SVNCookie" panose="020B0606040200020203" pitchFamily="34" charset="0"/>
              </a:rPr>
              <a:t>Bông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và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tôi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thích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cái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nhà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mới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vì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nó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có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những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phòng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xép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như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phòng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búp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bê</a:t>
            </a:r>
            <a:r>
              <a:rPr lang="en-US" sz="3200" dirty="0">
                <a:latin typeface="#9Slide05 SVNCookie" panose="020B0606040200020203" pitchFamily="34" charset="0"/>
              </a:rPr>
              <a:t>. </a:t>
            </a:r>
            <a:r>
              <a:rPr lang="en-US" sz="3200" dirty="0" err="1">
                <a:latin typeface="#9Slide05 SVNCookie" panose="020B0606040200020203" pitchFamily="34" charset="0"/>
              </a:rPr>
              <a:t>Nhưng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một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đêm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Bông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bỗng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khóc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ré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lên</a:t>
            </a:r>
            <a:r>
              <a:rPr lang="en-US" sz="3200" dirty="0">
                <a:latin typeface="#9Slide05 SVNCookie" panose="020B0606040200020203" pitchFamily="34" charset="0"/>
              </a:rPr>
              <a:t>: “</a:t>
            </a:r>
            <a:r>
              <a:rPr lang="en-US" sz="3200" dirty="0" err="1">
                <a:latin typeface="#9Slide05 SVNCookie" panose="020B0606040200020203" pitchFamily="34" charset="0"/>
              </a:rPr>
              <a:t>Mẹ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ơi</a:t>
            </a:r>
            <a:r>
              <a:rPr lang="en-US" sz="3200" dirty="0">
                <a:latin typeface="#9Slide05 SVNCookie" panose="020B0606040200020203" pitchFamily="34" charset="0"/>
              </a:rPr>
              <a:t>! Con </a:t>
            </a:r>
            <a:r>
              <a:rPr lang="en-US" sz="3200" dirty="0" err="1">
                <a:latin typeface="#9Slide05 SVNCookie" panose="020B0606040200020203" pitchFamily="34" charset="0"/>
              </a:rPr>
              <a:t>gì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cắn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chân</a:t>
            </a:r>
            <a:r>
              <a:rPr lang="en-US" sz="3200" dirty="0">
                <a:latin typeface="#9Slide05 SVNCookie" panose="020B0606040200020203" pitchFamily="34" charset="0"/>
              </a:rPr>
              <a:t> con!” </a:t>
            </a:r>
            <a:r>
              <a:rPr lang="en-US" sz="3200" dirty="0" err="1">
                <a:latin typeface="#9Slide05 SVNCookie" panose="020B0606040200020203" pitchFamily="34" charset="0"/>
              </a:rPr>
              <a:t>Mẹ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phải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bế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Bông</a:t>
            </a:r>
            <a:r>
              <a:rPr lang="en-US" sz="3200" dirty="0">
                <a:latin typeface="#9Slide05 SVNCookie" panose="020B0606040200020203" pitchFamily="34" charset="0"/>
              </a:rPr>
              <a:t> ra </a:t>
            </a:r>
            <a:r>
              <a:rPr lang="en-US" sz="3200" dirty="0" err="1">
                <a:latin typeface="#9Slide05 SVNCookie" panose="020B0606040200020203" pitchFamily="34" charset="0"/>
              </a:rPr>
              <a:t>phòng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ngoài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rộng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hơn</a:t>
            </a:r>
            <a:r>
              <a:rPr lang="en-US" sz="3200" dirty="0">
                <a:latin typeface="#9Slide05 SVNCookie" panose="020B0606040200020203" pitchFamily="34" charset="0"/>
              </a:rPr>
              <a:t>. </a:t>
            </a:r>
            <a:r>
              <a:rPr lang="en-US" sz="3200" dirty="0" err="1">
                <a:latin typeface="#9Slide05 SVNCookie" panose="020B0606040200020203" pitchFamily="34" charset="0"/>
              </a:rPr>
              <a:t>Nửa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đêm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mẹ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bật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dậy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và</a:t>
            </a:r>
            <a:r>
              <a:rPr lang="en-US" sz="3200" dirty="0">
                <a:latin typeface="#9Slide05 SVNCookie" panose="020B0606040200020203" pitchFamily="34" charset="0"/>
              </a:rPr>
              <a:t> than: “</a:t>
            </a:r>
            <a:r>
              <a:rPr lang="en-US" sz="3200" dirty="0" err="1">
                <a:latin typeface="#9Slide05 SVNCookie" panose="020B0606040200020203" pitchFamily="34" charset="0"/>
              </a:rPr>
              <a:t>Trời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đất</a:t>
            </a:r>
            <a:r>
              <a:rPr lang="en-US" sz="3200" dirty="0">
                <a:latin typeface="#9Slide05 SVNCookie" panose="020B0606040200020203" pitchFamily="34" charset="0"/>
              </a:rPr>
              <a:t>, </a:t>
            </a:r>
            <a:r>
              <a:rPr lang="en-US" sz="3200" dirty="0" err="1">
                <a:latin typeface="#9Slide05 SVNCookie" panose="020B0606040200020203" pitchFamily="34" charset="0"/>
              </a:rPr>
              <a:t>hóa</a:t>
            </a:r>
            <a:r>
              <a:rPr lang="en-US" sz="3200" dirty="0">
                <a:latin typeface="#9Slide05 SVNCookie" panose="020B0606040200020203" pitchFamily="34" charset="0"/>
              </a:rPr>
              <a:t> ra </a:t>
            </a:r>
            <a:r>
              <a:rPr lang="en-US" sz="3200" dirty="0" err="1">
                <a:latin typeface="#9Slide05 SVNCookie" panose="020B0606040200020203" pitchFamily="34" charset="0"/>
              </a:rPr>
              <a:t>chuột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dám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gặm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cả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chân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mẹ</a:t>
            </a:r>
            <a:r>
              <a:rPr lang="en-US" sz="3200" dirty="0">
                <a:latin typeface="#9Slide05 SVNCookie" panose="020B0606040200020203" pitchFamily="34" charset="0"/>
              </a:rPr>
              <a:t>! </a:t>
            </a:r>
            <a:r>
              <a:rPr lang="en-US" sz="3200" dirty="0" err="1">
                <a:latin typeface="#9Slide05 SVNCookie" panose="020B0606040200020203" pitchFamily="34" charset="0"/>
              </a:rPr>
              <a:t>Thế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này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mà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nó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cắn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chân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các</a:t>
            </a:r>
            <a:r>
              <a:rPr lang="en-US" sz="3200" dirty="0">
                <a:latin typeface="#9Slide05 SVNCookie" panose="020B0606040200020203" pitchFamily="34" charset="0"/>
              </a:rPr>
              <a:t> con </a:t>
            </a:r>
            <a:r>
              <a:rPr lang="en-US" sz="3200" dirty="0" err="1">
                <a:latin typeface="#9Slide05 SVNCookie" panose="020B0606040200020203" pitchFamily="34" charset="0"/>
              </a:rPr>
              <a:t>thì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nguy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hiểm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quá</a:t>
            </a:r>
            <a:r>
              <a:rPr lang="en-US" sz="3200" dirty="0">
                <a:latin typeface="#9Slide05 SVNCookie" panose="020B0606040200020203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74923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F3A57-B31E-4E06-8E76-04B416F83DB7}"/>
              </a:ext>
            </a:extLst>
          </p:cNvPr>
          <p:cNvSpPr txBox="1"/>
          <p:nvPr/>
        </p:nvSpPr>
        <p:spPr>
          <a:xfrm>
            <a:off x="167780" y="64019"/>
            <a:ext cx="88168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#9Slide05 SVNCookie" panose="020B0606040200020203" pitchFamily="34" charset="0"/>
              </a:rPr>
              <a:t>       </a:t>
            </a:r>
            <a:r>
              <a:rPr lang="en-US" sz="3600" dirty="0" err="1">
                <a:latin typeface="#9Slide05 SVNCookie" panose="020B0606040200020203" pitchFamily="34" charset="0"/>
              </a:rPr>
              <a:t>Hôm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sau</a:t>
            </a:r>
            <a:r>
              <a:rPr lang="en-US" sz="3600" dirty="0"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latin typeface="#9Slide05 SVNCookie" panose="020B0606040200020203" pitchFamily="34" charset="0"/>
              </a:rPr>
              <a:t>bà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ngoại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gửi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ngay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ba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mẹ</a:t>
            </a:r>
            <a:r>
              <a:rPr lang="en-US" sz="3600" dirty="0">
                <a:latin typeface="#9Slide05 SVNCookie" panose="020B0606040200020203" pitchFamily="34" charset="0"/>
              </a:rPr>
              <a:t> con </a:t>
            </a:r>
            <a:r>
              <a:rPr lang="en-US" sz="3600" dirty="0" err="1">
                <a:latin typeface="#9Slide05 SVNCookie" panose="020B0606040200020203" pitchFamily="34" charset="0"/>
              </a:rPr>
              <a:t>chúng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chú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mèo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mun</a:t>
            </a:r>
            <a:r>
              <a:rPr lang="en-US" sz="3600" dirty="0"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latin typeface="#9Slide05 SVNCookie" panose="020B0606040200020203" pitchFamily="34" charset="0"/>
              </a:rPr>
              <a:t>lông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đen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mượt</a:t>
            </a:r>
            <a:r>
              <a:rPr lang="en-US" sz="3600" dirty="0">
                <a:latin typeface="#9Slide05 SVNCookie" panose="020B0606040200020203" pitchFamily="34" charset="0"/>
              </a:rPr>
              <a:t>. </a:t>
            </a:r>
            <a:r>
              <a:rPr lang="en-US" sz="3600" dirty="0" err="1">
                <a:latin typeface="#9Slide05 SVNCookie" panose="020B0606040200020203" pitchFamily="34" charset="0"/>
              </a:rPr>
              <a:t>Mẹ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bảo</a:t>
            </a:r>
            <a:r>
              <a:rPr lang="en-US" sz="3600" dirty="0">
                <a:latin typeface="#9Slide05 SVNCookie" panose="020B0606040200020203" pitchFamily="34" charset="0"/>
              </a:rPr>
              <a:t>: “</a:t>
            </a:r>
            <a:r>
              <a:rPr lang="en-US" sz="3600" dirty="0" err="1">
                <a:latin typeface="#9Slide05 SVNCookie" panose="020B0606040200020203" pitchFamily="34" charset="0"/>
              </a:rPr>
              <a:t>Có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anh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bạn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này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trông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nhà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mẹ</a:t>
            </a:r>
            <a:r>
              <a:rPr lang="en-US" sz="3600" dirty="0">
                <a:latin typeface="#9Slide05 SVNCookie" panose="020B0606040200020203" pitchFamily="34" charset="0"/>
              </a:rPr>
              <a:t> con </a:t>
            </a:r>
            <a:r>
              <a:rPr lang="en-US" sz="3600" dirty="0" err="1">
                <a:latin typeface="#9Slide05 SVNCookie" panose="020B0606040200020203" pitchFamily="34" charset="0"/>
              </a:rPr>
              <a:t>mình</a:t>
            </a:r>
            <a:r>
              <a:rPr lang="en-US" sz="3600" dirty="0"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latin typeface="#9Slide05 SVNCookie" panose="020B0606040200020203" pitchFamily="34" charset="0"/>
              </a:rPr>
              <a:t>lũ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chuột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sẽ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sợ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lắm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đấy</a:t>
            </a:r>
            <a:r>
              <a:rPr lang="en-US" sz="3600" dirty="0">
                <a:latin typeface="#9Slide05 SVNCookie" panose="020B0606040200020203" pitchFamily="34" charset="0"/>
              </a:rPr>
              <a:t>!” </a:t>
            </a:r>
            <a:r>
              <a:rPr lang="en-US" sz="3600" dirty="0" err="1">
                <a:latin typeface="#9Slide05 SVNCookie" panose="020B0606040200020203" pitchFamily="34" charset="0"/>
              </a:rPr>
              <a:t>Bông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và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đặt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tên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nó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là</a:t>
            </a:r>
            <a:r>
              <a:rPr lang="en-US" sz="3600" dirty="0">
                <a:latin typeface="#9Slide05 SVNCookie" panose="020B0606040200020203" pitchFamily="34" charset="0"/>
              </a:rPr>
              <a:t> Mun. Mun </a:t>
            </a:r>
            <a:r>
              <a:rPr lang="en-US" sz="3600" dirty="0" err="1">
                <a:latin typeface="#9Slide05 SVNCookie" panose="020B0606040200020203" pitchFamily="34" charset="0"/>
              </a:rPr>
              <a:t>của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chúng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mới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chỉ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là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chú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mèo</a:t>
            </a:r>
            <a:r>
              <a:rPr lang="en-US" sz="3600" dirty="0">
                <a:latin typeface="#9Slide05 SVNCookie" panose="020B0606040200020203" pitchFamily="34" charset="0"/>
              </a:rPr>
              <a:t> con, </a:t>
            </a:r>
            <a:r>
              <a:rPr lang="en-US" sz="3600" dirty="0" err="1">
                <a:latin typeface="#9Slide05 SVNCookie" panose="020B0606040200020203" pitchFamily="34" charset="0"/>
              </a:rPr>
              <a:t>nhưng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nó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có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tính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cách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và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tư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thế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của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latin typeface="#9Slide05 SVNCookie" panose="020B0606040200020203" pitchFamily="34" charset="0"/>
              </a:rPr>
              <a:t> con </a:t>
            </a:r>
            <a:r>
              <a:rPr lang="en-US" sz="3600" dirty="0" err="1">
                <a:latin typeface="#9Slide05 SVNCookie" panose="020B0606040200020203" pitchFamily="34" charset="0"/>
              </a:rPr>
              <a:t>hổ</a:t>
            </a:r>
            <a:endParaRPr lang="en-US" sz="3600" dirty="0">
              <a:latin typeface="#9Slide05 SVNCookie" panose="020B0606040200020203" pitchFamily="34" charset="0"/>
            </a:endParaRPr>
          </a:p>
          <a:p>
            <a:pPr algn="just"/>
            <a:r>
              <a:rPr lang="en-US" sz="3600" dirty="0" err="1">
                <a:latin typeface="#9Slide05 SVNCookie" panose="020B0606040200020203" pitchFamily="34" charset="0"/>
              </a:rPr>
              <a:t>dũng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mãnh</a:t>
            </a:r>
            <a:r>
              <a:rPr lang="en-US" sz="3600" dirty="0">
                <a:latin typeface="#9Slide05 SVNCookie" panose="020B0606040200020203" pitchFamily="34" charset="0"/>
              </a:rPr>
              <a:t>. </a:t>
            </a:r>
            <a:r>
              <a:rPr lang="en-US" sz="3600" dirty="0" err="1">
                <a:latin typeface="#9Slide05 SVNCookie" panose="020B0606040200020203" pitchFamily="34" charset="0"/>
              </a:rPr>
              <a:t>Từ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lúc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có</a:t>
            </a:r>
            <a:r>
              <a:rPr lang="en-US" sz="3600" dirty="0">
                <a:latin typeface="#9Slide05 SVNCookie" panose="020B0606040200020203" pitchFamily="34" charset="0"/>
              </a:rPr>
              <a:t> Mun, </a:t>
            </a:r>
            <a:r>
              <a:rPr lang="en-US" sz="3600" dirty="0" err="1">
                <a:latin typeface="#9Slide05 SVNCookie" panose="020B0606040200020203" pitchFamily="34" charset="0"/>
              </a:rPr>
              <a:t>chắc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sợ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ánh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mắt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xanh</a:t>
            </a:r>
            <a:endParaRPr lang="en-US" sz="3600" dirty="0">
              <a:latin typeface="#9Slide05 SVNCookie" panose="020B0606040200020203" pitchFamily="34" charset="0"/>
            </a:endParaRPr>
          </a:p>
          <a:p>
            <a:pPr algn="just"/>
            <a:r>
              <a:rPr lang="en-US" sz="3600" dirty="0" err="1">
                <a:latin typeface="#9Slide05 SVNCookie" panose="020B0606040200020203" pitchFamily="34" charset="0"/>
              </a:rPr>
              <a:t>lét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trong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đêm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trông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rất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dữ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tợn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của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nó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chẳng</a:t>
            </a:r>
            <a:endParaRPr lang="en-US" sz="3600" dirty="0">
              <a:latin typeface="#9Slide05 SVNCookie" panose="020B0606040200020203" pitchFamily="34" charset="0"/>
            </a:endParaRPr>
          </a:p>
          <a:p>
            <a:pPr algn="just"/>
            <a:r>
              <a:rPr lang="en-US" sz="3600" dirty="0">
                <a:latin typeface="#9Slide05 SVNCookie" panose="020B0606040200020203" pitchFamily="34" charset="0"/>
              </a:rPr>
              <a:t>con </a:t>
            </a:r>
            <a:r>
              <a:rPr lang="en-US" sz="3600" dirty="0" err="1">
                <a:latin typeface="#9Slide05 SVNCookie" panose="020B0606040200020203" pitchFamily="34" charset="0"/>
              </a:rPr>
              <a:t>chuột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nào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dám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bén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mảng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vào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cái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xép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búp</a:t>
            </a:r>
            <a:endParaRPr lang="en-US" sz="3600" dirty="0">
              <a:latin typeface="#9Slide05 SVNCookie" panose="020B0606040200020203" pitchFamily="34" charset="0"/>
            </a:endParaRPr>
          </a:p>
          <a:p>
            <a:pPr algn="just"/>
            <a:r>
              <a:rPr lang="en-US" sz="3600" dirty="0" err="1">
                <a:latin typeface="#9Slide05 SVNCookie" panose="020B0606040200020203" pitchFamily="34" charset="0"/>
              </a:rPr>
              <a:t>bê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của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Bông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và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latin typeface="#9Slide05 SVNCookie" panose="020B0606040200020203" pitchFamily="34" charset="0"/>
              </a:rPr>
              <a:t>nữa</a:t>
            </a:r>
            <a:r>
              <a:rPr lang="en-US" sz="3600" dirty="0">
                <a:latin typeface="#9Slide05 SVNCookie" panose="020B0606040200020203" pitchFamily="34" charset="0"/>
              </a:rPr>
              <a:t>.</a:t>
            </a:r>
            <a:endParaRPr lang="vi-VN" sz="36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58D46-A975-43A2-A529-9F8A56573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34" y="2595291"/>
            <a:ext cx="2484190" cy="24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7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829ABE-5252-4CAB-BDA5-47D40088E424}"/>
              </a:ext>
            </a:extLst>
          </p:cNvPr>
          <p:cNvSpPr txBox="1"/>
          <p:nvPr/>
        </p:nvSpPr>
        <p:spPr>
          <a:xfrm>
            <a:off x="138743" y="0"/>
            <a:ext cx="8866514" cy="471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     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Bỗng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một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buổi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chiều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cả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mẹ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cả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Bông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và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tôi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trở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về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mà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không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thấy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Mun lao ra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cửa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meo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meo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rối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rít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như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mọi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ngày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. Hai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chị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em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tôi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tìm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kiếm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và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gọi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mãi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nhưng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không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thấy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Mun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thưa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.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Nhiều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ngày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sau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vẫn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chẳng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thấy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Mun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trở</a:t>
            </a:r>
            <a:r>
              <a:rPr lang="en-US" sz="3600" b="0" dirty="0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#9Slide05 SVNCookie" panose="020B0606040200020203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Bông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khóc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cũng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khóc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nhớ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Mun.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an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ủi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: 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“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Chắc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Mun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mải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rình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chuột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, 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quên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bạn</a:t>
            </a:r>
            <a:endParaRPr lang="en-US" sz="3600" dirty="0">
              <a:solidFill>
                <a:schemeClr val="tx1"/>
              </a:solidFill>
              <a:latin typeface="#9Slide05 SVNCookie" panose="020B0606040200020203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cũng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SVNCookie" panose="020B0606040200020203" pitchFamily="34" charset="0"/>
              </a:rPr>
              <a:t>mèo</a:t>
            </a:r>
            <a:r>
              <a:rPr lang="en-US" sz="3600" dirty="0">
                <a:solidFill>
                  <a:schemeClr val="tx1"/>
                </a:solidFill>
                <a:latin typeface="#9Slide05 SVNCookie" panose="020B0606040200020203" pitchFamily="34" charset="0"/>
              </a:rPr>
              <a:t>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1D178-C994-4A37-B14F-45A70F58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505" y="2217216"/>
            <a:ext cx="3055755" cy="30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26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2388</Words>
  <Application>Microsoft Office PowerPoint</Application>
  <PresentationFormat>On-screen Show (16:9)</PresentationFormat>
  <Paragraphs>173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#9Slide05 SVNBulgary</vt:lpstr>
      <vt:lpstr>Gloria Hallelujah</vt:lpstr>
      <vt:lpstr>Wingdings</vt:lpstr>
      <vt:lpstr>Times New Roman</vt:lpstr>
      <vt:lpstr>#9Slide05 Harman Script Inline</vt:lpstr>
      <vt:lpstr>Nunito</vt:lpstr>
      <vt:lpstr>#9Slide05 SVNCookie</vt:lpstr>
      <vt:lpstr>Arial</vt:lpstr>
      <vt:lpstr>Arial</vt:lpstr>
      <vt:lpstr>Microsoft YaHei</vt:lpstr>
      <vt:lpstr>#9Slide03 Arima Madurai</vt:lpstr>
      <vt:lpstr>#9Slide03 Arima Madurai Black</vt:lpstr>
      <vt:lpstr>Back from Winter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Thực hành viết theo các bước</vt:lpstr>
      <vt:lpstr>Trước khi viết</vt:lpstr>
      <vt:lpstr>Trước khi viết</vt:lpstr>
      <vt:lpstr>PowerPoint Presentation</vt:lpstr>
      <vt:lpstr>Trước khi viết</vt:lpstr>
      <vt:lpstr>Trong khi viết </vt:lpstr>
      <vt:lpstr>Sau khi viết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Hanh Pham</cp:lastModifiedBy>
  <cp:revision>64</cp:revision>
  <dcterms:modified xsi:type="dcterms:W3CDTF">2025-09-24T23:47:16Z</dcterms:modified>
</cp:coreProperties>
</file>