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E13E-5EE6-4670-A061-EDD0CE2FAA5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7FBC-F69C-41FA-BC2B-014C23304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399000">
        <p:random/>
      </p:transition>
    </mc:Choice>
    <mc:Fallback xmlns="">
      <p:transition spd="slow" advTm="86399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5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5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3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352866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399000">
        <p:random/>
      </p:transition>
    </mc:Choice>
    <mc:Fallback xmlns="">
      <p:transition spd="slow" advTm="86399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7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9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10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6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1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86399000">
        <p:random/>
      </p:transition>
    </mc:Choice>
    <mc:Fallback xmlns="">
      <p:transition spd="slow" advTm="86399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86C5-FFFB-46D0-8DA6-7BE0970569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15F93-D1FD-4DD5-856F-E9253BD4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859614"/>
            <a:ext cx="6451017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80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177863" y="3051722"/>
            <a:ext cx="9459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792" y="1058319"/>
            <a:ext cx="0" cy="39351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23792" y="1058319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896300" y="352414"/>
            <a:ext cx="5754419" cy="1103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94884" y="2285419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67393" y="1624942"/>
            <a:ext cx="5783326" cy="1281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388" y="3548335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867394" y="3051722"/>
            <a:ext cx="5783325" cy="1103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05386" y="499350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7392" y="4496894"/>
            <a:ext cx="5783327" cy="1103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-24960" y="1125860"/>
            <a:ext cx="4776951" cy="428374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4975" y="1247775"/>
            <a:ext cx="930592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VIẾT THAM KHẢO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45" y="3429000"/>
            <a:ext cx="3037970" cy="28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059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BẠN NHỎ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con”.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0346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vằn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Vằn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12192000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38519" y="1788952"/>
            <a:ext cx="4051737" cy="343292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95311" y="3276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89580" y="719644"/>
            <a:ext cx="49331" cy="46980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4521" y="750936"/>
            <a:ext cx="8119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85942" y="420624"/>
            <a:ext cx="6117024" cy="9509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98978" y="2502813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57031" y="2027667"/>
            <a:ext cx="6145935" cy="932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589" y="397657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816230" y="3587749"/>
            <a:ext cx="6131478" cy="885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189184" y="-1"/>
            <a:ext cx="4635065" cy="1686911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phút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48309" y="5444248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96445" y="5023942"/>
            <a:ext cx="6160366" cy="10142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39559" y="346841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139558" y="2103409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216544" y="3428464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165824" y="4524691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Cloud 29"/>
          <p:cNvSpPr/>
          <p:nvPr/>
        </p:nvSpPr>
        <p:spPr>
          <a:xfrm>
            <a:off x="97934" y="711677"/>
            <a:ext cx="1371600" cy="119553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861" y="4994276"/>
            <a:ext cx="1236388" cy="11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5" grpId="0" animBg="1"/>
      <p:bldP spid="17" grpId="0" animBg="1"/>
      <p:bldP spid="19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7432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04288" y="3447288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291840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mun.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77840" y="3447288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565392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Mun.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805672" y="3364992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9838944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395728" y="374904"/>
            <a:ext cx="7351776" cy="45720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4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45419" y="463932"/>
            <a:ext cx="6117024" cy="1897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đích viết: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72910" y="1182414"/>
            <a:ext cx="772509" cy="662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45419" y="3138815"/>
            <a:ext cx="6117024" cy="1897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đọc: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 cô, bạn 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những người quan tâm tới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72910" y="3857297"/>
            <a:ext cx="772509" cy="662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177863" y="3051722"/>
            <a:ext cx="9459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791" y="582831"/>
            <a:ext cx="1" cy="40358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96944" y="582831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896301" y="100585"/>
            <a:ext cx="5754418" cy="15179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23792" y="4618715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906340" y="1909948"/>
            <a:ext cx="5773287" cy="1306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10360" y="237744"/>
            <a:ext cx="4501057" cy="517185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96301" y="3666744"/>
            <a:ext cx="5783326" cy="1351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23792" y="250916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676400" y="2286762"/>
            <a:ext cx="9353550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CÁC BẠN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 VỚI TIẾT HỌC NGỮ VĂN 6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4088" y="1310050"/>
          <a:ext cx="10222992" cy="4906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76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Ở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597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2542032" y="475488"/>
            <a:ext cx="7159752" cy="475488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0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1418896" y="2427889"/>
            <a:ext cx="2222938" cy="162384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 DÀN Ý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41834" y="3239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1484" y="948476"/>
            <a:ext cx="28908" cy="44721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99888" y="948476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72398" y="551793"/>
            <a:ext cx="5989588" cy="1229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64405" y="3248954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182901" y="2039112"/>
            <a:ext cx="5979085" cy="25968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0392" y="542061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157943" y="4774231"/>
            <a:ext cx="6004043" cy="1255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0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1418896" y="2427889"/>
            <a:ext cx="2222938" cy="162384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41834" y="3239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5938" y="2178187"/>
            <a:ext cx="14454" cy="25369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10392" y="217818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72398" y="1340069"/>
            <a:ext cx="5989588" cy="1576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0392" y="471514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172397" y="3807967"/>
            <a:ext cx="5979085" cy="1814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351784"/>
            <a:ext cx="6451017" cy="2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TẬP VẬN DỤNG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783724" y="143133"/>
            <a:ext cx="5155324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PHIẾU HỌC TẬP SỐ 3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459420" y="757995"/>
            <a:ext cx="7126013" cy="340410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783723" y="143133"/>
            <a:ext cx="5596759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GIAO NHIỆM VỤ VỀ NHÀ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623847" y="953814"/>
            <a:ext cx="9254359" cy="437493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vở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2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399031" y="693986"/>
            <a:ext cx="10269093" cy="3906589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gồm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chiến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thắng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cộng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" y="3850201"/>
            <a:ext cx="3810906" cy="31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36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58368" y="785427"/>
            <a:ext cx="10259568" cy="511245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gồm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xuyên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chương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300984" y="4709160"/>
            <a:ext cx="4105656" cy="850392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SỰ</a:t>
            </a:r>
            <a:endParaRPr kumimoji="0" lang="vi-VN" altLang="zh-CN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48" y="4265567"/>
            <a:ext cx="3328704" cy="2517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" y="-57676"/>
            <a:ext cx="164606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93776" y="675698"/>
            <a:ext cx="9473184" cy="511245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chương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6?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532888" y="4041648"/>
            <a:ext cx="4681728" cy="1197864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HỌC ĐƯỜNG ĐỜI ĐẦU TIÊN</a:t>
            </a:r>
            <a:endParaRPr kumimoji="0" lang="vi-VN" altLang="zh-CN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76" y="3679186"/>
            <a:ext cx="2200847" cy="302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3" y="3908933"/>
            <a:ext cx="2030144" cy="292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338" y="5317932"/>
            <a:ext cx="171312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9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4008" y="675698"/>
            <a:ext cx="10332720" cy="554222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264408" y="4727448"/>
            <a:ext cx="4105656" cy="850392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 MÈN</a:t>
            </a:r>
            <a:endParaRPr kumimoji="0" lang="vi-VN" altLang="zh-CN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20" y="3648075"/>
            <a:ext cx="3462149" cy="3213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0" y="5298819"/>
            <a:ext cx="1637982" cy="1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93776" y="602546"/>
            <a:ext cx="9939528" cy="58165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Cốc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hang.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Cốc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choắt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hang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Choắt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Choắt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rút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51" y="3466270"/>
            <a:ext cx="1810956" cy="3238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" y="4210698"/>
            <a:ext cx="1780186" cy="262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843" y="85199"/>
            <a:ext cx="164606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29" y="1929383"/>
            <a:ext cx="9184942" cy="4512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65177" y="91440"/>
            <a:ext cx="11804903" cy="16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TÔI VÀ CÁC BẠN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9 - 10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VĂN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KỂ LẠI MỘT TRẢI NGHIỆM CỦA EM</a:t>
            </a:r>
            <a:endParaRPr kumimoji="0" lang="en-US" altLang="zh-CN" sz="49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859614"/>
            <a:ext cx="6451017" cy="2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ikbes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742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Helvetica</vt:lpstr>
      <vt:lpstr>Times New Roman</vt:lpstr>
      <vt:lpstr>pikbest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created xsi:type="dcterms:W3CDTF">2025-10-28T13:36:12Z</dcterms:created>
  <dcterms:modified xsi:type="dcterms:W3CDTF">2025-10-28T13:45:42Z</dcterms:modified>
</cp:coreProperties>
</file>