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jpg" ContentType="image/jpeg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media/image3.jpg" ContentType="image/jpg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notesSlides/notesSlide2.xml" ContentType="application/vnd.openxmlformats-officedocument.presentationml.notesSlide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3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79" d="100"/>
          <a:sy n="79" d="100"/>
        </p:scale>
        <p:origin x="48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95CEAAD-FF6B-4F64-9669-6F2B17ED0268}" type="datetimeFigureOut">
              <a:rPr lang="en-US" smtClean="0"/>
              <a:t>2/7/2025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64558D6-A235-40DB-BD36-959A4AF815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41362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481013" y="1279525"/>
            <a:ext cx="6140450" cy="34544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>
                <a:solidFill>
                  <a:prstClr val="black"/>
                </a:solidFill>
              </a:rPr>
              <a:pPr/>
              <a:t>3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272487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B9E1C6-B4B0-4B84-BFAC-A2273FD97B3B}" type="slidenum">
              <a:rPr lang="en-US" smtClean="0">
                <a:solidFill>
                  <a:prstClr val="black"/>
                </a:solidFill>
              </a:rPr>
              <a:pPr/>
              <a:t>9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75120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D7E1F1AD-A22E-4072-A323-008893248D2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5693E18E-B3ED-41ED-8ADC-326DB202800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AE8544FB-02C0-4628-8DFD-F5375C15EF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08D550-0702-48D7-A701-9E2A86C34D0C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07/02/2025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5F577ABB-E0EA-4F02-974F-F634E9703E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3E682A50-2465-4EC1-9809-371150D83D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B7DABF-3514-42FE-9317-16983DDF297D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14467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36C0E06D-D15A-41FD-A0B2-EC2F2E1E8C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6E6B8A4C-D096-4EB2-807A-D6B0620557B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901BF741-2ECC-4DEC-8153-6E1C915F8F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08D550-0702-48D7-A701-9E2A86C34D0C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07/02/2025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7AA0D79D-2E63-4C43-B1CD-1927DDE6AF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CFBB8709-AECA-425A-B297-6736656E10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B7DABF-3514-42FE-9317-16983DDF297D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34980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="" xmlns:a16="http://schemas.microsoft.com/office/drawing/2014/main" id="{68BF8A7A-9B7C-45B1-9FD5-A9C5ADCEE65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16053938-1EE5-45BF-82D5-0E891D20974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70284CDF-6AF8-4524-AD06-5A7E01EDC4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08D550-0702-48D7-A701-9E2A86C34D0C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07/02/2025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F9DFA725-B228-4DE6-B829-179C82F1D2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929F74C4-801F-4BB3-AFEB-B33CA62F78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B7DABF-3514-42FE-9317-16983DDF297D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27702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1F63F1BB-1A89-4811-B0AD-28C9487D87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D92DFF7E-BEED-4C8C-9C1B-61417A09C5A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EC3C85D8-4664-497E-8F02-668F62C173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08D550-0702-48D7-A701-9E2A86C34D0C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07/02/2025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46A154BA-3DCD-4CF6-9224-999E2ECE48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C2E410A3-B69B-4363-BFAF-7BD463FCB3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B7DABF-3514-42FE-9317-16983DDF297D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5289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5682A859-5A46-47BD-BDAA-178496B14D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1158AE3B-AF27-4ADF-A9DB-2C25E001E4E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067F75FF-4C4D-4FDA-8FAE-4D62F110C6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08D550-0702-48D7-A701-9E2A86C34D0C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07/02/2025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7DB65FF3-4DA3-41ED-A472-FA419D35C3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7C788F10-D4A3-4D32-8493-24713E213C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B7DABF-3514-42FE-9317-16983DDF297D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80588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507271D1-70FE-48FA-9286-913BC082AA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04E15ED0-3C2D-4F4E-BEEA-B6A2011A2FA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EF3E2B8D-C307-488C-AC55-A2E784B3428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1D10BDB3-0F1B-4640-9883-F70628B21F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08D550-0702-48D7-A701-9E2A86C34D0C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07/02/2025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51CCF23B-3991-4D80-A2AD-8D9C3D403E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A3C75012-F312-46A7-8B42-6EA74EAD4D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B7DABF-3514-42FE-9317-16983DDF297D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99630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B85EBA9-F56B-4985-A91A-AB1DE37A0D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CE8512BE-DCDA-47EC-BE47-012F6FC3809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A636232B-881B-400A-A249-055EE2026BC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>
            <a:extLst>
              <a:ext uri="{FF2B5EF4-FFF2-40B4-BE49-F238E27FC236}">
                <a16:creationId xmlns="" xmlns:a16="http://schemas.microsoft.com/office/drawing/2014/main" id="{6991BDC9-C07E-49FB-9EC4-5FD015CC9D5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="" xmlns:a16="http://schemas.microsoft.com/office/drawing/2014/main" id="{690B6463-0B3C-4EF3-8D48-8D89CB5380A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Date Placeholder 6">
            <a:extLst>
              <a:ext uri="{FF2B5EF4-FFF2-40B4-BE49-F238E27FC236}">
                <a16:creationId xmlns="" xmlns:a16="http://schemas.microsoft.com/office/drawing/2014/main" id="{325B82C4-13ED-4D10-A570-DE45FE07F2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08D550-0702-48D7-A701-9E2A86C34D0C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07/02/2025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>
            <a:extLst>
              <a:ext uri="{FF2B5EF4-FFF2-40B4-BE49-F238E27FC236}">
                <a16:creationId xmlns="" xmlns:a16="http://schemas.microsoft.com/office/drawing/2014/main" id="{911C811F-DA40-4188-A0D3-6ECFDD858B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="" xmlns:a16="http://schemas.microsoft.com/office/drawing/2014/main" id="{98293462-C8B7-4548-B6C7-6DEA80D477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B7DABF-3514-42FE-9317-16983DDF297D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58788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1B4FC51-575A-43DD-ABCF-0FEF693B8F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0D1801C2-2D9E-4C1B-B82B-EC92B942B0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08D550-0702-48D7-A701-9E2A86C34D0C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07/02/2025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A686B4E1-9562-45F2-A2FF-4D73633474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CD0F958E-A421-4FE7-A261-C50A67D244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B7DABF-3514-42FE-9317-16983DDF297D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11924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="" xmlns:a16="http://schemas.microsoft.com/office/drawing/2014/main" id="{22AA492D-8C3D-4996-B975-CDF525B701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08D550-0702-48D7-A701-9E2A86C34D0C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07/02/2025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="" xmlns:a16="http://schemas.microsoft.com/office/drawing/2014/main" id="{D04C36F4-6A3C-46EF-A5A0-40FD0D7E3D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D1C2FFCB-5725-4E40-92EA-00D223E341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B7DABF-3514-42FE-9317-16983DDF297D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16452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9763D99A-E6AC-4F38-B60F-99C6CB380C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C24CAB14-A4B8-4F9D-95FD-DC16AE19A68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86DE820C-F61A-4A9B-B5CF-FD2CD35FAE7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3C3A6CE3-A330-4181-9599-2FC3640FDD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08D550-0702-48D7-A701-9E2A86C34D0C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07/02/2025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AF9C3A1F-32F4-4B3F-8999-329913C4EB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D476139C-B256-48A9-970F-DDED0F3B1B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B7DABF-3514-42FE-9317-16983DDF297D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95656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F9CF6B94-258E-4F3F-8FEA-C1B0F1A08B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>
            <a:extLst>
              <a:ext uri="{FF2B5EF4-FFF2-40B4-BE49-F238E27FC236}">
                <a16:creationId xmlns="" xmlns:a16="http://schemas.microsoft.com/office/drawing/2014/main" id="{9CEA8B88-818F-4E73-8F02-B6BCDCA3994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C98D4E38-411F-452A-B83D-973CF0E01B8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A64EF4BF-E684-4A2F-80AA-C5D4F19A72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08D550-0702-48D7-A701-9E2A86C34D0C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07/02/2025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8EAE8CEF-EB59-4C16-8DAA-403ACA218B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E8B4E6C4-4736-44FE-9D04-D0B8D21C56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B7DABF-3514-42FE-9317-16983DDF297D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30602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="" xmlns:a16="http://schemas.microsoft.com/office/drawing/2014/main" id="{89193377-8094-4419-947C-86C89F8C15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44A51C41-5DD2-495A-A700-02DCFAE0BB9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77631F71-B13D-41EE-A3EE-467061F56B1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08D550-0702-48D7-A701-9E2A86C34D0C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07/02/2025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BA635928-660D-484C-88F7-5122A88D28E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7312AE25-C96A-4970-A1BF-9F01FF18AE8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B7DABF-3514-42FE-9317-16983DDF297D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37148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4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tags" Target="../tags/tag18.xml"/><Relationship Id="rId13" Type="http://schemas.openxmlformats.org/officeDocument/2006/relationships/image" Target="../media/image7.png"/><Relationship Id="rId3" Type="http://schemas.openxmlformats.org/officeDocument/2006/relationships/tags" Target="../tags/tag13.xml"/><Relationship Id="rId7" Type="http://schemas.openxmlformats.org/officeDocument/2006/relationships/tags" Target="../tags/tag17.xml"/><Relationship Id="rId12" Type="http://schemas.openxmlformats.org/officeDocument/2006/relationships/audio" Target="../media/audio1.wav"/><Relationship Id="rId2" Type="http://schemas.openxmlformats.org/officeDocument/2006/relationships/video" Target="../media/media2.mp4"/><Relationship Id="rId1" Type="http://schemas.microsoft.com/office/2007/relationships/media" Target="../media/media2.mp4"/><Relationship Id="rId6" Type="http://schemas.openxmlformats.org/officeDocument/2006/relationships/tags" Target="../tags/tag16.xml"/><Relationship Id="rId11" Type="http://schemas.openxmlformats.org/officeDocument/2006/relationships/slideLayout" Target="../slideLayouts/slideLayout7.xml"/><Relationship Id="rId5" Type="http://schemas.openxmlformats.org/officeDocument/2006/relationships/tags" Target="../tags/tag15.xml"/><Relationship Id="rId15" Type="http://schemas.openxmlformats.org/officeDocument/2006/relationships/image" Target="../media/image9.png"/><Relationship Id="rId10" Type="http://schemas.openxmlformats.org/officeDocument/2006/relationships/tags" Target="../tags/tag20.xml"/><Relationship Id="rId4" Type="http://schemas.openxmlformats.org/officeDocument/2006/relationships/tags" Target="../tags/tag14.xml"/><Relationship Id="rId9" Type="http://schemas.openxmlformats.org/officeDocument/2006/relationships/tags" Target="../tags/tag19.xml"/><Relationship Id="rId14" Type="http://schemas.openxmlformats.org/officeDocument/2006/relationships/image" Target="../media/image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1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7" Type="http://schemas.openxmlformats.org/officeDocument/2006/relationships/image" Target="../media/image27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9.png"/><Relationship Id="rId2" Type="http://schemas.openxmlformats.org/officeDocument/2006/relationships/video" Target="../media/media2.mp4"/><Relationship Id="rId1" Type="http://schemas.microsoft.com/office/2007/relationships/media" Target="../media/media2.mp4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audio" Target="../media/audio1.wav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audio" Target="../media/audio1.wav"/><Relationship Id="rId3" Type="http://schemas.openxmlformats.org/officeDocument/2006/relationships/tags" Target="../tags/tag3.xml"/><Relationship Id="rId7" Type="http://schemas.openxmlformats.org/officeDocument/2006/relationships/slideLayout" Target="../slideLayouts/slideLayout7.xml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video" Target="../media/media2.mp4"/><Relationship Id="rId11" Type="http://schemas.openxmlformats.org/officeDocument/2006/relationships/image" Target="../media/image9.png"/><Relationship Id="rId5" Type="http://schemas.microsoft.com/office/2007/relationships/media" Target="../media/media2.mp4"/><Relationship Id="rId10" Type="http://schemas.openxmlformats.org/officeDocument/2006/relationships/image" Target="../media/image8.png"/><Relationship Id="rId4" Type="http://schemas.openxmlformats.org/officeDocument/2006/relationships/tags" Target="../tags/tag4.xml"/><Relationship Id="rId9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tags" Target="../tags/tag10.xml"/><Relationship Id="rId13" Type="http://schemas.openxmlformats.org/officeDocument/2006/relationships/audio" Target="../media/audio1.wav"/><Relationship Id="rId18" Type="http://schemas.openxmlformats.org/officeDocument/2006/relationships/image" Target="../media/image13.png"/><Relationship Id="rId3" Type="http://schemas.openxmlformats.org/officeDocument/2006/relationships/tags" Target="../tags/tag5.xml"/><Relationship Id="rId7" Type="http://schemas.openxmlformats.org/officeDocument/2006/relationships/tags" Target="../tags/tag9.xml"/><Relationship Id="rId12" Type="http://schemas.openxmlformats.org/officeDocument/2006/relationships/notesSlide" Target="../notesSlides/notesSlide2.xml"/><Relationship Id="rId17" Type="http://schemas.openxmlformats.org/officeDocument/2006/relationships/image" Target="../media/image12.png"/><Relationship Id="rId2" Type="http://schemas.openxmlformats.org/officeDocument/2006/relationships/video" Target="../media/media2.mp4"/><Relationship Id="rId16" Type="http://schemas.openxmlformats.org/officeDocument/2006/relationships/image" Target="../media/image11.png"/><Relationship Id="rId20" Type="http://schemas.openxmlformats.org/officeDocument/2006/relationships/image" Target="../media/image9.png"/><Relationship Id="rId1" Type="http://schemas.microsoft.com/office/2007/relationships/media" Target="../media/media2.mp4"/><Relationship Id="rId6" Type="http://schemas.openxmlformats.org/officeDocument/2006/relationships/tags" Target="../tags/tag8.xml"/><Relationship Id="rId11" Type="http://schemas.openxmlformats.org/officeDocument/2006/relationships/slideLayout" Target="../slideLayouts/slideLayout7.xml"/><Relationship Id="rId5" Type="http://schemas.openxmlformats.org/officeDocument/2006/relationships/tags" Target="../tags/tag7.xml"/><Relationship Id="rId15" Type="http://schemas.openxmlformats.org/officeDocument/2006/relationships/image" Target="../media/image10.png"/><Relationship Id="rId10" Type="http://schemas.openxmlformats.org/officeDocument/2006/relationships/tags" Target="../tags/tag12.xml"/><Relationship Id="rId19" Type="http://schemas.openxmlformats.org/officeDocument/2006/relationships/image" Target="../media/image14.png"/><Relationship Id="rId4" Type="http://schemas.openxmlformats.org/officeDocument/2006/relationships/tags" Target="../tags/tag6.xml"/><Relationship Id="rId9" Type="http://schemas.openxmlformats.org/officeDocument/2006/relationships/tags" Target="../tags/tag11.xml"/><Relationship Id="rId1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" name="Picture 60">
            <a:extLst>
              <a:ext uri="{FF2B5EF4-FFF2-40B4-BE49-F238E27FC236}">
                <a16:creationId xmlns="" xmlns:a16="http://schemas.microsoft.com/office/drawing/2014/main" id="{193D683F-2301-4EE0-B991-1DF67A1979B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654" t="38564" r="10192" b="30872"/>
          <a:stretch>
            <a:fillRect/>
          </a:stretch>
        </p:blipFill>
        <p:spPr>
          <a:xfrm>
            <a:off x="11234296" y="2743566"/>
            <a:ext cx="834635" cy="2005819"/>
          </a:xfrm>
          <a:custGeom>
            <a:avLst/>
            <a:gdLst>
              <a:gd name="connsiteX0" fmla="*/ 0 w 872197"/>
              <a:gd name="connsiteY0" fmla="*/ 0 h 2096089"/>
              <a:gd name="connsiteX1" fmla="*/ 872197 w 872197"/>
              <a:gd name="connsiteY1" fmla="*/ 0 h 2096089"/>
              <a:gd name="connsiteX2" fmla="*/ 872197 w 872197"/>
              <a:gd name="connsiteY2" fmla="*/ 2096089 h 2096089"/>
              <a:gd name="connsiteX3" fmla="*/ 0 w 872197"/>
              <a:gd name="connsiteY3" fmla="*/ 2096089 h 20960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72197" h="2096089">
                <a:moveTo>
                  <a:pt x="0" y="0"/>
                </a:moveTo>
                <a:lnTo>
                  <a:pt x="872197" y="0"/>
                </a:lnTo>
                <a:lnTo>
                  <a:pt x="872197" y="2096089"/>
                </a:lnTo>
                <a:lnTo>
                  <a:pt x="0" y="2096089"/>
                </a:lnTo>
                <a:close/>
              </a:path>
            </a:pathLst>
          </a:custGeom>
        </p:spPr>
      </p:pic>
      <p:pic>
        <p:nvPicPr>
          <p:cNvPr id="57" name="Picture 56">
            <a:extLst>
              <a:ext uri="{FF2B5EF4-FFF2-40B4-BE49-F238E27FC236}">
                <a16:creationId xmlns="" xmlns:a16="http://schemas.microsoft.com/office/drawing/2014/main" id="{AD889A29-CCC0-463D-B93B-C06D10BC8D1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942" t="47795" r="17904" b="12731"/>
          <a:stretch>
            <a:fillRect/>
          </a:stretch>
        </p:blipFill>
        <p:spPr>
          <a:xfrm>
            <a:off x="10334599" y="3349350"/>
            <a:ext cx="834635" cy="2590566"/>
          </a:xfrm>
          <a:custGeom>
            <a:avLst/>
            <a:gdLst>
              <a:gd name="connsiteX0" fmla="*/ 0 w 872197"/>
              <a:gd name="connsiteY0" fmla="*/ 0 h 2707152"/>
              <a:gd name="connsiteX1" fmla="*/ 872197 w 872197"/>
              <a:gd name="connsiteY1" fmla="*/ 0 h 2707152"/>
              <a:gd name="connsiteX2" fmla="*/ 872197 w 872197"/>
              <a:gd name="connsiteY2" fmla="*/ 2707152 h 2707152"/>
              <a:gd name="connsiteX3" fmla="*/ 0 w 872197"/>
              <a:gd name="connsiteY3" fmla="*/ 2707152 h 27071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72197" h="2707152">
                <a:moveTo>
                  <a:pt x="0" y="0"/>
                </a:moveTo>
                <a:lnTo>
                  <a:pt x="872197" y="0"/>
                </a:lnTo>
                <a:lnTo>
                  <a:pt x="872197" y="2707152"/>
                </a:lnTo>
                <a:lnTo>
                  <a:pt x="0" y="2707152"/>
                </a:lnTo>
                <a:close/>
              </a:path>
            </a:pathLst>
          </a:custGeom>
        </p:spPr>
      </p:pic>
      <p:pic>
        <p:nvPicPr>
          <p:cNvPr id="55" name="Picture 54">
            <a:extLst>
              <a:ext uri="{FF2B5EF4-FFF2-40B4-BE49-F238E27FC236}">
                <a16:creationId xmlns="" xmlns:a16="http://schemas.microsoft.com/office/drawing/2014/main" id="{2ED92062-8774-4DD9-B027-E6F87878B0F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942" t="26667" r="17904" b="53596"/>
          <a:stretch>
            <a:fillRect/>
          </a:stretch>
        </p:blipFill>
        <p:spPr>
          <a:xfrm>
            <a:off x="10334599" y="1962779"/>
            <a:ext cx="834635" cy="1295283"/>
          </a:xfrm>
          <a:custGeom>
            <a:avLst/>
            <a:gdLst>
              <a:gd name="connsiteX0" fmla="*/ 0 w 872197"/>
              <a:gd name="connsiteY0" fmla="*/ 0 h 1353576"/>
              <a:gd name="connsiteX1" fmla="*/ 872197 w 872197"/>
              <a:gd name="connsiteY1" fmla="*/ 0 h 1353576"/>
              <a:gd name="connsiteX2" fmla="*/ 872197 w 872197"/>
              <a:gd name="connsiteY2" fmla="*/ 1353576 h 1353576"/>
              <a:gd name="connsiteX3" fmla="*/ 0 w 872197"/>
              <a:gd name="connsiteY3" fmla="*/ 1353576 h 13535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72197" h="1353576">
                <a:moveTo>
                  <a:pt x="0" y="0"/>
                </a:moveTo>
                <a:lnTo>
                  <a:pt x="872197" y="0"/>
                </a:lnTo>
                <a:lnTo>
                  <a:pt x="872197" y="1353576"/>
                </a:lnTo>
                <a:lnTo>
                  <a:pt x="0" y="1353576"/>
                </a:lnTo>
                <a:close/>
              </a:path>
            </a:pathLst>
          </a:custGeom>
        </p:spPr>
      </p:pic>
      <p:pic>
        <p:nvPicPr>
          <p:cNvPr id="53" name="Picture 52">
            <a:extLst>
              <a:ext uri="{FF2B5EF4-FFF2-40B4-BE49-F238E27FC236}">
                <a16:creationId xmlns="" xmlns:a16="http://schemas.microsoft.com/office/drawing/2014/main" id="{02251A26-4082-4E7A-9BE3-328E90B8FDF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288" t="54171" r="25558" b="8316"/>
          <a:stretch>
            <a:fillRect/>
          </a:stretch>
        </p:blipFill>
        <p:spPr>
          <a:xfrm>
            <a:off x="9441627" y="3767792"/>
            <a:ext cx="834635" cy="2461837"/>
          </a:xfrm>
          <a:custGeom>
            <a:avLst/>
            <a:gdLst>
              <a:gd name="connsiteX0" fmla="*/ 0 w 872197"/>
              <a:gd name="connsiteY0" fmla="*/ 0 h 2572629"/>
              <a:gd name="connsiteX1" fmla="*/ 872197 w 872197"/>
              <a:gd name="connsiteY1" fmla="*/ 0 h 2572629"/>
              <a:gd name="connsiteX2" fmla="*/ 872197 w 872197"/>
              <a:gd name="connsiteY2" fmla="*/ 2572629 h 2572629"/>
              <a:gd name="connsiteX3" fmla="*/ 0 w 872197"/>
              <a:gd name="connsiteY3" fmla="*/ 2572629 h 25726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72197" h="2572629">
                <a:moveTo>
                  <a:pt x="0" y="0"/>
                </a:moveTo>
                <a:lnTo>
                  <a:pt x="872197" y="0"/>
                </a:lnTo>
                <a:lnTo>
                  <a:pt x="872197" y="2572629"/>
                </a:lnTo>
                <a:lnTo>
                  <a:pt x="0" y="2572629"/>
                </a:lnTo>
                <a:close/>
              </a:path>
            </a:pathLst>
          </a:custGeom>
        </p:spPr>
      </p:pic>
      <p:pic>
        <p:nvPicPr>
          <p:cNvPr id="51" name="Picture 50">
            <a:extLst>
              <a:ext uri="{FF2B5EF4-FFF2-40B4-BE49-F238E27FC236}">
                <a16:creationId xmlns="" xmlns:a16="http://schemas.microsoft.com/office/drawing/2014/main" id="{AE0DA45B-EBDF-4916-BE06-E3D15050286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288" t="15897" r="25558" b="46590"/>
          <a:stretch>
            <a:fillRect/>
          </a:stretch>
        </p:blipFill>
        <p:spPr>
          <a:xfrm>
            <a:off x="9441627" y="1256031"/>
            <a:ext cx="834635" cy="2461837"/>
          </a:xfrm>
          <a:custGeom>
            <a:avLst/>
            <a:gdLst>
              <a:gd name="connsiteX0" fmla="*/ 0 w 872197"/>
              <a:gd name="connsiteY0" fmla="*/ 0 h 2572629"/>
              <a:gd name="connsiteX1" fmla="*/ 872197 w 872197"/>
              <a:gd name="connsiteY1" fmla="*/ 0 h 2572629"/>
              <a:gd name="connsiteX2" fmla="*/ 872197 w 872197"/>
              <a:gd name="connsiteY2" fmla="*/ 2572629 h 2572629"/>
              <a:gd name="connsiteX3" fmla="*/ 0 w 872197"/>
              <a:gd name="connsiteY3" fmla="*/ 2572629 h 25726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72197" h="2572629">
                <a:moveTo>
                  <a:pt x="0" y="0"/>
                </a:moveTo>
                <a:lnTo>
                  <a:pt x="872197" y="0"/>
                </a:lnTo>
                <a:lnTo>
                  <a:pt x="872197" y="2572629"/>
                </a:lnTo>
                <a:lnTo>
                  <a:pt x="0" y="2572629"/>
                </a:lnTo>
                <a:close/>
              </a:path>
            </a:pathLst>
          </a:custGeom>
        </p:spPr>
      </p:pic>
      <p:pic>
        <p:nvPicPr>
          <p:cNvPr id="49" name="Picture 48">
            <a:extLst>
              <a:ext uri="{FF2B5EF4-FFF2-40B4-BE49-F238E27FC236}">
                <a16:creationId xmlns="" xmlns:a16="http://schemas.microsoft.com/office/drawing/2014/main" id="{9BD6017A-5AB6-49E0-BDC4-03FC9B93F70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500" t="72927" r="33346" b="3795"/>
          <a:stretch>
            <a:fillRect/>
          </a:stretch>
        </p:blipFill>
        <p:spPr>
          <a:xfrm>
            <a:off x="8532958" y="4998710"/>
            <a:ext cx="834635" cy="1527638"/>
          </a:xfrm>
          <a:custGeom>
            <a:avLst/>
            <a:gdLst>
              <a:gd name="connsiteX0" fmla="*/ 0 w 872197"/>
              <a:gd name="connsiteY0" fmla="*/ 0 h 1596388"/>
              <a:gd name="connsiteX1" fmla="*/ 872197 w 872197"/>
              <a:gd name="connsiteY1" fmla="*/ 0 h 1596388"/>
              <a:gd name="connsiteX2" fmla="*/ 872197 w 872197"/>
              <a:gd name="connsiteY2" fmla="*/ 1596388 h 1596388"/>
              <a:gd name="connsiteX3" fmla="*/ 0 w 872197"/>
              <a:gd name="connsiteY3" fmla="*/ 1596388 h 15963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72197" h="1596388">
                <a:moveTo>
                  <a:pt x="0" y="0"/>
                </a:moveTo>
                <a:lnTo>
                  <a:pt x="872197" y="0"/>
                </a:lnTo>
                <a:lnTo>
                  <a:pt x="872197" y="1596388"/>
                </a:lnTo>
                <a:lnTo>
                  <a:pt x="0" y="1596388"/>
                </a:lnTo>
                <a:close/>
              </a:path>
            </a:pathLst>
          </a:custGeom>
        </p:spPr>
      </p:pic>
      <p:pic>
        <p:nvPicPr>
          <p:cNvPr id="47" name="Picture 46">
            <a:extLst>
              <a:ext uri="{FF2B5EF4-FFF2-40B4-BE49-F238E27FC236}">
                <a16:creationId xmlns="" xmlns:a16="http://schemas.microsoft.com/office/drawing/2014/main" id="{0413CEC1-0B66-4BDB-9E10-8FAF686AF5B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500" t="44162" r="33346" b="28205"/>
          <a:stretch>
            <a:fillRect/>
          </a:stretch>
        </p:blipFill>
        <p:spPr>
          <a:xfrm>
            <a:off x="8532958" y="3110965"/>
            <a:ext cx="834635" cy="1813422"/>
          </a:xfrm>
          <a:custGeom>
            <a:avLst/>
            <a:gdLst>
              <a:gd name="connsiteX0" fmla="*/ 0 w 872197"/>
              <a:gd name="connsiteY0" fmla="*/ 0 h 1895033"/>
              <a:gd name="connsiteX1" fmla="*/ 872197 w 872197"/>
              <a:gd name="connsiteY1" fmla="*/ 0 h 1895033"/>
              <a:gd name="connsiteX2" fmla="*/ 872197 w 872197"/>
              <a:gd name="connsiteY2" fmla="*/ 1895033 h 1895033"/>
              <a:gd name="connsiteX3" fmla="*/ 0 w 872197"/>
              <a:gd name="connsiteY3" fmla="*/ 1895033 h 18950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72197" h="1895033">
                <a:moveTo>
                  <a:pt x="0" y="0"/>
                </a:moveTo>
                <a:lnTo>
                  <a:pt x="872197" y="0"/>
                </a:lnTo>
                <a:lnTo>
                  <a:pt x="872197" y="1895033"/>
                </a:lnTo>
                <a:lnTo>
                  <a:pt x="0" y="1895033"/>
                </a:lnTo>
                <a:close/>
              </a:path>
            </a:pathLst>
          </a:custGeom>
        </p:spPr>
      </p:pic>
      <p:pic>
        <p:nvPicPr>
          <p:cNvPr id="45" name="Picture 44">
            <a:extLst>
              <a:ext uri="{FF2B5EF4-FFF2-40B4-BE49-F238E27FC236}">
                <a16:creationId xmlns="" xmlns:a16="http://schemas.microsoft.com/office/drawing/2014/main" id="{C787AC85-4B10-48C6-AD9D-91EB86863F1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500" t="5684" r="33346" b="56803"/>
          <a:stretch>
            <a:fillRect/>
          </a:stretch>
        </p:blipFill>
        <p:spPr>
          <a:xfrm>
            <a:off x="8532958" y="585744"/>
            <a:ext cx="834635" cy="2461837"/>
          </a:xfrm>
          <a:custGeom>
            <a:avLst/>
            <a:gdLst>
              <a:gd name="connsiteX0" fmla="*/ 0 w 872197"/>
              <a:gd name="connsiteY0" fmla="*/ 0 h 2572629"/>
              <a:gd name="connsiteX1" fmla="*/ 872197 w 872197"/>
              <a:gd name="connsiteY1" fmla="*/ 0 h 2572629"/>
              <a:gd name="connsiteX2" fmla="*/ 872197 w 872197"/>
              <a:gd name="connsiteY2" fmla="*/ 2572629 h 2572629"/>
              <a:gd name="connsiteX3" fmla="*/ 0 w 872197"/>
              <a:gd name="connsiteY3" fmla="*/ 2572629 h 25726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72197" h="2572629">
                <a:moveTo>
                  <a:pt x="0" y="0"/>
                </a:moveTo>
                <a:lnTo>
                  <a:pt x="872197" y="0"/>
                </a:lnTo>
                <a:lnTo>
                  <a:pt x="872197" y="2572629"/>
                </a:lnTo>
                <a:lnTo>
                  <a:pt x="0" y="2572629"/>
                </a:lnTo>
                <a:close/>
              </a:path>
            </a:pathLst>
          </a:custGeom>
        </p:spPr>
      </p:pic>
      <p:pic>
        <p:nvPicPr>
          <p:cNvPr id="43" name="Picture 42">
            <a:extLst>
              <a:ext uri="{FF2B5EF4-FFF2-40B4-BE49-F238E27FC236}">
                <a16:creationId xmlns="" xmlns:a16="http://schemas.microsoft.com/office/drawing/2014/main" id="{EB6D7E56-97DD-4416-85EA-36207B889F8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923" t="53726" r="40923" b="9744"/>
          <a:stretch>
            <a:fillRect/>
          </a:stretch>
        </p:blipFill>
        <p:spPr>
          <a:xfrm>
            <a:off x="7648958" y="3738621"/>
            <a:ext cx="834635" cy="2397332"/>
          </a:xfrm>
          <a:custGeom>
            <a:avLst/>
            <a:gdLst>
              <a:gd name="connsiteX0" fmla="*/ 0 w 872197"/>
              <a:gd name="connsiteY0" fmla="*/ 0 h 2505221"/>
              <a:gd name="connsiteX1" fmla="*/ 872197 w 872197"/>
              <a:gd name="connsiteY1" fmla="*/ 0 h 2505221"/>
              <a:gd name="connsiteX2" fmla="*/ 872197 w 872197"/>
              <a:gd name="connsiteY2" fmla="*/ 2505221 h 2505221"/>
              <a:gd name="connsiteX3" fmla="*/ 0 w 872197"/>
              <a:gd name="connsiteY3" fmla="*/ 2505221 h 25052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72197" h="2505221">
                <a:moveTo>
                  <a:pt x="0" y="0"/>
                </a:moveTo>
                <a:lnTo>
                  <a:pt x="872197" y="0"/>
                </a:lnTo>
                <a:lnTo>
                  <a:pt x="872197" y="2505221"/>
                </a:lnTo>
                <a:lnTo>
                  <a:pt x="0" y="2505221"/>
                </a:lnTo>
                <a:close/>
              </a:path>
            </a:pathLst>
          </a:custGeom>
        </p:spPr>
      </p:pic>
      <p:pic>
        <p:nvPicPr>
          <p:cNvPr id="41" name="Picture 40">
            <a:extLst>
              <a:ext uri="{FF2B5EF4-FFF2-40B4-BE49-F238E27FC236}">
                <a16:creationId xmlns="" xmlns:a16="http://schemas.microsoft.com/office/drawing/2014/main" id="{20EAF02F-333E-4085-A5D3-641D62312C4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923" t="27538" r="40923" b="47350"/>
          <a:stretch>
            <a:fillRect/>
          </a:stretch>
        </p:blipFill>
        <p:spPr>
          <a:xfrm>
            <a:off x="7648958" y="2019991"/>
            <a:ext cx="834635" cy="1647955"/>
          </a:xfrm>
          <a:custGeom>
            <a:avLst/>
            <a:gdLst>
              <a:gd name="connsiteX0" fmla="*/ 0 w 872197"/>
              <a:gd name="connsiteY0" fmla="*/ 0 h 1722120"/>
              <a:gd name="connsiteX1" fmla="*/ 872197 w 872197"/>
              <a:gd name="connsiteY1" fmla="*/ 0 h 1722120"/>
              <a:gd name="connsiteX2" fmla="*/ 872197 w 872197"/>
              <a:gd name="connsiteY2" fmla="*/ 1722120 h 1722120"/>
              <a:gd name="connsiteX3" fmla="*/ 0 w 872197"/>
              <a:gd name="connsiteY3" fmla="*/ 1722120 h 17221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72197" h="1722120">
                <a:moveTo>
                  <a:pt x="0" y="0"/>
                </a:moveTo>
                <a:lnTo>
                  <a:pt x="872197" y="0"/>
                </a:lnTo>
                <a:lnTo>
                  <a:pt x="872197" y="1722120"/>
                </a:lnTo>
                <a:lnTo>
                  <a:pt x="0" y="1722120"/>
                </a:lnTo>
                <a:close/>
              </a:path>
            </a:pathLst>
          </a:custGeom>
        </p:spPr>
      </p:pic>
      <p:pic>
        <p:nvPicPr>
          <p:cNvPr id="39" name="Picture 38">
            <a:extLst>
              <a:ext uri="{FF2B5EF4-FFF2-40B4-BE49-F238E27FC236}">
                <a16:creationId xmlns="" xmlns:a16="http://schemas.microsoft.com/office/drawing/2014/main" id="{23AE5AD8-94D1-4BC8-83CC-427D0B4E9F2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923" t="1812" r="40923" b="73333"/>
          <a:stretch>
            <a:fillRect/>
          </a:stretch>
        </p:blipFill>
        <p:spPr>
          <a:xfrm>
            <a:off x="7648958" y="331652"/>
            <a:ext cx="834635" cy="1631127"/>
          </a:xfrm>
          <a:custGeom>
            <a:avLst/>
            <a:gdLst>
              <a:gd name="connsiteX0" fmla="*/ 0 w 872197"/>
              <a:gd name="connsiteY0" fmla="*/ 0 h 1704534"/>
              <a:gd name="connsiteX1" fmla="*/ 872197 w 872197"/>
              <a:gd name="connsiteY1" fmla="*/ 0 h 1704534"/>
              <a:gd name="connsiteX2" fmla="*/ 872197 w 872197"/>
              <a:gd name="connsiteY2" fmla="*/ 1704534 h 1704534"/>
              <a:gd name="connsiteX3" fmla="*/ 0 w 872197"/>
              <a:gd name="connsiteY3" fmla="*/ 1704534 h 17045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72197" h="1704534">
                <a:moveTo>
                  <a:pt x="0" y="0"/>
                </a:moveTo>
                <a:lnTo>
                  <a:pt x="872197" y="0"/>
                </a:lnTo>
                <a:lnTo>
                  <a:pt x="872197" y="1704534"/>
                </a:lnTo>
                <a:lnTo>
                  <a:pt x="0" y="1704534"/>
                </a:lnTo>
                <a:close/>
              </a:path>
            </a:pathLst>
          </a:custGeom>
        </p:spPr>
      </p:pic>
      <p:pic>
        <p:nvPicPr>
          <p:cNvPr id="37" name="Picture 36">
            <a:extLst>
              <a:ext uri="{FF2B5EF4-FFF2-40B4-BE49-F238E27FC236}">
                <a16:creationId xmlns="" xmlns:a16="http://schemas.microsoft.com/office/drawing/2014/main" id="{20F526B4-E8F1-4781-8674-F083D5C7B58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308" t="69128" r="48538" b="5761"/>
          <a:stretch>
            <a:fillRect/>
          </a:stretch>
        </p:blipFill>
        <p:spPr>
          <a:xfrm>
            <a:off x="6760475" y="4749384"/>
            <a:ext cx="834635" cy="1647954"/>
          </a:xfrm>
          <a:custGeom>
            <a:avLst/>
            <a:gdLst>
              <a:gd name="connsiteX0" fmla="*/ 0 w 872197"/>
              <a:gd name="connsiteY0" fmla="*/ 0 h 1722119"/>
              <a:gd name="connsiteX1" fmla="*/ 872197 w 872197"/>
              <a:gd name="connsiteY1" fmla="*/ 0 h 1722119"/>
              <a:gd name="connsiteX2" fmla="*/ 872197 w 872197"/>
              <a:gd name="connsiteY2" fmla="*/ 1722119 h 1722119"/>
              <a:gd name="connsiteX3" fmla="*/ 0 w 872197"/>
              <a:gd name="connsiteY3" fmla="*/ 1722119 h 17221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72197" h="1722119">
                <a:moveTo>
                  <a:pt x="0" y="0"/>
                </a:moveTo>
                <a:lnTo>
                  <a:pt x="872197" y="0"/>
                </a:lnTo>
                <a:lnTo>
                  <a:pt x="872197" y="1722119"/>
                </a:lnTo>
                <a:lnTo>
                  <a:pt x="0" y="1722119"/>
                </a:lnTo>
                <a:close/>
              </a:path>
            </a:pathLst>
          </a:custGeom>
        </p:spPr>
      </p:pic>
      <p:pic>
        <p:nvPicPr>
          <p:cNvPr id="35" name="Picture 34">
            <a:extLst>
              <a:ext uri="{FF2B5EF4-FFF2-40B4-BE49-F238E27FC236}">
                <a16:creationId xmlns="" xmlns:a16="http://schemas.microsoft.com/office/drawing/2014/main" id="{2B2A6512-CE76-48C3-8250-988990877C3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308" t="42991" r="48538" b="31897"/>
          <a:stretch>
            <a:fillRect/>
          </a:stretch>
        </p:blipFill>
        <p:spPr>
          <a:xfrm>
            <a:off x="6760475" y="3034119"/>
            <a:ext cx="834635" cy="1647954"/>
          </a:xfrm>
          <a:custGeom>
            <a:avLst/>
            <a:gdLst>
              <a:gd name="connsiteX0" fmla="*/ 0 w 872197"/>
              <a:gd name="connsiteY0" fmla="*/ 0 h 1722119"/>
              <a:gd name="connsiteX1" fmla="*/ 872197 w 872197"/>
              <a:gd name="connsiteY1" fmla="*/ 0 h 1722119"/>
              <a:gd name="connsiteX2" fmla="*/ 872197 w 872197"/>
              <a:gd name="connsiteY2" fmla="*/ 1722119 h 1722119"/>
              <a:gd name="connsiteX3" fmla="*/ 0 w 872197"/>
              <a:gd name="connsiteY3" fmla="*/ 1722119 h 17221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72197" h="1722119">
                <a:moveTo>
                  <a:pt x="0" y="0"/>
                </a:moveTo>
                <a:lnTo>
                  <a:pt x="872197" y="0"/>
                </a:lnTo>
                <a:lnTo>
                  <a:pt x="872197" y="1722119"/>
                </a:lnTo>
                <a:lnTo>
                  <a:pt x="0" y="1722119"/>
                </a:lnTo>
                <a:close/>
              </a:path>
            </a:pathLst>
          </a:custGeom>
        </p:spPr>
      </p:pic>
      <p:pic>
        <p:nvPicPr>
          <p:cNvPr id="33" name="Picture 32">
            <a:extLst>
              <a:ext uri="{FF2B5EF4-FFF2-40B4-BE49-F238E27FC236}">
                <a16:creationId xmlns="" xmlns:a16="http://schemas.microsoft.com/office/drawing/2014/main" id="{B0646AFF-C19B-43C8-8669-0D4FCC698D4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308" t="2017" r="48538" b="57829"/>
          <a:stretch>
            <a:fillRect/>
          </a:stretch>
        </p:blipFill>
        <p:spPr>
          <a:xfrm>
            <a:off x="6760475" y="345112"/>
            <a:ext cx="834635" cy="2635158"/>
          </a:xfrm>
          <a:custGeom>
            <a:avLst/>
            <a:gdLst>
              <a:gd name="connsiteX0" fmla="*/ 0 w 872197"/>
              <a:gd name="connsiteY0" fmla="*/ 0 h 2753751"/>
              <a:gd name="connsiteX1" fmla="*/ 872197 w 872197"/>
              <a:gd name="connsiteY1" fmla="*/ 0 h 2753751"/>
              <a:gd name="connsiteX2" fmla="*/ 872197 w 872197"/>
              <a:gd name="connsiteY2" fmla="*/ 2753751 h 2753751"/>
              <a:gd name="connsiteX3" fmla="*/ 0 w 872197"/>
              <a:gd name="connsiteY3" fmla="*/ 2753751 h 27537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72197" h="2753751">
                <a:moveTo>
                  <a:pt x="0" y="0"/>
                </a:moveTo>
                <a:lnTo>
                  <a:pt x="872197" y="0"/>
                </a:lnTo>
                <a:lnTo>
                  <a:pt x="872197" y="2753751"/>
                </a:lnTo>
                <a:lnTo>
                  <a:pt x="0" y="2753751"/>
                </a:lnTo>
                <a:close/>
              </a:path>
            </a:pathLst>
          </a:custGeom>
        </p:spPr>
      </p:pic>
      <p:pic>
        <p:nvPicPr>
          <p:cNvPr id="31" name="Picture 30">
            <a:extLst>
              <a:ext uri="{FF2B5EF4-FFF2-40B4-BE49-F238E27FC236}">
                <a16:creationId xmlns="" xmlns:a16="http://schemas.microsoft.com/office/drawing/2014/main" id="{CEAF1C89-4E83-4A0A-801E-58E45E163BD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692" t="50821" r="56154" b="20410"/>
          <a:stretch>
            <a:fillRect/>
          </a:stretch>
        </p:blipFill>
        <p:spPr>
          <a:xfrm>
            <a:off x="5871990" y="3547913"/>
            <a:ext cx="834634" cy="1888024"/>
          </a:xfrm>
          <a:custGeom>
            <a:avLst/>
            <a:gdLst>
              <a:gd name="connsiteX0" fmla="*/ 0 w 872196"/>
              <a:gd name="connsiteY0" fmla="*/ 0 h 1972993"/>
              <a:gd name="connsiteX1" fmla="*/ 872196 w 872196"/>
              <a:gd name="connsiteY1" fmla="*/ 0 h 1972993"/>
              <a:gd name="connsiteX2" fmla="*/ 872196 w 872196"/>
              <a:gd name="connsiteY2" fmla="*/ 1972993 h 1972993"/>
              <a:gd name="connsiteX3" fmla="*/ 0 w 872196"/>
              <a:gd name="connsiteY3" fmla="*/ 1972993 h 19729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72196" h="1972993">
                <a:moveTo>
                  <a:pt x="0" y="0"/>
                </a:moveTo>
                <a:lnTo>
                  <a:pt x="872196" y="0"/>
                </a:lnTo>
                <a:lnTo>
                  <a:pt x="872196" y="1972993"/>
                </a:lnTo>
                <a:lnTo>
                  <a:pt x="0" y="1972993"/>
                </a:lnTo>
                <a:close/>
              </a:path>
            </a:pathLst>
          </a:custGeom>
        </p:spPr>
      </p:pic>
      <p:pic>
        <p:nvPicPr>
          <p:cNvPr id="29" name="Picture 28">
            <a:extLst>
              <a:ext uri="{FF2B5EF4-FFF2-40B4-BE49-F238E27FC236}">
                <a16:creationId xmlns="" xmlns:a16="http://schemas.microsoft.com/office/drawing/2014/main" id="{B121C233-76FF-4855-B83C-4E00783A3A9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692" t="9846" r="56154" b="50000"/>
          <a:stretch>
            <a:fillRect/>
          </a:stretch>
        </p:blipFill>
        <p:spPr>
          <a:xfrm>
            <a:off x="5871990" y="858906"/>
            <a:ext cx="834634" cy="2635158"/>
          </a:xfrm>
          <a:custGeom>
            <a:avLst/>
            <a:gdLst>
              <a:gd name="connsiteX0" fmla="*/ 0 w 872196"/>
              <a:gd name="connsiteY0" fmla="*/ 0 h 2753751"/>
              <a:gd name="connsiteX1" fmla="*/ 872196 w 872196"/>
              <a:gd name="connsiteY1" fmla="*/ 0 h 2753751"/>
              <a:gd name="connsiteX2" fmla="*/ 872196 w 872196"/>
              <a:gd name="connsiteY2" fmla="*/ 2753751 h 2753751"/>
              <a:gd name="connsiteX3" fmla="*/ 0 w 872196"/>
              <a:gd name="connsiteY3" fmla="*/ 2753751 h 27537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72196" h="2753751">
                <a:moveTo>
                  <a:pt x="0" y="0"/>
                </a:moveTo>
                <a:lnTo>
                  <a:pt x="872196" y="0"/>
                </a:lnTo>
                <a:lnTo>
                  <a:pt x="872196" y="2753751"/>
                </a:lnTo>
                <a:lnTo>
                  <a:pt x="0" y="2753751"/>
                </a:lnTo>
                <a:close/>
              </a:path>
            </a:pathLst>
          </a:custGeom>
        </p:spPr>
      </p:pic>
      <p:pic>
        <p:nvPicPr>
          <p:cNvPr id="27" name="Picture 26">
            <a:extLst>
              <a:ext uri="{FF2B5EF4-FFF2-40B4-BE49-F238E27FC236}">
                <a16:creationId xmlns="" xmlns:a16="http://schemas.microsoft.com/office/drawing/2014/main" id="{D0562246-1473-4A48-A02A-8C5E676CAFF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077" t="6359" r="63769" b="71692"/>
          <a:stretch>
            <a:fillRect/>
          </a:stretch>
        </p:blipFill>
        <p:spPr>
          <a:xfrm>
            <a:off x="4983505" y="630057"/>
            <a:ext cx="834636" cy="1440418"/>
          </a:xfrm>
          <a:custGeom>
            <a:avLst/>
            <a:gdLst>
              <a:gd name="connsiteX0" fmla="*/ 0 w 872198"/>
              <a:gd name="connsiteY0" fmla="*/ 0 h 1505243"/>
              <a:gd name="connsiteX1" fmla="*/ 872198 w 872198"/>
              <a:gd name="connsiteY1" fmla="*/ 0 h 1505243"/>
              <a:gd name="connsiteX2" fmla="*/ 872198 w 872198"/>
              <a:gd name="connsiteY2" fmla="*/ 1505243 h 1505243"/>
              <a:gd name="connsiteX3" fmla="*/ 0 w 872198"/>
              <a:gd name="connsiteY3" fmla="*/ 1505243 h 15052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72198" h="1505243">
                <a:moveTo>
                  <a:pt x="0" y="0"/>
                </a:moveTo>
                <a:lnTo>
                  <a:pt x="872198" y="0"/>
                </a:lnTo>
                <a:lnTo>
                  <a:pt x="872198" y="1505243"/>
                </a:lnTo>
                <a:lnTo>
                  <a:pt x="0" y="1505243"/>
                </a:lnTo>
                <a:close/>
              </a:path>
            </a:pathLst>
          </a:custGeom>
        </p:spPr>
      </p:pic>
      <p:pic>
        <p:nvPicPr>
          <p:cNvPr id="25" name="Picture 24">
            <a:extLst>
              <a:ext uri="{FF2B5EF4-FFF2-40B4-BE49-F238E27FC236}">
                <a16:creationId xmlns="" xmlns:a16="http://schemas.microsoft.com/office/drawing/2014/main" id="{AF6B6C76-6276-40D6-B6CB-709B7FAD0DF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077" t="29128" r="63769" b="34974"/>
          <a:stretch>
            <a:fillRect/>
          </a:stretch>
        </p:blipFill>
        <p:spPr>
          <a:xfrm>
            <a:off x="4983505" y="2124320"/>
            <a:ext cx="834636" cy="2355825"/>
          </a:xfrm>
          <a:custGeom>
            <a:avLst/>
            <a:gdLst>
              <a:gd name="connsiteX0" fmla="*/ 0 w 872198"/>
              <a:gd name="connsiteY0" fmla="*/ 0 h 2461846"/>
              <a:gd name="connsiteX1" fmla="*/ 872198 w 872198"/>
              <a:gd name="connsiteY1" fmla="*/ 0 h 2461846"/>
              <a:gd name="connsiteX2" fmla="*/ 872198 w 872198"/>
              <a:gd name="connsiteY2" fmla="*/ 2461846 h 2461846"/>
              <a:gd name="connsiteX3" fmla="*/ 0 w 872198"/>
              <a:gd name="connsiteY3" fmla="*/ 2461846 h 24618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72198" h="2461846">
                <a:moveTo>
                  <a:pt x="0" y="0"/>
                </a:moveTo>
                <a:lnTo>
                  <a:pt x="872198" y="0"/>
                </a:lnTo>
                <a:lnTo>
                  <a:pt x="872198" y="2461846"/>
                </a:lnTo>
                <a:lnTo>
                  <a:pt x="0" y="2461846"/>
                </a:lnTo>
                <a:close/>
              </a:path>
            </a:pathLst>
          </a:custGeom>
        </p:spPr>
      </p:pic>
      <p:sp>
        <p:nvSpPr>
          <p:cNvPr id="63" name="TextBox 62">
            <a:extLst>
              <a:ext uri="{FF2B5EF4-FFF2-40B4-BE49-F238E27FC236}">
                <a16:creationId xmlns="" xmlns:a16="http://schemas.microsoft.com/office/drawing/2014/main" id="{3A460BF5-8FF7-4941-B35D-C24D2964EB74}"/>
              </a:ext>
            </a:extLst>
          </p:cNvPr>
          <p:cNvSpPr txBox="1"/>
          <p:nvPr/>
        </p:nvSpPr>
        <p:spPr>
          <a:xfrm>
            <a:off x="1688436" y="2279968"/>
            <a:ext cx="184863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err="1">
                <a:solidFill>
                  <a:prstClr val="black"/>
                </a:solidFill>
                <a:latin typeface="Fira Sans Condensed Black" panose="020B0A03050000020004" pitchFamily="34" charset="0"/>
              </a:rPr>
              <a:t>Bài</a:t>
            </a:r>
            <a:r>
              <a:rPr lang="en-US" sz="4800" dirty="0">
                <a:solidFill>
                  <a:prstClr val="black"/>
                </a:solidFill>
                <a:latin typeface="Fira Sans Condensed Black" panose="020B0A03050000020004" pitchFamily="34" charset="0"/>
              </a:rPr>
              <a:t> 13:</a:t>
            </a:r>
            <a:endParaRPr lang="vi-VN" sz="4800" dirty="0">
              <a:solidFill>
                <a:prstClr val="black"/>
              </a:solidFill>
            </a:endParaRPr>
          </a:p>
        </p:txBody>
      </p:sp>
      <p:sp>
        <p:nvSpPr>
          <p:cNvPr id="65" name="TextBox 64">
            <a:extLst>
              <a:ext uri="{FF2B5EF4-FFF2-40B4-BE49-F238E27FC236}">
                <a16:creationId xmlns="" xmlns:a16="http://schemas.microsoft.com/office/drawing/2014/main" id="{D7A47573-F07C-4C3C-B09B-5E88D7EA2E9E}"/>
              </a:ext>
            </a:extLst>
          </p:cNvPr>
          <p:cNvSpPr txBox="1"/>
          <p:nvPr/>
        </p:nvSpPr>
        <p:spPr>
          <a:xfrm>
            <a:off x="-100527" y="3160879"/>
            <a:ext cx="5426562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800" dirty="0">
                <a:solidFill>
                  <a:prstClr val="black"/>
                </a:solidFill>
                <a:latin typeface="Fira Sans Condensed Black" panose="020B0A03050000020004" pitchFamily="34" charset="0"/>
              </a:rPr>
              <a:t>NĂNG LƯỢNG CỦA DÒNG ĐIỆN VÀ</a:t>
            </a:r>
          </a:p>
          <a:p>
            <a:pPr algn="ctr"/>
            <a:r>
              <a:rPr lang="en-US" sz="4800" dirty="0">
                <a:solidFill>
                  <a:prstClr val="black"/>
                </a:solidFill>
                <a:latin typeface="Fira Sans Condensed Black" panose="020B0A03050000020004" pitchFamily="34" charset="0"/>
              </a:rPr>
              <a:t>CÔNG SUẤT ĐIỆN</a:t>
            </a:r>
            <a:endParaRPr lang="vi-VN" sz="2800" dirty="0">
              <a:solidFill>
                <a:prstClr val="black"/>
              </a:solidFill>
            </a:endParaRPr>
          </a:p>
        </p:txBody>
      </p:sp>
      <p:sp>
        <p:nvSpPr>
          <p:cNvPr id="66" name="TextBox 65">
            <a:extLst>
              <a:ext uri="{FF2B5EF4-FFF2-40B4-BE49-F238E27FC236}">
                <a16:creationId xmlns="" xmlns:a16="http://schemas.microsoft.com/office/drawing/2014/main" id="{AB93C5CC-D59B-4D5C-AF58-04C5F5108968}"/>
              </a:ext>
            </a:extLst>
          </p:cNvPr>
          <p:cNvSpPr txBox="1"/>
          <p:nvPr/>
        </p:nvSpPr>
        <p:spPr>
          <a:xfrm>
            <a:off x="1688436" y="1393396"/>
            <a:ext cx="213814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u="sng" dirty="0">
                <a:solidFill>
                  <a:prstClr val="black"/>
                </a:solidFill>
                <a:latin typeface="Fira Sans Condensed Black" panose="020B0A03050000020004" pitchFamily="34" charset="0"/>
              </a:rPr>
              <a:t>KHTN 9</a:t>
            </a:r>
            <a:endParaRPr lang="vi-VN" sz="4400" u="sng" dirty="0">
              <a:solidFill>
                <a:prstClr val="black"/>
              </a:solidFill>
            </a:endParaRPr>
          </a:p>
        </p:txBody>
      </p:sp>
      <p:grpSp>
        <p:nvGrpSpPr>
          <p:cNvPr id="71" name="Group 70">
            <a:extLst>
              <a:ext uri="{FF2B5EF4-FFF2-40B4-BE49-F238E27FC236}">
                <a16:creationId xmlns="" xmlns:a16="http://schemas.microsoft.com/office/drawing/2014/main" id="{25E3C824-C07E-4005-AFFF-CA1E7AE9DEEA}"/>
              </a:ext>
            </a:extLst>
          </p:cNvPr>
          <p:cNvGrpSpPr/>
          <p:nvPr/>
        </p:nvGrpSpPr>
        <p:grpSpPr>
          <a:xfrm>
            <a:off x="0" y="6719668"/>
            <a:ext cx="12192000" cy="152400"/>
            <a:chOff x="0" y="6705600"/>
            <a:chExt cx="12192000" cy="152400"/>
          </a:xfrm>
        </p:grpSpPr>
        <p:sp>
          <p:nvSpPr>
            <p:cNvPr id="72" name="Rectangle 71">
              <a:extLst>
                <a:ext uri="{FF2B5EF4-FFF2-40B4-BE49-F238E27FC236}">
                  <a16:creationId xmlns="" xmlns:a16="http://schemas.microsoft.com/office/drawing/2014/main" id="{B8B84D8C-C9F4-4C25-A992-57C70D99B5FF}"/>
                </a:ext>
              </a:extLst>
            </p:cNvPr>
            <p:cNvSpPr/>
            <p:nvPr/>
          </p:nvSpPr>
          <p:spPr>
            <a:xfrm>
              <a:off x="0" y="6705600"/>
              <a:ext cx="3048000" cy="152400"/>
            </a:xfrm>
            <a:prstGeom prst="rect">
              <a:avLst/>
            </a:prstGeom>
            <a:solidFill>
              <a:srgbClr val="F04D4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73" name="Rectangle 72">
              <a:extLst>
                <a:ext uri="{FF2B5EF4-FFF2-40B4-BE49-F238E27FC236}">
                  <a16:creationId xmlns="" xmlns:a16="http://schemas.microsoft.com/office/drawing/2014/main" id="{5FC2F117-6E8C-4E00-95C0-254A8A381B62}"/>
                </a:ext>
              </a:extLst>
            </p:cNvPr>
            <p:cNvSpPr/>
            <p:nvPr/>
          </p:nvSpPr>
          <p:spPr>
            <a:xfrm>
              <a:off x="3048000" y="6705600"/>
              <a:ext cx="3048000" cy="152400"/>
            </a:xfrm>
            <a:prstGeom prst="rect">
              <a:avLst/>
            </a:prstGeom>
            <a:solidFill>
              <a:srgbClr val="39B28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74" name="Rectangle 73">
              <a:extLst>
                <a:ext uri="{FF2B5EF4-FFF2-40B4-BE49-F238E27FC236}">
                  <a16:creationId xmlns="" xmlns:a16="http://schemas.microsoft.com/office/drawing/2014/main" id="{3B93EC31-D76B-47AC-8B9C-47623B318F6D}"/>
                </a:ext>
              </a:extLst>
            </p:cNvPr>
            <p:cNvSpPr/>
            <p:nvPr/>
          </p:nvSpPr>
          <p:spPr>
            <a:xfrm>
              <a:off x="9144000" y="6705600"/>
              <a:ext cx="3048000" cy="152400"/>
            </a:xfrm>
            <a:prstGeom prst="rect">
              <a:avLst/>
            </a:prstGeom>
            <a:solidFill>
              <a:srgbClr val="FBA62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75" name="Rectangle 74">
              <a:extLst>
                <a:ext uri="{FF2B5EF4-FFF2-40B4-BE49-F238E27FC236}">
                  <a16:creationId xmlns="" xmlns:a16="http://schemas.microsoft.com/office/drawing/2014/main" id="{E67CFA6F-FB4E-46BC-BA97-93BDCC0E22C4}"/>
                </a:ext>
              </a:extLst>
            </p:cNvPr>
            <p:cNvSpPr/>
            <p:nvPr/>
          </p:nvSpPr>
          <p:spPr>
            <a:xfrm>
              <a:off x="6096802" y="6705600"/>
              <a:ext cx="3048000" cy="152400"/>
            </a:xfrm>
            <a:prstGeom prst="rect">
              <a:avLst/>
            </a:prstGeom>
            <a:solidFill>
              <a:srgbClr val="4FB1D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</p:grpSp>
      <p:sp>
        <p:nvSpPr>
          <p:cNvPr id="30" name="!!2">
            <a:extLst>
              <a:ext uri="{FF2B5EF4-FFF2-40B4-BE49-F238E27FC236}">
                <a16:creationId xmlns="" xmlns:a16="http://schemas.microsoft.com/office/drawing/2014/main" id="{0A11F2FA-1373-4AC4-AA38-9D7DD9B8014B}"/>
              </a:ext>
            </a:extLst>
          </p:cNvPr>
          <p:cNvSpPr txBox="1"/>
          <p:nvPr/>
        </p:nvSpPr>
        <p:spPr>
          <a:xfrm>
            <a:off x="3537073" y="8241347"/>
            <a:ext cx="4114267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u="sng" dirty="0">
                <a:solidFill>
                  <a:srgbClr val="39B28E"/>
                </a:solidFill>
                <a:latin typeface="Fira Sans Condensed Black" panose="020B0A03050000020004" pitchFamily="34" charset="0"/>
              </a:rPr>
              <a:t>KIỂM TRA BÀI CŨ</a:t>
            </a:r>
            <a:endParaRPr lang="vi-VN" sz="800" u="sng" dirty="0">
              <a:solidFill>
                <a:srgbClr val="39B28E"/>
              </a:solidFill>
            </a:endParaRPr>
          </a:p>
        </p:txBody>
      </p:sp>
      <p:grpSp>
        <p:nvGrpSpPr>
          <p:cNvPr id="32" name="Group 31">
            <a:extLst>
              <a:ext uri="{FF2B5EF4-FFF2-40B4-BE49-F238E27FC236}">
                <a16:creationId xmlns="" xmlns:a16="http://schemas.microsoft.com/office/drawing/2014/main" id="{9CB59D51-3B25-4F62-B815-1D13CF788487}"/>
              </a:ext>
            </a:extLst>
          </p:cNvPr>
          <p:cNvGrpSpPr/>
          <p:nvPr/>
        </p:nvGrpSpPr>
        <p:grpSpPr>
          <a:xfrm>
            <a:off x="11239653" y="238008"/>
            <a:ext cx="660400" cy="660400"/>
            <a:chOff x="6324600" y="-2133600"/>
            <a:chExt cx="1066800" cy="1066800"/>
          </a:xfrm>
        </p:grpSpPr>
        <p:sp>
          <p:nvSpPr>
            <p:cNvPr id="34" name="Oval 33">
              <a:extLst>
                <a:ext uri="{FF2B5EF4-FFF2-40B4-BE49-F238E27FC236}">
                  <a16:creationId xmlns="" xmlns:a16="http://schemas.microsoft.com/office/drawing/2014/main" id="{D9299136-8594-43DE-826F-C0750C3DCA8D}"/>
                </a:ext>
              </a:extLst>
            </p:cNvPr>
            <p:cNvSpPr/>
            <p:nvPr/>
          </p:nvSpPr>
          <p:spPr>
            <a:xfrm>
              <a:off x="6324600" y="-2133600"/>
              <a:ext cx="533400" cy="533400"/>
            </a:xfrm>
            <a:prstGeom prst="ellipse">
              <a:avLst/>
            </a:prstGeom>
            <a:solidFill>
              <a:srgbClr val="F84A4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  <a:latin typeface="#9Slide03 Montserrat ExtraLight" panose="00000300000000000000" pitchFamily="2" charset="0"/>
              </a:endParaRPr>
            </a:p>
          </p:txBody>
        </p:sp>
        <p:sp>
          <p:nvSpPr>
            <p:cNvPr id="36" name="Oval 35">
              <a:extLst>
                <a:ext uri="{FF2B5EF4-FFF2-40B4-BE49-F238E27FC236}">
                  <a16:creationId xmlns="" xmlns:a16="http://schemas.microsoft.com/office/drawing/2014/main" id="{BBD28A34-9508-436A-912C-861109FDC1B6}"/>
                </a:ext>
              </a:extLst>
            </p:cNvPr>
            <p:cNvSpPr/>
            <p:nvPr/>
          </p:nvSpPr>
          <p:spPr>
            <a:xfrm>
              <a:off x="6324600" y="-1600200"/>
              <a:ext cx="533400" cy="533400"/>
            </a:xfrm>
            <a:prstGeom prst="ellipse">
              <a:avLst/>
            </a:prstGeom>
            <a:solidFill>
              <a:srgbClr val="4FB1D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  <a:latin typeface="#9Slide03 Montserrat ExtraLight" panose="00000300000000000000" pitchFamily="2" charset="0"/>
              </a:endParaRPr>
            </a:p>
          </p:txBody>
        </p:sp>
        <p:sp>
          <p:nvSpPr>
            <p:cNvPr id="38" name="Oval 37">
              <a:extLst>
                <a:ext uri="{FF2B5EF4-FFF2-40B4-BE49-F238E27FC236}">
                  <a16:creationId xmlns="" xmlns:a16="http://schemas.microsoft.com/office/drawing/2014/main" id="{4DA1E07F-011B-4E65-B60F-F9B98D7F0F35}"/>
                </a:ext>
              </a:extLst>
            </p:cNvPr>
            <p:cNvSpPr/>
            <p:nvPr/>
          </p:nvSpPr>
          <p:spPr>
            <a:xfrm>
              <a:off x="6858000" y="-2133600"/>
              <a:ext cx="533400" cy="533400"/>
            </a:xfrm>
            <a:prstGeom prst="ellipse">
              <a:avLst/>
            </a:prstGeom>
            <a:solidFill>
              <a:srgbClr val="39B28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  <a:latin typeface="#9Slide03 Montserrat ExtraLight" panose="00000300000000000000" pitchFamily="2" charset="0"/>
              </a:endParaRPr>
            </a:p>
          </p:txBody>
        </p:sp>
        <p:sp>
          <p:nvSpPr>
            <p:cNvPr id="40" name="Oval 39">
              <a:extLst>
                <a:ext uri="{FF2B5EF4-FFF2-40B4-BE49-F238E27FC236}">
                  <a16:creationId xmlns="" xmlns:a16="http://schemas.microsoft.com/office/drawing/2014/main" id="{D39FD8DD-3897-40AD-AAF6-434CA95BC386}"/>
                </a:ext>
              </a:extLst>
            </p:cNvPr>
            <p:cNvSpPr/>
            <p:nvPr/>
          </p:nvSpPr>
          <p:spPr>
            <a:xfrm>
              <a:off x="6858000" y="-1600200"/>
              <a:ext cx="533400" cy="533400"/>
            </a:xfrm>
            <a:prstGeom prst="ellipse">
              <a:avLst/>
            </a:prstGeom>
            <a:solidFill>
              <a:srgbClr val="FBA62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  <a:latin typeface="#9Slide03 Montserrat ExtraLight" panose="00000300000000000000" pitchFamily="2" charset="0"/>
              </a:endParaRPr>
            </a:p>
          </p:txBody>
        </p:sp>
      </p:grpSp>
      <p:pic>
        <p:nvPicPr>
          <p:cNvPr id="1026" name="Picture 2" descr="Sách điện tử Kết nối tri thức với cuộc sống - VniTeach - Giáo viên 4.0">
            <a:extLst>
              <a:ext uri="{FF2B5EF4-FFF2-40B4-BE49-F238E27FC236}">
                <a16:creationId xmlns="" xmlns:a16="http://schemas.microsoft.com/office/drawing/2014/main" id="{1BAEE319-4062-9ABA-B87F-F3CE7CC718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05649"/>
            <a:ext cx="2016265" cy="20162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0421847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>
            <a:extLst>
              <a:ext uri="{FF2B5EF4-FFF2-40B4-BE49-F238E27FC236}">
                <a16:creationId xmlns="" xmlns:a16="http://schemas.microsoft.com/office/drawing/2014/main" id="{37DF7B20-743A-4CA3-9D3E-C402F80FACAA}"/>
              </a:ext>
            </a:extLst>
          </p:cNvPr>
          <p:cNvGrpSpPr/>
          <p:nvPr/>
        </p:nvGrpSpPr>
        <p:grpSpPr>
          <a:xfrm>
            <a:off x="3728748" y="611498"/>
            <a:ext cx="5641682" cy="5612788"/>
            <a:chOff x="3728748" y="611498"/>
            <a:chExt cx="5641682" cy="5612788"/>
          </a:xfrm>
        </p:grpSpPr>
        <p:grpSp>
          <p:nvGrpSpPr>
            <p:cNvPr id="22" name="Group 21">
              <a:extLst>
                <a:ext uri="{FF2B5EF4-FFF2-40B4-BE49-F238E27FC236}">
                  <a16:creationId xmlns="" xmlns:a16="http://schemas.microsoft.com/office/drawing/2014/main" id="{7FAD68D8-6215-498F-91EF-A8483B432821}"/>
                </a:ext>
              </a:extLst>
            </p:cNvPr>
            <p:cNvGrpSpPr/>
            <p:nvPr/>
          </p:nvGrpSpPr>
          <p:grpSpPr>
            <a:xfrm>
              <a:off x="3728748" y="611498"/>
              <a:ext cx="5641682" cy="5612788"/>
              <a:chOff x="3728748" y="611498"/>
              <a:chExt cx="5641682" cy="5612788"/>
            </a:xfrm>
          </p:grpSpPr>
          <p:sp>
            <p:nvSpPr>
              <p:cNvPr id="2" name="Freeform: Shape 1">
                <a:extLst>
                  <a:ext uri="{FF2B5EF4-FFF2-40B4-BE49-F238E27FC236}">
                    <a16:creationId xmlns="" xmlns:a16="http://schemas.microsoft.com/office/drawing/2014/main" id="{ACCB8510-8E84-4634-A3D0-4037890FC3E9}"/>
                  </a:ext>
                </a:extLst>
              </p:cNvPr>
              <p:cNvSpPr/>
              <p:nvPr/>
            </p:nvSpPr>
            <p:spPr>
              <a:xfrm rot="9660636" flipH="1">
                <a:off x="6105114" y="611498"/>
                <a:ext cx="1454307" cy="2503964"/>
              </a:xfrm>
              <a:custGeom>
                <a:avLst/>
                <a:gdLst>
                  <a:gd name="connsiteX0" fmla="*/ 832813 w 1454307"/>
                  <a:gd name="connsiteY0" fmla="*/ 2466839 h 2503964"/>
                  <a:gd name="connsiteX1" fmla="*/ 1336440 w 1454307"/>
                  <a:gd name="connsiteY1" fmla="*/ 2234707 h 2503964"/>
                  <a:gd name="connsiteX2" fmla="*/ 1454307 w 1454307"/>
                  <a:gd name="connsiteY2" fmla="*/ 2156961 h 2503964"/>
                  <a:gd name="connsiteX3" fmla="*/ 0 w 1454307"/>
                  <a:gd name="connsiteY3" fmla="*/ 0 h 2503964"/>
                  <a:gd name="connsiteX4" fmla="*/ 704179 w 1454307"/>
                  <a:gd name="connsiteY4" fmla="*/ 2503964 h 2503964"/>
                  <a:gd name="connsiteX5" fmla="*/ 832813 w 1454307"/>
                  <a:gd name="connsiteY5" fmla="*/ 2466839 h 25039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454307" h="2503964">
                    <a:moveTo>
                      <a:pt x="832813" y="2466839"/>
                    </a:moveTo>
                    <a:cubicBezTo>
                      <a:pt x="1011530" y="2405339"/>
                      <a:pt x="1179785" y="2327184"/>
                      <a:pt x="1336440" y="2234707"/>
                    </a:cubicBezTo>
                    <a:lnTo>
                      <a:pt x="1454307" y="2156961"/>
                    </a:lnTo>
                    <a:lnTo>
                      <a:pt x="0" y="0"/>
                    </a:lnTo>
                    <a:lnTo>
                      <a:pt x="704179" y="2503964"/>
                    </a:lnTo>
                    <a:lnTo>
                      <a:pt x="832813" y="2466839"/>
                    </a:lnTo>
                    <a:close/>
                  </a:path>
                </a:pathLst>
              </a:custGeom>
              <a:solidFill>
                <a:srgbClr val="FFCCC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 sz="2000">
                  <a:solidFill>
                    <a:prstClr val="white"/>
                  </a:solidFill>
                </a:endParaRPr>
              </a:p>
            </p:txBody>
          </p:sp>
          <p:sp>
            <p:nvSpPr>
              <p:cNvPr id="3" name="Freeform: Shape 2">
                <a:extLst>
                  <a:ext uri="{FF2B5EF4-FFF2-40B4-BE49-F238E27FC236}">
                    <a16:creationId xmlns="" xmlns:a16="http://schemas.microsoft.com/office/drawing/2014/main" id="{A2B92689-F734-46A4-A260-CADD4BC44B71}"/>
                  </a:ext>
                </a:extLst>
              </p:cNvPr>
              <p:cNvSpPr/>
              <p:nvPr/>
            </p:nvSpPr>
            <p:spPr>
              <a:xfrm rot="9660636" flipH="1">
                <a:off x="6054684" y="641337"/>
                <a:ext cx="727308" cy="2684929"/>
              </a:xfrm>
              <a:custGeom>
                <a:avLst/>
                <a:gdLst>
                  <a:gd name="connsiteX0" fmla="*/ 727308 w 727308"/>
                  <a:gd name="connsiteY0" fmla="*/ 2586206 h 2684929"/>
                  <a:gd name="connsiteX1" fmla="*/ 0 w 727308"/>
                  <a:gd name="connsiteY1" fmla="*/ 0 h 2684929"/>
                  <a:gd name="connsiteX2" fmla="*/ 0 w 727308"/>
                  <a:gd name="connsiteY2" fmla="*/ 2683180 h 2684929"/>
                  <a:gd name="connsiteX3" fmla="*/ 89999 w 727308"/>
                  <a:gd name="connsiteY3" fmla="*/ 2684929 h 2684929"/>
                  <a:gd name="connsiteX4" fmla="*/ 630583 w 727308"/>
                  <a:gd name="connsiteY4" fmla="*/ 2614122 h 2684929"/>
                  <a:gd name="connsiteX5" fmla="*/ 727308 w 727308"/>
                  <a:gd name="connsiteY5" fmla="*/ 2586206 h 26849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727308" h="2684929">
                    <a:moveTo>
                      <a:pt x="727308" y="2586206"/>
                    </a:moveTo>
                    <a:lnTo>
                      <a:pt x="0" y="0"/>
                    </a:lnTo>
                    <a:lnTo>
                      <a:pt x="0" y="2683180"/>
                    </a:lnTo>
                    <a:lnTo>
                      <a:pt x="89999" y="2684929"/>
                    </a:lnTo>
                    <a:cubicBezTo>
                      <a:pt x="269474" y="2679565"/>
                      <a:pt x="450447" y="2656342"/>
                      <a:pt x="630583" y="2614122"/>
                    </a:cubicBezTo>
                    <a:lnTo>
                      <a:pt x="727308" y="2586206"/>
                    </a:ln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 sz="2000">
                  <a:solidFill>
                    <a:prstClr val="white"/>
                  </a:solidFill>
                </a:endParaRPr>
              </a:p>
            </p:txBody>
          </p:sp>
          <p:sp>
            <p:nvSpPr>
              <p:cNvPr id="4" name="Freeform: Shape 3">
                <a:extLst>
                  <a:ext uri="{FF2B5EF4-FFF2-40B4-BE49-F238E27FC236}">
                    <a16:creationId xmlns="" xmlns:a16="http://schemas.microsoft.com/office/drawing/2014/main" id="{C772A11A-D6B4-40EA-B3D2-D3BAAF74ADEB}"/>
                  </a:ext>
                </a:extLst>
              </p:cNvPr>
              <p:cNvSpPr/>
              <p:nvPr/>
            </p:nvSpPr>
            <p:spPr>
              <a:xfrm rot="9660636" flipH="1">
                <a:off x="6173766" y="855018"/>
                <a:ext cx="2135983" cy="2185471"/>
              </a:xfrm>
              <a:custGeom>
                <a:avLst/>
                <a:gdLst>
                  <a:gd name="connsiteX0" fmla="*/ 1473531 w 2135983"/>
                  <a:gd name="connsiteY0" fmla="*/ 2185471 h 2185471"/>
                  <a:gd name="connsiteX1" fmla="*/ 1543637 w 2135983"/>
                  <a:gd name="connsiteY1" fmla="*/ 2139228 h 2185471"/>
                  <a:gd name="connsiteX2" fmla="*/ 2109130 w 2135983"/>
                  <a:gd name="connsiteY2" fmla="*/ 1580322 h 2185471"/>
                  <a:gd name="connsiteX3" fmla="*/ 2135983 w 2135983"/>
                  <a:gd name="connsiteY3" fmla="*/ 1540840 h 2185471"/>
                  <a:gd name="connsiteX4" fmla="*/ 0 w 2135983"/>
                  <a:gd name="connsiteY4" fmla="*/ 0 h 2185471"/>
                  <a:gd name="connsiteX5" fmla="*/ 1473531 w 2135983"/>
                  <a:gd name="connsiteY5" fmla="*/ 2185471 h 21854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135983" h="2185471">
                    <a:moveTo>
                      <a:pt x="1473531" y="2185471"/>
                    </a:moveTo>
                    <a:lnTo>
                      <a:pt x="1543637" y="2139228"/>
                    </a:lnTo>
                    <a:cubicBezTo>
                      <a:pt x="1760795" y="1979903"/>
                      <a:pt x="1950572" y="1790978"/>
                      <a:pt x="2109130" y="1580322"/>
                    </a:cubicBezTo>
                    <a:lnTo>
                      <a:pt x="2135983" y="1540840"/>
                    </a:lnTo>
                    <a:lnTo>
                      <a:pt x="0" y="0"/>
                    </a:lnTo>
                    <a:lnTo>
                      <a:pt x="1473531" y="2185471"/>
                    </a:ln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 sz="2000">
                  <a:solidFill>
                    <a:prstClr val="white"/>
                  </a:solidFill>
                </a:endParaRPr>
              </a:p>
            </p:txBody>
          </p:sp>
          <p:sp>
            <p:nvSpPr>
              <p:cNvPr id="5" name="Freeform: Shape 4">
                <a:extLst>
                  <a:ext uri="{FF2B5EF4-FFF2-40B4-BE49-F238E27FC236}">
                    <a16:creationId xmlns="" xmlns:a16="http://schemas.microsoft.com/office/drawing/2014/main" id="{09314AAE-F23C-4AE4-973D-12EBD9CB155A}"/>
                  </a:ext>
                </a:extLst>
              </p:cNvPr>
              <p:cNvSpPr/>
              <p:nvPr/>
            </p:nvSpPr>
            <p:spPr>
              <a:xfrm rot="9660636" flipH="1">
                <a:off x="5189866" y="917900"/>
                <a:ext cx="863264" cy="2669799"/>
              </a:xfrm>
              <a:custGeom>
                <a:avLst/>
                <a:gdLst>
                  <a:gd name="connsiteX0" fmla="*/ 863264 w 863264"/>
                  <a:gd name="connsiteY0" fmla="*/ 2669799 h 2669799"/>
                  <a:gd name="connsiteX1" fmla="*/ 863264 w 863264"/>
                  <a:gd name="connsiteY1" fmla="*/ 0 h 2669799"/>
                  <a:gd name="connsiteX2" fmla="*/ 0 w 863264"/>
                  <a:gd name="connsiteY2" fmla="*/ 2512675 h 2669799"/>
                  <a:gd name="connsiteX3" fmla="*/ 209305 w 863264"/>
                  <a:gd name="connsiteY3" fmla="*/ 2579873 h 2669799"/>
                  <a:gd name="connsiteX4" fmla="*/ 731180 w 863264"/>
                  <a:gd name="connsiteY4" fmla="*/ 2667232 h 2669799"/>
                  <a:gd name="connsiteX5" fmla="*/ 863264 w 863264"/>
                  <a:gd name="connsiteY5" fmla="*/ 2669799 h 26697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863264" h="2669799">
                    <a:moveTo>
                      <a:pt x="863264" y="2669799"/>
                    </a:moveTo>
                    <a:lnTo>
                      <a:pt x="863264" y="0"/>
                    </a:lnTo>
                    <a:lnTo>
                      <a:pt x="0" y="2512675"/>
                    </a:lnTo>
                    <a:lnTo>
                      <a:pt x="209305" y="2579873"/>
                    </a:lnTo>
                    <a:cubicBezTo>
                      <a:pt x="379047" y="2625523"/>
                      <a:pt x="553782" y="2655023"/>
                      <a:pt x="731180" y="2667232"/>
                    </a:cubicBezTo>
                    <a:lnTo>
                      <a:pt x="863264" y="2669799"/>
                    </a:lnTo>
                    <a:close/>
                  </a:path>
                </a:pathLst>
              </a:custGeom>
              <a:solidFill>
                <a:srgbClr val="66FF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 sz="2000">
                  <a:solidFill>
                    <a:prstClr val="white"/>
                  </a:solidFill>
                </a:endParaRPr>
              </a:p>
            </p:txBody>
          </p:sp>
          <p:sp>
            <p:nvSpPr>
              <p:cNvPr id="6" name="Freeform: Shape 5">
                <a:extLst>
                  <a:ext uri="{FF2B5EF4-FFF2-40B4-BE49-F238E27FC236}">
                    <a16:creationId xmlns="" xmlns:a16="http://schemas.microsoft.com/office/drawing/2014/main" id="{FC10A3F5-62F2-46BB-B200-738E34FC14D9}"/>
                  </a:ext>
                </a:extLst>
              </p:cNvPr>
              <p:cNvSpPr/>
              <p:nvPr/>
            </p:nvSpPr>
            <p:spPr>
              <a:xfrm rot="9660636" flipH="1">
                <a:off x="6300064" y="1449205"/>
                <a:ext cx="2517527" cy="1545044"/>
              </a:xfrm>
              <a:custGeom>
                <a:avLst/>
                <a:gdLst>
                  <a:gd name="connsiteX0" fmla="*/ 2141812 w 2517527"/>
                  <a:gd name="connsiteY0" fmla="*/ 1545044 h 1545044"/>
                  <a:gd name="connsiteX1" fmla="*/ 2237243 w 2517527"/>
                  <a:gd name="connsiteY1" fmla="*/ 1404736 h 1545044"/>
                  <a:gd name="connsiteX2" fmla="*/ 2467406 w 2517527"/>
                  <a:gd name="connsiteY2" fmla="*/ 933054 h 1545044"/>
                  <a:gd name="connsiteX3" fmla="*/ 2517527 w 2517527"/>
                  <a:gd name="connsiteY3" fmla="*/ 776937 h 1545044"/>
                  <a:gd name="connsiteX4" fmla="*/ 0 w 2517527"/>
                  <a:gd name="connsiteY4" fmla="*/ 0 h 1545044"/>
                  <a:gd name="connsiteX5" fmla="*/ 2141812 w 2517527"/>
                  <a:gd name="connsiteY5" fmla="*/ 1545044 h 15450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517527" h="1545044">
                    <a:moveTo>
                      <a:pt x="2141812" y="1545044"/>
                    </a:moveTo>
                    <a:lnTo>
                      <a:pt x="2237243" y="1404736"/>
                    </a:lnTo>
                    <a:cubicBezTo>
                      <a:pt x="2328788" y="1255223"/>
                      <a:pt x="2405888" y="1097219"/>
                      <a:pt x="2467406" y="933054"/>
                    </a:cubicBezTo>
                    <a:lnTo>
                      <a:pt x="2517527" y="776937"/>
                    </a:lnTo>
                    <a:lnTo>
                      <a:pt x="0" y="0"/>
                    </a:lnTo>
                    <a:lnTo>
                      <a:pt x="2141812" y="1545044"/>
                    </a:lnTo>
                    <a:close/>
                  </a:path>
                </a:pathLst>
              </a:custGeom>
              <a:solidFill>
                <a:schemeClr val="accent2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 sz="2000">
                  <a:solidFill>
                    <a:prstClr val="white"/>
                  </a:solidFill>
                </a:endParaRPr>
              </a:p>
            </p:txBody>
          </p:sp>
          <p:sp>
            <p:nvSpPr>
              <p:cNvPr id="7" name="Freeform: Shape 6">
                <a:extLst>
                  <a:ext uri="{FF2B5EF4-FFF2-40B4-BE49-F238E27FC236}">
                    <a16:creationId xmlns="" xmlns:a16="http://schemas.microsoft.com/office/drawing/2014/main" id="{76005BEE-150F-4804-93BD-11E4ADB2FF24}"/>
                  </a:ext>
                </a:extLst>
              </p:cNvPr>
              <p:cNvSpPr/>
              <p:nvPr/>
            </p:nvSpPr>
            <p:spPr>
              <a:xfrm rot="9660636" flipH="1">
                <a:off x="4537153" y="1207910"/>
                <a:ext cx="1503317" cy="2473382"/>
              </a:xfrm>
              <a:custGeom>
                <a:avLst/>
                <a:gdLst>
                  <a:gd name="connsiteX0" fmla="*/ 653553 w 1503317"/>
                  <a:gd name="connsiteY0" fmla="*/ 2473382 h 2473382"/>
                  <a:gd name="connsiteX1" fmla="*/ 1503317 w 1503317"/>
                  <a:gd name="connsiteY1" fmla="*/ 0 h 2473382"/>
                  <a:gd name="connsiteX2" fmla="*/ 0 w 1503317"/>
                  <a:gd name="connsiteY2" fmla="*/ 2118970 h 2473382"/>
                  <a:gd name="connsiteX3" fmla="*/ 184066 w 1503317"/>
                  <a:gd name="connsiteY3" fmla="*/ 2244164 h 2473382"/>
                  <a:gd name="connsiteX4" fmla="*/ 414413 w 1503317"/>
                  <a:gd name="connsiteY4" fmla="*/ 2370505 h 2473382"/>
                  <a:gd name="connsiteX5" fmla="*/ 653553 w 1503317"/>
                  <a:gd name="connsiteY5" fmla="*/ 2473382 h 24733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503317" h="2473382">
                    <a:moveTo>
                      <a:pt x="653553" y="2473382"/>
                    </a:moveTo>
                    <a:lnTo>
                      <a:pt x="1503317" y="0"/>
                    </a:lnTo>
                    <a:lnTo>
                      <a:pt x="0" y="2118970"/>
                    </a:lnTo>
                    <a:lnTo>
                      <a:pt x="184066" y="2244164"/>
                    </a:lnTo>
                    <a:cubicBezTo>
                      <a:pt x="258822" y="2289937"/>
                      <a:pt x="335701" y="2332098"/>
                      <a:pt x="414413" y="2370505"/>
                    </a:cubicBezTo>
                    <a:lnTo>
                      <a:pt x="653553" y="2473382"/>
                    </a:lnTo>
                    <a:close/>
                  </a:path>
                </a:pathLst>
              </a:custGeom>
              <a:solidFill>
                <a:srgbClr val="00666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 sz="2000">
                  <a:solidFill>
                    <a:prstClr val="white"/>
                  </a:solidFill>
                </a:endParaRPr>
              </a:p>
            </p:txBody>
          </p:sp>
          <p:sp>
            <p:nvSpPr>
              <p:cNvPr id="8" name="Freeform: Shape 7">
                <a:extLst>
                  <a:ext uri="{FF2B5EF4-FFF2-40B4-BE49-F238E27FC236}">
                    <a16:creationId xmlns="" xmlns:a16="http://schemas.microsoft.com/office/drawing/2014/main" id="{A8659635-54C8-43D0-B7C1-1172104A34F2}"/>
                  </a:ext>
                </a:extLst>
              </p:cNvPr>
              <p:cNvSpPr/>
              <p:nvPr/>
            </p:nvSpPr>
            <p:spPr>
              <a:xfrm rot="9660636" flipH="1">
                <a:off x="6451218" y="2214808"/>
                <a:ext cx="2645736" cy="896125"/>
              </a:xfrm>
              <a:custGeom>
                <a:avLst/>
                <a:gdLst>
                  <a:gd name="connsiteX0" fmla="*/ 2535611 w 2645736"/>
                  <a:gd name="connsiteY0" fmla="*/ 896125 h 896125"/>
                  <a:gd name="connsiteX1" fmla="*/ 2551960 w 2645736"/>
                  <a:gd name="connsiteY1" fmla="*/ 845200 h 896125"/>
                  <a:gd name="connsiteX2" fmla="*/ 2644524 w 2645736"/>
                  <a:gd name="connsiteY2" fmla="*/ 55523 h 896125"/>
                  <a:gd name="connsiteX3" fmla="*/ 2640087 w 2645736"/>
                  <a:gd name="connsiteY3" fmla="*/ 0 h 896125"/>
                  <a:gd name="connsiteX4" fmla="*/ 0 w 2645736"/>
                  <a:gd name="connsiteY4" fmla="*/ 113606 h 896125"/>
                  <a:gd name="connsiteX5" fmla="*/ 2535611 w 2645736"/>
                  <a:gd name="connsiteY5" fmla="*/ 896125 h 8961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645736" h="896125">
                    <a:moveTo>
                      <a:pt x="2535611" y="896125"/>
                    </a:moveTo>
                    <a:lnTo>
                      <a:pt x="2551960" y="845200"/>
                    </a:lnTo>
                    <a:cubicBezTo>
                      <a:pt x="2620435" y="590587"/>
                      <a:pt x="2652570" y="324738"/>
                      <a:pt x="2644524" y="55523"/>
                    </a:cubicBezTo>
                    <a:lnTo>
                      <a:pt x="2640087" y="0"/>
                    </a:lnTo>
                    <a:lnTo>
                      <a:pt x="0" y="113606"/>
                    </a:lnTo>
                    <a:lnTo>
                      <a:pt x="2535611" y="896125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 sz="2000">
                  <a:solidFill>
                    <a:prstClr val="white"/>
                  </a:solidFill>
                </a:endParaRPr>
              </a:p>
            </p:txBody>
          </p:sp>
          <p:sp>
            <p:nvSpPr>
              <p:cNvPr id="9" name="Freeform: Shape 8">
                <a:extLst>
                  <a:ext uri="{FF2B5EF4-FFF2-40B4-BE49-F238E27FC236}">
                    <a16:creationId xmlns="" xmlns:a16="http://schemas.microsoft.com/office/drawing/2014/main" id="{F4ED0C3F-256C-4D16-9CD2-F011A1248D0F}"/>
                  </a:ext>
                </a:extLst>
              </p:cNvPr>
              <p:cNvSpPr/>
              <p:nvPr/>
            </p:nvSpPr>
            <p:spPr>
              <a:xfrm rot="9660636" flipH="1">
                <a:off x="4083267" y="1672792"/>
                <a:ext cx="1985840" cy="2100767"/>
              </a:xfrm>
              <a:custGeom>
                <a:avLst/>
                <a:gdLst>
                  <a:gd name="connsiteX0" fmla="*/ 495437 w 1985840"/>
                  <a:gd name="connsiteY0" fmla="*/ 2100767 h 2100767"/>
                  <a:gd name="connsiteX1" fmla="*/ 1985840 w 1985840"/>
                  <a:gd name="connsiteY1" fmla="*/ 0 h 2100767"/>
                  <a:gd name="connsiteX2" fmla="*/ 0 w 1985840"/>
                  <a:gd name="connsiteY2" fmla="*/ 1611802 h 2100767"/>
                  <a:gd name="connsiteX3" fmla="*/ 109413 w 1985840"/>
                  <a:gd name="connsiteY3" fmla="*/ 1746472 h 2100767"/>
                  <a:gd name="connsiteX4" fmla="*/ 296298 w 1985840"/>
                  <a:gd name="connsiteY4" fmla="*/ 1935254 h 2100767"/>
                  <a:gd name="connsiteX5" fmla="*/ 495437 w 1985840"/>
                  <a:gd name="connsiteY5" fmla="*/ 2100767 h 21007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985840" h="2100767">
                    <a:moveTo>
                      <a:pt x="495437" y="2100767"/>
                    </a:moveTo>
                    <a:lnTo>
                      <a:pt x="1985840" y="0"/>
                    </a:lnTo>
                    <a:lnTo>
                      <a:pt x="0" y="1611802"/>
                    </a:lnTo>
                    <a:lnTo>
                      <a:pt x="109413" y="1746472"/>
                    </a:lnTo>
                    <a:cubicBezTo>
                      <a:pt x="168808" y="1812631"/>
                      <a:pt x="231200" y="1875606"/>
                      <a:pt x="296298" y="1935254"/>
                    </a:cubicBezTo>
                    <a:lnTo>
                      <a:pt x="495437" y="2100767"/>
                    </a:lnTo>
                    <a:close/>
                  </a:path>
                </a:pathLst>
              </a:custGeom>
              <a:solidFill>
                <a:srgbClr val="FFCC9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 sz="2000">
                  <a:solidFill>
                    <a:prstClr val="white"/>
                  </a:solidFill>
                </a:endParaRPr>
              </a:p>
            </p:txBody>
          </p:sp>
          <p:sp>
            <p:nvSpPr>
              <p:cNvPr id="10" name="Freeform: Shape 9">
                <a:extLst>
                  <a:ext uri="{FF2B5EF4-FFF2-40B4-BE49-F238E27FC236}">
                    <a16:creationId xmlns="" xmlns:a16="http://schemas.microsoft.com/office/drawing/2014/main" id="{D81D9A7A-A98D-44B8-BF00-0C80B9CEA766}"/>
                  </a:ext>
                </a:extLst>
              </p:cNvPr>
              <p:cNvSpPr/>
              <p:nvPr/>
            </p:nvSpPr>
            <p:spPr>
              <a:xfrm rot="9660636" flipH="1">
                <a:off x="3784364" y="2250366"/>
                <a:ext cx="2369917" cy="1619998"/>
              </a:xfrm>
              <a:custGeom>
                <a:avLst/>
                <a:gdLst>
                  <a:gd name="connsiteX0" fmla="*/ 373977 w 2369917"/>
                  <a:gd name="connsiteY0" fmla="*/ 1619998 h 1619998"/>
                  <a:gd name="connsiteX1" fmla="*/ 2369917 w 2369917"/>
                  <a:gd name="connsiteY1" fmla="*/ 0 h 1619998"/>
                  <a:gd name="connsiteX2" fmla="*/ 0 w 2369917"/>
                  <a:gd name="connsiteY2" fmla="*/ 947059 h 1619998"/>
                  <a:gd name="connsiteX3" fmla="*/ 66474 w 2369917"/>
                  <a:gd name="connsiteY3" fmla="*/ 1112583 h 1619998"/>
                  <a:gd name="connsiteX4" fmla="*/ 343320 w 2369917"/>
                  <a:gd name="connsiteY4" fmla="*/ 1582265 h 1619998"/>
                  <a:gd name="connsiteX5" fmla="*/ 373977 w 2369917"/>
                  <a:gd name="connsiteY5" fmla="*/ 1619998 h 16199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369917" h="1619998">
                    <a:moveTo>
                      <a:pt x="373977" y="1619998"/>
                    </a:moveTo>
                    <a:lnTo>
                      <a:pt x="2369917" y="0"/>
                    </a:lnTo>
                    <a:lnTo>
                      <a:pt x="0" y="947059"/>
                    </a:lnTo>
                    <a:lnTo>
                      <a:pt x="66474" y="1112583"/>
                    </a:lnTo>
                    <a:cubicBezTo>
                      <a:pt x="144045" y="1280554"/>
                      <a:pt x="237105" y="1437494"/>
                      <a:pt x="343320" y="1582265"/>
                    </a:cubicBezTo>
                    <a:lnTo>
                      <a:pt x="373977" y="1619998"/>
                    </a:lnTo>
                    <a:close/>
                  </a:path>
                </a:pathLst>
              </a:custGeom>
              <a:solidFill>
                <a:srgbClr val="A5002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 sz="2000">
                  <a:solidFill>
                    <a:prstClr val="white"/>
                  </a:solidFill>
                </a:endParaRPr>
              </a:p>
            </p:txBody>
          </p:sp>
          <p:sp>
            <p:nvSpPr>
              <p:cNvPr id="11" name="Freeform: Shape 10">
                <a:extLst>
                  <a:ext uri="{FF2B5EF4-FFF2-40B4-BE49-F238E27FC236}">
                    <a16:creationId xmlns="" xmlns:a16="http://schemas.microsoft.com/office/drawing/2014/main" id="{7F64C847-1356-4A2B-BE06-6FF6A59749DA}"/>
                  </a:ext>
                </a:extLst>
              </p:cNvPr>
              <p:cNvSpPr/>
              <p:nvPr/>
            </p:nvSpPr>
            <p:spPr>
              <a:xfrm rot="9660636" flipH="1">
                <a:off x="6727418" y="2998166"/>
                <a:ext cx="2643012" cy="975509"/>
              </a:xfrm>
              <a:custGeom>
                <a:avLst/>
                <a:gdLst>
                  <a:gd name="connsiteX0" fmla="*/ 2643012 w 2643012"/>
                  <a:gd name="connsiteY0" fmla="*/ 861778 h 975509"/>
                  <a:gd name="connsiteX1" fmla="*/ 2629512 w 2643012"/>
                  <a:gd name="connsiteY1" fmla="*/ 692860 h 975509"/>
                  <a:gd name="connsiteX2" fmla="*/ 2502570 w 2643012"/>
                  <a:gd name="connsiteY2" fmla="*/ 153034 h 975509"/>
                  <a:gd name="connsiteX3" fmla="*/ 2441112 w 2643012"/>
                  <a:gd name="connsiteY3" fmla="*/ 0 h 975509"/>
                  <a:gd name="connsiteX4" fmla="*/ 0 w 2643012"/>
                  <a:gd name="connsiteY4" fmla="*/ 975509 h 975509"/>
                  <a:gd name="connsiteX5" fmla="*/ 2643012 w 2643012"/>
                  <a:gd name="connsiteY5" fmla="*/ 861778 h 9755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643012" h="975509">
                    <a:moveTo>
                      <a:pt x="2643012" y="861778"/>
                    </a:moveTo>
                    <a:lnTo>
                      <a:pt x="2629512" y="692860"/>
                    </a:lnTo>
                    <a:cubicBezTo>
                      <a:pt x="2606005" y="512470"/>
                      <a:pt x="2564070" y="331751"/>
                      <a:pt x="2502570" y="153034"/>
                    </a:cubicBezTo>
                    <a:lnTo>
                      <a:pt x="2441112" y="0"/>
                    </a:lnTo>
                    <a:lnTo>
                      <a:pt x="0" y="975509"/>
                    </a:lnTo>
                    <a:lnTo>
                      <a:pt x="2643012" y="861778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 sz="2000">
                  <a:solidFill>
                    <a:prstClr val="white"/>
                  </a:solidFill>
                </a:endParaRPr>
              </a:p>
            </p:txBody>
          </p:sp>
          <p:sp>
            <p:nvSpPr>
              <p:cNvPr id="12" name="Freeform: Shape 11">
                <a:extLst>
                  <a:ext uri="{FF2B5EF4-FFF2-40B4-BE49-F238E27FC236}">
                    <a16:creationId xmlns="" xmlns:a16="http://schemas.microsoft.com/office/drawing/2014/main" id="{0581B7BD-9A37-4D30-9E44-2A499B672EC5}"/>
                  </a:ext>
                </a:extLst>
              </p:cNvPr>
              <p:cNvSpPr/>
              <p:nvPr/>
            </p:nvSpPr>
            <p:spPr>
              <a:xfrm rot="9660636" flipH="1">
                <a:off x="3728748" y="2974919"/>
                <a:ext cx="2555658" cy="954134"/>
              </a:xfrm>
              <a:custGeom>
                <a:avLst/>
                <a:gdLst>
                  <a:gd name="connsiteX0" fmla="*/ 168037 w 2555658"/>
                  <a:gd name="connsiteY0" fmla="*/ 954134 h 954134"/>
                  <a:gd name="connsiteX1" fmla="*/ 2555658 w 2555658"/>
                  <a:gd name="connsiteY1" fmla="*/ 0 h 954134"/>
                  <a:gd name="connsiteX2" fmla="*/ 0 w 2555658"/>
                  <a:gd name="connsiteY2" fmla="*/ 109973 h 954134"/>
                  <a:gd name="connsiteX3" fmla="*/ 20157 w 2555658"/>
                  <a:gd name="connsiteY3" fmla="*/ 362170 h 954134"/>
                  <a:gd name="connsiteX4" fmla="*/ 147099 w 2555658"/>
                  <a:gd name="connsiteY4" fmla="*/ 901996 h 954134"/>
                  <a:gd name="connsiteX5" fmla="*/ 168037 w 2555658"/>
                  <a:gd name="connsiteY5" fmla="*/ 954134 h 9541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555658" h="954134">
                    <a:moveTo>
                      <a:pt x="168037" y="954134"/>
                    </a:moveTo>
                    <a:lnTo>
                      <a:pt x="2555658" y="0"/>
                    </a:lnTo>
                    <a:lnTo>
                      <a:pt x="0" y="109973"/>
                    </a:lnTo>
                    <a:lnTo>
                      <a:pt x="20157" y="362170"/>
                    </a:lnTo>
                    <a:cubicBezTo>
                      <a:pt x="43664" y="542560"/>
                      <a:pt x="85599" y="723279"/>
                      <a:pt x="147099" y="901996"/>
                    </a:cubicBezTo>
                    <a:lnTo>
                      <a:pt x="168037" y="954134"/>
                    </a:lnTo>
                    <a:close/>
                  </a:path>
                </a:pathLst>
              </a:custGeom>
              <a:solidFill>
                <a:srgbClr val="FF99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 sz="2000">
                  <a:solidFill>
                    <a:prstClr val="white"/>
                  </a:solidFill>
                </a:endParaRPr>
              </a:p>
            </p:txBody>
          </p:sp>
          <p:sp>
            <p:nvSpPr>
              <p:cNvPr id="13" name="Freeform: Shape 12">
                <a:extLst>
                  <a:ext uri="{FF2B5EF4-FFF2-40B4-BE49-F238E27FC236}">
                    <a16:creationId xmlns="" xmlns:a16="http://schemas.microsoft.com/office/drawing/2014/main" id="{10B678BC-340C-4C9F-B3D8-C921F356BADD}"/>
                  </a:ext>
                </a:extLst>
              </p:cNvPr>
              <p:cNvSpPr/>
              <p:nvPr/>
            </p:nvSpPr>
            <p:spPr>
              <a:xfrm rot="9660636" flipH="1">
                <a:off x="6852007" y="3061315"/>
                <a:ext cx="2428740" cy="1637835"/>
              </a:xfrm>
              <a:custGeom>
                <a:avLst/>
                <a:gdLst>
                  <a:gd name="connsiteX0" fmla="*/ 0 w 2428740"/>
                  <a:gd name="connsiteY0" fmla="*/ 1637835 h 1637835"/>
                  <a:gd name="connsiteX1" fmla="*/ 2428740 w 2428740"/>
                  <a:gd name="connsiteY1" fmla="*/ 667269 h 1637835"/>
                  <a:gd name="connsiteX2" fmla="*/ 2402787 w 2428740"/>
                  <a:gd name="connsiteY2" fmla="*/ 602642 h 1637835"/>
                  <a:gd name="connsiteX3" fmla="*/ 2125940 w 2428740"/>
                  <a:gd name="connsiteY3" fmla="*/ 132960 h 1637835"/>
                  <a:gd name="connsiteX4" fmla="*/ 2017916 w 2428740"/>
                  <a:gd name="connsiteY4" fmla="*/ 0 h 1637835"/>
                  <a:gd name="connsiteX5" fmla="*/ 0 w 2428740"/>
                  <a:gd name="connsiteY5" fmla="*/ 1637835 h 16378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428740" h="1637835">
                    <a:moveTo>
                      <a:pt x="0" y="1637835"/>
                    </a:moveTo>
                    <a:lnTo>
                      <a:pt x="2428740" y="667269"/>
                    </a:lnTo>
                    <a:lnTo>
                      <a:pt x="2402787" y="602642"/>
                    </a:lnTo>
                    <a:cubicBezTo>
                      <a:pt x="2325216" y="434671"/>
                      <a:pt x="2232156" y="277731"/>
                      <a:pt x="2125940" y="132960"/>
                    </a:cubicBezTo>
                    <a:lnTo>
                      <a:pt x="2017916" y="0"/>
                    </a:lnTo>
                    <a:lnTo>
                      <a:pt x="0" y="1637835"/>
                    </a:lnTo>
                    <a:close/>
                  </a:path>
                </a:pathLst>
              </a:custGeom>
              <a:solidFill>
                <a:srgbClr val="7030A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 sz="2000">
                  <a:solidFill>
                    <a:prstClr val="white"/>
                  </a:solidFill>
                </a:endParaRPr>
              </a:p>
            </p:txBody>
          </p:sp>
          <p:sp>
            <p:nvSpPr>
              <p:cNvPr id="14" name="Freeform: Shape 13">
                <a:extLst>
                  <a:ext uri="{FF2B5EF4-FFF2-40B4-BE49-F238E27FC236}">
                    <a16:creationId xmlns="" xmlns:a16="http://schemas.microsoft.com/office/drawing/2014/main" id="{5AB0EF60-1292-497A-B469-487A8E86F62C}"/>
                  </a:ext>
                </a:extLst>
              </p:cNvPr>
              <p:cNvSpPr/>
              <p:nvPr/>
            </p:nvSpPr>
            <p:spPr>
              <a:xfrm rot="9660636" flipH="1">
                <a:off x="4002430" y="3817900"/>
                <a:ext cx="2563313" cy="862948"/>
              </a:xfrm>
              <a:custGeom>
                <a:avLst/>
                <a:gdLst>
                  <a:gd name="connsiteX0" fmla="*/ 2563313 w 2563313"/>
                  <a:gd name="connsiteY0" fmla="*/ 752646 h 862948"/>
                  <a:gd name="connsiteX1" fmla="*/ 124496 w 2563313"/>
                  <a:gd name="connsiteY1" fmla="*/ 0 h 862948"/>
                  <a:gd name="connsiteX2" fmla="*/ 92022 w 2563313"/>
                  <a:gd name="connsiteY2" fmla="*/ 101148 h 862948"/>
                  <a:gd name="connsiteX3" fmla="*/ 4663 w 2563313"/>
                  <a:gd name="connsiteY3" fmla="*/ 623023 h 862948"/>
                  <a:gd name="connsiteX4" fmla="*/ 0 w 2563313"/>
                  <a:gd name="connsiteY4" fmla="*/ 862948 h 862948"/>
                  <a:gd name="connsiteX5" fmla="*/ 2563313 w 2563313"/>
                  <a:gd name="connsiteY5" fmla="*/ 752646 h 8629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563313" h="862948">
                    <a:moveTo>
                      <a:pt x="2563313" y="752646"/>
                    </a:moveTo>
                    <a:lnTo>
                      <a:pt x="124496" y="0"/>
                    </a:lnTo>
                    <a:lnTo>
                      <a:pt x="92022" y="101148"/>
                    </a:lnTo>
                    <a:cubicBezTo>
                      <a:pt x="46371" y="270890"/>
                      <a:pt x="16872" y="445626"/>
                      <a:pt x="4663" y="623023"/>
                    </a:cubicBezTo>
                    <a:lnTo>
                      <a:pt x="0" y="862948"/>
                    </a:lnTo>
                    <a:lnTo>
                      <a:pt x="2563313" y="752646"/>
                    </a:lnTo>
                    <a:close/>
                  </a:path>
                </a:pathLst>
              </a:cu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 sz="2000">
                  <a:solidFill>
                    <a:prstClr val="white"/>
                  </a:solidFill>
                </a:endParaRPr>
              </a:p>
            </p:txBody>
          </p:sp>
          <p:sp>
            <p:nvSpPr>
              <p:cNvPr id="15" name="Freeform: Shape 14">
                <a:extLst>
                  <a:ext uri="{FF2B5EF4-FFF2-40B4-BE49-F238E27FC236}">
                    <a16:creationId xmlns="" xmlns:a16="http://schemas.microsoft.com/office/drawing/2014/main" id="{B7AC9570-7D81-4910-A890-E7B1DD8827F2}"/>
                  </a:ext>
                </a:extLst>
              </p:cNvPr>
              <p:cNvSpPr/>
              <p:nvPr/>
            </p:nvSpPr>
            <p:spPr>
              <a:xfrm rot="9660636" flipH="1">
                <a:off x="6940386" y="3168373"/>
                <a:ext cx="2002118" cy="2088812"/>
              </a:xfrm>
              <a:custGeom>
                <a:avLst/>
                <a:gdLst>
                  <a:gd name="connsiteX0" fmla="*/ 0 w 2002118"/>
                  <a:gd name="connsiteY0" fmla="*/ 2088812 h 2088812"/>
                  <a:gd name="connsiteX1" fmla="*/ 2002118 w 2002118"/>
                  <a:gd name="connsiteY1" fmla="*/ 463801 h 2088812"/>
                  <a:gd name="connsiteX2" fmla="*/ 1970071 w 2002118"/>
                  <a:gd name="connsiteY2" fmla="*/ 424357 h 2088812"/>
                  <a:gd name="connsiteX3" fmla="*/ 1580065 w 2002118"/>
                  <a:gd name="connsiteY3" fmla="*/ 66753 h 2088812"/>
                  <a:gd name="connsiteX4" fmla="*/ 1481923 w 2002118"/>
                  <a:gd name="connsiteY4" fmla="*/ 0 h 2088812"/>
                  <a:gd name="connsiteX5" fmla="*/ 0 w 2002118"/>
                  <a:gd name="connsiteY5" fmla="*/ 2088812 h 20888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002118" h="2088812">
                    <a:moveTo>
                      <a:pt x="0" y="2088812"/>
                    </a:moveTo>
                    <a:lnTo>
                      <a:pt x="2002118" y="463801"/>
                    </a:lnTo>
                    <a:lnTo>
                      <a:pt x="1970071" y="424357"/>
                    </a:lnTo>
                    <a:cubicBezTo>
                      <a:pt x="1851282" y="292039"/>
                      <a:pt x="1720503" y="172458"/>
                      <a:pt x="1580065" y="66753"/>
                    </a:cubicBezTo>
                    <a:lnTo>
                      <a:pt x="1481923" y="0"/>
                    </a:lnTo>
                    <a:lnTo>
                      <a:pt x="0" y="2088812"/>
                    </a:lnTo>
                    <a:close/>
                  </a:path>
                </a:pathLst>
              </a:cu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 sz="2000">
                  <a:solidFill>
                    <a:prstClr val="white"/>
                  </a:solidFill>
                </a:endParaRPr>
              </a:p>
            </p:txBody>
          </p:sp>
          <p:sp>
            <p:nvSpPr>
              <p:cNvPr id="16" name="Freeform: Shape 15">
                <a:extLst>
                  <a:ext uri="{FF2B5EF4-FFF2-40B4-BE49-F238E27FC236}">
                    <a16:creationId xmlns="" xmlns:a16="http://schemas.microsoft.com/office/drawing/2014/main" id="{B5AB39C9-8208-4818-8A30-3D0A8D010F35}"/>
                  </a:ext>
                </a:extLst>
              </p:cNvPr>
              <p:cNvSpPr/>
              <p:nvPr/>
            </p:nvSpPr>
            <p:spPr>
              <a:xfrm rot="9660636" flipH="1">
                <a:off x="4288743" y="3919686"/>
                <a:ext cx="2442655" cy="1492478"/>
              </a:xfrm>
              <a:custGeom>
                <a:avLst/>
                <a:gdLst>
                  <a:gd name="connsiteX0" fmla="*/ 2442655 w 2442655"/>
                  <a:gd name="connsiteY0" fmla="*/ 1492478 h 1492478"/>
                  <a:gd name="connsiteX1" fmla="*/ 373714 w 2442655"/>
                  <a:gd name="connsiteY1" fmla="*/ 0 h 1492478"/>
                  <a:gd name="connsiteX2" fmla="*/ 264160 w 2442655"/>
                  <a:gd name="connsiteY2" fmla="*/ 161072 h 1492478"/>
                  <a:gd name="connsiteX3" fmla="*/ 33997 w 2442655"/>
                  <a:gd name="connsiteY3" fmla="*/ 632754 h 1492478"/>
                  <a:gd name="connsiteX4" fmla="*/ 0 w 2442655"/>
                  <a:gd name="connsiteY4" fmla="*/ 738647 h 1492478"/>
                  <a:gd name="connsiteX5" fmla="*/ 2442655 w 2442655"/>
                  <a:gd name="connsiteY5" fmla="*/ 1492478 h 14924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442655" h="1492478">
                    <a:moveTo>
                      <a:pt x="2442655" y="1492478"/>
                    </a:moveTo>
                    <a:lnTo>
                      <a:pt x="373714" y="0"/>
                    </a:lnTo>
                    <a:lnTo>
                      <a:pt x="264160" y="161072"/>
                    </a:lnTo>
                    <a:cubicBezTo>
                      <a:pt x="172615" y="310585"/>
                      <a:pt x="95515" y="468589"/>
                      <a:pt x="33997" y="632754"/>
                    </a:cubicBezTo>
                    <a:lnTo>
                      <a:pt x="0" y="738647"/>
                    </a:lnTo>
                    <a:lnTo>
                      <a:pt x="2442655" y="1492478"/>
                    </a:lnTo>
                    <a:close/>
                  </a:path>
                </a:pathLst>
              </a:custGeom>
              <a:solidFill>
                <a:srgbClr val="66FF6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 sz="2000">
                  <a:solidFill>
                    <a:prstClr val="white"/>
                  </a:solidFill>
                </a:endParaRPr>
              </a:p>
            </p:txBody>
          </p:sp>
          <p:sp>
            <p:nvSpPr>
              <p:cNvPr id="17" name="Freeform: Shape 16">
                <a:extLst>
                  <a:ext uri="{FF2B5EF4-FFF2-40B4-BE49-F238E27FC236}">
                    <a16:creationId xmlns="" xmlns:a16="http://schemas.microsoft.com/office/drawing/2014/main" id="{0B7E80A5-01FA-4B41-B527-00ABE2B464AC}"/>
                  </a:ext>
                </a:extLst>
              </p:cNvPr>
              <p:cNvSpPr/>
              <p:nvPr/>
            </p:nvSpPr>
            <p:spPr>
              <a:xfrm rot="9660636" flipH="1">
                <a:off x="4787233" y="3847154"/>
                <a:ext cx="2094461" cy="2137856"/>
              </a:xfrm>
              <a:custGeom>
                <a:avLst/>
                <a:gdLst>
                  <a:gd name="connsiteX0" fmla="*/ 2094461 w 2094461"/>
                  <a:gd name="connsiteY0" fmla="*/ 2137856 h 2137856"/>
                  <a:gd name="connsiteX1" fmla="*/ 653034 w 2094461"/>
                  <a:gd name="connsiteY1" fmla="*/ 0 h 2137856"/>
                  <a:gd name="connsiteX2" fmla="*/ 578224 w 2094461"/>
                  <a:gd name="connsiteY2" fmla="*/ 49346 h 2137856"/>
                  <a:gd name="connsiteX3" fmla="*/ 12732 w 2094461"/>
                  <a:gd name="connsiteY3" fmla="*/ 608251 h 2137856"/>
                  <a:gd name="connsiteX4" fmla="*/ 0 w 2094461"/>
                  <a:gd name="connsiteY4" fmla="*/ 626969 h 2137856"/>
                  <a:gd name="connsiteX5" fmla="*/ 2094461 w 2094461"/>
                  <a:gd name="connsiteY5" fmla="*/ 2137856 h 21378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094461" h="2137856">
                    <a:moveTo>
                      <a:pt x="2094461" y="2137856"/>
                    </a:moveTo>
                    <a:lnTo>
                      <a:pt x="653034" y="0"/>
                    </a:lnTo>
                    <a:lnTo>
                      <a:pt x="578224" y="49346"/>
                    </a:lnTo>
                    <a:cubicBezTo>
                      <a:pt x="361067" y="208670"/>
                      <a:pt x="171289" y="397595"/>
                      <a:pt x="12732" y="608251"/>
                    </a:cubicBezTo>
                    <a:lnTo>
                      <a:pt x="0" y="626969"/>
                    </a:lnTo>
                    <a:lnTo>
                      <a:pt x="2094461" y="2137856"/>
                    </a:lnTo>
                    <a:close/>
                  </a:path>
                </a:pathLst>
              </a:custGeom>
              <a:solidFill>
                <a:schemeClr val="accent5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 sz="2000">
                  <a:solidFill>
                    <a:prstClr val="white"/>
                  </a:solidFill>
                </a:endParaRPr>
              </a:p>
            </p:txBody>
          </p:sp>
          <p:sp>
            <p:nvSpPr>
              <p:cNvPr id="18" name="Freeform: Shape 17">
                <a:extLst>
                  <a:ext uri="{FF2B5EF4-FFF2-40B4-BE49-F238E27FC236}">
                    <a16:creationId xmlns="" xmlns:a16="http://schemas.microsoft.com/office/drawing/2014/main" id="{EE2E3509-D1F2-4766-B492-BF3CB6347942}"/>
                  </a:ext>
                </a:extLst>
              </p:cNvPr>
              <p:cNvSpPr/>
              <p:nvPr/>
            </p:nvSpPr>
            <p:spPr>
              <a:xfrm rot="9660636" flipH="1">
                <a:off x="5521840" y="3737611"/>
                <a:ext cx="1444742" cy="2486675"/>
              </a:xfrm>
              <a:custGeom>
                <a:avLst/>
                <a:gdLst>
                  <a:gd name="connsiteX0" fmla="*/ 1444742 w 1444742"/>
                  <a:gd name="connsiteY0" fmla="*/ 2486675 h 2486675"/>
                  <a:gd name="connsiteX1" fmla="*/ 745425 w 1444742"/>
                  <a:gd name="connsiteY1" fmla="*/ 0 h 2486675"/>
                  <a:gd name="connsiteX2" fmla="*/ 616792 w 1444742"/>
                  <a:gd name="connsiteY2" fmla="*/ 37125 h 2486675"/>
                  <a:gd name="connsiteX3" fmla="*/ 113164 w 1444742"/>
                  <a:gd name="connsiteY3" fmla="*/ 269257 h 2486675"/>
                  <a:gd name="connsiteX4" fmla="*/ 0 w 1444742"/>
                  <a:gd name="connsiteY4" fmla="*/ 343901 h 2486675"/>
                  <a:gd name="connsiteX5" fmla="*/ 1444742 w 1444742"/>
                  <a:gd name="connsiteY5" fmla="*/ 2486675 h 24866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444742" h="2486675">
                    <a:moveTo>
                      <a:pt x="1444742" y="2486675"/>
                    </a:moveTo>
                    <a:lnTo>
                      <a:pt x="745425" y="0"/>
                    </a:lnTo>
                    <a:lnTo>
                      <a:pt x="616792" y="37125"/>
                    </a:lnTo>
                    <a:cubicBezTo>
                      <a:pt x="438075" y="98625"/>
                      <a:pt x="269819" y="176780"/>
                      <a:pt x="113164" y="269257"/>
                    </a:cubicBezTo>
                    <a:lnTo>
                      <a:pt x="0" y="343901"/>
                    </a:lnTo>
                    <a:lnTo>
                      <a:pt x="1444742" y="2486675"/>
                    </a:lnTo>
                    <a:close/>
                  </a:path>
                </a:pathLst>
              </a:custGeom>
              <a:solidFill>
                <a:srgbClr val="CCEC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 sz="2000">
                  <a:solidFill>
                    <a:prstClr val="white"/>
                  </a:solidFill>
                </a:endParaRPr>
              </a:p>
            </p:txBody>
          </p:sp>
          <p:sp>
            <p:nvSpPr>
              <p:cNvPr id="19" name="Freeform: Shape 18">
                <a:extLst>
                  <a:ext uri="{FF2B5EF4-FFF2-40B4-BE49-F238E27FC236}">
                    <a16:creationId xmlns="" xmlns:a16="http://schemas.microsoft.com/office/drawing/2014/main" id="{FDDEF1D6-77A1-4AB4-B06D-EAD421AF3861}"/>
                  </a:ext>
                </a:extLst>
              </p:cNvPr>
              <p:cNvSpPr/>
              <p:nvPr/>
            </p:nvSpPr>
            <p:spPr>
              <a:xfrm rot="9660636" flipH="1">
                <a:off x="6983629" y="3285787"/>
                <a:ext cx="1477945" cy="2400929"/>
              </a:xfrm>
              <a:custGeom>
                <a:avLst/>
                <a:gdLst>
                  <a:gd name="connsiteX0" fmla="*/ 0 w 1477945"/>
                  <a:gd name="connsiteY0" fmla="*/ 2400929 h 2400929"/>
                  <a:gd name="connsiteX1" fmla="*/ 1477945 w 1477945"/>
                  <a:gd name="connsiteY1" fmla="*/ 317722 h 2400929"/>
                  <a:gd name="connsiteX2" fmla="*/ 1396291 w 1477945"/>
                  <a:gd name="connsiteY2" fmla="*/ 262184 h 2400929"/>
                  <a:gd name="connsiteX3" fmla="*/ 924609 w 1477945"/>
                  <a:gd name="connsiteY3" fmla="*/ 32022 h 2400929"/>
                  <a:gd name="connsiteX4" fmla="*/ 824871 w 1477945"/>
                  <a:gd name="connsiteY4" fmla="*/ 0 h 2400929"/>
                  <a:gd name="connsiteX5" fmla="*/ 0 w 1477945"/>
                  <a:gd name="connsiteY5" fmla="*/ 2400929 h 24009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477945" h="2400929">
                    <a:moveTo>
                      <a:pt x="0" y="2400929"/>
                    </a:moveTo>
                    <a:lnTo>
                      <a:pt x="1477945" y="317722"/>
                    </a:lnTo>
                    <a:lnTo>
                      <a:pt x="1396291" y="262184"/>
                    </a:lnTo>
                    <a:cubicBezTo>
                      <a:pt x="1246778" y="170639"/>
                      <a:pt x="1088774" y="93539"/>
                      <a:pt x="924609" y="32022"/>
                    </a:cubicBezTo>
                    <a:lnTo>
                      <a:pt x="824871" y="0"/>
                    </a:lnTo>
                    <a:lnTo>
                      <a:pt x="0" y="2400929"/>
                    </a:ln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 sz="2000">
                  <a:solidFill>
                    <a:prstClr val="white"/>
                  </a:solidFill>
                </a:endParaRPr>
              </a:p>
            </p:txBody>
          </p:sp>
          <p:sp>
            <p:nvSpPr>
              <p:cNvPr id="20" name="Freeform: Shape 19">
                <a:extLst>
                  <a:ext uri="{FF2B5EF4-FFF2-40B4-BE49-F238E27FC236}">
                    <a16:creationId xmlns="" xmlns:a16="http://schemas.microsoft.com/office/drawing/2014/main" id="{0013B165-7937-4CD8-836C-AB50DCB35050}"/>
                  </a:ext>
                </a:extLst>
              </p:cNvPr>
              <p:cNvSpPr/>
              <p:nvPr/>
            </p:nvSpPr>
            <p:spPr>
              <a:xfrm rot="9660636" flipH="1">
                <a:off x="6985004" y="3415620"/>
                <a:ext cx="825017" cy="2526965"/>
              </a:xfrm>
              <a:custGeom>
                <a:avLst/>
                <a:gdLst>
                  <a:gd name="connsiteX0" fmla="*/ 0 w 825017"/>
                  <a:gd name="connsiteY0" fmla="*/ 2526965 h 2526965"/>
                  <a:gd name="connsiteX1" fmla="*/ 825017 w 825017"/>
                  <a:gd name="connsiteY1" fmla="*/ 125613 h 2526965"/>
                  <a:gd name="connsiteX2" fmla="*/ 717720 w 825017"/>
                  <a:gd name="connsiteY2" fmla="*/ 91165 h 2526965"/>
                  <a:gd name="connsiteX3" fmla="*/ 195845 w 825017"/>
                  <a:gd name="connsiteY3" fmla="*/ 3806 h 2526965"/>
                  <a:gd name="connsiteX4" fmla="*/ 0 w 825017"/>
                  <a:gd name="connsiteY4" fmla="*/ 0 h 2526965"/>
                  <a:gd name="connsiteX5" fmla="*/ 0 w 825017"/>
                  <a:gd name="connsiteY5" fmla="*/ 2526965 h 25269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825017" h="2526965">
                    <a:moveTo>
                      <a:pt x="0" y="2526965"/>
                    </a:moveTo>
                    <a:lnTo>
                      <a:pt x="825017" y="125613"/>
                    </a:lnTo>
                    <a:lnTo>
                      <a:pt x="717720" y="91165"/>
                    </a:lnTo>
                    <a:cubicBezTo>
                      <a:pt x="547978" y="45514"/>
                      <a:pt x="373242" y="16015"/>
                      <a:pt x="195845" y="3806"/>
                    </a:cubicBezTo>
                    <a:lnTo>
                      <a:pt x="0" y="0"/>
                    </a:lnTo>
                    <a:lnTo>
                      <a:pt x="0" y="2526965"/>
                    </a:lnTo>
                    <a:close/>
                  </a:path>
                </a:pathLst>
              </a:custGeom>
              <a:solidFill>
                <a:srgbClr val="FFCC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 sz="2000">
                  <a:solidFill>
                    <a:prstClr val="white"/>
                  </a:solidFill>
                </a:endParaRPr>
              </a:p>
            </p:txBody>
          </p:sp>
          <p:sp>
            <p:nvSpPr>
              <p:cNvPr id="21" name="Freeform: Shape 20">
                <a:extLst>
                  <a:ext uri="{FF2B5EF4-FFF2-40B4-BE49-F238E27FC236}">
                    <a16:creationId xmlns="" xmlns:a16="http://schemas.microsoft.com/office/drawing/2014/main" id="{AFA18D65-B1D0-441C-92E7-00F5AFEE1824}"/>
                  </a:ext>
                </a:extLst>
              </p:cNvPr>
              <p:cNvSpPr/>
              <p:nvPr/>
            </p:nvSpPr>
            <p:spPr>
              <a:xfrm rot="9660636" flipH="1">
                <a:off x="6330372" y="3740892"/>
                <a:ext cx="663548" cy="2458205"/>
              </a:xfrm>
              <a:custGeom>
                <a:avLst/>
                <a:gdLst>
                  <a:gd name="connsiteX0" fmla="*/ 663548 w 663548"/>
                  <a:gd name="connsiteY0" fmla="*/ 2458205 h 2458205"/>
                  <a:gd name="connsiteX1" fmla="*/ 663548 w 663548"/>
                  <a:gd name="connsiteY1" fmla="*/ 510 h 2458205"/>
                  <a:gd name="connsiteX2" fmla="*/ 637310 w 663548"/>
                  <a:gd name="connsiteY2" fmla="*/ 0 h 2458205"/>
                  <a:gd name="connsiteX3" fmla="*/ 96726 w 663548"/>
                  <a:gd name="connsiteY3" fmla="*/ 70807 h 2458205"/>
                  <a:gd name="connsiteX4" fmla="*/ 0 w 663548"/>
                  <a:gd name="connsiteY4" fmla="*/ 98723 h 2458205"/>
                  <a:gd name="connsiteX5" fmla="*/ 663548 w 663548"/>
                  <a:gd name="connsiteY5" fmla="*/ 2458205 h 24582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663548" h="2458205">
                    <a:moveTo>
                      <a:pt x="663548" y="2458205"/>
                    </a:moveTo>
                    <a:lnTo>
                      <a:pt x="663548" y="510"/>
                    </a:lnTo>
                    <a:lnTo>
                      <a:pt x="637310" y="0"/>
                    </a:lnTo>
                    <a:cubicBezTo>
                      <a:pt x="457834" y="5364"/>
                      <a:pt x="276861" y="28587"/>
                      <a:pt x="96726" y="70807"/>
                    </a:cubicBezTo>
                    <a:lnTo>
                      <a:pt x="0" y="98723"/>
                    </a:lnTo>
                    <a:lnTo>
                      <a:pt x="663548" y="2458205"/>
                    </a:lnTo>
                    <a:close/>
                  </a:path>
                </a:pathLst>
              </a:cu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 sz="2000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23" name="TextBox 22">
              <a:extLst>
                <a:ext uri="{FF2B5EF4-FFF2-40B4-BE49-F238E27FC236}">
                  <a16:creationId xmlns="" xmlns:a16="http://schemas.microsoft.com/office/drawing/2014/main" id="{2B85E65F-4A00-4254-B27D-5B63C628D159}"/>
                </a:ext>
              </a:extLst>
            </p:cNvPr>
            <p:cNvSpPr txBox="1"/>
            <p:nvPr/>
          </p:nvSpPr>
          <p:spPr>
            <a:xfrm rot="17860564">
              <a:off x="6577718" y="1400968"/>
              <a:ext cx="1697755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Quang Minh</a:t>
              </a:r>
            </a:p>
          </p:txBody>
        </p:sp>
        <p:sp>
          <p:nvSpPr>
            <p:cNvPr id="24" name="TextBox 23">
              <a:extLst>
                <a:ext uri="{FF2B5EF4-FFF2-40B4-BE49-F238E27FC236}">
                  <a16:creationId xmlns="" xmlns:a16="http://schemas.microsoft.com/office/drawing/2014/main" id="{528A9CBF-980E-4F4C-AE7F-5D72A9505CDF}"/>
                </a:ext>
              </a:extLst>
            </p:cNvPr>
            <p:cNvSpPr txBox="1"/>
            <p:nvPr/>
          </p:nvSpPr>
          <p:spPr>
            <a:xfrm rot="19258250">
              <a:off x="7106505" y="1828204"/>
              <a:ext cx="1786395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An </a:t>
              </a:r>
              <a:r>
                <a:rPr lang="en-US" sz="2000" b="1" err="1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Bình</a:t>
              </a:r>
              <a:endParaRPr lang="en-US" sz="2000" b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5" name="TextBox 24">
              <a:extLst>
                <a:ext uri="{FF2B5EF4-FFF2-40B4-BE49-F238E27FC236}">
                  <a16:creationId xmlns="" xmlns:a16="http://schemas.microsoft.com/office/drawing/2014/main" id="{57D5FDE2-A5B6-4713-8297-0F0E203F3329}"/>
                </a:ext>
              </a:extLst>
            </p:cNvPr>
            <p:cNvSpPr txBox="1"/>
            <p:nvPr/>
          </p:nvSpPr>
          <p:spPr>
            <a:xfrm rot="20322671">
              <a:off x="7728171" y="2331181"/>
              <a:ext cx="129662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Anh </a:t>
              </a:r>
              <a:r>
                <a:rPr lang="en-US" sz="2000" b="1" err="1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Thư</a:t>
              </a:r>
              <a:endParaRPr lang="en-US" sz="2000" b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6" name="TextBox 25">
              <a:extLst>
                <a:ext uri="{FF2B5EF4-FFF2-40B4-BE49-F238E27FC236}">
                  <a16:creationId xmlns="" xmlns:a16="http://schemas.microsoft.com/office/drawing/2014/main" id="{B9941F58-68D8-41CA-839F-E4E3FF70F0AF}"/>
                </a:ext>
              </a:extLst>
            </p:cNvPr>
            <p:cNvSpPr txBox="1"/>
            <p:nvPr/>
          </p:nvSpPr>
          <p:spPr>
            <a:xfrm>
              <a:off x="7971662" y="3071243"/>
              <a:ext cx="1286322" cy="4090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Tú Linh</a:t>
              </a:r>
            </a:p>
          </p:txBody>
        </p:sp>
        <p:sp>
          <p:nvSpPr>
            <p:cNvPr id="27" name="TextBox 26">
              <a:extLst>
                <a:ext uri="{FF2B5EF4-FFF2-40B4-BE49-F238E27FC236}">
                  <a16:creationId xmlns="" xmlns:a16="http://schemas.microsoft.com/office/drawing/2014/main" id="{00F88D67-1FBD-4751-99B8-235EB1074E8F}"/>
                </a:ext>
              </a:extLst>
            </p:cNvPr>
            <p:cNvSpPr txBox="1"/>
            <p:nvPr/>
          </p:nvSpPr>
          <p:spPr>
            <a:xfrm rot="849293">
              <a:off x="7785172" y="3672550"/>
              <a:ext cx="138897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Minh Anh</a:t>
              </a:r>
            </a:p>
          </p:txBody>
        </p:sp>
        <p:sp>
          <p:nvSpPr>
            <p:cNvPr id="28" name="TextBox 27">
              <a:extLst>
                <a:ext uri="{FF2B5EF4-FFF2-40B4-BE49-F238E27FC236}">
                  <a16:creationId xmlns="" xmlns:a16="http://schemas.microsoft.com/office/drawing/2014/main" id="{5DD9D05D-5124-4CDD-AE6D-C2F29B0C22F5}"/>
                </a:ext>
              </a:extLst>
            </p:cNvPr>
            <p:cNvSpPr txBox="1"/>
            <p:nvPr/>
          </p:nvSpPr>
          <p:spPr>
            <a:xfrm rot="2077277">
              <a:off x="7608624" y="4196785"/>
              <a:ext cx="136125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err="1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Hoài</a:t>
              </a:r>
              <a:r>
                <a:rPr lang="en-US" sz="2000" b="1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Anh</a:t>
              </a:r>
            </a:p>
          </p:txBody>
        </p:sp>
        <p:sp>
          <p:nvSpPr>
            <p:cNvPr id="29" name="TextBox 28">
              <a:extLst>
                <a:ext uri="{FF2B5EF4-FFF2-40B4-BE49-F238E27FC236}">
                  <a16:creationId xmlns="" xmlns:a16="http://schemas.microsoft.com/office/drawing/2014/main" id="{06D6A4E4-9AEE-45C9-8850-9E87773D9A1D}"/>
                </a:ext>
              </a:extLst>
            </p:cNvPr>
            <p:cNvSpPr txBox="1"/>
            <p:nvPr/>
          </p:nvSpPr>
          <p:spPr>
            <a:xfrm rot="2923172">
              <a:off x="7374923" y="4684771"/>
              <a:ext cx="1242047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An </a:t>
              </a:r>
              <a:r>
                <a:rPr lang="en-US" sz="2000" b="1" err="1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Huy</a:t>
              </a:r>
              <a:endParaRPr lang="en-US" sz="2000" b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0" name="TextBox 29">
              <a:extLst>
                <a:ext uri="{FF2B5EF4-FFF2-40B4-BE49-F238E27FC236}">
                  <a16:creationId xmlns="" xmlns:a16="http://schemas.microsoft.com/office/drawing/2014/main" id="{7BEBF2C2-BC6A-4E4B-BA42-08E0016198E1}"/>
                </a:ext>
              </a:extLst>
            </p:cNvPr>
            <p:cNvSpPr txBox="1"/>
            <p:nvPr/>
          </p:nvSpPr>
          <p:spPr>
            <a:xfrm rot="3969391">
              <a:off x="6873699" y="4973341"/>
              <a:ext cx="1270121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Tú Anh</a:t>
              </a:r>
            </a:p>
          </p:txBody>
        </p:sp>
        <p:sp>
          <p:nvSpPr>
            <p:cNvPr id="31" name="TextBox 30">
              <a:extLst>
                <a:ext uri="{FF2B5EF4-FFF2-40B4-BE49-F238E27FC236}">
                  <a16:creationId xmlns="" xmlns:a16="http://schemas.microsoft.com/office/drawing/2014/main" id="{5AF2F07E-251E-4CC5-AE41-8483E2FBEB79}"/>
                </a:ext>
              </a:extLst>
            </p:cNvPr>
            <p:cNvSpPr txBox="1"/>
            <p:nvPr/>
          </p:nvSpPr>
          <p:spPr>
            <a:xfrm rot="4964213">
              <a:off x="6243245" y="5313759"/>
              <a:ext cx="1417772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err="1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Tiến</a:t>
              </a:r>
              <a:r>
                <a:rPr lang="en-US" sz="2000" b="1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b="1" err="1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Đạt</a:t>
              </a:r>
              <a:endParaRPr lang="en-US" sz="2000" b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2" name="TextBox 31">
              <a:extLst>
                <a:ext uri="{FF2B5EF4-FFF2-40B4-BE49-F238E27FC236}">
                  <a16:creationId xmlns="" xmlns:a16="http://schemas.microsoft.com/office/drawing/2014/main" id="{89CBC31D-8F27-460D-80A5-B621EA671ADF}"/>
                </a:ext>
              </a:extLst>
            </p:cNvPr>
            <p:cNvSpPr txBox="1"/>
            <p:nvPr/>
          </p:nvSpPr>
          <p:spPr>
            <a:xfrm rot="5705045">
              <a:off x="5716085" y="5283798"/>
              <a:ext cx="117458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err="1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Ngân</a:t>
              </a:r>
              <a:r>
                <a:rPr lang="en-US" sz="2000" b="1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b="1" err="1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Hà</a:t>
              </a:r>
              <a:endParaRPr lang="en-US" sz="2000" b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3" name="TextBox 32">
              <a:extLst>
                <a:ext uri="{FF2B5EF4-FFF2-40B4-BE49-F238E27FC236}">
                  <a16:creationId xmlns="" xmlns:a16="http://schemas.microsoft.com/office/drawing/2014/main" id="{211CDC84-2ED3-47D9-828B-0AB7BC07CD81}"/>
                </a:ext>
              </a:extLst>
            </p:cNvPr>
            <p:cNvSpPr txBox="1"/>
            <p:nvPr/>
          </p:nvSpPr>
          <p:spPr>
            <a:xfrm rot="7178507">
              <a:off x="4988624" y="5029800"/>
              <a:ext cx="1440856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err="1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Tiến</a:t>
              </a:r>
              <a:r>
                <a:rPr lang="en-US" sz="2000" b="1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b="1" err="1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Hải</a:t>
              </a:r>
              <a:endParaRPr lang="en-US" sz="2000" b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4" name="TextBox 33">
              <a:extLst>
                <a:ext uri="{FF2B5EF4-FFF2-40B4-BE49-F238E27FC236}">
                  <a16:creationId xmlns="" xmlns:a16="http://schemas.microsoft.com/office/drawing/2014/main" id="{B10C9707-7A3B-4419-8806-0BBA52EC27B7}"/>
                </a:ext>
              </a:extLst>
            </p:cNvPr>
            <p:cNvSpPr txBox="1"/>
            <p:nvPr/>
          </p:nvSpPr>
          <p:spPr>
            <a:xfrm rot="18885906" flipV="1">
              <a:off x="4435230" y="4665006"/>
              <a:ext cx="1444986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Minh Anh</a:t>
              </a:r>
            </a:p>
          </p:txBody>
        </p:sp>
        <p:sp>
          <p:nvSpPr>
            <p:cNvPr id="35" name="TextBox 34">
              <a:extLst>
                <a:ext uri="{FF2B5EF4-FFF2-40B4-BE49-F238E27FC236}">
                  <a16:creationId xmlns="" xmlns:a16="http://schemas.microsoft.com/office/drawing/2014/main" id="{D502364B-AF65-4878-99EB-C1735E3B6105}"/>
                </a:ext>
              </a:extLst>
            </p:cNvPr>
            <p:cNvSpPr txBox="1"/>
            <p:nvPr/>
          </p:nvSpPr>
          <p:spPr>
            <a:xfrm rot="20356357" flipV="1">
              <a:off x="4011323" y="4099510"/>
              <a:ext cx="1553377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Anh </a:t>
              </a:r>
              <a:r>
                <a:rPr lang="en-US" sz="2000" b="1" err="1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Quân</a:t>
              </a:r>
              <a:endParaRPr lang="en-US" sz="2000" b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6" name="TextBox 35">
              <a:extLst>
                <a:ext uri="{FF2B5EF4-FFF2-40B4-BE49-F238E27FC236}">
                  <a16:creationId xmlns="" xmlns:a16="http://schemas.microsoft.com/office/drawing/2014/main" id="{CA648395-A439-4B40-BB93-9BA6C379C6C2}"/>
                </a:ext>
              </a:extLst>
            </p:cNvPr>
            <p:cNvSpPr txBox="1"/>
            <p:nvPr/>
          </p:nvSpPr>
          <p:spPr>
            <a:xfrm flipV="1">
              <a:off x="3837380" y="3504710"/>
              <a:ext cx="1476629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sz="2000" b="1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</a:t>
              </a:r>
              <a:r>
                <a:rPr lang="en-US" sz="2000" b="1" err="1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ức</a:t>
              </a:r>
              <a:r>
                <a:rPr lang="en-US" sz="2000" b="1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b="1" err="1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Mạnh</a:t>
              </a:r>
              <a:endParaRPr lang="en-US" sz="2000" b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7" name="TextBox 36">
              <a:extLst>
                <a:ext uri="{FF2B5EF4-FFF2-40B4-BE49-F238E27FC236}">
                  <a16:creationId xmlns="" xmlns:a16="http://schemas.microsoft.com/office/drawing/2014/main" id="{EC02B99D-F692-4854-9053-7753A58B46F7}"/>
                </a:ext>
              </a:extLst>
            </p:cNvPr>
            <p:cNvSpPr txBox="1"/>
            <p:nvPr/>
          </p:nvSpPr>
          <p:spPr>
            <a:xfrm rot="507161" flipV="1">
              <a:off x="3796610" y="2965482"/>
              <a:ext cx="1771422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Quang </a:t>
              </a:r>
              <a:r>
                <a:rPr lang="en-US" sz="2000" b="1" err="1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Khánh</a:t>
              </a:r>
              <a:endParaRPr lang="en-US" sz="2000" b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8" name="TextBox 37">
              <a:extLst>
                <a:ext uri="{FF2B5EF4-FFF2-40B4-BE49-F238E27FC236}">
                  <a16:creationId xmlns="" xmlns:a16="http://schemas.microsoft.com/office/drawing/2014/main" id="{900275BE-8DF2-4660-B572-1299A694E318}"/>
                </a:ext>
              </a:extLst>
            </p:cNvPr>
            <p:cNvSpPr txBox="1"/>
            <p:nvPr/>
          </p:nvSpPr>
          <p:spPr>
            <a:xfrm rot="1761007" flipV="1">
              <a:off x="4000969" y="2276572"/>
              <a:ext cx="130512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err="1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Hoài</a:t>
              </a:r>
              <a:r>
                <a:rPr lang="en-US" sz="2000" b="1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An</a:t>
              </a:r>
            </a:p>
          </p:txBody>
        </p:sp>
        <p:sp>
          <p:nvSpPr>
            <p:cNvPr id="39" name="TextBox 38">
              <a:extLst>
                <a:ext uri="{FF2B5EF4-FFF2-40B4-BE49-F238E27FC236}">
                  <a16:creationId xmlns="" xmlns:a16="http://schemas.microsoft.com/office/drawing/2014/main" id="{49BAFC0F-911B-4364-B5B5-C051CE43F3C3}"/>
                </a:ext>
              </a:extLst>
            </p:cNvPr>
            <p:cNvSpPr txBox="1"/>
            <p:nvPr/>
          </p:nvSpPr>
          <p:spPr>
            <a:xfrm rot="2819436" flipV="1">
              <a:off x="4296310" y="1896334"/>
              <a:ext cx="1428005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Minh </a:t>
              </a:r>
              <a:r>
                <a:rPr lang="en-US" sz="2000" b="1" err="1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Ngọc</a:t>
              </a:r>
              <a:endParaRPr lang="en-US" sz="2000" b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0" name="TextBox 39">
              <a:extLst>
                <a:ext uri="{FF2B5EF4-FFF2-40B4-BE49-F238E27FC236}">
                  <a16:creationId xmlns="" xmlns:a16="http://schemas.microsoft.com/office/drawing/2014/main" id="{EDE1610C-750D-4110-8343-9DC3BF11E37E}"/>
                </a:ext>
              </a:extLst>
            </p:cNvPr>
            <p:cNvSpPr txBox="1"/>
            <p:nvPr/>
          </p:nvSpPr>
          <p:spPr>
            <a:xfrm rot="4054564" flipV="1">
              <a:off x="4826494" y="1406539"/>
              <a:ext cx="136314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err="1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Bảo</a:t>
              </a:r>
              <a:r>
                <a:rPr lang="en-US" sz="2000" b="1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b="1" err="1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Ngọc</a:t>
              </a:r>
              <a:endParaRPr lang="en-US" sz="2000" b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1" name="TextBox 40">
              <a:extLst>
                <a:ext uri="{FF2B5EF4-FFF2-40B4-BE49-F238E27FC236}">
                  <a16:creationId xmlns="" xmlns:a16="http://schemas.microsoft.com/office/drawing/2014/main" id="{11FDC5D4-4689-41BD-9B88-CEE1C2202155}"/>
                </a:ext>
              </a:extLst>
            </p:cNvPr>
            <p:cNvSpPr txBox="1"/>
            <p:nvPr/>
          </p:nvSpPr>
          <p:spPr>
            <a:xfrm rot="4739646" flipV="1">
              <a:off x="5410681" y="1210416"/>
              <a:ext cx="140727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Gia </a:t>
              </a:r>
              <a:r>
                <a:rPr lang="en-US" sz="2000" b="1" err="1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Bảo</a:t>
              </a:r>
              <a:endParaRPr lang="en-US" sz="2000" b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2" name="TextBox 41">
              <a:extLst>
                <a:ext uri="{FF2B5EF4-FFF2-40B4-BE49-F238E27FC236}">
                  <a16:creationId xmlns="" xmlns:a16="http://schemas.microsoft.com/office/drawing/2014/main" id="{1181C1F4-CFF8-4961-ADCB-EF6011CD80EB}"/>
                </a:ext>
              </a:extLst>
            </p:cNvPr>
            <p:cNvSpPr txBox="1"/>
            <p:nvPr/>
          </p:nvSpPr>
          <p:spPr>
            <a:xfrm rot="5771910" flipV="1">
              <a:off x="5979292" y="1203279"/>
              <a:ext cx="142467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err="1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Hoàng</a:t>
              </a:r>
              <a:r>
                <a:rPr lang="en-US" b="1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b="1" err="1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Hải</a:t>
              </a:r>
              <a:endParaRPr lang="en-US" sz="2000" b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48" name="Circle: Hollow 47">
            <a:extLst>
              <a:ext uri="{FF2B5EF4-FFF2-40B4-BE49-F238E27FC236}">
                <a16:creationId xmlns="" xmlns:a16="http://schemas.microsoft.com/office/drawing/2014/main" id="{E3D54819-135B-4400-85C7-559DC274E5D1}"/>
              </a:ext>
            </a:extLst>
          </p:cNvPr>
          <p:cNvSpPr/>
          <p:nvPr/>
        </p:nvSpPr>
        <p:spPr>
          <a:xfrm>
            <a:off x="3254495" y="143505"/>
            <a:ext cx="6519222" cy="6519222"/>
          </a:xfrm>
          <a:prstGeom prst="donut">
            <a:avLst>
              <a:gd name="adj" fmla="val 8303"/>
            </a:avLst>
          </a:prstGeom>
          <a:gradFill>
            <a:gsLst>
              <a:gs pos="23000">
                <a:srgbClr val="CAAA4A"/>
              </a:gs>
              <a:gs pos="3000">
                <a:schemeClr val="accent4">
                  <a:lumMod val="40000"/>
                  <a:lumOff val="60000"/>
                </a:schemeClr>
              </a:gs>
              <a:gs pos="100000">
                <a:schemeClr val="accent4">
                  <a:lumMod val="60000"/>
                </a:schemeClr>
              </a:gs>
            </a:gsLst>
            <a:path path="circle">
              <a:fillToRect l="50000" t="50000" r="50000" b="50000"/>
            </a:path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p:sp>
        <p:nvSpPr>
          <p:cNvPr id="52" name="Oval 51">
            <a:extLst>
              <a:ext uri="{FF2B5EF4-FFF2-40B4-BE49-F238E27FC236}">
                <a16:creationId xmlns="" xmlns:a16="http://schemas.microsoft.com/office/drawing/2014/main" id="{4BFA545F-BDFB-4F21-B9C4-52A5C51CA17C}"/>
              </a:ext>
            </a:extLst>
          </p:cNvPr>
          <p:cNvSpPr/>
          <p:nvPr/>
        </p:nvSpPr>
        <p:spPr>
          <a:xfrm>
            <a:off x="9094126" y="2043354"/>
            <a:ext cx="219518" cy="219518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28600">
              <a:schemeClr val="bg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53" name="Oval 52">
            <a:extLst>
              <a:ext uri="{FF2B5EF4-FFF2-40B4-BE49-F238E27FC236}">
                <a16:creationId xmlns="" xmlns:a16="http://schemas.microsoft.com/office/drawing/2014/main" id="{18BD2B7B-9CDD-4F99-93AF-0BA245AE20E8}"/>
              </a:ext>
            </a:extLst>
          </p:cNvPr>
          <p:cNvSpPr/>
          <p:nvPr/>
        </p:nvSpPr>
        <p:spPr>
          <a:xfrm>
            <a:off x="9369080" y="3000902"/>
            <a:ext cx="219518" cy="219518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28600">
              <a:schemeClr val="bg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54" name="Oval 53">
            <a:extLst>
              <a:ext uri="{FF2B5EF4-FFF2-40B4-BE49-F238E27FC236}">
                <a16:creationId xmlns="" xmlns:a16="http://schemas.microsoft.com/office/drawing/2014/main" id="{FCE301AF-B04E-4B2A-92B8-114C97E6EBCA}"/>
              </a:ext>
            </a:extLst>
          </p:cNvPr>
          <p:cNvSpPr/>
          <p:nvPr/>
        </p:nvSpPr>
        <p:spPr>
          <a:xfrm>
            <a:off x="9283008" y="4004147"/>
            <a:ext cx="219518" cy="219518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28600">
              <a:schemeClr val="bg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55" name="Oval 54">
            <a:extLst>
              <a:ext uri="{FF2B5EF4-FFF2-40B4-BE49-F238E27FC236}">
                <a16:creationId xmlns="" xmlns:a16="http://schemas.microsoft.com/office/drawing/2014/main" id="{C5CA9D70-3982-4A89-A3CA-1A7735208336}"/>
              </a:ext>
            </a:extLst>
          </p:cNvPr>
          <p:cNvSpPr/>
          <p:nvPr/>
        </p:nvSpPr>
        <p:spPr>
          <a:xfrm>
            <a:off x="8951222" y="4777678"/>
            <a:ext cx="219518" cy="219518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28600">
              <a:schemeClr val="bg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56" name="Oval 55">
            <a:extLst>
              <a:ext uri="{FF2B5EF4-FFF2-40B4-BE49-F238E27FC236}">
                <a16:creationId xmlns="" xmlns:a16="http://schemas.microsoft.com/office/drawing/2014/main" id="{39B5CD56-4E24-4684-93D5-7A564DD14FE2}"/>
              </a:ext>
            </a:extLst>
          </p:cNvPr>
          <p:cNvSpPr/>
          <p:nvPr/>
        </p:nvSpPr>
        <p:spPr>
          <a:xfrm>
            <a:off x="8530900" y="5397203"/>
            <a:ext cx="219518" cy="219518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28600">
              <a:schemeClr val="bg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57" name="Oval 56">
            <a:extLst>
              <a:ext uri="{FF2B5EF4-FFF2-40B4-BE49-F238E27FC236}">
                <a16:creationId xmlns="" xmlns:a16="http://schemas.microsoft.com/office/drawing/2014/main" id="{BAF5C720-9577-4A59-A89B-458DDB75E108}"/>
              </a:ext>
            </a:extLst>
          </p:cNvPr>
          <p:cNvSpPr/>
          <p:nvPr/>
        </p:nvSpPr>
        <p:spPr>
          <a:xfrm>
            <a:off x="7843103" y="5889817"/>
            <a:ext cx="219518" cy="219518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28600">
              <a:schemeClr val="bg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58" name="Oval 57">
            <a:extLst>
              <a:ext uri="{FF2B5EF4-FFF2-40B4-BE49-F238E27FC236}">
                <a16:creationId xmlns="" xmlns:a16="http://schemas.microsoft.com/office/drawing/2014/main" id="{40CEB867-3034-4153-85B6-C493B327A050}"/>
              </a:ext>
            </a:extLst>
          </p:cNvPr>
          <p:cNvSpPr/>
          <p:nvPr/>
        </p:nvSpPr>
        <p:spPr>
          <a:xfrm>
            <a:off x="7005935" y="6164465"/>
            <a:ext cx="219518" cy="219518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28600">
              <a:schemeClr val="bg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59" name="Oval 58">
            <a:extLst>
              <a:ext uri="{FF2B5EF4-FFF2-40B4-BE49-F238E27FC236}">
                <a16:creationId xmlns="" xmlns:a16="http://schemas.microsoft.com/office/drawing/2014/main" id="{DF6ECFE7-E208-4854-9D92-049103C28E18}"/>
              </a:ext>
            </a:extLst>
          </p:cNvPr>
          <p:cNvSpPr/>
          <p:nvPr/>
        </p:nvSpPr>
        <p:spPr>
          <a:xfrm>
            <a:off x="6133106" y="6236755"/>
            <a:ext cx="219518" cy="219518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28600">
              <a:schemeClr val="bg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60" name="Oval 59">
            <a:extLst>
              <a:ext uri="{FF2B5EF4-FFF2-40B4-BE49-F238E27FC236}">
                <a16:creationId xmlns="" xmlns:a16="http://schemas.microsoft.com/office/drawing/2014/main" id="{5C631C5B-944B-4197-979C-234FEF1C33F0}"/>
              </a:ext>
            </a:extLst>
          </p:cNvPr>
          <p:cNvSpPr/>
          <p:nvPr/>
        </p:nvSpPr>
        <p:spPr>
          <a:xfrm>
            <a:off x="5104204" y="5973460"/>
            <a:ext cx="219518" cy="219518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28600">
              <a:schemeClr val="bg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61" name="Oval 60">
            <a:extLst>
              <a:ext uri="{FF2B5EF4-FFF2-40B4-BE49-F238E27FC236}">
                <a16:creationId xmlns="" xmlns:a16="http://schemas.microsoft.com/office/drawing/2014/main" id="{0081475A-370A-4CFA-889D-2813E0F43537}"/>
              </a:ext>
            </a:extLst>
          </p:cNvPr>
          <p:cNvSpPr/>
          <p:nvPr/>
        </p:nvSpPr>
        <p:spPr>
          <a:xfrm>
            <a:off x="4252663" y="5401879"/>
            <a:ext cx="219518" cy="219518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28600">
              <a:schemeClr val="bg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62" name="Oval 61">
            <a:extLst>
              <a:ext uri="{FF2B5EF4-FFF2-40B4-BE49-F238E27FC236}">
                <a16:creationId xmlns="" xmlns:a16="http://schemas.microsoft.com/office/drawing/2014/main" id="{17EA30E2-A428-4FB3-A9A7-38230E70AD2A}"/>
              </a:ext>
            </a:extLst>
          </p:cNvPr>
          <p:cNvSpPr/>
          <p:nvPr/>
        </p:nvSpPr>
        <p:spPr>
          <a:xfrm>
            <a:off x="3499825" y="2669023"/>
            <a:ext cx="219518" cy="219518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28600">
              <a:schemeClr val="bg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63" name="Oval 62">
            <a:extLst>
              <a:ext uri="{FF2B5EF4-FFF2-40B4-BE49-F238E27FC236}">
                <a16:creationId xmlns="" xmlns:a16="http://schemas.microsoft.com/office/drawing/2014/main" id="{ABB266B3-B9F1-47D3-8A9F-E8B1EE3A7091}"/>
              </a:ext>
            </a:extLst>
          </p:cNvPr>
          <p:cNvSpPr/>
          <p:nvPr/>
        </p:nvSpPr>
        <p:spPr>
          <a:xfrm>
            <a:off x="3763220" y="1906354"/>
            <a:ext cx="219518" cy="219518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28600">
              <a:schemeClr val="bg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64" name="Oval 63">
            <a:extLst>
              <a:ext uri="{FF2B5EF4-FFF2-40B4-BE49-F238E27FC236}">
                <a16:creationId xmlns="" xmlns:a16="http://schemas.microsoft.com/office/drawing/2014/main" id="{F7BBB5D7-BB9A-4E3B-AC60-0614BD6522F7}"/>
              </a:ext>
            </a:extLst>
          </p:cNvPr>
          <p:cNvSpPr/>
          <p:nvPr/>
        </p:nvSpPr>
        <p:spPr>
          <a:xfrm>
            <a:off x="4219655" y="1245285"/>
            <a:ext cx="219518" cy="219518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28600">
              <a:schemeClr val="bg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65" name="Oval 64">
            <a:extLst>
              <a:ext uri="{FF2B5EF4-FFF2-40B4-BE49-F238E27FC236}">
                <a16:creationId xmlns="" xmlns:a16="http://schemas.microsoft.com/office/drawing/2014/main" id="{50E80B4C-10A7-456B-8002-3E53F01556ED}"/>
              </a:ext>
            </a:extLst>
          </p:cNvPr>
          <p:cNvSpPr/>
          <p:nvPr/>
        </p:nvSpPr>
        <p:spPr>
          <a:xfrm>
            <a:off x="4960570" y="645176"/>
            <a:ext cx="219518" cy="219518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28600">
              <a:schemeClr val="bg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66" name="Oval 65">
            <a:extLst>
              <a:ext uri="{FF2B5EF4-FFF2-40B4-BE49-F238E27FC236}">
                <a16:creationId xmlns="" xmlns:a16="http://schemas.microsoft.com/office/drawing/2014/main" id="{82BA3D3E-54DB-4866-B06C-F2E510C4729F}"/>
              </a:ext>
            </a:extLst>
          </p:cNvPr>
          <p:cNvSpPr/>
          <p:nvPr/>
        </p:nvSpPr>
        <p:spPr>
          <a:xfrm>
            <a:off x="5874205" y="319387"/>
            <a:ext cx="219518" cy="219518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28600">
              <a:schemeClr val="bg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67" name="Oval 66">
            <a:extLst>
              <a:ext uri="{FF2B5EF4-FFF2-40B4-BE49-F238E27FC236}">
                <a16:creationId xmlns="" xmlns:a16="http://schemas.microsoft.com/office/drawing/2014/main" id="{89611AB5-830C-4D07-92A2-7DD13EB3B1F7}"/>
              </a:ext>
            </a:extLst>
          </p:cNvPr>
          <p:cNvSpPr/>
          <p:nvPr/>
        </p:nvSpPr>
        <p:spPr>
          <a:xfrm>
            <a:off x="6787980" y="319348"/>
            <a:ext cx="219518" cy="219518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28600">
              <a:schemeClr val="bg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68" name="Oval 67">
            <a:extLst>
              <a:ext uri="{FF2B5EF4-FFF2-40B4-BE49-F238E27FC236}">
                <a16:creationId xmlns="" xmlns:a16="http://schemas.microsoft.com/office/drawing/2014/main" id="{74C118DD-652B-4BB1-B6FF-F2EB8FD94DCF}"/>
              </a:ext>
            </a:extLst>
          </p:cNvPr>
          <p:cNvSpPr/>
          <p:nvPr/>
        </p:nvSpPr>
        <p:spPr>
          <a:xfrm>
            <a:off x="7752144" y="603078"/>
            <a:ext cx="219518" cy="219518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28600">
              <a:schemeClr val="bg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69" name="Oval 68">
            <a:extLst>
              <a:ext uri="{FF2B5EF4-FFF2-40B4-BE49-F238E27FC236}">
                <a16:creationId xmlns="" xmlns:a16="http://schemas.microsoft.com/office/drawing/2014/main" id="{49917499-75F4-4FFB-8BCF-C6AC78C62AF4}"/>
              </a:ext>
            </a:extLst>
          </p:cNvPr>
          <p:cNvSpPr/>
          <p:nvPr/>
        </p:nvSpPr>
        <p:spPr>
          <a:xfrm>
            <a:off x="8569856" y="1220398"/>
            <a:ext cx="219518" cy="219518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28600">
              <a:schemeClr val="bg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70" name="Oval 69">
            <a:extLst>
              <a:ext uri="{FF2B5EF4-FFF2-40B4-BE49-F238E27FC236}">
                <a16:creationId xmlns="" xmlns:a16="http://schemas.microsoft.com/office/drawing/2014/main" id="{1F986433-E308-421C-A6C2-9A895BC1815F}"/>
              </a:ext>
            </a:extLst>
          </p:cNvPr>
          <p:cNvSpPr/>
          <p:nvPr/>
        </p:nvSpPr>
        <p:spPr>
          <a:xfrm>
            <a:off x="3459185" y="3634223"/>
            <a:ext cx="219518" cy="219518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28600">
              <a:schemeClr val="bg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71" name="Oval 70">
            <a:extLst>
              <a:ext uri="{FF2B5EF4-FFF2-40B4-BE49-F238E27FC236}">
                <a16:creationId xmlns="" xmlns:a16="http://schemas.microsoft.com/office/drawing/2014/main" id="{E0E8CDA8-3A3C-443E-9C1C-4B9175D30A5D}"/>
              </a:ext>
            </a:extLst>
          </p:cNvPr>
          <p:cNvSpPr/>
          <p:nvPr/>
        </p:nvSpPr>
        <p:spPr>
          <a:xfrm>
            <a:off x="3733505" y="4599423"/>
            <a:ext cx="219518" cy="219518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28600">
              <a:schemeClr val="bg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74" name="Group 73">
            <a:extLst>
              <a:ext uri="{FF2B5EF4-FFF2-40B4-BE49-F238E27FC236}">
                <a16:creationId xmlns="" xmlns:a16="http://schemas.microsoft.com/office/drawing/2014/main" id="{19D32D2D-BAEC-459D-83B7-0A98F4251484}"/>
              </a:ext>
            </a:extLst>
          </p:cNvPr>
          <p:cNvGrpSpPr/>
          <p:nvPr/>
        </p:nvGrpSpPr>
        <p:grpSpPr>
          <a:xfrm rot="16200000">
            <a:off x="9469407" y="3023812"/>
            <a:ext cx="228899" cy="1134960"/>
            <a:chOff x="6521988" y="5453670"/>
            <a:chExt cx="228899" cy="1134960"/>
          </a:xfrm>
        </p:grpSpPr>
        <p:sp>
          <p:nvSpPr>
            <p:cNvPr id="72" name="Freeform: Shape 71">
              <a:extLst>
                <a:ext uri="{FF2B5EF4-FFF2-40B4-BE49-F238E27FC236}">
                  <a16:creationId xmlns="" xmlns:a16="http://schemas.microsoft.com/office/drawing/2014/main" id="{5BC35CF0-3B86-4C94-8E61-721CBD70B69F}"/>
                </a:ext>
              </a:extLst>
            </p:cNvPr>
            <p:cNvSpPr/>
            <p:nvPr/>
          </p:nvSpPr>
          <p:spPr>
            <a:xfrm rot="10800000">
              <a:off x="6549294" y="5453670"/>
              <a:ext cx="185738" cy="973539"/>
            </a:xfrm>
            <a:custGeom>
              <a:avLst/>
              <a:gdLst>
                <a:gd name="connsiteX0" fmla="*/ 4619 w 396241"/>
                <a:gd name="connsiteY0" fmla="*/ 1128315 h 1538217"/>
                <a:gd name="connsiteX1" fmla="*/ 396241 w 396241"/>
                <a:gd name="connsiteY1" fmla="*/ 1128315 h 1538217"/>
                <a:gd name="connsiteX2" fmla="*/ 200430 w 396241"/>
                <a:gd name="connsiteY2" fmla="*/ 1538217 h 1538217"/>
                <a:gd name="connsiteX3" fmla="*/ 0 w 396241"/>
                <a:gd name="connsiteY3" fmla="*/ 0 h 1538217"/>
                <a:gd name="connsiteX4" fmla="*/ 391623 w 396241"/>
                <a:gd name="connsiteY4" fmla="*/ 0 h 1538217"/>
                <a:gd name="connsiteX5" fmla="*/ 391623 w 396241"/>
                <a:gd name="connsiteY5" fmla="*/ 1128314 h 1538217"/>
                <a:gd name="connsiteX6" fmla="*/ 0 w 396241"/>
                <a:gd name="connsiteY6" fmla="*/ 1128314 h 15382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96241" h="1538217">
                  <a:moveTo>
                    <a:pt x="4619" y="1128315"/>
                  </a:moveTo>
                  <a:lnTo>
                    <a:pt x="396241" y="1128315"/>
                  </a:lnTo>
                  <a:lnTo>
                    <a:pt x="200430" y="1538217"/>
                  </a:lnTo>
                  <a:close/>
                  <a:moveTo>
                    <a:pt x="0" y="0"/>
                  </a:moveTo>
                  <a:lnTo>
                    <a:pt x="391623" y="0"/>
                  </a:lnTo>
                  <a:lnTo>
                    <a:pt x="391623" y="1128314"/>
                  </a:lnTo>
                  <a:lnTo>
                    <a:pt x="0" y="1128314"/>
                  </a:lnTo>
                  <a:close/>
                </a:path>
              </a:pathLst>
            </a:custGeom>
            <a:gradFill flip="none" rotWithShape="1">
              <a:gsLst>
                <a:gs pos="51000">
                  <a:srgbClr val="CAAA4A"/>
                </a:gs>
                <a:gs pos="3000">
                  <a:schemeClr val="accent4">
                    <a:lumMod val="40000"/>
                    <a:lumOff val="60000"/>
                  </a:schemeClr>
                </a:gs>
                <a:gs pos="100000">
                  <a:schemeClr val="accent4">
                    <a:lumMod val="60000"/>
                  </a:schemeClr>
                </a:gs>
              </a:gsLst>
              <a:lin ang="10800000" scaled="1"/>
              <a:tileRect/>
            </a:gradFill>
            <a:ln>
              <a:noFill/>
            </a:ln>
            <a:scene3d>
              <a:camera prst="orthographicFront"/>
              <a:lightRig rig="threePt" dir="t"/>
            </a:scene3d>
            <a:sp3d>
              <a:bevelT w="114300" prst="hardEdg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73" name="Oval 72">
              <a:extLst>
                <a:ext uri="{FF2B5EF4-FFF2-40B4-BE49-F238E27FC236}">
                  <a16:creationId xmlns="" xmlns:a16="http://schemas.microsoft.com/office/drawing/2014/main" id="{ECB12DDA-216B-44EB-A8EB-BFA13149FD38}"/>
                </a:ext>
              </a:extLst>
            </p:cNvPr>
            <p:cNvSpPr/>
            <p:nvPr/>
          </p:nvSpPr>
          <p:spPr>
            <a:xfrm>
              <a:off x="6521988" y="6359731"/>
              <a:ext cx="228899" cy="228899"/>
            </a:xfrm>
            <a:prstGeom prst="ellipse">
              <a:avLst/>
            </a:prstGeom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  <p:sp>
        <p:nvSpPr>
          <p:cNvPr id="75" name="Oval 74">
            <a:extLst>
              <a:ext uri="{FF2B5EF4-FFF2-40B4-BE49-F238E27FC236}">
                <a16:creationId xmlns="" xmlns:a16="http://schemas.microsoft.com/office/drawing/2014/main" id="{8638D8FD-C3D0-42AF-90B6-5C163F00FA27}"/>
              </a:ext>
            </a:extLst>
          </p:cNvPr>
          <p:cNvSpPr/>
          <p:nvPr/>
        </p:nvSpPr>
        <p:spPr>
          <a:xfrm>
            <a:off x="6346938" y="3215241"/>
            <a:ext cx="405302" cy="405302"/>
          </a:xfrm>
          <a:prstGeom prst="ellipse">
            <a:avLst/>
          </a:prstGeom>
          <a:gradFill flip="none" rotWithShape="1">
            <a:gsLst>
              <a:gs pos="51000">
                <a:srgbClr val="CAAA4A"/>
              </a:gs>
              <a:gs pos="3000">
                <a:schemeClr val="accent4">
                  <a:lumMod val="40000"/>
                  <a:lumOff val="60000"/>
                </a:schemeClr>
              </a:gs>
              <a:gs pos="100000">
                <a:schemeClr val="accent4">
                  <a:lumMod val="6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 prstMaterial="dkEdge">
            <a:bevelT w="228600" h="38100" prst="angle"/>
            <a:bevelB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pic>
        <p:nvPicPr>
          <p:cNvPr id="77" name="vongquay">
            <a:hlinkClick r:id="" action="ppaction://media"/>
            <a:extLst>
              <a:ext uri="{FF2B5EF4-FFF2-40B4-BE49-F238E27FC236}">
                <a16:creationId xmlns="" xmlns:a16="http://schemas.microsoft.com/office/drawing/2014/main" id="{BCF3165B-A032-4179-8B55-24C9B1CE489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9701452" y="-693733"/>
            <a:ext cx="609600" cy="609600"/>
          </a:xfrm>
          <a:prstGeom prst="rect">
            <a:avLst/>
          </a:prstGeom>
        </p:spPr>
      </p:pic>
      <p:sp>
        <p:nvSpPr>
          <p:cNvPr id="44" name="Google Shape;1865;p38">
            <a:extLst>
              <a:ext uri="{FF2B5EF4-FFF2-40B4-BE49-F238E27FC236}">
                <a16:creationId xmlns="" xmlns:a16="http://schemas.microsoft.com/office/drawing/2014/main" id="{A5D1591E-EF10-67EC-F87B-DF65CD3E880C}"/>
              </a:ext>
            </a:extLst>
          </p:cNvPr>
          <p:cNvSpPr/>
          <p:nvPr/>
        </p:nvSpPr>
        <p:spPr>
          <a:xfrm>
            <a:off x="108477" y="163751"/>
            <a:ext cx="4344984" cy="848841"/>
          </a:xfrm>
          <a:custGeom>
            <a:avLst/>
            <a:gdLst/>
            <a:ahLst/>
            <a:cxnLst/>
            <a:rect l="l" t="t" r="r" b="b"/>
            <a:pathLst>
              <a:path w="287314" h="27807" extrusionOk="0">
                <a:moveTo>
                  <a:pt x="23535" y="0"/>
                </a:moveTo>
                <a:cubicBezTo>
                  <a:pt x="23401" y="0"/>
                  <a:pt x="23265" y="10"/>
                  <a:pt x="23128" y="29"/>
                </a:cubicBezTo>
                <a:lnTo>
                  <a:pt x="3046" y="3157"/>
                </a:lnTo>
                <a:cubicBezTo>
                  <a:pt x="1" y="3609"/>
                  <a:pt x="783" y="8424"/>
                  <a:pt x="3746" y="8424"/>
                </a:cubicBezTo>
                <a:lnTo>
                  <a:pt x="6132" y="8424"/>
                </a:lnTo>
                <a:cubicBezTo>
                  <a:pt x="4239" y="9740"/>
                  <a:pt x="4445" y="12991"/>
                  <a:pt x="7120" y="13238"/>
                </a:cubicBezTo>
                <a:cubicBezTo>
                  <a:pt x="6955" y="14473"/>
                  <a:pt x="7614" y="15666"/>
                  <a:pt x="8725" y="16160"/>
                </a:cubicBezTo>
                <a:cubicBezTo>
                  <a:pt x="8272" y="16859"/>
                  <a:pt x="8108" y="17682"/>
                  <a:pt x="8272" y="18505"/>
                </a:cubicBezTo>
                <a:cubicBezTo>
                  <a:pt x="6544" y="19822"/>
                  <a:pt x="7120" y="23196"/>
                  <a:pt x="9877" y="23361"/>
                </a:cubicBezTo>
                <a:lnTo>
                  <a:pt x="13251" y="23484"/>
                </a:lnTo>
                <a:cubicBezTo>
                  <a:pt x="12075" y="25066"/>
                  <a:pt x="12698" y="27807"/>
                  <a:pt x="15159" y="27807"/>
                </a:cubicBezTo>
                <a:cubicBezTo>
                  <a:pt x="15195" y="27807"/>
                  <a:pt x="15231" y="27806"/>
                  <a:pt x="15268" y="27805"/>
                </a:cubicBezTo>
                <a:cubicBezTo>
                  <a:pt x="19959" y="27641"/>
                  <a:pt x="24609" y="27476"/>
                  <a:pt x="29300" y="27229"/>
                </a:cubicBezTo>
                <a:cubicBezTo>
                  <a:pt x="33536" y="27129"/>
                  <a:pt x="116178" y="27075"/>
                  <a:pt x="182278" y="27075"/>
                </a:cubicBezTo>
                <a:cubicBezTo>
                  <a:pt x="225334" y="27075"/>
                  <a:pt x="261371" y="27098"/>
                  <a:pt x="264147" y="27147"/>
                </a:cubicBezTo>
                <a:cubicBezTo>
                  <a:pt x="264215" y="27153"/>
                  <a:pt x="264283" y="27156"/>
                  <a:pt x="264351" y="27156"/>
                </a:cubicBezTo>
                <a:cubicBezTo>
                  <a:pt x="265216" y="27156"/>
                  <a:pt x="265990" y="26673"/>
                  <a:pt x="266410" y="25871"/>
                </a:cubicBezTo>
                <a:cubicBezTo>
                  <a:pt x="272212" y="25501"/>
                  <a:pt x="278015" y="25089"/>
                  <a:pt x="283776" y="24596"/>
                </a:cubicBezTo>
                <a:cubicBezTo>
                  <a:pt x="287178" y="24268"/>
                  <a:pt x="287314" y="19205"/>
                  <a:pt x="283818" y="19205"/>
                </a:cubicBezTo>
                <a:cubicBezTo>
                  <a:pt x="283804" y="19205"/>
                  <a:pt x="283790" y="19205"/>
                  <a:pt x="283776" y="19205"/>
                </a:cubicBezTo>
                <a:cubicBezTo>
                  <a:pt x="281718" y="19205"/>
                  <a:pt x="279661" y="19223"/>
                  <a:pt x="277591" y="19223"/>
                </a:cubicBezTo>
                <a:cubicBezTo>
                  <a:pt x="276556" y="19223"/>
                  <a:pt x="275518" y="19219"/>
                  <a:pt x="274476" y="19205"/>
                </a:cubicBezTo>
                <a:cubicBezTo>
                  <a:pt x="275011" y="18382"/>
                  <a:pt x="275093" y="17312"/>
                  <a:pt x="274681" y="16407"/>
                </a:cubicBezTo>
                <a:cubicBezTo>
                  <a:pt x="277603" y="15872"/>
                  <a:pt x="280401" y="14802"/>
                  <a:pt x="282912" y="13197"/>
                </a:cubicBezTo>
                <a:cubicBezTo>
                  <a:pt x="284640" y="12045"/>
                  <a:pt x="284475" y="9082"/>
                  <a:pt x="282665" y="8383"/>
                </a:cubicBezTo>
                <a:cubicBezTo>
                  <a:pt x="283076" y="6654"/>
                  <a:pt x="281924" y="5008"/>
                  <a:pt x="280196" y="4761"/>
                </a:cubicBezTo>
                <a:cubicBezTo>
                  <a:pt x="267998" y="3194"/>
                  <a:pt x="70938" y="2905"/>
                  <a:pt x="32366" y="2905"/>
                </a:cubicBezTo>
                <a:cubicBezTo>
                  <a:pt x="29427" y="2905"/>
                  <a:pt x="27408" y="2907"/>
                  <a:pt x="26461" y="2910"/>
                </a:cubicBezTo>
                <a:cubicBezTo>
                  <a:pt x="26461" y="1280"/>
                  <a:pt x="25100" y="0"/>
                  <a:pt x="23535" y="0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endParaRPr b="1">
              <a:solidFill>
                <a:prstClr val="black"/>
              </a:solidFill>
            </a:endParaRPr>
          </a:p>
        </p:txBody>
      </p:sp>
      <p:sp>
        <p:nvSpPr>
          <p:cNvPr id="45" name="Google Shape;1866;p38">
            <a:extLst>
              <a:ext uri="{FF2B5EF4-FFF2-40B4-BE49-F238E27FC236}">
                <a16:creationId xmlns="" xmlns:a16="http://schemas.microsoft.com/office/drawing/2014/main" id="{E0C6892D-2E15-F5AD-53AD-B0B96AABA720}"/>
              </a:ext>
            </a:extLst>
          </p:cNvPr>
          <p:cNvSpPr txBox="1">
            <a:spLocks/>
          </p:cNvSpPr>
          <p:nvPr/>
        </p:nvSpPr>
        <p:spPr>
          <a:xfrm>
            <a:off x="290308" y="223856"/>
            <a:ext cx="4212705" cy="72642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spcBef>
                <a:spcPts val="0"/>
              </a:spcBef>
            </a:pPr>
            <a:r>
              <a:rPr lang="en-US" sz="4500" b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KHỞI ĐỘNG</a:t>
            </a:r>
          </a:p>
        </p:txBody>
      </p:sp>
      <p:grpSp>
        <p:nvGrpSpPr>
          <p:cNvPr id="46" name="Google Shape;4957;p76">
            <a:extLst>
              <a:ext uri="{FF2B5EF4-FFF2-40B4-BE49-F238E27FC236}">
                <a16:creationId xmlns="" xmlns:a16="http://schemas.microsoft.com/office/drawing/2014/main" id="{B7BCB402-3CE2-9D1F-733E-BB46FC3010B9}"/>
              </a:ext>
            </a:extLst>
          </p:cNvPr>
          <p:cNvGrpSpPr/>
          <p:nvPr/>
        </p:nvGrpSpPr>
        <p:grpSpPr>
          <a:xfrm>
            <a:off x="10857186" y="596217"/>
            <a:ext cx="542709" cy="479201"/>
            <a:chOff x="4680027" y="2211234"/>
            <a:chExt cx="272883" cy="240938"/>
          </a:xfrm>
        </p:grpSpPr>
        <p:sp>
          <p:nvSpPr>
            <p:cNvPr id="47" name="Google Shape;4958;p76">
              <a:extLst>
                <a:ext uri="{FF2B5EF4-FFF2-40B4-BE49-F238E27FC236}">
                  <a16:creationId xmlns="" xmlns:a16="http://schemas.microsoft.com/office/drawing/2014/main" id="{DD9A5AC6-089D-51DA-BDA0-07BEC8EBCEA1}"/>
                </a:ext>
              </a:extLst>
            </p:cNvPr>
            <p:cNvSpPr/>
            <p:nvPr/>
          </p:nvSpPr>
          <p:spPr>
            <a:xfrm>
              <a:off x="4680305" y="2211790"/>
              <a:ext cx="272605" cy="240382"/>
            </a:xfrm>
            <a:custGeom>
              <a:avLst/>
              <a:gdLst/>
              <a:ahLst/>
              <a:cxnLst/>
              <a:rect l="l" t="t" r="r" b="b"/>
              <a:pathLst>
                <a:path w="6861" h="6050" extrusionOk="0">
                  <a:moveTo>
                    <a:pt x="3701" y="1"/>
                  </a:moveTo>
                  <a:cubicBezTo>
                    <a:pt x="3653" y="1"/>
                    <a:pt x="3606" y="18"/>
                    <a:pt x="3563" y="30"/>
                  </a:cubicBezTo>
                  <a:cubicBezTo>
                    <a:pt x="3423" y="93"/>
                    <a:pt x="3304" y="226"/>
                    <a:pt x="3199" y="338"/>
                  </a:cubicBezTo>
                  <a:cubicBezTo>
                    <a:pt x="3045" y="520"/>
                    <a:pt x="2905" y="716"/>
                    <a:pt x="2772" y="905"/>
                  </a:cubicBezTo>
                  <a:cubicBezTo>
                    <a:pt x="2604" y="1150"/>
                    <a:pt x="2408" y="1402"/>
                    <a:pt x="2107" y="1507"/>
                  </a:cubicBezTo>
                  <a:cubicBezTo>
                    <a:pt x="1958" y="1558"/>
                    <a:pt x="1806" y="1571"/>
                    <a:pt x="1653" y="1571"/>
                  </a:cubicBezTo>
                  <a:cubicBezTo>
                    <a:pt x="1489" y="1571"/>
                    <a:pt x="1325" y="1556"/>
                    <a:pt x="1162" y="1556"/>
                  </a:cubicBezTo>
                  <a:cubicBezTo>
                    <a:pt x="819" y="1563"/>
                    <a:pt x="385" y="1605"/>
                    <a:pt x="175" y="1892"/>
                  </a:cubicBezTo>
                  <a:cubicBezTo>
                    <a:pt x="168" y="1913"/>
                    <a:pt x="154" y="1920"/>
                    <a:pt x="147" y="1941"/>
                  </a:cubicBezTo>
                  <a:cubicBezTo>
                    <a:pt x="0" y="2242"/>
                    <a:pt x="427" y="2683"/>
                    <a:pt x="630" y="2886"/>
                  </a:cubicBezTo>
                  <a:cubicBezTo>
                    <a:pt x="819" y="3075"/>
                    <a:pt x="1337" y="3362"/>
                    <a:pt x="1407" y="3663"/>
                  </a:cubicBezTo>
                  <a:cubicBezTo>
                    <a:pt x="1414" y="3705"/>
                    <a:pt x="1414" y="3747"/>
                    <a:pt x="1407" y="3796"/>
                  </a:cubicBezTo>
                  <a:cubicBezTo>
                    <a:pt x="1337" y="4041"/>
                    <a:pt x="1218" y="4272"/>
                    <a:pt x="1141" y="4517"/>
                  </a:cubicBezTo>
                  <a:cubicBezTo>
                    <a:pt x="1085" y="4671"/>
                    <a:pt x="1001" y="4923"/>
                    <a:pt x="980" y="5161"/>
                  </a:cubicBezTo>
                  <a:cubicBezTo>
                    <a:pt x="973" y="5336"/>
                    <a:pt x="987" y="5483"/>
                    <a:pt x="1106" y="5581"/>
                  </a:cubicBezTo>
                  <a:cubicBezTo>
                    <a:pt x="1195" y="5656"/>
                    <a:pt x="1335" y="5682"/>
                    <a:pt x="1477" y="5682"/>
                  </a:cubicBezTo>
                  <a:cubicBezTo>
                    <a:pt x="1615" y="5682"/>
                    <a:pt x="1755" y="5658"/>
                    <a:pt x="1855" y="5630"/>
                  </a:cubicBezTo>
                  <a:cubicBezTo>
                    <a:pt x="2030" y="5581"/>
                    <a:pt x="2198" y="5511"/>
                    <a:pt x="2366" y="5434"/>
                  </a:cubicBezTo>
                  <a:cubicBezTo>
                    <a:pt x="2578" y="5332"/>
                    <a:pt x="2817" y="5182"/>
                    <a:pt x="3070" y="5182"/>
                  </a:cubicBezTo>
                  <a:cubicBezTo>
                    <a:pt x="3076" y="5182"/>
                    <a:pt x="3082" y="5182"/>
                    <a:pt x="3087" y="5182"/>
                  </a:cubicBezTo>
                  <a:cubicBezTo>
                    <a:pt x="3388" y="5196"/>
                    <a:pt x="3591" y="5420"/>
                    <a:pt x="3808" y="5588"/>
                  </a:cubicBezTo>
                  <a:cubicBezTo>
                    <a:pt x="3948" y="5700"/>
                    <a:pt x="4095" y="5819"/>
                    <a:pt x="4263" y="5896"/>
                  </a:cubicBezTo>
                  <a:cubicBezTo>
                    <a:pt x="4395" y="5967"/>
                    <a:pt x="4619" y="6049"/>
                    <a:pt x="4809" y="6049"/>
                  </a:cubicBezTo>
                  <a:cubicBezTo>
                    <a:pt x="4882" y="6049"/>
                    <a:pt x="4949" y="6037"/>
                    <a:pt x="5005" y="6008"/>
                  </a:cubicBezTo>
                  <a:cubicBezTo>
                    <a:pt x="5306" y="5854"/>
                    <a:pt x="5222" y="5231"/>
                    <a:pt x="5201" y="4965"/>
                  </a:cubicBezTo>
                  <a:cubicBezTo>
                    <a:pt x="5173" y="4713"/>
                    <a:pt x="5103" y="4461"/>
                    <a:pt x="5096" y="4195"/>
                  </a:cubicBezTo>
                  <a:cubicBezTo>
                    <a:pt x="5075" y="3838"/>
                    <a:pt x="5782" y="3649"/>
                    <a:pt x="6055" y="3474"/>
                  </a:cubicBezTo>
                  <a:cubicBezTo>
                    <a:pt x="6300" y="3306"/>
                    <a:pt x="6861" y="2956"/>
                    <a:pt x="6700" y="2613"/>
                  </a:cubicBezTo>
                  <a:cubicBezTo>
                    <a:pt x="6594" y="2382"/>
                    <a:pt x="6363" y="2235"/>
                    <a:pt x="6104" y="2151"/>
                  </a:cubicBezTo>
                  <a:cubicBezTo>
                    <a:pt x="5929" y="2088"/>
                    <a:pt x="5754" y="2053"/>
                    <a:pt x="5600" y="2025"/>
                  </a:cubicBezTo>
                  <a:cubicBezTo>
                    <a:pt x="5425" y="1997"/>
                    <a:pt x="5229" y="2011"/>
                    <a:pt x="5054" y="1976"/>
                  </a:cubicBezTo>
                  <a:cubicBezTo>
                    <a:pt x="5033" y="1962"/>
                    <a:pt x="4998" y="1955"/>
                    <a:pt x="4970" y="1948"/>
                  </a:cubicBezTo>
                  <a:cubicBezTo>
                    <a:pt x="4725" y="1878"/>
                    <a:pt x="4543" y="1647"/>
                    <a:pt x="4452" y="1430"/>
                  </a:cubicBezTo>
                  <a:cubicBezTo>
                    <a:pt x="4305" y="1066"/>
                    <a:pt x="4319" y="618"/>
                    <a:pt x="4123" y="268"/>
                  </a:cubicBezTo>
                  <a:cubicBezTo>
                    <a:pt x="4039" y="128"/>
                    <a:pt x="3892" y="16"/>
                    <a:pt x="3724" y="2"/>
                  </a:cubicBezTo>
                  <a:cubicBezTo>
                    <a:pt x="3717" y="1"/>
                    <a:pt x="3709" y="1"/>
                    <a:pt x="3701" y="1"/>
                  </a:cubicBezTo>
                  <a:close/>
                </a:path>
              </a:pathLst>
            </a:custGeom>
            <a:solidFill>
              <a:srgbClr val="FFBB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49" name="Google Shape;4959;p76">
              <a:extLst>
                <a:ext uri="{FF2B5EF4-FFF2-40B4-BE49-F238E27FC236}">
                  <a16:creationId xmlns="" xmlns:a16="http://schemas.microsoft.com/office/drawing/2014/main" id="{1F9DD258-49F7-BFC4-6E97-128E0B8C9B31}"/>
                </a:ext>
              </a:extLst>
            </p:cNvPr>
            <p:cNvSpPr/>
            <p:nvPr/>
          </p:nvSpPr>
          <p:spPr>
            <a:xfrm>
              <a:off x="4718963" y="2296418"/>
              <a:ext cx="233945" cy="155751"/>
            </a:xfrm>
            <a:custGeom>
              <a:avLst/>
              <a:gdLst/>
              <a:ahLst/>
              <a:cxnLst/>
              <a:rect l="l" t="t" r="r" b="b"/>
              <a:pathLst>
                <a:path w="5888" h="3920" extrusionOk="0">
                  <a:moveTo>
                    <a:pt x="5138" y="0"/>
                  </a:moveTo>
                  <a:lnTo>
                    <a:pt x="5138" y="0"/>
                  </a:lnTo>
                  <a:cubicBezTo>
                    <a:pt x="5215" y="70"/>
                    <a:pt x="5285" y="147"/>
                    <a:pt x="5327" y="245"/>
                  </a:cubicBezTo>
                  <a:cubicBezTo>
                    <a:pt x="5474" y="581"/>
                    <a:pt x="4942" y="910"/>
                    <a:pt x="4704" y="1057"/>
                  </a:cubicBezTo>
                  <a:cubicBezTo>
                    <a:pt x="4452" y="1218"/>
                    <a:pt x="3780" y="1400"/>
                    <a:pt x="3794" y="1736"/>
                  </a:cubicBezTo>
                  <a:cubicBezTo>
                    <a:pt x="3808" y="1967"/>
                    <a:pt x="3864" y="2212"/>
                    <a:pt x="3892" y="2450"/>
                  </a:cubicBezTo>
                  <a:cubicBezTo>
                    <a:pt x="3920" y="2695"/>
                    <a:pt x="3997" y="3283"/>
                    <a:pt x="3710" y="3423"/>
                  </a:cubicBezTo>
                  <a:cubicBezTo>
                    <a:pt x="3658" y="3449"/>
                    <a:pt x="3596" y="3460"/>
                    <a:pt x="3529" y="3460"/>
                  </a:cubicBezTo>
                  <a:cubicBezTo>
                    <a:pt x="3346" y="3460"/>
                    <a:pt x="3132" y="3380"/>
                    <a:pt x="3003" y="3318"/>
                  </a:cubicBezTo>
                  <a:cubicBezTo>
                    <a:pt x="2842" y="3241"/>
                    <a:pt x="2702" y="3136"/>
                    <a:pt x="2562" y="3031"/>
                  </a:cubicBezTo>
                  <a:cubicBezTo>
                    <a:pt x="2359" y="2877"/>
                    <a:pt x="2163" y="2660"/>
                    <a:pt x="1883" y="2653"/>
                  </a:cubicBezTo>
                  <a:cubicBezTo>
                    <a:pt x="1877" y="2653"/>
                    <a:pt x="1871" y="2653"/>
                    <a:pt x="1865" y="2653"/>
                  </a:cubicBezTo>
                  <a:cubicBezTo>
                    <a:pt x="1626" y="2653"/>
                    <a:pt x="1388" y="2788"/>
                    <a:pt x="1190" y="2877"/>
                  </a:cubicBezTo>
                  <a:cubicBezTo>
                    <a:pt x="1043" y="2947"/>
                    <a:pt x="882" y="3017"/>
                    <a:pt x="707" y="3066"/>
                  </a:cubicBezTo>
                  <a:cubicBezTo>
                    <a:pt x="616" y="3091"/>
                    <a:pt x="485" y="3112"/>
                    <a:pt x="355" y="3112"/>
                  </a:cubicBezTo>
                  <a:cubicBezTo>
                    <a:pt x="224" y="3112"/>
                    <a:pt x="95" y="3091"/>
                    <a:pt x="7" y="3031"/>
                  </a:cubicBezTo>
                  <a:lnTo>
                    <a:pt x="7" y="3031"/>
                  </a:lnTo>
                  <a:cubicBezTo>
                    <a:pt x="0" y="3206"/>
                    <a:pt x="14" y="3353"/>
                    <a:pt x="133" y="3451"/>
                  </a:cubicBezTo>
                  <a:cubicBezTo>
                    <a:pt x="222" y="3526"/>
                    <a:pt x="362" y="3552"/>
                    <a:pt x="504" y="3552"/>
                  </a:cubicBezTo>
                  <a:cubicBezTo>
                    <a:pt x="642" y="3552"/>
                    <a:pt x="782" y="3528"/>
                    <a:pt x="882" y="3500"/>
                  </a:cubicBezTo>
                  <a:cubicBezTo>
                    <a:pt x="1057" y="3451"/>
                    <a:pt x="1225" y="3381"/>
                    <a:pt x="1393" y="3304"/>
                  </a:cubicBezTo>
                  <a:cubicBezTo>
                    <a:pt x="1605" y="3202"/>
                    <a:pt x="1844" y="3052"/>
                    <a:pt x="2097" y="3052"/>
                  </a:cubicBezTo>
                  <a:cubicBezTo>
                    <a:pt x="2103" y="3052"/>
                    <a:pt x="2109" y="3052"/>
                    <a:pt x="2114" y="3052"/>
                  </a:cubicBezTo>
                  <a:cubicBezTo>
                    <a:pt x="2415" y="3066"/>
                    <a:pt x="2618" y="3290"/>
                    <a:pt x="2835" y="3458"/>
                  </a:cubicBezTo>
                  <a:cubicBezTo>
                    <a:pt x="2975" y="3570"/>
                    <a:pt x="3122" y="3689"/>
                    <a:pt x="3290" y="3766"/>
                  </a:cubicBezTo>
                  <a:cubicBezTo>
                    <a:pt x="3422" y="3837"/>
                    <a:pt x="3646" y="3919"/>
                    <a:pt x="3836" y="3919"/>
                  </a:cubicBezTo>
                  <a:cubicBezTo>
                    <a:pt x="3909" y="3919"/>
                    <a:pt x="3976" y="3907"/>
                    <a:pt x="4032" y="3878"/>
                  </a:cubicBezTo>
                  <a:cubicBezTo>
                    <a:pt x="4333" y="3724"/>
                    <a:pt x="4249" y="3101"/>
                    <a:pt x="4228" y="2835"/>
                  </a:cubicBezTo>
                  <a:cubicBezTo>
                    <a:pt x="4200" y="2583"/>
                    <a:pt x="4130" y="2331"/>
                    <a:pt x="4123" y="2065"/>
                  </a:cubicBezTo>
                  <a:cubicBezTo>
                    <a:pt x="4102" y="1708"/>
                    <a:pt x="4809" y="1519"/>
                    <a:pt x="5082" y="1344"/>
                  </a:cubicBezTo>
                  <a:cubicBezTo>
                    <a:pt x="5327" y="1176"/>
                    <a:pt x="5888" y="826"/>
                    <a:pt x="5734" y="462"/>
                  </a:cubicBezTo>
                  <a:cubicBezTo>
                    <a:pt x="5621" y="238"/>
                    <a:pt x="5390" y="91"/>
                    <a:pt x="5138" y="0"/>
                  </a:cubicBezTo>
                  <a:close/>
                </a:path>
              </a:pathLst>
            </a:custGeom>
            <a:solidFill>
              <a:srgbClr val="FA9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50" name="Google Shape;4960;p76">
              <a:extLst>
                <a:ext uri="{FF2B5EF4-FFF2-40B4-BE49-F238E27FC236}">
                  <a16:creationId xmlns="" xmlns:a16="http://schemas.microsoft.com/office/drawing/2014/main" id="{C403E518-FF40-D8C6-E917-F6640BC494D5}"/>
                </a:ext>
              </a:extLst>
            </p:cNvPr>
            <p:cNvSpPr/>
            <p:nvPr/>
          </p:nvSpPr>
          <p:spPr>
            <a:xfrm>
              <a:off x="4712010" y="2231497"/>
              <a:ext cx="106006" cy="64724"/>
            </a:xfrm>
            <a:custGeom>
              <a:avLst/>
              <a:gdLst/>
              <a:ahLst/>
              <a:cxnLst/>
              <a:rect l="l" t="t" r="r" b="b"/>
              <a:pathLst>
                <a:path w="2668" h="1629" extrusionOk="0">
                  <a:moveTo>
                    <a:pt x="2519" y="1"/>
                  </a:moveTo>
                  <a:cubicBezTo>
                    <a:pt x="2476" y="1"/>
                    <a:pt x="2440" y="50"/>
                    <a:pt x="2415" y="87"/>
                  </a:cubicBezTo>
                  <a:cubicBezTo>
                    <a:pt x="2163" y="458"/>
                    <a:pt x="2002" y="1039"/>
                    <a:pt x="1505" y="1179"/>
                  </a:cubicBezTo>
                  <a:cubicBezTo>
                    <a:pt x="1239" y="1253"/>
                    <a:pt x="966" y="1289"/>
                    <a:pt x="690" y="1289"/>
                  </a:cubicBezTo>
                  <a:cubicBezTo>
                    <a:pt x="575" y="1289"/>
                    <a:pt x="459" y="1282"/>
                    <a:pt x="343" y="1270"/>
                  </a:cubicBezTo>
                  <a:cubicBezTo>
                    <a:pt x="301" y="1266"/>
                    <a:pt x="261" y="1259"/>
                    <a:pt x="220" y="1259"/>
                  </a:cubicBezTo>
                  <a:cubicBezTo>
                    <a:pt x="194" y="1259"/>
                    <a:pt x="168" y="1262"/>
                    <a:pt x="140" y="1270"/>
                  </a:cubicBezTo>
                  <a:cubicBezTo>
                    <a:pt x="70" y="1284"/>
                    <a:pt x="0" y="1354"/>
                    <a:pt x="49" y="1417"/>
                  </a:cubicBezTo>
                  <a:cubicBezTo>
                    <a:pt x="98" y="1473"/>
                    <a:pt x="252" y="1508"/>
                    <a:pt x="315" y="1522"/>
                  </a:cubicBezTo>
                  <a:cubicBezTo>
                    <a:pt x="539" y="1599"/>
                    <a:pt x="784" y="1620"/>
                    <a:pt x="1029" y="1627"/>
                  </a:cubicBezTo>
                  <a:cubicBezTo>
                    <a:pt x="1072" y="1628"/>
                    <a:pt x="1115" y="1629"/>
                    <a:pt x="1157" y="1629"/>
                  </a:cubicBezTo>
                  <a:cubicBezTo>
                    <a:pt x="1441" y="1629"/>
                    <a:pt x="1718" y="1604"/>
                    <a:pt x="1974" y="1494"/>
                  </a:cubicBezTo>
                  <a:cubicBezTo>
                    <a:pt x="2527" y="1270"/>
                    <a:pt x="2667" y="689"/>
                    <a:pt x="2639" y="150"/>
                  </a:cubicBezTo>
                  <a:cubicBezTo>
                    <a:pt x="2632" y="129"/>
                    <a:pt x="2632" y="108"/>
                    <a:pt x="2625" y="80"/>
                  </a:cubicBezTo>
                  <a:cubicBezTo>
                    <a:pt x="2625" y="73"/>
                    <a:pt x="2625" y="73"/>
                    <a:pt x="2618" y="59"/>
                  </a:cubicBezTo>
                  <a:cubicBezTo>
                    <a:pt x="2597" y="24"/>
                    <a:pt x="2569" y="3"/>
                    <a:pt x="2534" y="3"/>
                  </a:cubicBezTo>
                  <a:cubicBezTo>
                    <a:pt x="2529" y="2"/>
                    <a:pt x="2524" y="1"/>
                    <a:pt x="251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51" name="Google Shape;4961;p76">
              <a:extLst>
                <a:ext uri="{FF2B5EF4-FFF2-40B4-BE49-F238E27FC236}">
                  <a16:creationId xmlns="" xmlns:a16="http://schemas.microsoft.com/office/drawing/2014/main" id="{FC5D943F-15B2-1368-3DAF-2AB4B56D172D}"/>
                </a:ext>
              </a:extLst>
            </p:cNvPr>
            <p:cNvSpPr/>
            <p:nvPr/>
          </p:nvSpPr>
          <p:spPr>
            <a:xfrm>
              <a:off x="4822146" y="2211234"/>
              <a:ext cx="59559" cy="78273"/>
            </a:xfrm>
            <a:custGeom>
              <a:avLst/>
              <a:gdLst/>
              <a:ahLst/>
              <a:cxnLst/>
              <a:rect l="l" t="t" r="r" b="b"/>
              <a:pathLst>
                <a:path w="1499" h="1970" extrusionOk="0">
                  <a:moveTo>
                    <a:pt x="136" y="0"/>
                  </a:moveTo>
                  <a:cubicBezTo>
                    <a:pt x="86" y="0"/>
                    <a:pt x="41" y="13"/>
                    <a:pt x="0" y="30"/>
                  </a:cubicBezTo>
                  <a:cubicBezTo>
                    <a:pt x="462" y="338"/>
                    <a:pt x="392" y="947"/>
                    <a:pt x="651" y="1402"/>
                  </a:cubicBezTo>
                  <a:cubicBezTo>
                    <a:pt x="833" y="1745"/>
                    <a:pt x="1113" y="1934"/>
                    <a:pt x="1498" y="1969"/>
                  </a:cubicBezTo>
                  <a:cubicBezTo>
                    <a:pt x="1463" y="1962"/>
                    <a:pt x="1435" y="1955"/>
                    <a:pt x="1407" y="1948"/>
                  </a:cubicBezTo>
                  <a:cubicBezTo>
                    <a:pt x="1162" y="1878"/>
                    <a:pt x="980" y="1647"/>
                    <a:pt x="896" y="1430"/>
                  </a:cubicBezTo>
                  <a:cubicBezTo>
                    <a:pt x="742" y="1059"/>
                    <a:pt x="763" y="618"/>
                    <a:pt x="560" y="268"/>
                  </a:cubicBezTo>
                  <a:cubicBezTo>
                    <a:pt x="483" y="128"/>
                    <a:pt x="336" y="9"/>
                    <a:pt x="168" y="2"/>
                  </a:cubicBezTo>
                  <a:cubicBezTo>
                    <a:pt x="157" y="1"/>
                    <a:pt x="146" y="0"/>
                    <a:pt x="136" y="0"/>
                  </a:cubicBezTo>
                  <a:close/>
                </a:path>
              </a:pathLst>
            </a:custGeom>
            <a:solidFill>
              <a:srgbClr val="FA9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76" name="Google Shape;4962;p76">
              <a:extLst>
                <a:ext uri="{FF2B5EF4-FFF2-40B4-BE49-F238E27FC236}">
                  <a16:creationId xmlns="" xmlns:a16="http://schemas.microsoft.com/office/drawing/2014/main" id="{01FC04FE-206D-3835-1A7B-1921996B3D28}"/>
                </a:ext>
              </a:extLst>
            </p:cNvPr>
            <p:cNvSpPr/>
            <p:nvPr/>
          </p:nvSpPr>
          <p:spPr>
            <a:xfrm>
              <a:off x="4680027" y="2288631"/>
              <a:ext cx="56221" cy="68459"/>
            </a:xfrm>
            <a:custGeom>
              <a:avLst/>
              <a:gdLst/>
              <a:ahLst/>
              <a:cxnLst/>
              <a:rect l="l" t="t" r="r" b="b"/>
              <a:pathLst>
                <a:path w="1415" h="1723" extrusionOk="0">
                  <a:moveTo>
                    <a:pt x="147" y="0"/>
                  </a:moveTo>
                  <a:cubicBezTo>
                    <a:pt x="0" y="301"/>
                    <a:pt x="427" y="742"/>
                    <a:pt x="630" y="945"/>
                  </a:cubicBezTo>
                  <a:cubicBezTo>
                    <a:pt x="819" y="1134"/>
                    <a:pt x="1337" y="1421"/>
                    <a:pt x="1407" y="1722"/>
                  </a:cubicBezTo>
                  <a:cubicBezTo>
                    <a:pt x="1414" y="1540"/>
                    <a:pt x="1358" y="1365"/>
                    <a:pt x="1239" y="1211"/>
                  </a:cubicBezTo>
                  <a:cubicBezTo>
                    <a:pt x="1176" y="1127"/>
                    <a:pt x="1085" y="1057"/>
                    <a:pt x="994" y="987"/>
                  </a:cubicBezTo>
                  <a:cubicBezTo>
                    <a:pt x="959" y="959"/>
                    <a:pt x="938" y="945"/>
                    <a:pt x="910" y="917"/>
                  </a:cubicBezTo>
                  <a:cubicBezTo>
                    <a:pt x="707" y="742"/>
                    <a:pt x="525" y="560"/>
                    <a:pt x="357" y="350"/>
                  </a:cubicBezTo>
                  <a:cubicBezTo>
                    <a:pt x="273" y="231"/>
                    <a:pt x="189" y="119"/>
                    <a:pt x="147" y="0"/>
                  </a:cubicBezTo>
                  <a:close/>
                </a:path>
              </a:pathLst>
            </a:custGeom>
            <a:solidFill>
              <a:srgbClr val="FA9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  <p:grpSp>
        <p:nvGrpSpPr>
          <p:cNvPr id="78" name="Google Shape;4957;p76">
            <a:extLst>
              <a:ext uri="{FF2B5EF4-FFF2-40B4-BE49-F238E27FC236}">
                <a16:creationId xmlns="" xmlns:a16="http://schemas.microsoft.com/office/drawing/2014/main" id="{1CF079E9-6677-3A47-DA4B-A769CDD34C41}"/>
              </a:ext>
            </a:extLst>
          </p:cNvPr>
          <p:cNvGrpSpPr/>
          <p:nvPr/>
        </p:nvGrpSpPr>
        <p:grpSpPr>
          <a:xfrm>
            <a:off x="11399891" y="931801"/>
            <a:ext cx="542709" cy="479201"/>
            <a:chOff x="4680027" y="2211234"/>
            <a:chExt cx="272883" cy="240938"/>
          </a:xfrm>
        </p:grpSpPr>
        <p:sp>
          <p:nvSpPr>
            <p:cNvPr id="79" name="Google Shape;4958;p76">
              <a:extLst>
                <a:ext uri="{FF2B5EF4-FFF2-40B4-BE49-F238E27FC236}">
                  <a16:creationId xmlns="" xmlns:a16="http://schemas.microsoft.com/office/drawing/2014/main" id="{EAF6F139-0510-BEC3-DEF8-A7E6B3941D6B}"/>
                </a:ext>
              </a:extLst>
            </p:cNvPr>
            <p:cNvSpPr/>
            <p:nvPr/>
          </p:nvSpPr>
          <p:spPr>
            <a:xfrm>
              <a:off x="4680305" y="2211790"/>
              <a:ext cx="272605" cy="240382"/>
            </a:xfrm>
            <a:custGeom>
              <a:avLst/>
              <a:gdLst/>
              <a:ahLst/>
              <a:cxnLst/>
              <a:rect l="l" t="t" r="r" b="b"/>
              <a:pathLst>
                <a:path w="6861" h="6050" extrusionOk="0">
                  <a:moveTo>
                    <a:pt x="3701" y="1"/>
                  </a:moveTo>
                  <a:cubicBezTo>
                    <a:pt x="3653" y="1"/>
                    <a:pt x="3606" y="18"/>
                    <a:pt x="3563" y="30"/>
                  </a:cubicBezTo>
                  <a:cubicBezTo>
                    <a:pt x="3423" y="93"/>
                    <a:pt x="3304" y="226"/>
                    <a:pt x="3199" y="338"/>
                  </a:cubicBezTo>
                  <a:cubicBezTo>
                    <a:pt x="3045" y="520"/>
                    <a:pt x="2905" y="716"/>
                    <a:pt x="2772" y="905"/>
                  </a:cubicBezTo>
                  <a:cubicBezTo>
                    <a:pt x="2604" y="1150"/>
                    <a:pt x="2408" y="1402"/>
                    <a:pt x="2107" y="1507"/>
                  </a:cubicBezTo>
                  <a:cubicBezTo>
                    <a:pt x="1958" y="1558"/>
                    <a:pt x="1806" y="1571"/>
                    <a:pt x="1653" y="1571"/>
                  </a:cubicBezTo>
                  <a:cubicBezTo>
                    <a:pt x="1489" y="1571"/>
                    <a:pt x="1325" y="1556"/>
                    <a:pt x="1162" y="1556"/>
                  </a:cubicBezTo>
                  <a:cubicBezTo>
                    <a:pt x="819" y="1563"/>
                    <a:pt x="385" y="1605"/>
                    <a:pt x="175" y="1892"/>
                  </a:cubicBezTo>
                  <a:cubicBezTo>
                    <a:pt x="168" y="1913"/>
                    <a:pt x="154" y="1920"/>
                    <a:pt x="147" y="1941"/>
                  </a:cubicBezTo>
                  <a:cubicBezTo>
                    <a:pt x="0" y="2242"/>
                    <a:pt x="427" y="2683"/>
                    <a:pt x="630" y="2886"/>
                  </a:cubicBezTo>
                  <a:cubicBezTo>
                    <a:pt x="819" y="3075"/>
                    <a:pt x="1337" y="3362"/>
                    <a:pt x="1407" y="3663"/>
                  </a:cubicBezTo>
                  <a:cubicBezTo>
                    <a:pt x="1414" y="3705"/>
                    <a:pt x="1414" y="3747"/>
                    <a:pt x="1407" y="3796"/>
                  </a:cubicBezTo>
                  <a:cubicBezTo>
                    <a:pt x="1337" y="4041"/>
                    <a:pt x="1218" y="4272"/>
                    <a:pt x="1141" y="4517"/>
                  </a:cubicBezTo>
                  <a:cubicBezTo>
                    <a:pt x="1085" y="4671"/>
                    <a:pt x="1001" y="4923"/>
                    <a:pt x="980" y="5161"/>
                  </a:cubicBezTo>
                  <a:cubicBezTo>
                    <a:pt x="973" y="5336"/>
                    <a:pt x="987" y="5483"/>
                    <a:pt x="1106" y="5581"/>
                  </a:cubicBezTo>
                  <a:cubicBezTo>
                    <a:pt x="1195" y="5656"/>
                    <a:pt x="1335" y="5682"/>
                    <a:pt x="1477" y="5682"/>
                  </a:cubicBezTo>
                  <a:cubicBezTo>
                    <a:pt x="1615" y="5682"/>
                    <a:pt x="1755" y="5658"/>
                    <a:pt x="1855" y="5630"/>
                  </a:cubicBezTo>
                  <a:cubicBezTo>
                    <a:pt x="2030" y="5581"/>
                    <a:pt x="2198" y="5511"/>
                    <a:pt x="2366" y="5434"/>
                  </a:cubicBezTo>
                  <a:cubicBezTo>
                    <a:pt x="2578" y="5332"/>
                    <a:pt x="2817" y="5182"/>
                    <a:pt x="3070" y="5182"/>
                  </a:cubicBezTo>
                  <a:cubicBezTo>
                    <a:pt x="3076" y="5182"/>
                    <a:pt x="3082" y="5182"/>
                    <a:pt x="3087" y="5182"/>
                  </a:cubicBezTo>
                  <a:cubicBezTo>
                    <a:pt x="3388" y="5196"/>
                    <a:pt x="3591" y="5420"/>
                    <a:pt x="3808" y="5588"/>
                  </a:cubicBezTo>
                  <a:cubicBezTo>
                    <a:pt x="3948" y="5700"/>
                    <a:pt x="4095" y="5819"/>
                    <a:pt x="4263" y="5896"/>
                  </a:cubicBezTo>
                  <a:cubicBezTo>
                    <a:pt x="4395" y="5967"/>
                    <a:pt x="4619" y="6049"/>
                    <a:pt x="4809" y="6049"/>
                  </a:cubicBezTo>
                  <a:cubicBezTo>
                    <a:pt x="4882" y="6049"/>
                    <a:pt x="4949" y="6037"/>
                    <a:pt x="5005" y="6008"/>
                  </a:cubicBezTo>
                  <a:cubicBezTo>
                    <a:pt x="5306" y="5854"/>
                    <a:pt x="5222" y="5231"/>
                    <a:pt x="5201" y="4965"/>
                  </a:cubicBezTo>
                  <a:cubicBezTo>
                    <a:pt x="5173" y="4713"/>
                    <a:pt x="5103" y="4461"/>
                    <a:pt x="5096" y="4195"/>
                  </a:cubicBezTo>
                  <a:cubicBezTo>
                    <a:pt x="5075" y="3838"/>
                    <a:pt x="5782" y="3649"/>
                    <a:pt x="6055" y="3474"/>
                  </a:cubicBezTo>
                  <a:cubicBezTo>
                    <a:pt x="6300" y="3306"/>
                    <a:pt x="6861" y="2956"/>
                    <a:pt x="6700" y="2613"/>
                  </a:cubicBezTo>
                  <a:cubicBezTo>
                    <a:pt x="6594" y="2382"/>
                    <a:pt x="6363" y="2235"/>
                    <a:pt x="6104" y="2151"/>
                  </a:cubicBezTo>
                  <a:cubicBezTo>
                    <a:pt x="5929" y="2088"/>
                    <a:pt x="5754" y="2053"/>
                    <a:pt x="5600" y="2025"/>
                  </a:cubicBezTo>
                  <a:cubicBezTo>
                    <a:pt x="5425" y="1997"/>
                    <a:pt x="5229" y="2011"/>
                    <a:pt x="5054" y="1976"/>
                  </a:cubicBezTo>
                  <a:cubicBezTo>
                    <a:pt x="5033" y="1962"/>
                    <a:pt x="4998" y="1955"/>
                    <a:pt x="4970" y="1948"/>
                  </a:cubicBezTo>
                  <a:cubicBezTo>
                    <a:pt x="4725" y="1878"/>
                    <a:pt x="4543" y="1647"/>
                    <a:pt x="4452" y="1430"/>
                  </a:cubicBezTo>
                  <a:cubicBezTo>
                    <a:pt x="4305" y="1066"/>
                    <a:pt x="4319" y="618"/>
                    <a:pt x="4123" y="268"/>
                  </a:cubicBezTo>
                  <a:cubicBezTo>
                    <a:pt x="4039" y="128"/>
                    <a:pt x="3892" y="16"/>
                    <a:pt x="3724" y="2"/>
                  </a:cubicBezTo>
                  <a:cubicBezTo>
                    <a:pt x="3717" y="1"/>
                    <a:pt x="3709" y="1"/>
                    <a:pt x="3701" y="1"/>
                  </a:cubicBezTo>
                  <a:close/>
                </a:path>
              </a:pathLst>
            </a:custGeom>
            <a:solidFill>
              <a:srgbClr val="FFBB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80" name="Google Shape;4959;p76">
              <a:extLst>
                <a:ext uri="{FF2B5EF4-FFF2-40B4-BE49-F238E27FC236}">
                  <a16:creationId xmlns="" xmlns:a16="http://schemas.microsoft.com/office/drawing/2014/main" id="{05BD6065-22F0-916A-B0EE-4BB961C07C25}"/>
                </a:ext>
              </a:extLst>
            </p:cNvPr>
            <p:cNvSpPr/>
            <p:nvPr/>
          </p:nvSpPr>
          <p:spPr>
            <a:xfrm>
              <a:off x="4718963" y="2296418"/>
              <a:ext cx="233945" cy="155751"/>
            </a:xfrm>
            <a:custGeom>
              <a:avLst/>
              <a:gdLst/>
              <a:ahLst/>
              <a:cxnLst/>
              <a:rect l="l" t="t" r="r" b="b"/>
              <a:pathLst>
                <a:path w="5888" h="3920" extrusionOk="0">
                  <a:moveTo>
                    <a:pt x="5138" y="0"/>
                  </a:moveTo>
                  <a:lnTo>
                    <a:pt x="5138" y="0"/>
                  </a:lnTo>
                  <a:cubicBezTo>
                    <a:pt x="5215" y="70"/>
                    <a:pt x="5285" y="147"/>
                    <a:pt x="5327" y="245"/>
                  </a:cubicBezTo>
                  <a:cubicBezTo>
                    <a:pt x="5474" y="581"/>
                    <a:pt x="4942" y="910"/>
                    <a:pt x="4704" y="1057"/>
                  </a:cubicBezTo>
                  <a:cubicBezTo>
                    <a:pt x="4452" y="1218"/>
                    <a:pt x="3780" y="1400"/>
                    <a:pt x="3794" y="1736"/>
                  </a:cubicBezTo>
                  <a:cubicBezTo>
                    <a:pt x="3808" y="1967"/>
                    <a:pt x="3864" y="2212"/>
                    <a:pt x="3892" y="2450"/>
                  </a:cubicBezTo>
                  <a:cubicBezTo>
                    <a:pt x="3920" y="2695"/>
                    <a:pt x="3997" y="3283"/>
                    <a:pt x="3710" y="3423"/>
                  </a:cubicBezTo>
                  <a:cubicBezTo>
                    <a:pt x="3658" y="3449"/>
                    <a:pt x="3596" y="3460"/>
                    <a:pt x="3529" y="3460"/>
                  </a:cubicBezTo>
                  <a:cubicBezTo>
                    <a:pt x="3346" y="3460"/>
                    <a:pt x="3132" y="3380"/>
                    <a:pt x="3003" y="3318"/>
                  </a:cubicBezTo>
                  <a:cubicBezTo>
                    <a:pt x="2842" y="3241"/>
                    <a:pt x="2702" y="3136"/>
                    <a:pt x="2562" y="3031"/>
                  </a:cubicBezTo>
                  <a:cubicBezTo>
                    <a:pt x="2359" y="2877"/>
                    <a:pt x="2163" y="2660"/>
                    <a:pt x="1883" y="2653"/>
                  </a:cubicBezTo>
                  <a:cubicBezTo>
                    <a:pt x="1877" y="2653"/>
                    <a:pt x="1871" y="2653"/>
                    <a:pt x="1865" y="2653"/>
                  </a:cubicBezTo>
                  <a:cubicBezTo>
                    <a:pt x="1626" y="2653"/>
                    <a:pt x="1388" y="2788"/>
                    <a:pt x="1190" y="2877"/>
                  </a:cubicBezTo>
                  <a:cubicBezTo>
                    <a:pt x="1043" y="2947"/>
                    <a:pt x="882" y="3017"/>
                    <a:pt x="707" y="3066"/>
                  </a:cubicBezTo>
                  <a:cubicBezTo>
                    <a:pt x="616" y="3091"/>
                    <a:pt x="485" y="3112"/>
                    <a:pt x="355" y="3112"/>
                  </a:cubicBezTo>
                  <a:cubicBezTo>
                    <a:pt x="224" y="3112"/>
                    <a:pt x="95" y="3091"/>
                    <a:pt x="7" y="3031"/>
                  </a:cubicBezTo>
                  <a:lnTo>
                    <a:pt x="7" y="3031"/>
                  </a:lnTo>
                  <a:cubicBezTo>
                    <a:pt x="0" y="3206"/>
                    <a:pt x="14" y="3353"/>
                    <a:pt x="133" y="3451"/>
                  </a:cubicBezTo>
                  <a:cubicBezTo>
                    <a:pt x="222" y="3526"/>
                    <a:pt x="362" y="3552"/>
                    <a:pt x="504" y="3552"/>
                  </a:cubicBezTo>
                  <a:cubicBezTo>
                    <a:pt x="642" y="3552"/>
                    <a:pt x="782" y="3528"/>
                    <a:pt x="882" y="3500"/>
                  </a:cubicBezTo>
                  <a:cubicBezTo>
                    <a:pt x="1057" y="3451"/>
                    <a:pt x="1225" y="3381"/>
                    <a:pt x="1393" y="3304"/>
                  </a:cubicBezTo>
                  <a:cubicBezTo>
                    <a:pt x="1605" y="3202"/>
                    <a:pt x="1844" y="3052"/>
                    <a:pt x="2097" y="3052"/>
                  </a:cubicBezTo>
                  <a:cubicBezTo>
                    <a:pt x="2103" y="3052"/>
                    <a:pt x="2109" y="3052"/>
                    <a:pt x="2114" y="3052"/>
                  </a:cubicBezTo>
                  <a:cubicBezTo>
                    <a:pt x="2415" y="3066"/>
                    <a:pt x="2618" y="3290"/>
                    <a:pt x="2835" y="3458"/>
                  </a:cubicBezTo>
                  <a:cubicBezTo>
                    <a:pt x="2975" y="3570"/>
                    <a:pt x="3122" y="3689"/>
                    <a:pt x="3290" y="3766"/>
                  </a:cubicBezTo>
                  <a:cubicBezTo>
                    <a:pt x="3422" y="3837"/>
                    <a:pt x="3646" y="3919"/>
                    <a:pt x="3836" y="3919"/>
                  </a:cubicBezTo>
                  <a:cubicBezTo>
                    <a:pt x="3909" y="3919"/>
                    <a:pt x="3976" y="3907"/>
                    <a:pt x="4032" y="3878"/>
                  </a:cubicBezTo>
                  <a:cubicBezTo>
                    <a:pt x="4333" y="3724"/>
                    <a:pt x="4249" y="3101"/>
                    <a:pt x="4228" y="2835"/>
                  </a:cubicBezTo>
                  <a:cubicBezTo>
                    <a:pt x="4200" y="2583"/>
                    <a:pt x="4130" y="2331"/>
                    <a:pt x="4123" y="2065"/>
                  </a:cubicBezTo>
                  <a:cubicBezTo>
                    <a:pt x="4102" y="1708"/>
                    <a:pt x="4809" y="1519"/>
                    <a:pt x="5082" y="1344"/>
                  </a:cubicBezTo>
                  <a:cubicBezTo>
                    <a:pt x="5327" y="1176"/>
                    <a:pt x="5888" y="826"/>
                    <a:pt x="5734" y="462"/>
                  </a:cubicBezTo>
                  <a:cubicBezTo>
                    <a:pt x="5621" y="238"/>
                    <a:pt x="5390" y="91"/>
                    <a:pt x="5138" y="0"/>
                  </a:cubicBezTo>
                  <a:close/>
                </a:path>
              </a:pathLst>
            </a:custGeom>
            <a:solidFill>
              <a:srgbClr val="FA9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81" name="Google Shape;4960;p76">
              <a:extLst>
                <a:ext uri="{FF2B5EF4-FFF2-40B4-BE49-F238E27FC236}">
                  <a16:creationId xmlns="" xmlns:a16="http://schemas.microsoft.com/office/drawing/2014/main" id="{E17DA7B9-436D-999A-3AA0-61A78BA1E41C}"/>
                </a:ext>
              </a:extLst>
            </p:cNvPr>
            <p:cNvSpPr/>
            <p:nvPr/>
          </p:nvSpPr>
          <p:spPr>
            <a:xfrm>
              <a:off x="4712010" y="2231497"/>
              <a:ext cx="106006" cy="64724"/>
            </a:xfrm>
            <a:custGeom>
              <a:avLst/>
              <a:gdLst/>
              <a:ahLst/>
              <a:cxnLst/>
              <a:rect l="l" t="t" r="r" b="b"/>
              <a:pathLst>
                <a:path w="2668" h="1629" extrusionOk="0">
                  <a:moveTo>
                    <a:pt x="2519" y="1"/>
                  </a:moveTo>
                  <a:cubicBezTo>
                    <a:pt x="2476" y="1"/>
                    <a:pt x="2440" y="50"/>
                    <a:pt x="2415" y="87"/>
                  </a:cubicBezTo>
                  <a:cubicBezTo>
                    <a:pt x="2163" y="458"/>
                    <a:pt x="2002" y="1039"/>
                    <a:pt x="1505" y="1179"/>
                  </a:cubicBezTo>
                  <a:cubicBezTo>
                    <a:pt x="1239" y="1253"/>
                    <a:pt x="966" y="1289"/>
                    <a:pt x="690" y="1289"/>
                  </a:cubicBezTo>
                  <a:cubicBezTo>
                    <a:pt x="575" y="1289"/>
                    <a:pt x="459" y="1282"/>
                    <a:pt x="343" y="1270"/>
                  </a:cubicBezTo>
                  <a:cubicBezTo>
                    <a:pt x="301" y="1266"/>
                    <a:pt x="261" y="1259"/>
                    <a:pt x="220" y="1259"/>
                  </a:cubicBezTo>
                  <a:cubicBezTo>
                    <a:pt x="194" y="1259"/>
                    <a:pt x="168" y="1262"/>
                    <a:pt x="140" y="1270"/>
                  </a:cubicBezTo>
                  <a:cubicBezTo>
                    <a:pt x="70" y="1284"/>
                    <a:pt x="0" y="1354"/>
                    <a:pt x="49" y="1417"/>
                  </a:cubicBezTo>
                  <a:cubicBezTo>
                    <a:pt x="98" y="1473"/>
                    <a:pt x="252" y="1508"/>
                    <a:pt x="315" y="1522"/>
                  </a:cubicBezTo>
                  <a:cubicBezTo>
                    <a:pt x="539" y="1599"/>
                    <a:pt x="784" y="1620"/>
                    <a:pt x="1029" y="1627"/>
                  </a:cubicBezTo>
                  <a:cubicBezTo>
                    <a:pt x="1072" y="1628"/>
                    <a:pt x="1115" y="1629"/>
                    <a:pt x="1157" y="1629"/>
                  </a:cubicBezTo>
                  <a:cubicBezTo>
                    <a:pt x="1441" y="1629"/>
                    <a:pt x="1718" y="1604"/>
                    <a:pt x="1974" y="1494"/>
                  </a:cubicBezTo>
                  <a:cubicBezTo>
                    <a:pt x="2527" y="1270"/>
                    <a:pt x="2667" y="689"/>
                    <a:pt x="2639" y="150"/>
                  </a:cubicBezTo>
                  <a:cubicBezTo>
                    <a:pt x="2632" y="129"/>
                    <a:pt x="2632" y="108"/>
                    <a:pt x="2625" y="80"/>
                  </a:cubicBezTo>
                  <a:cubicBezTo>
                    <a:pt x="2625" y="73"/>
                    <a:pt x="2625" y="73"/>
                    <a:pt x="2618" y="59"/>
                  </a:cubicBezTo>
                  <a:cubicBezTo>
                    <a:pt x="2597" y="24"/>
                    <a:pt x="2569" y="3"/>
                    <a:pt x="2534" y="3"/>
                  </a:cubicBezTo>
                  <a:cubicBezTo>
                    <a:pt x="2529" y="2"/>
                    <a:pt x="2524" y="1"/>
                    <a:pt x="251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82" name="Google Shape;4961;p76">
              <a:extLst>
                <a:ext uri="{FF2B5EF4-FFF2-40B4-BE49-F238E27FC236}">
                  <a16:creationId xmlns="" xmlns:a16="http://schemas.microsoft.com/office/drawing/2014/main" id="{A7E600A5-3D76-1D7C-F767-57DFCC26A1CC}"/>
                </a:ext>
              </a:extLst>
            </p:cNvPr>
            <p:cNvSpPr/>
            <p:nvPr/>
          </p:nvSpPr>
          <p:spPr>
            <a:xfrm>
              <a:off x="4822146" y="2211234"/>
              <a:ext cx="59559" cy="78273"/>
            </a:xfrm>
            <a:custGeom>
              <a:avLst/>
              <a:gdLst/>
              <a:ahLst/>
              <a:cxnLst/>
              <a:rect l="l" t="t" r="r" b="b"/>
              <a:pathLst>
                <a:path w="1499" h="1970" extrusionOk="0">
                  <a:moveTo>
                    <a:pt x="136" y="0"/>
                  </a:moveTo>
                  <a:cubicBezTo>
                    <a:pt x="86" y="0"/>
                    <a:pt x="41" y="13"/>
                    <a:pt x="0" y="30"/>
                  </a:cubicBezTo>
                  <a:cubicBezTo>
                    <a:pt x="462" y="338"/>
                    <a:pt x="392" y="947"/>
                    <a:pt x="651" y="1402"/>
                  </a:cubicBezTo>
                  <a:cubicBezTo>
                    <a:pt x="833" y="1745"/>
                    <a:pt x="1113" y="1934"/>
                    <a:pt x="1498" y="1969"/>
                  </a:cubicBezTo>
                  <a:cubicBezTo>
                    <a:pt x="1463" y="1962"/>
                    <a:pt x="1435" y="1955"/>
                    <a:pt x="1407" y="1948"/>
                  </a:cubicBezTo>
                  <a:cubicBezTo>
                    <a:pt x="1162" y="1878"/>
                    <a:pt x="980" y="1647"/>
                    <a:pt x="896" y="1430"/>
                  </a:cubicBezTo>
                  <a:cubicBezTo>
                    <a:pt x="742" y="1059"/>
                    <a:pt x="763" y="618"/>
                    <a:pt x="560" y="268"/>
                  </a:cubicBezTo>
                  <a:cubicBezTo>
                    <a:pt x="483" y="128"/>
                    <a:pt x="336" y="9"/>
                    <a:pt x="168" y="2"/>
                  </a:cubicBezTo>
                  <a:cubicBezTo>
                    <a:pt x="157" y="1"/>
                    <a:pt x="146" y="0"/>
                    <a:pt x="136" y="0"/>
                  </a:cubicBezTo>
                  <a:close/>
                </a:path>
              </a:pathLst>
            </a:custGeom>
            <a:solidFill>
              <a:srgbClr val="FA9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83" name="Google Shape;4962;p76">
              <a:extLst>
                <a:ext uri="{FF2B5EF4-FFF2-40B4-BE49-F238E27FC236}">
                  <a16:creationId xmlns="" xmlns:a16="http://schemas.microsoft.com/office/drawing/2014/main" id="{3B1327CF-5DA9-1916-E114-4BCB4492361B}"/>
                </a:ext>
              </a:extLst>
            </p:cNvPr>
            <p:cNvSpPr/>
            <p:nvPr/>
          </p:nvSpPr>
          <p:spPr>
            <a:xfrm>
              <a:off x="4680027" y="2288631"/>
              <a:ext cx="56221" cy="68459"/>
            </a:xfrm>
            <a:custGeom>
              <a:avLst/>
              <a:gdLst/>
              <a:ahLst/>
              <a:cxnLst/>
              <a:rect l="l" t="t" r="r" b="b"/>
              <a:pathLst>
                <a:path w="1415" h="1723" extrusionOk="0">
                  <a:moveTo>
                    <a:pt x="147" y="0"/>
                  </a:moveTo>
                  <a:cubicBezTo>
                    <a:pt x="0" y="301"/>
                    <a:pt x="427" y="742"/>
                    <a:pt x="630" y="945"/>
                  </a:cubicBezTo>
                  <a:cubicBezTo>
                    <a:pt x="819" y="1134"/>
                    <a:pt x="1337" y="1421"/>
                    <a:pt x="1407" y="1722"/>
                  </a:cubicBezTo>
                  <a:cubicBezTo>
                    <a:pt x="1414" y="1540"/>
                    <a:pt x="1358" y="1365"/>
                    <a:pt x="1239" y="1211"/>
                  </a:cubicBezTo>
                  <a:cubicBezTo>
                    <a:pt x="1176" y="1127"/>
                    <a:pt x="1085" y="1057"/>
                    <a:pt x="994" y="987"/>
                  </a:cubicBezTo>
                  <a:cubicBezTo>
                    <a:pt x="959" y="959"/>
                    <a:pt x="938" y="945"/>
                    <a:pt x="910" y="917"/>
                  </a:cubicBezTo>
                  <a:cubicBezTo>
                    <a:pt x="707" y="742"/>
                    <a:pt x="525" y="560"/>
                    <a:pt x="357" y="350"/>
                  </a:cubicBezTo>
                  <a:cubicBezTo>
                    <a:pt x="273" y="231"/>
                    <a:pt x="189" y="119"/>
                    <a:pt x="147" y="0"/>
                  </a:cubicBezTo>
                  <a:close/>
                </a:path>
              </a:pathLst>
            </a:custGeom>
            <a:solidFill>
              <a:srgbClr val="FA9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2442911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" dur="75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" presetID="35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8" dur="75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35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0" dur="75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5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2" dur="75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35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4" dur="75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35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6" dur="7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35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8" dur="75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35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0" dur="75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35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2" dur="75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35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4" dur="75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35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6" dur="75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35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8" dur="75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35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0" dur="75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35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2" dur="75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35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4" dur="75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35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6" dur="75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35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8" dur="75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35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0" dur="75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35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2" dur="75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35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4" dur="75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46" dur="1" fill="hold"/>
                                        <p:tgtEl>
                                          <p:spTgt spid="7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47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48" dur="1" fill="hold"/>
                                        <p:tgtEl>
                                          <p:spTgt spid="7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49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50" dur="1" fill="hold"/>
                                        <p:tgtEl>
                                          <p:spTgt spid="7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51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52" dur="1" fill="hold"/>
                                        <p:tgtEl>
                                          <p:spTgt spid="7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53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54" dur="1" fill="hold"/>
                                        <p:tgtEl>
                                          <p:spTgt spid="7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55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56" dur="1" fill="hold"/>
                                        <p:tgtEl>
                                          <p:spTgt spid="7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57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58" dur="1" fill="hold"/>
                                        <p:tgtEl>
                                          <p:spTgt spid="7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59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60" dur="1" fill="hold"/>
                                        <p:tgtEl>
                                          <p:spTgt spid="7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61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62" dur="1" fill="hold"/>
                                        <p:tgtEl>
                                          <p:spTgt spid="7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63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64" dur="1" fill="hold"/>
                                        <p:tgtEl>
                                          <p:spTgt spid="7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65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66" dur="1" fill="hold"/>
                                        <p:tgtEl>
                                          <p:spTgt spid="7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67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68" dur="1" fill="hold"/>
                                        <p:tgtEl>
                                          <p:spTgt spid="7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69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70" dur="1" fill="hold"/>
                                        <p:tgtEl>
                                          <p:spTgt spid="7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1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72" dur="1" fill="hold"/>
                                        <p:tgtEl>
                                          <p:spTgt spid="7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3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74" dur="1" fill="hold"/>
                                        <p:tgtEl>
                                          <p:spTgt spid="7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5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76" dur="1" fill="hold"/>
                                        <p:tgtEl>
                                          <p:spTgt spid="7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7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78" dur="1" fill="hold"/>
                                        <p:tgtEl>
                                          <p:spTgt spid="7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9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80" dur="1" fill="hold"/>
                                        <p:tgtEl>
                                          <p:spTgt spid="7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81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82" dur="1" fill="hold"/>
                                        <p:tgtEl>
                                          <p:spTgt spid="7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83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84" dur="1" fill="hold"/>
                                        <p:tgtEl>
                                          <p:spTgt spid="7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8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6" dur="30406" fill="hold"/>
                                        <p:tgtEl>
                                          <p:spTgt spid="7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7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8" fill="hold">
                      <p:stCondLst>
                        <p:cond delay="0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8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91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audio>
              <p:cMediaNode vol="26829">
                <p:cTn id="9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7"/>
                </p:tgtEl>
              </p:cMediaNode>
            </p:audio>
          </p:childTnLst>
        </p:cTn>
      </p:par>
    </p:tnLst>
    <p:bldLst>
      <p:bldP spid="52" grpId="0" animBg="1"/>
      <p:bldP spid="53" grpId="0" animBg="1"/>
      <p:bldP spid="54" grpId="0" animBg="1"/>
      <p:bldP spid="55" grpId="0" animBg="1"/>
      <p:bldP spid="56" grpId="0" animBg="1"/>
      <p:bldP spid="57" grpId="0" animBg="1"/>
      <p:bldP spid="58" grpId="0" animBg="1"/>
      <p:bldP spid="59" grpId="0" animBg="1"/>
      <p:bldP spid="60" grpId="0" animBg="1"/>
      <p:bldP spid="61" grpId="0" animBg="1"/>
      <p:bldP spid="62" grpId="0" animBg="1"/>
      <p:bldP spid="63" grpId="0" animBg="1"/>
      <p:bldP spid="64" grpId="0" animBg="1"/>
      <p:bldP spid="65" grpId="0" animBg="1"/>
      <p:bldP spid="66" grpId="0" animBg="1"/>
      <p:bldP spid="67" grpId="0" animBg="1"/>
      <p:bldP spid="68" grpId="0" animBg="1"/>
      <p:bldP spid="69" grpId="0" animBg="1"/>
      <p:bldP spid="70" grpId="0" animBg="1"/>
      <p:bldP spid="71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="" xmlns:a16="http://schemas.microsoft.com/office/drawing/2014/main" id="{79AC1DF5-EEAD-726C-6144-905822F1DB4A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-55563" y="-840"/>
            <a:ext cx="12303125" cy="6858000"/>
          </a:xfrm>
          <a:prstGeom prst="rect">
            <a:avLst/>
          </a:prstGeom>
        </p:spPr>
      </p:pic>
      <p:sp>
        <p:nvSpPr>
          <p:cNvPr id="5" name="圆角矩形 15">
            <a:extLst>
              <a:ext uri="{FF2B5EF4-FFF2-40B4-BE49-F238E27FC236}">
                <a16:creationId xmlns="" xmlns:a16="http://schemas.microsoft.com/office/drawing/2014/main" id="{6E4F8A60-2DBF-6D00-46EF-E7F37B74A619}"/>
              </a:ext>
            </a:extLst>
          </p:cNvPr>
          <p:cNvSpPr/>
          <p:nvPr/>
        </p:nvSpPr>
        <p:spPr bwMode="auto">
          <a:xfrm flipH="1">
            <a:off x="7618953" y="256708"/>
            <a:ext cx="3546887" cy="817165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chemeClr val="bg1"/>
              </a:gs>
              <a:gs pos="100000">
                <a:srgbClr val="E0E0E0"/>
              </a:gs>
            </a:gsLst>
            <a:lin ang="5400000" scaled="1"/>
            <a:tileRect/>
          </a:gradFill>
          <a:ln>
            <a:noFill/>
          </a:ln>
          <a:effectLst>
            <a:outerShdw blurRad="279400" dist="2540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sz="2400"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6" name="圆角矩形 18">
            <a:extLst>
              <a:ext uri="{FF2B5EF4-FFF2-40B4-BE49-F238E27FC236}">
                <a16:creationId xmlns="" xmlns:a16="http://schemas.microsoft.com/office/drawing/2014/main" id="{8F2FCCCB-BB26-C6CE-00D2-18B199E6BE10}"/>
              </a:ext>
            </a:extLst>
          </p:cNvPr>
          <p:cNvSpPr/>
          <p:nvPr/>
        </p:nvSpPr>
        <p:spPr bwMode="auto">
          <a:xfrm flipH="1">
            <a:off x="7751032" y="2038051"/>
            <a:ext cx="3414808" cy="817165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chemeClr val="bg1"/>
              </a:gs>
              <a:gs pos="100000">
                <a:srgbClr val="E0E0E0"/>
              </a:gs>
            </a:gsLst>
            <a:lin ang="5400000" scaled="1"/>
            <a:tileRect/>
          </a:gradFill>
          <a:ln>
            <a:noFill/>
          </a:ln>
          <a:effectLst>
            <a:outerShdw blurRad="279400" dist="2540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sz="2400">
              <a:solidFill>
                <a:prstClr val="black"/>
              </a:solidFill>
              <a:cs typeface="+mn-ea"/>
              <a:sym typeface="+mn-lt"/>
            </a:endParaRPr>
          </a:p>
        </p:txBody>
      </p:sp>
      <p:sp>
        <p:nvSpPr>
          <p:cNvPr id="7" name="圆角矩形 21">
            <a:extLst>
              <a:ext uri="{FF2B5EF4-FFF2-40B4-BE49-F238E27FC236}">
                <a16:creationId xmlns="" xmlns:a16="http://schemas.microsoft.com/office/drawing/2014/main" id="{3DB25422-2217-5DCC-C2F3-88CF9C7FE230}"/>
              </a:ext>
            </a:extLst>
          </p:cNvPr>
          <p:cNvSpPr/>
          <p:nvPr/>
        </p:nvSpPr>
        <p:spPr bwMode="auto">
          <a:xfrm flipH="1">
            <a:off x="7618953" y="3795467"/>
            <a:ext cx="3776482" cy="817165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chemeClr val="bg1"/>
              </a:gs>
              <a:gs pos="100000">
                <a:srgbClr val="E0E0E0"/>
              </a:gs>
            </a:gsLst>
            <a:lin ang="5400000" scaled="1"/>
            <a:tileRect/>
          </a:gradFill>
          <a:ln>
            <a:noFill/>
          </a:ln>
          <a:effectLst>
            <a:outerShdw blurRad="279400" dist="2540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sz="2400">
              <a:solidFill>
                <a:prstClr val="black"/>
              </a:solidFill>
              <a:cs typeface="+mn-ea"/>
              <a:sym typeface="+mn-lt"/>
            </a:endParaRPr>
          </a:p>
        </p:txBody>
      </p:sp>
      <p:grpSp>
        <p:nvGrpSpPr>
          <p:cNvPr id="8" name="组合 42">
            <a:extLst>
              <a:ext uri="{FF2B5EF4-FFF2-40B4-BE49-F238E27FC236}">
                <a16:creationId xmlns="" xmlns:a16="http://schemas.microsoft.com/office/drawing/2014/main" id="{E480BB28-D896-5E80-2EA9-669B7044C142}"/>
              </a:ext>
            </a:extLst>
          </p:cNvPr>
          <p:cNvGrpSpPr/>
          <p:nvPr/>
        </p:nvGrpSpPr>
        <p:grpSpPr>
          <a:xfrm>
            <a:off x="6894402" y="110042"/>
            <a:ext cx="1200000" cy="1200000"/>
            <a:chOff x="4229236" y="3968984"/>
            <a:chExt cx="792000" cy="792000"/>
          </a:xfrm>
        </p:grpSpPr>
        <p:sp>
          <p:nvSpPr>
            <p:cNvPr id="9" name="MH_Other_2">
              <a:extLst>
                <a:ext uri="{FF2B5EF4-FFF2-40B4-BE49-F238E27FC236}">
                  <a16:creationId xmlns="" xmlns:a16="http://schemas.microsoft.com/office/drawing/2014/main" id="{EE7E7E7E-2A65-0653-2592-5AE3B3709FB7}"/>
                </a:ext>
              </a:extLst>
            </p:cNvPr>
            <p:cNvSpPr/>
            <p:nvPr>
              <p:custDataLst>
                <p:tags r:id="rId9"/>
              </p:custDataLst>
            </p:nvPr>
          </p:nvSpPr>
          <p:spPr>
            <a:xfrm>
              <a:off x="4229236" y="3968984"/>
              <a:ext cx="792000" cy="792000"/>
            </a:xfrm>
            <a:prstGeom prst="ellipse">
              <a:avLst/>
            </a:prstGeom>
            <a:gradFill flip="none" rotWithShape="1">
              <a:gsLst>
                <a:gs pos="100000">
                  <a:schemeClr val="bg1"/>
                </a:gs>
                <a:gs pos="0">
                  <a:srgbClr val="E0E0E0"/>
                </a:gs>
              </a:gsLst>
              <a:lin ang="8100000" scaled="0"/>
              <a:tileRect/>
            </a:gradFill>
            <a:ln w="34925">
              <a:gradFill>
                <a:gsLst>
                  <a:gs pos="100000">
                    <a:schemeClr val="bg1">
                      <a:lumMod val="85000"/>
                    </a:schemeClr>
                  </a:gs>
                  <a:gs pos="0">
                    <a:schemeClr val="bg1"/>
                  </a:gs>
                </a:gsLst>
                <a:lin ang="8100000" scaled="0"/>
              </a:gradFill>
            </a:ln>
            <a:effectLst>
              <a:outerShdw blurRad="279400" dist="2540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zh-CN" altLang="en-US" sz="4800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  <p:sp>
          <p:nvSpPr>
            <p:cNvPr id="10" name="MH_Title_1">
              <a:extLst>
                <a:ext uri="{FF2B5EF4-FFF2-40B4-BE49-F238E27FC236}">
                  <a16:creationId xmlns="" xmlns:a16="http://schemas.microsoft.com/office/drawing/2014/main" id="{2B0EA5B1-68C9-9A02-81C5-C4AEB541DE08}"/>
                </a:ext>
              </a:extLst>
            </p:cNvPr>
            <p:cNvSpPr/>
            <p:nvPr>
              <p:custDataLst>
                <p:tags r:id="rId10"/>
              </p:custDataLst>
            </p:nvPr>
          </p:nvSpPr>
          <p:spPr>
            <a:xfrm>
              <a:off x="4355236" y="4094984"/>
              <a:ext cx="540000" cy="540000"/>
            </a:xfrm>
            <a:prstGeom prst="ellipse">
              <a:avLst/>
            </a:prstGeom>
            <a:solidFill>
              <a:srgbClr val="0C8397"/>
            </a:solidFill>
            <a:ln>
              <a:noFill/>
            </a:ln>
            <a:effectLst>
              <a:innerShdw blurRad="63500" dist="50800" dir="18900000">
                <a:prstClr val="black">
                  <a:alpha val="3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/>
            <a:lstStyle/>
            <a:p>
              <a:pPr algn="ctr"/>
              <a:r>
                <a:rPr lang="vi-VN" altLang="zh-CN" sz="3600" b="1">
                  <a:solidFill>
                    <a:prstClr val="white"/>
                  </a:solidFill>
                  <a:cs typeface="+mn-ea"/>
                  <a:sym typeface="+mn-lt"/>
                </a:rPr>
                <a:t>A</a:t>
              </a:r>
              <a:endParaRPr lang="zh-CN" altLang="en-US" sz="3600" b="1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11" name="组合 32">
            <a:extLst>
              <a:ext uri="{FF2B5EF4-FFF2-40B4-BE49-F238E27FC236}">
                <a16:creationId xmlns="" xmlns:a16="http://schemas.microsoft.com/office/drawing/2014/main" id="{7847EEEE-6DB3-B44B-E6DC-7BB517B4C43C}"/>
              </a:ext>
            </a:extLst>
          </p:cNvPr>
          <p:cNvGrpSpPr/>
          <p:nvPr/>
        </p:nvGrpSpPr>
        <p:grpSpPr>
          <a:xfrm>
            <a:off x="6982321" y="1854536"/>
            <a:ext cx="1200000" cy="1200000"/>
            <a:chOff x="4229236" y="3968984"/>
            <a:chExt cx="792000" cy="792000"/>
          </a:xfrm>
        </p:grpSpPr>
        <p:sp>
          <p:nvSpPr>
            <p:cNvPr id="12" name="MH_Other_2">
              <a:extLst>
                <a:ext uri="{FF2B5EF4-FFF2-40B4-BE49-F238E27FC236}">
                  <a16:creationId xmlns="" xmlns:a16="http://schemas.microsoft.com/office/drawing/2014/main" id="{E5396FC5-CEB7-55B1-7ECF-F91E865FA875}"/>
                </a:ext>
              </a:extLst>
            </p:cNvPr>
            <p:cNvSpPr/>
            <p:nvPr>
              <p:custDataLst>
                <p:tags r:id="rId7"/>
              </p:custDataLst>
            </p:nvPr>
          </p:nvSpPr>
          <p:spPr>
            <a:xfrm>
              <a:off x="4229236" y="3968984"/>
              <a:ext cx="792000" cy="792000"/>
            </a:xfrm>
            <a:prstGeom prst="ellipse">
              <a:avLst/>
            </a:prstGeom>
            <a:gradFill flip="none" rotWithShape="1">
              <a:gsLst>
                <a:gs pos="100000">
                  <a:schemeClr val="bg1"/>
                </a:gs>
                <a:gs pos="0">
                  <a:srgbClr val="E0E0E0"/>
                </a:gs>
              </a:gsLst>
              <a:lin ang="8100000" scaled="0"/>
              <a:tileRect/>
            </a:gradFill>
            <a:ln w="34925">
              <a:gradFill>
                <a:gsLst>
                  <a:gs pos="100000">
                    <a:schemeClr val="bg1">
                      <a:lumMod val="85000"/>
                    </a:schemeClr>
                  </a:gs>
                  <a:gs pos="0">
                    <a:schemeClr val="bg1"/>
                  </a:gs>
                </a:gsLst>
                <a:lin ang="8100000" scaled="0"/>
              </a:gradFill>
            </a:ln>
            <a:effectLst>
              <a:outerShdw blurRad="279400" dist="2540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zh-CN" altLang="en-US" sz="4800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  <p:sp>
          <p:nvSpPr>
            <p:cNvPr id="13" name="MH_Title_1">
              <a:extLst>
                <a:ext uri="{FF2B5EF4-FFF2-40B4-BE49-F238E27FC236}">
                  <a16:creationId xmlns="" xmlns:a16="http://schemas.microsoft.com/office/drawing/2014/main" id="{995DD71A-987F-AAA1-81BA-468DC4EA14CB}"/>
                </a:ext>
              </a:extLst>
            </p:cNvPr>
            <p:cNvSpPr/>
            <p:nvPr>
              <p:custDataLst>
                <p:tags r:id="rId8"/>
              </p:custDataLst>
            </p:nvPr>
          </p:nvSpPr>
          <p:spPr>
            <a:xfrm>
              <a:off x="4355236" y="4094984"/>
              <a:ext cx="540000" cy="540000"/>
            </a:xfrm>
            <a:prstGeom prst="ellipse">
              <a:avLst/>
            </a:prstGeom>
            <a:solidFill>
              <a:srgbClr val="006174"/>
            </a:solidFill>
            <a:ln>
              <a:noFill/>
            </a:ln>
            <a:effectLst>
              <a:innerShdw blurRad="63500" dist="50800" dir="18900000">
                <a:prstClr val="black">
                  <a:alpha val="3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/>
            <a:lstStyle/>
            <a:p>
              <a:pPr algn="ctr"/>
              <a:r>
                <a:rPr lang="vi-VN" altLang="zh-CN" sz="3600" b="1">
                  <a:solidFill>
                    <a:prstClr val="white"/>
                  </a:solidFill>
                  <a:cs typeface="+mn-ea"/>
                  <a:sym typeface="+mn-lt"/>
                </a:rPr>
                <a:t>B</a:t>
              </a:r>
              <a:endParaRPr lang="zh-CN" altLang="en-US" sz="3600" b="1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14" name="组合 55">
            <a:extLst>
              <a:ext uri="{FF2B5EF4-FFF2-40B4-BE49-F238E27FC236}">
                <a16:creationId xmlns="" xmlns:a16="http://schemas.microsoft.com/office/drawing/2014/main" id="{3192F357-D0CF-6731-3B45-0BEB0E8C5B1F}"/>
              </a:ext>
            </a:extLst>
          </p:cNvPr>
          <p:cNvGrpSpPr/>
          <p:nvPr/>
        </p:nvGrpSpPr>
        <p:grpSpPr>
          <a:xfrm>
            <a:off x="7045681" y="3524661"/>
            <a:ext cx="1200000" cy="1200000"/>
            <a:chOff x="4229236" y="3968984"/>
            <a:chExt cx="792000" cy="792000"/>
          </a:xfrm>
        </p:grpSpPr>
        <p:sp>
          <p:nvSpPr>
            <p:cNvPr id="15" name="MH_Other_2">
              <a:extLst>
                <a:ext uri="{FF2B5EF4-FFF2-40B4-BE49-F238E27FC236}">
                  <a16:creationId xmlns="" xmlns:a16="http://schemas.microsoft.com/office/drawing/2014/main" id="{859D699C-82ED-655F-24C1-B8A0C97486B8}"/>
                </a:ext>
              </a:extLst>
            </p:cNvPr>
            <p:cNvSpPr/>
            <p:nvPr>
              <p:custDataLst>
                <p:tags r:id="rId5"/>
              </p:custDataLst>
            </p:nvPr>
          </p:nvSpPr>
          <p:spPr>
            <a:xfrm>
              <a:off x="4229236" y="3968984"/>
              <a:ext cx="792000" cy="792000"/>
            </a:xfrm>
            <a:prstGeom prst="ellipse">
              <a:avLst/>
            </a:prstGeom>
            <a:gradFill flip="none" rotWithShape="1">
              <a:gsLst>
                <a:gs pos="100000">
                  <a:schemeClr val="bg1"/>
                </a:gs>
                <a:gs pos="0">
                  <a:srgbClr val="E0E0E0"/>
                </a:gs>
              </a:gsLst>
              <a:lin ang="8100000" scaled="0"/>
              <a:tileRect/>
            </a:gradFill>
            <a:ln w="34925">
              <a:gradFill>
                <a:gsLst>
                  <a:gs pos="100000">
                    <a:schemeClr val="bg1">
                      <a:lumMod val="85000"/>
                    </a:schemeClr>
                  </a:gs>
                  <a:gs pos="0">
                    <a:schemeClr val="bg1"/>
                  </a:gs>
                </a:gsLst>
                <a:lin ang="8100000" scaled="0"/>
              </a:gradFill>
            </a:ln>
            <a:effectLst>
              <a:outerShdw blurRad="279400" dist="2540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zh-CN" altLang="en-US" sz="4800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  <p:sp>
          <p:nvSpPr>
            <p:cNvPr id="16" name="MH_Title_1">
              <a:extLst>
                <a:ext uri="{FF2B5EF4-FFF2-40B4-BE49-F238E27FC236}">
                  <a16:creationId xmlns="" xmlns:a16="http://schemas.microsoft.com/office/drawing/2014/main" id="{7EDD898D-B705-ABBF-A15E-63C74C86752D}"/>
                </a:ext>
              </a:extLst>
            </p:cNvPr>
            <p:cNvSpPr/>
            <p:nvPr>
              <p:custDataLst>
                <p:tags r:id="rId6"/>
              </p:custDataLst>
            </p:nvPr>
          </p:nvSpPr>
          <p:spPr>
            <a:xfrm>
              <a:off x="4355236" y="4094984"/>
              <a:ext cx="540000" cy="540000"/>
            </a:xfrm>
            <a:prstGeom prst="ellipse">
              <a:avLst/>
            </a:prstGeom>
            <a:solidFill>
              <a:srgbClr val="0C8397"/>
            </a:solidFill>
            <a:ln>
              <a:noFill/>
            </a:ln>
            <a:effectLst>
              <a:innerShdw blurRad="63500" dist="50800" dir="18900000">
                <a:prstClr val="black">
                  <a:alpha val="3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/>
            <a:lstStyle/>
            <a:p>
              <a:pPr algn="ctr"/>
              <a:r>
                <a:rPr lang="vi-VN" altLang="zh-CN" sz="3600" b="1">
                  <a:solidFill>
                    <a:prstClr val="white"/>
                  </a:solidFill>
                  <a:cs typeface="+mn-ea"/>
                  <a:sym typeface="+mn-lt"/>
                </a:rPr>
                <a:t>C</a:t>
              </a:r>
              <a:endParaRPr lang="zh-CN" altLang="en-US" sz="3600" b="1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</p:grpSp>
      <p:sp>
        <p:nvSpPr>
          <p:cNvPr id="17" name="文本框 12">
            <a:extLst>
              <a:ext uri="{FF2B5EF4-FFF2-40B4-BE49-F238E27FC236}">
                <a16:creationId xmlns="" xmlns:a16="http://schemas.microsoft.com/office/drawing/2014/main" id="{D3F5C390-FE85-0A9A-4B4A-4FA20FFC289D}"/>
              </a:ext>
            </a:extLst>
          </p:cNvPr>
          <p:cNvSpPr txBox="1"/>
          <p:nvPr/>
        </p:nvSpPr>
        <p:spPr>
          <a:xfrm>
            <a:off x="8974047" y="2218733"/>
            <a:ext cx="10921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24 kJ</a:t>
            </a:r>
            <a:endParaRPr lang="en-US">
              <a:solidFill>
                <a:prstClr val="black"/>
              </a:solidFill>
            </a:endParaRPr>
          </a:p>
        </p:txBody>
      </p:sp>
      <p:sp>
        <p:nvSpPr>
          <p:cNvPr id="18" name="文本框 14">
            <a:extLst>
              <a:ext uri="{FF2B5EF4-FFF2-40B4-BE49-F238E27FC236}">
                <a16:creationId xmlns="" xmlns:a16="http://schemas.microsoft.com/office/drawing/2014/main" id="{99F2A5A2-BD27-FEEB-919A-C2D1C8B66237}"/>
              </a:ext>
            </a:extLst>
          </p:cNvPr>
          <p:cNvSpPr txBox="1"/>
          <p:nvPr/>
        </p:nvSpPr>
        <p:spPr>
          <a:xfrm>
            <a:off x="8974047" y="484765"/>
            <a:ext cx="129124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40 J</a:t>
            </a:r>
          </a:p>
        </p:txBody>
      </p:sp>
      <p:sp>
        <p:nvSpPr>
          <p:cNvPr id="19" name="文本框 16">
            <a:extLst>
              <a:ext uri="{FF2B5EF4-FFF2-40B4-BE49-F238E27FC236}">
                <a16:creationId xmlns="" xmlns:a16="http://schemas.microsoft.com/office/drawing/2014/main" id="{DFBCB8D8-1EB1-EDA7-FF26-138E15F46040}"/>
              </a:ext>
            </a:extLst>
          </p:cNvPr>
          <p:cNvSpPr txBox="1"/>
          <p:nvPr/>
        </p:nvSpPr>
        <p:spPr>
          <a:xfrm>
            <a:off x="9018232" y="3973216"/>
            <a:ext cx="146129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2,4 kJ</a:t>
            </a:r>
          </a:p>
        </p:txBody>
      </p:sp>
      <p:sp>
        <p:nvSpPr>
          <p:cNvPr id="20" name="矩形 9">
            <a:extLst>
              <a:ext uri="{FF2B5EF4-FFF2-40B4-BE49-F238E27FC236}">
                <a16:creationId xmlns="" xmlns:a16="http://schemas.microsoft.com/office/drawing/2014/main" id="{4E901497-A6EA-A76E-C6D8-935185246FF2}"/>
              </a:ext>
            </a:extLst>
          </p:cNvPr>
          <p:cNvSpPr/>
          <p:nvPr/>
        </p:nvSpPr>
        <p:spPr>
          <a:xfrm>
            <a:off x="276749" y="1709020"/>
            <a:ext cx="6565960" cy="2662011"/>
          </a:xfrm>
          <a:prstGeom prst="rect">
            <a:avLst/>
          </a:prstGeom>
          <a:ln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900"/>
              </a:spcAft>
            </a:pPr>
            <a:r>
              <a:rPr lang="en-US" sz="2600">
                <a:solidFill>
                  <a:srgbClr val="002060"/>
                </a:solidFill>
                <a:latin typeface="#9Slide03 SVN-Avo Bold" panose="02040603050506020204" pitchFamily="18" charset="0"/>
                <a:ea typeface="Yu Gothic UI" panose="020B0500000000000000" pitchFamily="34" charset="-128"/>
                <a:cs typeface="Times New Roman" panose="02020603050405020304" pitchFamily="18" charset="0"/>
              </a:rPr>
              <a:t>Cho đoạn mạch có điện trở 10</a:t>
            </a:r>
            <a:r>
              <a:rPr lang="el-GR" altLang="en-US" sz="2600" b="1">
                <a:solidFill>
                  <a:srgbClr val="2E353A"/>
                </a:solidFill>
                <a:cs typeface="Calibri" panose="020F0502020204030204" pitchFamily="34" charset="0"/>
              </a:rPr>
              <a:t> </a:t>
            </a:r>
            <a:r>
              <a:rPr lang="el-GR" altLang="en-US" sz="3200" b="1">
                <a:solidFill>
                  <a:srgbClr val="002060"/>
                </a:solidFill>
                <a:cs typeface="Calibri" panose="020F0502020204030204" pitchFamily="34" charset="0"/>
              </a:rPr>
              <a:t>Ω</a:t>
            </a:r>
            <a:r>
              <a:rPr lang="en-US" sz="2600">
                <a:solidFill>
                  <a:srgbClr val="002060"/>
                </a:solidFill>
                <a:latin typeface="#9Slide03 SVN-Avo Bold" panose="02040603050506020204" pitchFamily="18" charset="0"/>
                <a:ea typeface="Yu Gothic UI" panose="020B0500000000000000" pitchFamily="34" charset="-128"/>
                <a:cs typeface="Times New Roman" panose="02020603050405020304" pitchFamily="18" charset="0"/>
              </a:rPr>
              <a:t>     hiệu điện thế 2 đầu đoạn mạch là 20 V</a:t>
            </a:r>
          </a:p>
          <a:p>
            <a:pPr algn="just">
              <a:lnSpc>
                <a:spcPct val="150000"/>
              </a:lnSpc>
              <a:spcAft>
                <a:spcPts val="900"/>
              </a:spcAft>
            </a:pPr>
            <a:r>
              <a:rPr lang="en-US" sz="2600">
                <a:solidFill>
                  <a:srgbClr val="002060"/>
                </a:solidFill>
                <a:latin typeface="#9Slide03 SVN-Avo Bold" panose="02040603050506020204" pitchFamily="18" charset="0"/>
                <a:ea typeface="Yu Gothic UI" panose="020B0500000000000000" pitchFamily="34" charset="-128"/>
                <a:cs typeface="Times New Roman" panose="02020603050405020304" pitchFamily="18" charset="0"/>
              </a:rPr>
              <a:t> Trong 1 phút điện năng tiêu thụ của mạch là: </a:t>
            </a:r>
          </a:p>
        </p:txBody>
      </p:sp>
      <p:pic>
        <p:nvPicPr>
          <p:cNvPr id="21" name="Picture 20">
            <a:extLst>
              <a:ext uri="{FF2B5EF4-FFF2-40B4-BE49-F238E27FC236}">
                <a16:creationId xmlns="" xmlns:a16="http://schemas.microsoft.com/office/drawing/2014/main" id="{1CB0A624-02F1-5BF1-D123-644A3CEBE236}"/>
              </a:ext>
            </a:extLst>
          </p:cNvPr>
          <p:cNvPicPr>
            <a:picLocks noChangeAspect="1"/>
          </p:cNvPicPr>
          <p:nvPr/>
        </p:nvPicPr>
        <p:blipFill rotWithShape="1">
          <a:blip r:embed="rId14" cstate="print">
            <a:duotone>
              <a:prstClr val="black"/>
              <a:srgbClr val="39DFF1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5485"/>
          <a:stretch/>
        </p:blipFill>
        <p:spPr>
          <a:xfrm>
            <a:off x="10682497" y="3883756"/>
            <a:ext cx="1092190" cy="873689"/>
          </a:xfrm>
          <a:prstGeom prst="flowChartConnector">
            <a:avLst/>
          </a:prstGeom>
          <a:solidFill>
            <a:srgbClr val="CEB3C8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</p:pic>
      <p:pic>
        <p:nvPicPr>
          <p:cNvPr id="22" name="Đồng hồ đếm ngược 10 giây">
            <a:hlinkClick r:id="" action="ppaction://media"/>
            <a:extLst>
              <a:ext uri="{FF2B5EF4-FFF2-40B4-BE49-F238E27FC236}">
                <a16:creationId xmlns="" xmlns:a16="http://schemas.microsoft.com/office/drawing/2014/main" id="{CB4C822C-053B-8172-79A4-AEA2423CD844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-1" y="-840"/>
            <a:ext cx="2411823" cy="135665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6" name="Rectangle 4">
            <a:extLst>
              <a:ext uri="{FF2B5EF4-FFF2-40B4-BE49-F238E27FC236}">
                <a16:creationId xmlns="" xmlns:a16="http://schemas.microsoft.com/office/drawing/2014/main" id="{79874051-86D8-6E29-BFB7-8F3642F5DFA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492" y="116965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8" name="圆角矩形 15">
            <a:extLst>
              <a:ext uri="{FF2B5EF4-FFF2-40B4-BE49-F238E27FC236}">
                <a16:creationId xmlns="" xmlns:a16="http://schemas.microsoft.com/office/drawing/2014/main" id="{460141E6-1E98-A94B-4A13-0B73BDBA850F}"/>
              </a:ext>
            </a:extLst>
          </p:cNvPr>
          <p:cNvSpPr/>
          <p:nvPr/>
        </p:nvSpPr>
        <p:spPr bwMode="auto">
          <a:xfrm flipH="1">
            <a:off x="7709946" y="5272418"/>
            <a:ext cx="3608294" cy="817165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chemeClr val="bg1"/>
              </a:gs>
              <a:gs pos="100000">
                <a:srgbClr val="E0E0E0"/>
              </a:gs>
            </a:gsLst>
            <a:lin ang="5400000" scaled="1"/>
            <a:tileRect/>
          </a:gradFill>
          <a:ln>
            <a:noFill/>
          </a:ln>
          <a:effectLst>
            <a:outerShdw blurRad="279400" dist="2540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sz="2400">
              <a:solidFill>
                <a:prstClr val="white"/>
              </a:solidFill>
              <a:cs typeface="+mn-ea"/>
              <a:sym typeface="+mn-lt"/>
            </a:endParaRPr>
          </a:p>
        </p:txBody>
      </p:sp>
      <p:grpSp>
        <p:nvGrpSpPr>
          <p:cNvPr id="29" name="组合 42">
            <a:extLst>
              <a:ext uri="{FF2B5EF4-FFF2-40B4-BE49-F238E27FC236}">
                <a16:creationId xmlns="" xmlns:a16="http://schemas.microsoft.com/office/drawing/2014/main" id="{D1A484B2-AB75-0B2B-DDC7-DBB6079AEB1D}"/>
              </a:ext>
            </a:extLst>
          </p:cNvPr>
          <p:cNvGrpSpPr/>
          <p:nvPr/>
        </p:nvGrpSpPr>
        <p:grpSpPr>
          <a:xfrm>
            <a:off x="7085311" y="5081000"/>
            <a:ext cx="1200000" cy="1200000"/>
            <a:chOff x="4229236" y="3968984"/>
            <a:chExt cx="792000" cy="792000"/>
          </a:xfrm>
        </p:grpSpPr>
        <p:sp>
          <p:nvSpPr>
            <p:cNvPr id="30" name="MH_Other_2">
              <a:extLst>
                <a:ext uri="{FF2B5EF4-FFF2-40B4-BE49-F238E27FC236}">
                  <a16:creationId xmlns="" xmlns:a16="http://schemas.microsoft.com/office/drawing/2014/main" id="{61DC7C46-9A50-20F1-3DF9-81125FC58159}"/>
                </a:ext>
              </a:extLst>
            </p:cNvPr>
            <p:cNvSpPr/>
            <p:nvPr>
              <p:custDataLst>
                <p:tags r:id="rId3"/>
              </p:custDataLst>
            </p:nvPr>
          </p:nvSpPr>
          <p:spPr>
            <a:xfrm>
              <a:off x="4229236" y="3968984"/>
              <a:ext cx="792000" cy="792000"/>
            </a:xfrm>
            <a:prstGeom prst="ellipse">
              <a:avLst/>
            </a:prstGeom>
            <a:gradFill flip="none" rotWithShape="1">
              <a:gsLst>
                <a:gs pos="100000">
                  <a:schemeClr val="bg1"/>
                </a:gs>
                <a:gs pos="0">
                  <a:srgbClr val="E0E0E0"/>
                </a:gs>
              </a:gsLst>
              <a:lin ang="8100000" scaled="0"/>
              <a:tileRect/>
            </a:gradFill>
            <a:ln w="34925">
              <a:gradFill>
                <a:gsLst>
                  <a:gs pos="100000">
                    <a:schemeClr val="bg1">
                      <a:lumMod val="85000"/>
                    </a:schemeClr>
                  </a:gs>
                  <a:gs pos="0">
                    <a:schemeClr val="bg1"/>
                  </a:gs>
                </a:gsLst>
                <a:lin ang="8100000" scaled="0"/>
              </a:gradFill>
            </a:ln>
            <a:effectLst>
              <a:outerShdw blurRad="279400" dist="2540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zh-CN" altLang="en-US" sz="4800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  <p:sp>
          <p:nvSpPr>
            <p:cNvPr id="31" name="MH_Title_1">
              <a:extLst>
                <a:ext uri="{FF2B5EF4-FFF2-40B4-BE49-F238E27FC236}">
                  <a16:creationId xmlns="" xmlns:a16="http://schemas.microsoft.com/office/drawing/2014/main" id="{C8E97833-7F40-6115-65C2-FDBBF443DA36}"/>
                </a:ext>
              </a:extLst>
            </p:cNvPr>
            <p:cNvSpPr/>
            <p:nvPr>
              <p:custDataLst>
                <p:tags r:id="rId4"/>
              </p:custDataLst>
            </p:nvPr>
          </p:nvSpPr>
          <p:spPr>
            <a:xfrm>
              <a:off x="4355236" y="4094984"/>
              <a:ext cx="540000" cy="540000"/>
            </a:xfrm>
            <a:prstGeom prst="ellipse">
              <a:avLst/>
            </a:prstGeom>
            <a:solidFill>
              <a:srgbClr val="0C8397"/>
            </a:solidFill>
            <a:ln>
              <a:noFill/>
            </a:ln>
            <a:effectLst>
              <a:innerShdw blurRad="63500" dist="50800" dir="18900000">
                <a:prstClr val="black">
                  <a:alpha val="3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/>
            <a:lstStyle/>
            <a:p>
              <a:pPr algn="ctr"/>
              <a:r>
                <a:rPr lang="en-US" altLang="zh-CN" sz="3600" b="1">
                  <a:solidFill>
                    <a:prstClr val="white"/>
                  </a:solidFill>
                  <a:cs typeface="+mn-ea"/>
                  <a:sym typeface="+mn-lt"/>
                </a:rPr>
                <a:t>D</a:t>
              </a:r>
              <a:endParaRPr lang="zh-CN" altLang="en-US" sz="3600" b="1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</p:grpSp>
      <p:sp>
        <p:nvSpPr>
          <p:cNvPr id="33" name="文本框 16">
            <a:extLst>
              <a:ext uri="{FF2B5EF4-FFF2-40B4-BE49-F238E27FC236}">
                <a16:creationId xmlns="" xmlns:a16="http://schemas.microsoft.com/office/drawing/2014/main" id="{8AB2E96B-A103-E714-180D-4B14A765E7E7}"/>
              </a:ext>
            </a:extLst>
          </p:cNvPr>
          <p:cNvSpPr txBox="1"/>
          <p:nvPr/>
        </p:nvSpPr>
        <p:spPr>
          <a:xfrm>
            <a:off x="8974047" y="5386723"/>
            <a:ext cx="146129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120 J</a:t>
            </a:r>
          </a:p>
        </p:txBody>
      </p:sp>
    </p:spTree>
    <p:extLst>
      <p:ext uri="{BB962C8B-B14F-4D97-AF65-F5344CB8AC3E}">
        <p14:creationId xmlns:p14="http://schemas.microsoft.com/office/powerpoint/2010/main" val="25415184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4" dur="13840" fill="hold"/>
                                        <p:tgtEl>
                                          <p:spTgt spid="2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3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2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13415">
                <p:cTn id="51" fill="hold" display="0">
                  <p:stCondLst>
                    <p:cond delay="indefinite"/>
                  </p:stCondLst>
                </p:cTn>
                <p:tgtEl>
                  <p:spTgt spid="22"/>
                </p:tgtEl>
              </p:cMediaNode>
            </p:video>
          </p:childTnLst>
        </p:cTn>
      </p:par>
    </p:tnLst>
    <p:bldLst>
      <p:bldP spid="5" grpId="0" animBg="1"/>
      <p:bldP spid="6" grpId="0" animBg="1"/>
      <p:bldP spid="7" grpId="0" animBg="1"/>
      <p:bldP spid="17" grpId="0"/>
      <p:bldP spid="18" grpId="0"/>
      <p:bldP spid="19" grpId="0"/>
      <p:bldP spid="28" grpId="0" animBg="1"/>
      <p:bldP spid="3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2">
            <a:extLst>
              <a:ext uri="{FF2B5EF4-FFF2-40B4-BE49-F238E27FC236}">
                <a16:creationId xmlns="" xmlns:a16="http://schemas.microsoft.com/office/drawing/2014/main" id="{25E16C58-A21A-DC23-0828-61C20796281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5" y="1240"/>
            <a:ext cx="12184063" cy="6857107"/>
          </a:xfrm>
          <a:prstGeom prst="rect">
            <a:avLst/>
          </a:prstGeom>
        </p:spPr>
      </p:pic>
      <p:pic>
        <p:nvPicPr>
          <p:cNvPr id="7" name="图片 7">
            <a:extLst>
              <a:ext uri="{FF2B5EF4-FFF2-40B4-BE49-F238E27FC236}">
                <a16:creationId xmlns="" xmlns:a16="http://schemas.microsoft.com/office/drawing/2014/main" id="{112C1EA7-B58B-D01C-707C-FCD5AAAACB2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0226" y="73878"/>
            <a:ext cx="1961590" cy="2367700"/>
          </a:xfrm>
          <a:prstGeom prst="rect">
            <a:avLst/>
          </a:prstGeom>
        </p:spPr>
      </p:pic>
      <p:pic>
        <p:nvPicPr>
          <p:cNvPr id="10" name="图片 13">
            <a:extLst>
              <a:ext uri="{FF2B5EF4-FFF2-40B4-BE49-F238E27FC236}">
                <a16:creationId xmlns="" xmlns:a16="http://schemas.microsoft.com/office/drawing/2014/main" id="{27EBB95A-4B42-5D09-1320-6122D641ACBB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82822">
            <a:off x="550729" y="-22184"/>
            <a:ext cx="2335881" cy="2243502"/>
          </a:xfrm>
          <a:prstGeom prst="rect">
            <a:avLst/>
          </a:prstGeom>
        </p:spPr>
      </p:pic>
      <p:sp>
        <p:nvSpPr>
          <p:cNvPr id="13" name="18">
            <a:extLst>
              <a:ext uri="{FF2B5EF4-FFF2-40B4-BE49-F238E27FC236}">
                <a16:creationId xmlns="" xmlns:a16="http://schemas.microsoft.com/office/drawing/2014/main" id="{E159545C-0B4A-67D9-13F1-09BCA9F52668}"/>
              </a:ext>
            </a:extLst>
          </p:cNvPr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2650918" y="2237175"/>
            <a:ext cx="7162553" cy="1107996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lIns="0" tIns="0" rIns="0" bIns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7200" b="1">
                <a:solidFill>
                  <a:srgbClr val="33909B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THANK YOU!</a:t>
            </a:r>
          </a:p>
        </p:txBody>
      </p:sp>
      <p:pic>
        <p:nvPicPr>
          <p:cNvPr id="15" name="图片 11269" descr="25">
            <a:extLst>
              <a:ext uri="{FF2B5EF4-FFF2-40B4-BE49-F238E27FC236}">
                <a16:creationId xmlns="" xmlns:a16="http://schemas.microsoft.com/office/drawing/2014/main" id="{297AA318-BCD9-C1E3-0886-397BBCA273E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3471" y="3437164"/>
            <a:ext cx="5586859" cy="2743012"/>
          </a:xfrm>
          <a:prstGeom prst="rect">
            <a:avLst/>
          </a:prstGeom>
          <a:noFill/>
          <a:ln w="9525">
            <a:noFill/>
          </a:ln>
        </p:spPr>
      </p:pic>
    </p:spTree>
    <p:extLst>
      <p:ext uri="{BB962C8B-B14F-4D97-AF65-F5344CB8AC3E}">
        <p14:creationId xmlns:p14="http://schemas.microsoft.com/office/powerpoint/2010/main" val="40323399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7D60DEE3-803D-431A-9954-124E7B8F6C8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115" r="12077"/>
          <a:stretch>
            <a:fillRect/>
          </a:stretch>
        </p:blipFill>
        <p:spPr>
          <a:xfrm>
            <a:off x="0" y="0"/>
            <a:ext cx="7779434" cy="6857998"/>
          </a:xfrm>
          <a:custGeom>
            <a:avLst/>
            <a:gdLst>
              <a:gd name="connsiteX0" fmla="*/ 0 w 7779434"/>
              <a:gd name="connsiteY0" fmla="*/ 0 h 6857998"/>
              <a:gd name="connsiteX1" fmla="*/ 6223547 w 7779434"/>
              <a:gd name="connsiteY1" fmla="*/ 0 h 6857998"/>
              <a:gd name="connsiteX2" fmla="*/ 7779434 w 7779434"/>
              <a:gd name="connsiteY2" fmla="*/ 6857998 h 6857998"/>
              <a:gd name="connsiteX3" fmla="*/ 0 w 7779434"/>
              <a:gd name="connsiteY3" fmla="*/ 6857998 h 68579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779434" h="6857998">
                <a:moveTo>
                  <a:pt x="0" y="0"/>
                </a:moveTo>
                <a:lnTo>
                  <a:pt x="6223547" y="0"/>
                </a:lnTo>
                <a:lnTo>
                  <a:pt x="7779434" y="6857998"/>
                </a:lnTo>
                <a:lnTo>
                  <a:pt x="0" y="6857998"/>
                </a:lnTo>
                <a:close/>
              </a:path>
            </a:pathLst>
          </a:custGeom>
        </p:spPr>
      </p:pic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2D9F94C9-48DC-42EF-840A-54F4A2AE14B3}"/>
              </a:ext>
            </a:extLst>
          </p:cNvPr>
          <p:cNvSpPr txBox="1"/>
          <p:nvPr/>
        </p:nvSpPr>
        <p:spPr>
          <a:xfrm>
            <a:off x="6736588" y="1301162"/>
            <a:ext cx="184863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>
                <a:solidFill>
                  <a:srgbClr val="F04D49"/>
                </a:solidFill>
                <a:latin typeface="Fira Sans Condensed Black" panose="020B0A03050000020004" pitchFamily="34" charset="0"/>
              </a:rPr>
              <a:t>Bài</a:t>
            </a:r>
            <a:r>
              <a:rPr lang="en-US" sz="3600" dirty="0">
                <a:solidFill>
                  <a:srgbClr val="F04D49"/>
                </a:solidFill>
                <a:latin typeface="Fira Sans Condensed Black" panose="020B0A03050000020004" pitchFamily="34" charset="0"/>
              </a:rPr>
              <a:t> 13:</a:t>
            </a:r>
            <a:endParaRPr lang="vi-VN" sz="3600" dirty="0">
              <a:solidFill>
                <a:srgbClr val="F04D49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01E53AC8-308F-4ADD-83C7-E5B458FDD33C}"/>
              </a:ext>
            </a:extLst>
          </p:cNvPr>
          <p:cNvSpPr txBox="1"/>
          <p:nvPr/>
        </p:nvSpPr>
        <p:spPr>
          <a:xfrm>
            <a:off x="6736588" y="1957017"/>
            <a:ext cx="5294431" cy="123194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3200">
                <a:solidFill>
                  <a:srgbClr val="C00000"/>
                </a:solidFill>
                <a:latin typeface="Fira Sans Condensed Black" panose="020B0A03050000020004" pitchFamily="34" charset="0"/>
              </a:rPr>
              <a:t>NĂNG LƯỢNG CỦA DÒNG ĐIỆN VÀ CÔNG SUẤT ĐIỆN</a:t>
            </a:r>
            <a:endParaRPr lang="vi-VN" sz="1600" dirty="0">
              <a:solidFill>
                <a:srgbClr val="C00000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C558EB1C-69B7-48D8-A2CB-C0014E1E1261}"/>
              </a:ext>
            </a:extLst>
          </p:cNvPr>
          <p:cNvSpPr txBox="1"/>
          <p:nvPr/>
        </p:nvSpPr>
        <p:spPr>
          <a:xfrm>
            <a:off x="8362744" y="214233"/>
            <a:ext cx="213814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u="sng" dirty="0">
                <a:solidFill>
                  <a:prstClr val="black"/>
                </a:solidFill>
                <a:latin typeface="Fira Sans Condensed Black" panose="020B0A03050000020004" pitchFamily="34" charset="0"/>
              </a:rPr>
              <a:t>KHTN 9</a:t>
            </a:r>
            <a:endParaRPr lang="vi-VN" sz="3200" u="sng" dirty="0">
              <a:solidFill>
                <a:prstClr val="black"/>
              </a:solidFill>
            </a:endParaRPr>
          </a:p>
        </p:txBody>
      </p:sp>
      <p:grpSp>
        <p:nvGrpSpPr>
          <p:cNvPr id="10" name="Group 9">
            <a:extLst>
              <a:ext uri="{FF2B5EF4-FFF2-40B4-BE49-F238E27FC236}">
                <a16:creationId xmlns="" xmlns:a16="http://schemas.microsoft.com/office/drawing/2014/main" id="{B350D17D-0457-4F73-BDC5-3194445B1FD9}"/>
              </a:ext>
            </a:extLst>
          </p:cNvPr>
          <p:cNvGrpSpPr/>
          <p:nvPr/>
        </p:nvGrpSpPr>
        <p:grpSpPr>
          <a:xfrm>
            <a:off x="0" y="6735710"/>
            <a:ext cx="12192000" cy="152400"/>
            <a:chOff x="0" y="6705600"/>
            <a:chExt cx="12192000" cy="152400"/>
          </a:xfrm>
        </p:grpSpPr>
        <p:sp>
          <p:nvSpPr>
            <p:cNvPr id="11" name="Rectangle 10">
              <a:extLst>
                <a:ext uri="{FF2B5EF4-FFF2-40B4-BE49-F238E27FC236}">
                  <a16:creationId xmlns="" xmlns:a16="http://schemas.microsoft.com/office/drawing/2014/main" id="{7AEEEBB3-1C48-4846-864A-4E888989B61C}"/>
                </a:ext>
              </a:extLst>
            </p:cNvPr>
            <p:cNvSpPr/>
            <p:nvPr/>
          </p:nvSpPr>
          <p:spPr>
            <a:xfrm>
              <a:off x="0" y="6705600"/>
              <a:ext cx="3048000" cy="152400"/>
            </a:xfrm>
            <a:prstGeom prst="rect">
              <a:avLst/>
            </a:prstGeom>
            <a:solidFill>
              <a:srgbClr val="F04D4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12" name="Rectangle 11">
              <a:extLst>
                <a:ext uri="{FF2B5EF4-FFF2-40B4-BE49-F238E27FC236}">
                  <a16:creationId xmlns="" xmlns:a16="http://schemas.microsoft.com/office/drawing/2014/main" id="{7359BF08-3986-4A03-A373-87756D9940C8}"/>
                </a:ext>
              </a:extLst>
            </p:cNvPr>
            <p:cNvSpPr/>
            <p:nvPr/>
          </p:nvSpPr>
          <p:spPr>
            <a:xfrm>
              <a:off x="3048000" y="6705600"/>
              <a:ext cx="3048000" cy="152400"/>
            </a:xfrm>
            <a:prstGeom prst="rect">
              <a:avLst/>
            </a:prstGeom>
            <a:solidFill>
              <a:srgbClr val="39B28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13" name="Rectangle 12">
              <a:extLst>
                <a:ext uri="{FF2B5EF4-FFF2-40B4-BE49-F238E27FC236}">
                  <a16:creationId xmlns="" xmlns:a16="http://schemas.microsoft.com/office/drawing/2014/main" id="{A0D59991-5839-49C6-8D4B-5A565ACFCCFF}"/>
                </a:ext>
              </a:extLst>
            </p:cNvPr>
            <p:cNvSpPr/>
            <p:nvPr/>
          </p:nvSpPr>
          <p:spPr>
            <a:xfrm>
              <a:off x="9144000" y="6705600"/>
              <a:ext cx="3048000" cy="152400"/>
            </a:xfrm>
            <a:prstGeom prst="rect">
              <a:avLst/>
            </a:prstGeom>
            <a:solidFill>
              <a:srgbClr val="FBA62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14" name="Rectangle 13">
              <a:extLst>
                <a:ext uri="{FF2B5EF4-FFF2-40B4-BE49-F238E27FC236}">
                  <a16:creationId xmlns="" xmlns:a16="http://schemas.microsoft.com/office/drawing/2014/main" id="{4E713746-2FF7-4E5F-96CE-4C26E2074237}"/>
                </a:ext>
              </a:extLst>
            </p:cNvPr>
            <p:cNvSpPr/>
            <p:nvPr/>
          </p:nvSpPr>
          <p:spPr>
            <a:xfrm>
              <a:off x="6096802" y="6705600"/>
              <a:ext cx="3048000" cy="152400"/>
            </a:xfrm>
            <a:prstGeom prst="rect">
              <a:avLst/>
            </a:prstGeom>
            <a:solidFill>
              <a:srgbClr val="4FB1D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="" xmlns:a16="http://schemas.microsoft.com/office/drawing/2014/main" id="{0CBA16D3-AFD3-44F3-84BB-EC40A8977CB4}"/>
              </a:ext>
            </a:extLst>
          </p:cNvPr>
          <p:cNvGrpSpPr/>
          <p:nvPr/>
        </p:nvGrpSpPr>
        <p:grpSpPr>
          <a:xfrm>
            <a:off x="11239653" y="238008"/>
            <a:ext cx="660400" cy="660400"/>
            <a:chOff x="6324600" y="-2133600"/>
            <a:chExt cx="1066800" cy="1066800"/>
          </a:xfrm>
        </p:grpSpPr>
        <p:sp>
          <p:nvSpPr>
            <p:cNvPr id="16" name="Oval 15">
              <a:extLst>
                <a:ext uri="{FF2B5EF4-FFF2-40B4-BE49-F238E27FC236}">
                  <a16:creationId xmlns="" xmlns:a16="http://schemas.microsoft.com/office/drawing/2014/main" id="{9CEE3E9F-8BEE-4824-A648-5D37396EBFCE}"/>
                </a:ext>
              </a:extLst>
            </p:cNvPr>
            <p:cNvSpPr/>
            <p:nvPr/>
          </p:nvSpPr>
          <p:spPr>
            <a:xfrm>
              <a:off x="6324600" y="-2133600"/>
              <a:ext cx="533400" cy="533400"/>
            </a:xfrm>
            <a:prstGeom prst="ellipse">
              <a:avLst/>
            </a:prstGeom>
            <a:solidFill>
              <a:srgbClr val="F84A4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  <a:latin typeface="#9Slide03 Montserrat ExtraLight" panose="00000300000000000000" pitchFamily="2" charset="0"/>
              </a:endParaRPr>
            </a:p>
          </p:txBody>
        </p:sp>
        <p:sp>
          <p:nvSpPr>
            <p:cNvPr id="17" name="Oval 16">
              <a:extLst>
                <a:ext uri="{FF2B5EF4-FFF2-40B4-BE49-F238E27FC236}">
                  <a16:creationId xmlns="" xmlns:a16="http://schemas.microsoft.com/office/drawing/2014/main" id="{B3DD532B-BEC6-417A-8472-ACB47E5178DD}"/>
                </a:ext>
              </a:extLst>
            </p:cNvPr>
            <p:cNvSpPr/>
            <p:nvPr/>
          </p:nvSpPr>
          <p:spPr>
            <a:xfrm>
              <a:off x="6324600" y="-1600200"/>
              <a:ext cx="533400" cy="533400"/>
            </a:xfrm>
            <a:prstGeom prst="ellipse">
              <a:avLst/>
            </a:prstGeom>
            <a:solidFill>
              <a:srgbClr val="4FB1D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  <a:latin typeface="#9Slide03 Montserrat ExtraLight" panose="00000300000000000000" pitchFamily="2" charset="0"/>
              </a:endParaRPr>
            </a:p>
          </p:txBody>
        </p:sp>
        <p:sp>
          <p:nvSpPr>
            <p:cNvPr id="18" name="Oval 17">
              <a:extLst>
                <a:ext uri="{FF2B5EF4-FFF2-40B4-BE49-F238E27FC236}">
                  <a16:creationId xmlns="" xmlns:a16="http://schemas.microsoft.com/office/drawing/2014/main" id="{F644A32A-2187-477A-937D-249C6A3B29D8}"/>
                </a:ext>
              </a:extLst>
            </p:cNvPr>
            <p:cNvSpPr/>
            <p:nvPr/>
          </p:nvSpPr>
          <p:spPr>
            <a:xfrm>
              <a:off x="6858000" y="-2133600"/>
              <a:ext cx="533400" cy="533400"/>
            </a:xfrm>
            <a:prstGeom prst="ellipse">
              <a:avLst/>
            </a:prstGeom>
            <a:solidFill>
              <a:srgbClr val="39B28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  <a:latin typeface="#9Slide03 Montserrat ExtraLight" panose="00000300000000000000" pitchFamily="2" charset="0"/>
              </a:endParaRPr>
            </a:p>
          </p:txBody>
        </p:sp>
        <p:sp>
          <p:nvSpPr>
            <p:cNvPr id="19" name="Oval 18">
              <a:extLst>
                <a:ext uri="{FF2B5EF4-FFF2-40B4-BE49-F238E27FC236}">
                  <a16:creationId xmlns="" xmlns:a16="http://schemas.microsoft.com/office/drawing/2014/main" id="{04B90402-5B53-40DA-B274-BA8D16B902D4}"/>
                </a:ext>
              </a:extLst>
            </p:cNvPr>
            <p:cNvSpPr/>
            <p:nvPr/>
          </p:nvSpPr>
          <p:spPr>
            <a:xfrm>
              <a:off x="6858000" y="-1600200"/>
              <a:ext cx="533400" cy="533400"/>
            </a:xfrm>
            <a:prstGeom prst="ellipse">
              <a:avLst/>
            </a:prstGeom>
            <a:solidFill>
              <a:srgbClr val="FBA62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  <a:latin typeface="#9Slide03 Montserrat ExtraLight" panose="00000300000000000000" pitchFamily="2" charset="0"/>
              </a:endParaRPr>
            </a:p>
          </p:txBody>
        </p:sp>
      </p:grpSp>
      <p:sp>
        <p:nvSpPr>
          <p:cNvPr id="20" name="Rectangle 26">
            <a:extLst>
              <a:ext uri="{FF2B5EF4-FFF2-40B4-BE49-F238E27FC236}">
                <a16:creationId xmlns="" xmlns:a16="http://schemas.microsoft.com/office/drawing/2014/main" id="{9633AD4A-AECF-4D2E-84E9-70AE722C34CB}"/>
              </a:ext>
            </a:extLst>
          </p:cNvPr>
          <p:cNvSpPr/>
          <p:nvPr/>
        </p:nvSpPr>
        <p:spPr>
          <a:xfrm rot="10800000" flipH="1">
            <a:off x="6596111" y="238008"/>
            <a:ext cx="334694" cy="602330"/>
          </a:xfrm>
          <a:prstGeom prst="chevron">
            <a:avLst/>
          </a:prstGeom>
          <a:solidFill>
            <a:srgbClr val="F04D4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#9Slide03 Montserrat ExtraLight" panose="00000300000000000000" pitchFamily="2" charset="0"/>
            </a:endParaRPr>
          </a:p>
        </p:txBody>
      </p:sp>
      <p:sp>
        <p:nvSpPr>
          <p:cNvPr id="21" name="Rectangle 27">
            <a:extLst>
              <a:ext uri="{FF2B5EF4-FFF2-40B4-BE49-F238E27FC236}">
                <a16:creationId xmlns="" xmlns:a16="http://schemas.microsoft.com/office/drawing/2014/main" id="{C31B966F-E1A1-42A2-89CC-9D69826B068C}"/>
              </a:ext>
            </a:extLst>
          </p:cNvPr>
          <p:cNvSpPr/>
          <p:nvPr/>
        </p:nvSpPr>
        <p:spPr>
          <a:xfrm rot="10800000" flipH="1">
            <a:off x="6930805" y="238008"/>
            <a:ext cx="334694" cy="602330"/>
          </a:xfrm>
          <a:prstGeom prst="chevron">
            <a:avLst/>
          </a:prstGeom>
          <a:solidFill>
            <a:srgbClr val="39B28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#9Slide03 Montserrat ExtraLight" panose="00000300000000000000" pitchFamily="2" charset="0"/>
            </a:endParaRPr>
          </a:p>
        </p:txBody>
      </p:sp>
      <p:sp>
        <p:nvSpPr>
          <p:cNvPr id="22" name="Rectangle 28">
            <a:extLst>
              <a:ext uri="{FF2B5EF4-FFF2-40B4-BE49-F238E27FC236}">
                <a16:creationId xmlns="" xmlns:a16="http://schemas.microsoft.com/office/drawing/2014/main" id="{416B3409-2528-46D3-A868-B2CC52FEFA2E}"/>
              </a:ext>
            </a:extLst>
          </p:cNvPr>
          <p:cNvSpPr/>
          <p:nvPr/>
        </p:nvSpPr>
        <p:spPr>
          <a:xfrm rot="10800000" flipH="1">
            <a:off x="7600193" y="238008"/>
            <a:ext cx="334694" cy="602330"/>
          </a:xfrm>
          <a:prstGeom prst="chevron">
            <a:avLst/>
          </a:prstGeom>
          <a:solidFill>
            <a:srgbClr val="FBA62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#9Slide03 Montserrat ExtraLight" panose="00000300000000000000" pitchFamily="2" charset="0"/>
            </a:endParaRPr>
          </a:p>
        </p:txBody>
      </p:sp>
      <p:sp>
        <p:nvSpPr>
          <p:cNvPr id="23" name="Rectangle 29">
            <a:extLst>
              <a:ext uri="{FF2B5EF4-FFF2-40B4-BE49-F238E27FC236}">
                <a16:creationId xmlns="" xmlns:a16="http://schemas.microsoft.com/office/drawing/2014/main" id="{E3EEAA3C-EB63-4B37-8B69-CEE841E0EDD3}"/>
              </a:ext>
            </a:extLst>
          </p:cNvPr>
          <p:cNvSpPr/>
          <p:nvPr/>
        </p:nvSpPr>
        <p:spPr>
          <a:xfrm rot="10800000" flipH="1">
            <a:off x="7265587" y="238008"/>
            <a:ext cx="334694" cy="602330"/>
          </a:xfrm>
          <a:prstGeom prst="chevron">
            <a:avLst/>
          </a:prstGeom>
          <a:solidFill>
            <a:srgbClr val="4FB1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#9Slide03 Montserrat ExtraLight" panose="00000300000000000000" pitchFamily="2" charset="0"/>
            </a:endParaRPr>
          </a:p>
        </p:txBody>
      </p:sp>
      <p:sp>
        <p:nvSpPr>
          <p:cNvPr id="24" name="Text Box 6">
            <a:extLst>
              <a:ext uri="{FF2B5EF4-FFF2-40B4-BE49-F238E27FC236}">
                <a16:creationId xmlns="" xmlns:a16="http://schemas.microsoft.com/office/drawing/2014/main" id="{AE37FD8B-F6FC-4E4C-8A61-E4D07615F23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137844" y="3874919"/>
            <a:ext cx="3702044" cy="508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76803" tIns="38402" rIns="76803" bIns="38402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en-US" sz="2800" b="1" dirty="0">
                <a:solidFill>
                  <a:prstClr val="black"/>
                </a:solidFill>
                <a:latin typeface="Fira Sans Extra Condensed Black" panose="020B0A03050000020004" pitchFamily="34" charset="0"/>
                <a:cs typeface="Calibri" panose="020F0502020204030204" pitchFamily="34" charset="0"/>
              </a:rPr>
              <a:t>I</a:t>
            </a:r>
            <a:r>
              <a:rPr lang="en-US" altLang="en-US" sz="2800" b="1">
                <a:solidFill>
                  <a:prstClr val="black"/>
                </a:solidFill>
                <a:latin typeface="Fira Sans Extra Condensed Black" panose="020B0A03050000020004" pitchFamily="34" charset="0"/>
                <a:cs typeface="Calibri" panose="020F0502020204030204" pitchFamily="34" charset="0"/>
              </a:rPr>
              <a:t>. Năng lượng điện</a:t>
            </a:r>
            <a:endParaRPr lang="en-US" altLang="en-US" sz="2800" b="1" dirty="0">
              <a:solidFill>
                <a:prstClr val="black"/>
              </a:solidFill>
              <a:latin typeface="Fira Sans Extra Condensed Black" panose="020B0A03050000020004" pitchFamily="34" charset="0"/>
              <a:cs typeface="Calibri" panose="020F0502020204030204" pitchFamily="34" charset="0"/>
            </a:endParaRPr>
          </a:p>
        </p:txBody>
      </p:sp>
      <p:sp>
        <p:nvSpPr>
          <p:cNvPr id="25" name="Rectangle 77">
            <a:extLst>
              <a:ext uri="{FF2B5EF4-FFF2-40B4-BE49-F238E27FC236}">
                <a16:creationId xmlns="" xmlns:a16="http://schemas.microsoft.com/office/drawing/2014/main" id="{41E04D57-79A8-4371-A6C1-904698DD5C1C}"/>
              </a:ext>
            </a:extLst>
          </p:cNvPr>
          <p:cNvSpPr>
            <a:spLocks noChangeArrowheads="1"/>
          </p:cNvSpPr>
          <p:nvPr/>
        </p:nvSpPr>
        <p:spPr bwMode="auto">
          <a:xfrm>
            <a:off x="7909984" y="4508541"/>
            <a:ext cx="2993132" cy="508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76803" tIns="38402" rIns="76803" bIns="38402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¡"/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Char char="•"/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"/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2800" b="1" dirty="0">
                <a:solidFill>
                  <a:srgbClr val="0070C0"/>
                </a:solidFill>
                <a:latin typeface="Fira Sans Extra Condensed Black" panose="020B0A03050000020004" pitchFamily="34" charset="0"/>
                <a:cs typeface="Calibri" panose="020F0502020204030204" pitchFamily="34" charset="0"/>
              </a:rPr>
              <a:t>II</a:t>
            </a:r>
            <a:r>
              <a:rPr lang="en-US" altLang="en-US" sz="2800" b="1">
                <a:solidFill>
                  <a:srgbClr val="0070C0"/>
                </a:solidFill>
                <a:latin typeface="Fira Sans Extra Condensed Black" panose="020B0A03050000020004" pitchFamily="34" charset="0"/>
                <a:cs typeface="Calibri" panose="020F0502020204030204" pitchFamily="34" charset="0"/>
              </a:rPr>
              <a:t>. Công suất điện</a:t>
            </a:r>
            <a:endParaRPr lang="en-US" altLang="en-US" sz="2800" b="1" dirty="0">
              <a:solidFill>
                <a:srgbClr val="0070C0"/>
              </a:solidFill>
              <a:latin typeface="Fira Sans Extra Condensed Black" panose="020B0A03050000020004" pitchFamily="34" charset="0"/>
              <a:cs typeface="Calibri" panose="020F0502020204030204" pitchFamily="34" charset="0"/>
            </a:endParaRPr>
          </a:p>
        </p:txBody>
      </p:sp>
      <p:sp>
        <p:nvSpPr>
          <p:cNvPr id="26" name="Text Box 6">
            <a:extLst>
              <a:ext uri="{FF2B5EF4-FFF2-40B4-BE49-F238E27FC236}">
                <a16:creationId xmlns="" xmlns:a16="http://schemas.microsoft.com/office/drawing/2014/main" id="{7DDE53E0-6230-4B79-9B9D-E42FEB41F6F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98918" y="5208680"/>
            <a:ext cx="4439487" cy="508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76803" tIns="38402" rIns="76803" bIns="38402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en-US" sz="2800" b="1" dirty="0">
                <a:solidFill>
                  <a:srgbClr val="002060"/>
                </a:solidFill>
                <a:latin typeface="Fira Sans Extra Condensed Black" panose="020B0A03050000020004" pitchFamily="34" charset="0"/>
                <a:cs typeface="Calibri" panose="020F0502020204030204" pitchFamily="34" charset="0"/>
              </a:rPr>
              <a:t>III</a:t>
            </a:r>
            <a:r>
              <a:rPr lang="en-US" altLang="en-US" sz="2800" b="1">
                <a:solidFill>
                  <a:srgbClr val="002060"/>
                </a:solidFill>
                <a:latin typeface="Fira Sans Extra Condensed Black" panose="020B0A03050000020004" pitchFamily="34" charset="0"/>
                <a:cs typeface="Calibri" panose="020F0502020204030204" pitchFamily="34" charset="0"/>
              </a:rPr>
              <a:t>. Công suất điện định mức</a:t>
            </a:r>
            <a:endParaRPr lang="en-US" altLang="en-US" sz="2800" b="1" dirty="0">
              <a:solidFill>
                <a:srgbClr val="002060"/>
              </a:solidFill>
              <a:latin typeface="Fira Sans Extra Condensed Black" panose="020B0A030500000200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9743148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2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 tmFilter="0, 0; .2, .5; .8, .5; 1, 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" dur="250" autoRev="1" fill="hold"/>
                                        <p:tgtEl>
                                          <p:spTgt spid="2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2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A0399113-0156-B9D5-D7F6-B9C66D4047C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9610" y="950168"/>
            <a:ext cx="7232779" cy="7232779"/>
          </a:xfrm>
          <a:prstGeom prst="rect">
            <a:avLst/>
          </a:prstGeom>
        </p:spPr>
      </p:pic>
      <p:sp>
        <p:nvSpPr>
          <p:cNvPr id="4" name="Text Box 6">
            <a:extLst>
              <a:ext uri="{FF2B5EF4-FFF2-40B4-BE49-F238E27FC236}">
                <a16:creationId xmlns="" xmlns:a16="http://schemas.microsoft.com/office/drawing/2014/main" id="{23E59527-5383-54C5-5F22-26BBC3275C4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89036" y="775107"/>
            <a:ext cx="9206145" cy="14317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76803" tIns="38402" rIns="76803" bIns="38402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altLang="en-US" sz="8800" b="1" dirty="0">
                <a:solidFill>
                  <a:srgbClr val="002060"/>
                </a:solidFill>
                <a:latin typeface="Fira Sans Extra Condensed Black" panose="020B0A03050000020004" pitchFamily="34" charset="0"/>
                <a:cs typeface="Calibri" panose="020F0502020204030204" pitchFamily="34" charset="0"/>
              </a:rPr>
              <a:t>II. CÔNG SUẤT ĐIỆN</a:t>
            </a:r>
          </a:p>
        </p:txBody>
      </p:sp>
    </p:spTree>
    <p:extLst>
      <p:ext uri="{BB962C8B-B14F-4D97-AF65-F5344CB8AC3E}">
        <p14:creationId xmlns:p14="http://schemas.microsoft.com/office/powerpoint/2010/main" val="236569893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>
        <p14:ripple/>
      </p:transition>
    </mc:Choice>
    <mc:Fallback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="" xmlns:a16="http://schemas.microsoft.com/office/drawing/2014/main" id="{AE214295-3A34-2E41-8CD9-8208F3A596F0}"/>
              </a:ext>
            </a:extLst>
          </p:cNvPr>
          <p:cNvSpPr/>
          <p:nvPr/>
        </p:nvSpPr>
        <p:spPr>
          <a:xfrm>
            <a:off x="458965" y="1023075"/>
            <a:ext cx="9382958" cy="4976883"/>
          </a:xfrm>
          <a:prstGeom prst="rect">
            <a:avLst/>
          </a:prstGeom>
          <a:solidFill>
            <a:srgbClr val="002060"/>
          </a:solidFill>
          <a:ln w="1778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ext Box 6">
            <a:extLst>
              <a:ext uri="{FF2B5EF4-FFF2-40B4-BE49-F238E27FC236}">
                <a16:creationId xmlns="" xmlns:a16="http://schemas.microsoft.com/office/drawing/2014/main" id="{CC8755DC-E215-4347-A12D-2F13332A621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3780" y="112634"/>
            <a:ext cx="8334724" cy="569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76803" tIns="38402" rIns="76803" bIns="38402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altLang="en-US" sz="3200" b="1" dirty="0">
                <a:solidFill>
                  <a:srgbClr val="C00000"/>
                </a:solidFill>
                <a:latin typeface="Fira Sans Extra Condensed Black" panose="020B0A03050000020004" pitchFamily="34" charset="0"/>
                <a:cs typeface="Calibri" panose="020F0502020204030204" pitchFamily="34" charset="0"/>
              </a:rPr>
              <a:t>II. CÔNG SUẤT ĐIỆN</a:t>
            </a:r>
          </a:p>
        </p:txBody>
      </p:sp>
      <p:sp>
        <p:nvSpPr>
          <p:cNvPr id="4" name="Rectangle 36">
            <a:extLst>
              <a:ext uri="{FF2B5EF4-FFF2-40B4-BE49-F238E27FC236}">
                <a16:creationId xmlns="" xmlns:a16="http://schemas.microsoft.com/office/drawing/2014/main" id="{7F55851E-401F-46EC-9A85-AF559E430F8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00700" y="990600"/>
            <a:ext cx="409575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9900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FF33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68686"/>
                  </a:outerShdw>
                </a:effectLst>
              </a14:hiddenEffects>
            </a:ext>
          </a:extLst>
        </p:spPr>
        <p:txBody>
          <a:bodyPr wrap="none" lIns="76803" tIns="38402" rIns="76803" bIns="38402" anchor="ctr"/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en-US" altLang="en-US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24" name="Group 23">
            <a:extLst>
              <a:ext uri="{FF2B5EF4-FFF2-40B4-BE49-F238E27FC236}">
                <a16:creationId xmlns="" xmlns:a16="http://schemas.microsoft.com/office/drawing/2014/main" id="{4EE0EB77-71C2-4C26-BB37-61CC1E8F265E}"/>
              </a:ext>
            </a:extLst>
          </p:cNvPr>
          <p:cNvGrpSpPr/>
          <p:nvPr/>
        </p:nvGrpSpPr>
        <p:grpSpPr>
          <a:xfrm>
            <a:off x="0" y="6735710"/>
            <a:ext cx="12192000" cy="152400"/>
            <a:chOff x="0" y="6705600"/>
            <a:chExt cx="12192000" cy="152400"/>
          </a:xfrm>
        </p:grpSpPr>
        <p:sp>
          <p:nvSpPr>
            <p:cNvPr id="25" name="Rectangle 24">
              <a:extLst>
                <a:ext uri="{FF2B5EF4-FFF2-40B4-BE49-F238E27FC236}">
                  <a16:creationId xmlns="" xmlns:a16="http://schemas.microsoft.com/office/drawing/2014/main" id="{40E465AA-ED70-4471-85AC-7AB7597D692C}"/>
                </a:ext>
              </a:extLst>
            </p:cNvPr>
            <p:cNvSpPr/>
            <p:nvPr/>
          </p:nvSpPr>
          <p:spPr>
            <a:xfrm>
              <a:off x="0" y="6705600"/>
              <a:ext cx="3048000" cy="152400"/>
            </a:xfrm>
            <a:prstGeom prst="rect">
              <a:avLst/>
            </a:prstGeom>
            <a:solidFill>
              <a:srgbClr val="F04D4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26" name="Rectangle 25">
              <a:extLst>
                <a:ext uri="{FF2B5EF4-FFF2-40B4-BE49-F238E27FC236}">
                  <a16:creationId xmlns="" xmlns:a16="http://schemas.microsoft.com/office/drawing/2014/main" id="{D81982B9-F09C-43EA-B7D9-416DA0210D6D}"/>
                </a:ext>
              </a:extLst>
            </p:cNvPr>
            <p:cNvSpPr/>
            <p:nvPr/>
          </p:nvSpPr>
          <p:spPr>
            <a:xfrm>
              <a:off x="3048000" y="6705600"/>
              <a:ext cx="3048000" cy="152400"/>
            </a:xfrm>
            <a:prstGeom prst="rect">
              <a:avLst/>
            </a:prstGeom>
            <a:solidFill>
              <a:srgbClr val="39B28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27" name="Rectangle 26">
              <a:extLst>
                <a:ext uri="{FF2B5EF4-FFF2-40B4-BE49-F238E27FC236}">
                  <a16:creationId xmlns="" xmlns:a16="http://schemas.microsoft.com/office/drawing/2014/main" id="{D999DEFC-2AB1-4AD9-81CA-072ABA1EB75D}"/>
                </a:ext>
              </a:extLst>
            </p:cNvPr>
            <p:cNvSpPr/>
            <p:nvPr/>
          </p:nvSpPr>
          <p:spPr>
            <a:xfrm>
              <a:off x="9144000" y="6705600"/>
              <a:ext cx="3048000" cy="152400"/>
            </a:xfrm>
            <a:prstGeom prst="rect">
              <a:avLst/>
            </a:prstGeom>
            <a:solidFill>
              <a:srgbClr val="FBA62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28" name="Rectangle 27">
              <a:extLst>
                <a:ext uri="{FF2B5EF4-FFF2-40B4-BE49-F238E27FC236}">
                  <a16:creationId xmlns="" xmlns:a16="http://schemas.microsoft.com/office/drawing/2014/main" id="{CE109CF1-B91C-4331-83AF-917146253B8D}"/>
                </a:ext>
              </a:extLst>
            </p:cNvPr>
            <p:cNvSpPr/>
            <p:nvPr/>
          </p:nvSpPr>
          <p:spPr>
            <a:xfrm>
              <a:off x="6096802" y="6705600"/>
              <a:ext cx="3048000" cy="152400"/>
            </a:xfrm>
            <a:prstGeom prst="rect">
              <a:avLst/>
            </a:prstGeom>
            <a:solidFill>
              <a:srgbClr val="4FB1D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</p:grpSp>
      <p:grpSp>
        <p:nvGrpSpPr>
          <p:cNvPr id="33" name="Group 32">
            <a:extLst>
              <a:ext uri="{FF2B5EF4-FFF2-40B4-BE49-F238E27FC236}">
                <a16:creationId xmlns="" xmlns:a16="http://schemas.microsoft.com/office/drawing/2014/main" id="{C5469DCC-D97B-42B4-B764-432C94CEF066}"/>
              </a:ext>
            </a:extLst>
          </p:cNvPr>
          <p:cNvGrpSpPr/>
          <p:nvPr/>
        </p:nvGrpSpPr>
        <p:grpSpPr>
          <a:xfrm>
            <a:off x="11239653" y="238008"/>
            <a:ext cx="660400" cy="660400"/>
            <a:chOff x="6324600" y="-2133600"/>
            <a:chExt cx="1066800" cy="1066800"/>
          </a:xfrm>
        </p:grpSpPr>
        <p:sp>
          <p:nvSpPr>
            <p:cNvPr id="34" name="Oval 33">
              <a:extLst>
                <a:ext uri="{FF2B5EF4-FFF2-40B4-BE49-F238E27FC236}">
                  <a16:creationId xmlns="" xmlns:a16="http://schemas.microsoft.com/office/drawing/2014/main" id="{69B7051E-4D8B-487A-A53B-11533580564F}"/>
                </a:ext>
              </a:extLst>
            </p:cNvPr>
            <p:cNvSpPr/>
            <p:nvPr/>
          </p:nvSpPr>
          <p:spPr>
            <a:xfrm>
              <a:off x="6324600" y="-2133600"/>
              <a:ext cx="533400" cy="533400"/>
            </a:xfrm>
            <a:prstGeom prst="ellipse">
              <a:avLst/>
            </a:prstGeom>
            <a:solidFill>
              <a:srgbClr val="F84A4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>
                <a:solidFill>
                  <a:prstClr val="white"/>
                </a:solidFill>
                <a:latin typeface="#9Slide03 Montserrat ExtraLight" panose="00000300000000000000" pitchFamily="2" charset="0"/>
              </a:endParaRPr>
            </a:p>
          </p:txBody>
        </p:sp>
        <p:sp>
          <p:nvSpPr>
            <p:cNvPr id="35" name="Oval 34">
              <a:extLst>
                <a:ext uri="{FF2B5EF4-FFF2-40B4-BE49-F238E27FC236}">
                  <a16:creationId xmlns="" xmlns:a16="http://schemas.microsoft.com/office/drawing/2014/main" id="{C7FA8BE5-F4EA-4096-A2CB-698530F57670}"/>
                </a:ext>
              </a:extLst>
            </p:cNvPr>
            <p:cNvSpPr/>
            <p:nvPr/>
          </p:nvSpPr>
          <p:spPr>
            <a:xfrm>
              <a:off x="6324600" y="-1600200"/>
              <a:ext cx="533400" cy="533400"/>
            </a:xfrm>
            <a:prstGeom prst="ellipse">
              <a:avLst/>
            </a:prstGeom>
            <a:solidFill>
              <a:srgbClr val="4FB1D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>
                <a:solidFill>
                  <a:prstClr val="white"/>
                </a:solidFill>
                <a:latin typeface="#9Slide03 Montserrat ExtraLight" panose="00000300000000000000" pitchFamily="2" charset="0"/>
              </a:endParaRPr>
            </a:p>
          </p:txBody>
        </p:sp>
        <p:sp>
          <p:nvSpPr>
            <p:cNvPr id="36" name="Oval 35">
              <a:extLst>
                <a:ext uri="{FF2B5EF4-FFF2-40B4-BE49-F238E27FC236}">
                  <a16:creationId xmlns="" xmlns:a16="http://schemas.microsoft.com/office/drawing/2014/main" id="{1EFEFA8E-A7D4-424A-9125-8CFCA85AA7CE}"/>
                </a:ext>
              </a:extLst>
            </p:cNvPr>
            <p:cNvSpPr/>
            <p:nvPr/>
          </p:nvSpPr>
          <p:spPr>
            <a:xfrm>
              <a:off x="6858000" y="-2133600"/>
              <a:ext cx="533400" cy="533400"/>
            </a:xfrm>
            <a:prstGeom prst="ellipse">
              <a:avLst/>
            </a:prstGeom>
            <a:solidFill>
              <a:srgbClr val="39B28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>
                <a:solidFill>
                  <a:prstClr val="white"/>
                </a:solidFill>
                <a:latin typeface="#9Slide03 Montserrat ExtraLight" panose="00000300000000000000" pitchFamily="2" charset="0"/>
              </a:endParaRPr>
            </a:p>
          </p:txBody>
        </p:sp>
        <p:sp>
          <p:nvSpPr>
            <p:cNvPr id="37" name="Oval 36">
              <a:extLst>
                <a:ext uri="{FF2B5EF4-FFF2-40B4-BE49-F238E27FC236}">
                  <a16:creationId xmlns="" xmlns:a16="http://schemas.microsoft.com/office/drawing/2014/main" id="{AC105553-9681-4090-A2C4-155A2AB006C0}"/>
                </a:ext>
              </a:extLst>
            </p:cNvPr>
            <p:cNvSpPr/>
            <p:nvPr/>
          </p:nvSpPr>
          <p:spPr>
            <a:xfrm>
              <a:off x="6858000" y="-1600200"/>
              <a:ext cx="533400" cy="533400"/>
            </a:xfrm>
            <a:prstGeom prst="ellipse">
              <a:avLst/>
            </a:prstGeom>
            <a:solidFill>
              <a:srgbClr val="FBA62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>
                <a:solidFill>
                  <a:prstClr val="white"/>
                </a:solidFill>
                <a:latin typeface="#9Slide03 Montserrat ExtraLight" panose="00000300000000000000" pitchFamily="2" charset="0"/>
              </a:endParaRPr>
            </a:p>
          </p:txBody>
        </p:sp>
      </p:grpSp>
      <p:sp>
        <p:nvSpPr>
          <p:cNvPr id="39" name="Rectangle 26">
            <a:extLst>
              <a:ext uri="{FF2B5EF4-FFF2-40B4-BE49-F238E27FC236}">
                <a16:creationId xmlns="" xmlns:a16="http://schemas.microsoft.com/office/drawing/2014/main" id="{891F3C67-422A-4DFA-A858-21EC3C6F1B33}"/>
              </a:ext>
            </a:extLst>
          </p:cNvPr>
          <p:cNvSpPr/>
          <p:nvPr/>
        </p:nvSpPr>
        <p:spPr>
          <a:xfrm rot="10800000" flipH="1">
            <a:off x="15802222" y="211851"/>
            <a:ext cx="334694" cy="602330"/>
          </a:xfrm>
          <a:prstGeom prst="chevron">
            <a:avLst/>
          </a:prstGeom>
          <a:solidFill>
            <a:srgbClr val="F04D4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#9Slide03 Montserrat ExtraLight" panose="00000300000000000000" pitchFamily="2" charset="0"/>
            </a:endParaRPr>
          </a:p>
        </p:txBody>
      </p:sp>
      <p:sp>
        <p:nvSpPr>
          <p:cNvPr id="40" name="Rectangle 27">
            <a:extLst>
              <a:ext uri="{FF2B5EF4-FFF2-40B4-BE49-F238E27FC236}">
                <a16:creationId xmlns="" xmlns:a16="http://schemas.microsoft.com/office/drawing/2014/main" id="{EA829B0B-4202-46D3-8187-A6BB8081B3A0}"/>
              </a:ext>
            </a:extLst>
          </p:cNvPr>
          <p:cNvSpPr/>
          <p:nvPr/>
        </p:nvSpPr>
        <p:spPr>
          <a:xfrm rot="10800000" flipH="1">
            <a:off x="18814800" y="211851"/>
            <a:ext cx="334694" cy="602330"/>
          </a:xfrm>
          <a:prstGeom prst="chevron">
            <a:avLst/>
          </a:prstGeom>
          <a:solidFill>
            <a:srgbClr val="39B28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#9Slide03 Montserrat ExtraLight" panose="00000300000000000000" pitchFamily="2" charset="0"/>
            </a:endParaRPr>
          </a:p>
        </p:txBody>
      </p:sp>
      <p:sp>
        <p:nvSpPr>
          <p:cNvPr id="41" name="Rectangle 28">
            <a:extLst>
              <a:ext uri="{FF2B5EF4-FFF2-40B4-BE49-F238E27FC236}">
                <a16:creationId xmlns="" xmlns:a16="http://schemas.microsoft.com/office/drawing/2014/main" id="{8E7155DB-8686-4E0A-903C-6626C36D6812}"/>
              </a:ext>
            </a:extLst>
          </p:cNvPr>
          <p:cNvSpPr/>
          <p:nvPr/>
        </p:nvSpPr>
        <p:spPr>
          <a:xfrm rot="10800000" flipH="1">
            <a:off x="22390673" y="211851"/>
            <a:ext cx="334694" cy="602330"/>
          </a:xfrm>
          <a:prstGeom prst="chevron">
            <a:avLst/>
          </a:prstGeom>
          <a:solidFill>
            <a:srgbClr val="FBA62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#9Slide03 Montserrat ExtraLight" panose="00000300000000000000" pitchFamily="2" charset="0"/>
            </a:endParaRPr>
          </a:p>
        </p:txBody>
      </p:sp>
      <p:sp>
        <p:nvSpPr>
          <p:cNvPr id="42" name="Rectangle 29">
            <a:extLst>
              <a:ext uri="{FF2B5EF4-FFF2-40B4-BE49-F238E27FC236}">
                <a16:creationId xmlns="" xmlns:a16="http://schemas.microsoft.com/office/drawing/2014/main" id="{57423950-776C-41DA-860A-3877982218A4}"/>
              </a:ext>
            </a:extLst>
          </p:cNvPr>
          <p:cNvSpPr/>
          <p:nvPr/>
        </p:nvSpPr>
        <p:spPr>
          <a:xfrm rot="10800000" flipH="1">
            <a:off x="20684468" y="211851"/>
            <a:ext cx="334694" cy="602330"/>
          </a:xfrm>
          <a:prstGeom prst="chevron">
            <a:avLst/>
          </a:prstGeom>
          <a:solidFill>
            <a:srgbClr val="4FB1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#9Slide03 Montserrat ExtraLight" panose="00000300000000000000" pitchFamily="2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81B802FA-0E9D-5319-0E39-9F872F078DD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707" t="12222" r="8269"/>
          <a:stretch/>
        </p:blipFill>
        <p:spPr>
          <a:xfrm>
            <a:off x="8296275" y="814181"/>
            <a:ext cx="4743450" cy="10402967"/>
          </a:xfrm>
          <a:prstGeom prst="rect">
            <a:avLst/>
          </a:prstGeom>
        </p:spPr>
      </p:pic>
      <p:sp>
        <p:nvSpPr>
          <p:cNvPr id="5" name="Rectangle 12">
            <a:extLst>
              <a:ext uri="{FF2B5EF4-FFF2-40B4-BE49-F238E27FC236}">
                <a16:creationId xmlns="" xmlns:a16="http://schemas.microsoft.com/office/drawing/2014/main" id="{C2650902-AD1F-2ADE-21A6-2CB4E6C1CD9C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6782" y="1195469"/>
            <a:ext cx="8887323" cy="939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76803" tIns="38402" rIns="76803" bIns="38402">
            <a:spAutoFit/>
          </a:bodyPr>
          <a:lstStyle/>
          <a:p>
            <a:pPr>
              <a:defRPr/>
            </a:pPr>
            <a:r>
              <a:rPr lang="en-US" sz="2800">
                <a:solidFill>
                  <a:prstClr val="white"/>
                </a:solidFill>
                <a:cs typeface="Calibri" panose="020F0502020204030204" pitchFamily="34" charset="0"/>
              </a:rPr>
              <a:t>Năng lượng của dòng điện chạy qua một đoạn mạch trong một đơn vị thời gian gọi là công suất điện.</a:t>
            </a:r>
            <a:endParaRPr lang="vi-VN" sz="2800" dirty="0">
              <a:solidFill>
                <a:prstClr val="white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2" name="Rectangle 12">
                <a:extLst>
                  <a:ext uri="{FF2B5EF4-FFF2-40B4-BE49-F238E27FC236}">
                    <a16:creationId xmlns="" xmlns:a16="http://schemas.microsoft.com/office/drawing/2014/main" id="{45E877B0-23A0-3678-AB95-927BB4AD255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591203" y="2245444"/>
                <a:ext cx="3014540" cy="1550532"/>
              </a:xfrm>
              <a:prstGeom prst="round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square" lIns="76803" tIns="38402" rIns="76803" bIns="38402" anchor="ctr" anchorCtr="0">
                <a:spAutoFit/>
              </a:bodyPr>
              <a:lstStyle/>
              <a:p>
                <a:pPr algn="ctr">
                  <a:lnSpc>
                    <a:spcPct val="120000"/>
                  </a:lnSpc>
                  <a:defRPr/>
                </a:pPr>
                <a:r>
                  <a:rPr lang="en-US" sz="4800" b="1" dirty="0">
                    <a:solidFill>
                      <a:srgbClr val="002060"/>
                    </a:solidFill>
                    <a:latin typeface="Blackadder ITC" panose="04020505050007020D02" pitchFamily="82" charset="0"/>
                    <a:cs typeface="Calibri" panose="020F0502020204030204" pitchFamily="34" charset="0"/>
                  </a:rPr>
                  <a:t>P</a:t>
                </a:r>
                <a:r>
                  <a:rPr lang="en-US" sz="4800" b="1" dirty="0">
                    <a:solidFill>
                      <a:srgbClr val="002060"/>
                    </a:solidFill>
                    <a:cs typeface="Calibri" panose="020F0502020204030204" pitchFamily="34" charset="0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8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4800" b="1" dirty="0">
                            <a:solidFill>
                              <a:srgbClr val="002060"/>
                            </a:solidFill>
                            <a:cs typeface="Calibri" panose="020F0502020204030204" pitchFamily="34" charset="0"/>
                          </a:rPr>
                          <m:t>W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4800" b="1" dirty="0">
                            <a:solidFill>
                              <a:srgbClr val="002060"/>
                            </a:solidFill>
                            <a:cs typeface="Calibri" panose="020F0502020204030204" pitchFamily="34" charset="0"/>
                          </a:rPr>
                          <m:t>t</m:t>
                        </m:r>
                      </m:den>
                    </m:f>
                  </m:oMath>
                </a14:m>
                <a:r>
                  <a:rPr lang="en-US" sz="4800" b="1" dirty="0">
                    <a:solidFill>
                      <a:srgbClr val="002060"/>
                    </a:solidFill>
                    <a:cs typeface="Calibri" panose="020F0502020204030204" pitchFamily="34" charset="0"/>
                  </a:rPr>
                  <a:t> = UI</a:t>
                </a:r>
              </a:p>
            </p:txBody>
          </p:sp>
        </mc:Choice>
        <mc:Fallback>
          <p:sp>
            <p:nvSpPr>
              <p:cNvPr id="12" name="Rectangle 12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45E877B0-23A0-3678-AB95-927BB4AD255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591203" y="2245444"/>
                <a:ext cx="3014540" cy="1550532"/>
              </a:xfrm>
              <a:prstGeom prst="roundRect">
                <a:avLst/>
              </a:prstGeom>
              <a:blipFill rotWithShape="0">
                <a:blip r:embed="rId3"/>
                <a:stretch>
                  <a:fillRect l="-6869" r="-6869" b="-8235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Rectangle 12">
            <a:extLst>
              <a:ext uri="{FF2B5EF4-FFF2-40B4-BE49-F238E27FC236}">
                <a16:creationId xmlns="" xmlns:a16="http://schemas.microsoft.com/office/drawing/2014/main" id="{CA734D48-E8F3-89AF-F331-E33D0CF1292F}"/>
              </a:ext>
            </a:extLst>
          </p:cNvPr>
          <p:cNvSpPr>
            <a:spLocks noChangeArrowheads="1"/>
          </p:cNvSpPr>
          <p:nvPr/>
        </p:nvSpPr>
        <p:spPr bwMode="auto">
          <a:xfrm>
            <a:off x="993081" y="3968613"/>
            <a:ext cx="7873883" cy="5730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76803" tIns="38402" rIns="76803" bIns="38402">
            <a:spAutoFit/>
          </a:bodyPr>
          <a:lstStyle/>
          <a:p>
            <a:pPr>
              <a:lnSpc>
                <a:spcPct val="120000"/>
              </a:lnSpc>
              <a:defRPr/>
            </a:pPr>
            <a:r>
              <a:rPr lang="en-US" sz="2800" b="1" dirty="0">
                <a:solidFill>
                  <a:prstClr val="white"/>
                </a:solidFill>
                <a:latin typeface="Blackadder ITC" panose="04020505050007020D02" pitchFamily="82" charset="0"/>
                <a:cs typeface="Calibri" panose="020F0502020204030204" pitchFamily="34" charset="0"/>
              </a:rPr>
              <a:t>P</a:t>
            </a:r>
            <a:r>
              <a:rPr lang="en-US" sz="2800" b="1" dirty="0">
                <a:solidFill>
                  <a:srgbClr val="002060"/>
                </a:solidFill>
                <a:latin typeface="Blackadder ITC" panose="04020505050007020D02" pitchFamily="82" charset="0"/>
                <a:cs typeface="Calibri" panose="020F0502020204030204" pitchFamily="34" charset="0"/>
              </a:rPr>
              <a:t> </a:t>
            </a:r>
            <a:r>
              <a:rPr lang="en-US" sz="2800" dirty="0">
                <a:solidFill>
                  <a:prstClr val="white"/>
                </a:solidFill>
                <a:cs typeface="Calibri" panose="020F0502020204030204" pitchFamily="34" charset="0"/>
              </a:rPr>
              <a:t>: </a:t>
            </a:r>
            <a:r>
              <a:rPr lang="en-US" sz="2800" err="1">
                <a:solidFill>
                  <a:prstClr val="white"/>
                </a:solidFill>
                <a:cs typeface="Calibri" panose="020F0502020204030204" pitchFamily="34" charset="0"/>
              </a:rPr>
              <a:t>công</a:t>
            </a:r>
            <a:r>
              <a:rPr lang="en-US" sz="2800">
                <a:solidFill>
                  <a:prstClr val="white"/>
                </a:solidFill>
                <a:cs typeface="Calibri" panose="020F0502020204030204" pitchFamily="34" charset="0"/>
              </a:rPr>
              <a:t> suất </a:t>
            </a:r>
            <a:r>
              <a:rPr lang="en-US" sz="2800" dirty="0" err="1">
                <a:solidFill>
                  <a:prstClr val="white"/>
                </a:solidFill>
                <a:cs typeface="Calibri" panose="020F0502020204030204" pitchFamily="34" charset="0"/>
              </a:rPr>
              <a:t>điện</a:t>
            </a:r>
            <a:r>
              <a:rPr lang="en-US" sz="2800" dirty="0">
                <a:solidFill>
                  <a:prstClr val="white"/>
                </a:solidFill>
                <a:cs typeface="Calibri" panose="020F0502020204030204" pitchFamily="34" charset="0"/>
              </a:rPr>
              <a:t> (W)</a:t>
            </a:r>
            <a:endParaRPr lang="vi-VN" sz="2800" dirty="0">
              <a:solidFill>
                <a:prstClr val="white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="" xmlns:a16="http://schemas.microsoft.com/office/drawing/2014/main" id="{FF28FA4F-6941-6978-8181-0EC6969A11F3}"/>
              </a:ext>
            </a:extLst>
          </p:cNvPr>
          <p:cNvSpPr>
            <a:spLocks noChangeArrowheads="1"/>
          </p:cNvSpPr>
          <p:nvPr/>
        </p:nvSpPr>
        <p:spPr bwMode="auto">
          <a:xfrm>
            <a:off x="993080" y="4481451"/>
            <a:ext cx="7873883" cy="5601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76803" tIns="38402" rIns="76803" bIns="38402">
            <a:spAutoFit/>
          </a:bodyPr>
          <a:lstStyle/>
          <a:p>
            <a:pPr>
              <a:lnSpc>
                <a:spcPct val="120000"/>
              </a:lnSpc>
              <a:defRPr/>
            </a:pPr>
            <a:r>
              <a:rPr lang="en-US" sz="2800" dirty="0">
                <a:solidFill>
                  <a:prstClr val="white"/>
                </a:solidFill>
                <a:cs typeface="Calibri" panose="020F0502020204030204" pitchFamily="34" charset="0"/>
              </a:rPr>
              <a:t>U</a:t>
            </a:r>
            <a:r>
              <a:rPr lang="en-US" sz="2800">
                <a:solidFill>
                  <a:prstClr val="white"/>
                </a:solidFill>
                <a:cs typeface="Calibri" panose="020F0502020204030204" pitchFamily="34" charset="0"/>
              </a:rPr>
              <a:t>: hiệu điện thế (V)</a:t>
            </a:r>
            <a:endParaRPr lang="vi-VN" sz="2800" dirty="0">
              <a:solidFill>
                <a:prstClr val="white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="" xmlns:a16="http://schemas.microsoft.com/office/drawing/2014/main" id="{9D1444EA-E0D4-23D3-CF16-53B3444281FB}"/>
              </a:ext>
            </a:extLst>
          </p:cNvPr>
          <p:cNvSpPr>
            <a:spLocks noChangeArrowheads="1"/>
          </p:cNvSpPr>
          <p:nvPr/>
        </p:nvSpPr>
        <p:spPr bwMode="auto">
          <a:xfrm>
            <a:off x="993080" y="5101956"/>
            <a:ext cx="7873883" cy="5601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76803" tIns="38402" rIns="76803" bIns="38402">
            <a:spAutoFit/>
          </a:bodyPr>
          <a:lstStyle/>
          <a:p>
            <a:pPr>
              <a:lnSpc>
                <a:spcPct val="120000"/>
              </a:lnSpc>
              <a:defRPr/>
            </a:pPr>
            <a:r>
              <a:rPr lang="en-US" sz="2800">
                <a:solidFill>
                  <a:prstClr val="white"/>
                </a:solidFill>
                <a:cs typeface="Calibri" panose="020F0502020204030204" pitchFamily="34" charset="0"/>
              </a:rPr>
              <a:t>I: cường độ dòng điện (A)</a:t>
            </a:r>
            <a:endParaRPr lang="vi-VN" sz="2800" dirty="0">
              <a:solidFill>
                <a:prstClr val="white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0327869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2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2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2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2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2000"/>
                                  </p:iterate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5" grpId="0"/>
      <p:bldP spid="12" grpId="0" animBg="1"/>
      <p:bldP spid="13" grpId="0"/>
      <p:bldP spid="14" grpId="0"/>
      <p:bldP spid="1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: Rounded Corners 6">
            <a:extLst>
              <a:ext uri="{FF2B5EF4-FFF2-40B4-BE49-F238E27FC236}">
                <a16:creationId xmlns="" xmlns:a16="http://schemas.microsoft.com/office/drawing/2014/main" id="{34DCCBCD-AAAC-1F7B-DD76-5B0627C239B6}"/>
              </a:ext>
            </a:extLst>
          </p:cNvPr>
          <p:cNvSpPr/>
          <p:nvPr/>
        </p:nvSpPr>
        <p:spPr>
          <a:xfrm>
            <a:off x="1218192" y="2967705"/>
            <a:ext cx="10021461" cy="3552227"/>
          </a:xfrm>
          <a:prstGeom prst="roundRect">
            <a:avLst/>
          </a:prstGeom>
          <a:solidFill>
            <a:srgbClr val="FFFF9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15D29B06-51C5-F7BD-F4FB-5F3F5992975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776" y="620679"/>
            <a:ext cx="2170462" cy="2170462"/>
          </a:xfrm>
          <a:prstGeom prst="rect">
            <a:avLst/>
          </a:prstGeom>
        </p:spPr>
      </p:pic>
      <p:sp>
        <p:nvSpPr>
          <p:cNvPr id="2" name="Text Box 6">
            <a:extLst>
              <a:ext uri="{FF2B5EF4-FFF2-40B4-BE49-F238E27FC236}">
                <a16:creationId xmlns="" xmlns:a16="http://schemas.microsoft.com/office/drawing/2014/main" id="{CC8755DC-E215-4347-A12D-2F13332A621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3780" y="112634"/>
            <a:ext cx="8334724" cy="569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76803" tIns="38402" rIns="76803" bIns="38402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altLang="en-US" sz="3200" b="1" dirty="0">
                <a:solidFill>
                  <a:srgbClr val="C00000"/>
                </a:solidFill>
                <a:latin typeface="Fira Sans Extra Condensed Black" panose="020B0A03050000020004" pitchFamily="34" charset="0"/>
                <a:cs typeface="Calibri" panose="020F0502020204030204" pitchFamily="34" charset="0"/>
              </a:rPr>
              <a:t>II. CÔNG SUẤT ĐIỆN</a:t>
            </a:r>
          </a:p>
        </p:txBody>
      </p:sp>
      <p:sp>
        <p:nvSpPr>
          <p:cNvPr id="4" name="Rectangle 36">
            <a:extLst>
              <a:ext uri="{FF2B5EF4-FFF2-40B4-BE49-F238E27FC236}">
                <a16:creationId xmlns="" xmlns:a16="http://schemas.microsoft.com/office/drawing/2014/main" id="{7F55851E-401F-46EC-9A85-AF559E430F8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00700" y="990600"/>
            <a:ext cx="409575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9900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FF33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68686"/>
                  </a:outerShdw>
                </a:effectLst>
              </a14:hiddenEffects>
            </a:ext>
          </a:extLst>
        </p:spPr>
        <p:txBody>
          <a:bodyPr wrap="none" lIns="76803" tIns="38402" rIns="76803" bIns="38402" anchor="ctr"/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en-US" altLang="en-US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24" name="Group 23">
            <a:extLst>
              <a:ext uri="{FF2B5EF4-FFF2-40B4-BE49-F238E27FC236}">
                <a16:creationId xmlns="" xmlns:a16="http://schemas.microsoft.com/office/drawing/2014/main" id="{4EE0EB77-71C2-4C26-BB37-61CC1E8F265E}"/>
              </a:ext>
            </a:extLst>
          </p:cNvPr>
          <p:cNvGrpSpPr/>
          <p:nvPr/>
        </p:nvGrpSpPr>
        <p:grpSpPr>
          <a:xfrm>
            <a:off x="0" y="6735710"/>
            <a:ext cx="12192000" cy="152400"/>
            <a:chOff x="0" y="6705600"/>
            <a:chExt cx="12192000" cy="152400"/>
          </a:xfrm>
        </p:grpSpPr>
        <p:sp>
          <p:nvSpPr>
            <p:cNvPr id="25" name="Rectangle 24">
              <a:extLst>
                <a:ext uri="{FF2B5EF4-FFF2-40B4-BE49-F238E27FC236}">
                  <a16:creationId xmlns="" xmlns:a16="http://schemas.microsoft.com/office/drawing/2014/main" id="{40E465AA-ED70-4471-85AC-7AB7597D692C}"/>
                </a:ext>
              </a:extLst>
            </p:cNvPr>
            <p:cNvSpPr/>
            <p:nvPr/>
          </p:nvSpPr>
          <p:spPr>
            <a:xfrm>
              <a:off x="0" y="6705600"/>
              <a:ext cx="3048000" cy="152400"/>
            </a:xfrm>
            <a:prstGeom prst="rect">
              <a:avLst/>
            </a:prstGeom>
            <a:solidFill>
              <a:srgbClr val="F04D4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26" name="Rectangle 25">
              <a:extLst>
                <a:ext uri="{FF2B5EF4-FFF2-40B4-BE49-F238E27FC236}">
                  <a16:creationId xmlns="" xmlns:a16="http://schemas.microsoft.com/office/drawing/2014/main" id="{D81982B9-F09C-43EA-B7D9-416DA0210D6D}"/>
                </a:ext>
              </a:extLst>
            </p:cNvPr>
            <p:cNvSpPr/>
            <p:nvPr/>
          </p:nvSpPr>
          <p:spPr>
            <a:xfrm>
              <a:off x="3048000" y="6705600"/>
              <a:ext cx="3048000" cy="152400"/>
            </a:xfrm>
            <a:prstGeom prst="rect">
              <a:avLst/>
            </a:prstGeom>
            <a:solidFill>
              <a:srgbClr val="39B28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27" name="Rectangle 26">
              <a:extLst>
                <a:ext uri="{FF2B5EF4-FFF2-40B4-BE49-F238E27FC236}">
                  <a16:creationId xmlns="" xmlns:a16="http://schemas.microsoft.com/office/drawing/2014/main" id="{D999DEFC-2AB1-4AD9-81CA-072ABA1EB75D}"/>
                </a:ext>
              </a:extLst>
            </p:cNvPr>
            <p:cNvSpPr/>
            <p:nvPr/>
          </p:nvSpPr>
          <p:spPr>
            <a:xfrm>
              <a:off x="9144000" y="6705600"/>
              <a:ext cx="3048000" cy="152400"/>
            </a:xfrm>
            <a:prstGeom prst="rect">
              <a:avLst/>
            </a:prstGeom>
            <a:solidFill>
              <a:srgbClr val="FBA62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28" name="Rectangle 27">
              <a:extLst>
                <a:ext uri="{FF2B5EF4-FFF2-40B4-BE49-F238E27FC236}">
                  <a16:creationId xmlns="" xmlns:a16="http://schemas.microsoft.com/office/drawing/2014/main" id="{CE109CF1-B91C-4331-83AF-917146253B8D}"/>
                </a:ext>
              </a:extLst>
            </p:cNvPr>
            <p:cNvSpPr/>
            <p:nvPr/>
          </p:nvSpPr>
          <p:spPr>
            <a:xfrm>
              <a:off x="6096802" y="6705600"/>
              <a:ext cx="3048000" cy="152400"/>
            </a:xfrm>
            <a:prstGeom prst="rect">
              <a:avLst/>
            </a:prstGeom>
            <a:solidFill>
              <a:srgbClr val="4FB1D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</p:grpSp>
      <p:grpSp>
        <p:nvGrpSpPr>
          <p:cNvPr id="33" name="Group 32">
            <a:extLst>
              <a:ext uri="{FF2B5EF4-FFF2-40B4-BE49-F238E27FC236}">
                <a16:creationId xmlns="" xmlns:a16="http://schemas.microsoft.com/office/drawing/2014/main" id="{C5469DCC-D97B-42B4-B764-432C94CEF066}"/>
              </a:ext>
            </a:extLst>
          </p:cNvPr>
          <p:cNvGrpSpPr/>
          <p:nvPr/>
        </p:nvGrpSpPr>
        <p:grpSpPr>
          <a:xfrm>
            <a:off x="11239653" y="238008"/>
            <a:ext cx="660400" cy="660400"/>
            <a:chOff x="6324600" y="-2133600"/>
            <a:chExt cx="1066800" cy="1066800"/>
          </a:xfrm>
        </p:grpSpPr>
        <p:sp>
          <p:nvSpPr>
            <p:cNvPr id="34" name="Oval 33">
              <a:extLst>
                <a:ext uri="{FF2B5EF4-FFF2-40B4-BE49-F238E27FC236}">
                  <a16:creationId xmlns="" xmlns:a16="http://schemas.microsoft.com/office/drawing/2014/main" id="{69B7051E-4D8B-487A-A53B-11533580564F}"/>
                </a:ext>
              </a:extLst>
            </p:cNvPr>
            <p:cNvSpPr/>
            <p:nvPr/>
          </p:nvSpPr>
          <p:spPr>
            <a:xfrm>
              <a:off x="6324600" y="-2133600"/>
              <a:ext cx="533400" cy="533400"/>
            </a:xfrm>
            <a:prstGeom prst="ellipse">
              <a:avLst/>
            </a:prstGeom>
            <a:solidFill>
              <a:srgbClr val="F84A4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>
                <a:solidFill>
                  <a:prstClr val="white"/>
                </a:solidFill>
                <a:latin typeface="#9Slide03 Montserrat ExtraLight" panose="00000300000000000000" pitchFamily="2" charset="0"/>
              </a:endParaRPr>
            </a:p>
          </p:txBody>
        </p:sp>
        <p:sp>
          <p:nvSpPr>
            <p:cNvPr id="35" name="Oval 34">
              <a:extLst>
                <a:ext uri="{FF2B5EF4-FFF2-40B4-BE49-F238E27FC236}">
                  <a16:creationId xmlns="" xmlns:a16="http://schemas.microsoft.com/office/drawing/2014/main" id="{C7FA8BE5-F4EA-4096-A2CB-698530F57670}"/>
                </a:ext>
              </a:extLst>
            </p:cNvPr>
            <p:cNvSpPr/>
            <p:nvPr/>
          </p:nvSpPr>
          <p:spPr>
            <a:xfrm>
              <a:off x="6324600" y="-1600200"/>
              <a:ext cx="533400" cy="533400"/>
            </a:xfrm>
            <a:prstGeom prst="ellipse">
              <a:avLst/>
            </a:prstGeom>
            <a:solidFill>
              <a:srgbClr val="4FB1D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>
                <a:solidFill>
                  <a:prstClr val="white"/>
                </a:solidFill>
                <a:latin typeface="#9Slide03 Montserrat ExtraLight" panose="00000300000000000000" pitchFamily="2" charset="0"/>
              </a:endParaRPr>
            </a:p>
          </p:txBody>
        </p:sp>
        <p:sp>
          <p:nvSpPr>
            <p:cNvPr id="36" name="Oval 35">
              <a:extLst>
                <a:ext uri="{FF2B5EF4-FFF2-40B4-BE49-F238E27FC236}">
                  <a16:creationId xmlns="" xmlns:a16="http://schemas.microsoft.com/office/drawing/2014/main" id="{1EFEFA8E-A7D4-424A-9125-8CFCA85AA7CE}"/>
                </a:ext>
              </a:extLst>
            </p:cNvPr>
            <p:cNvSpPr/>
            <p:nvPr/>
          </p:nvSpPr>
          <p:spPr>
            <a:xfrm>
              <a:off x="6858000" y="-2133600"/>
              <a:ext cx="533400" cy="533400"/>
            </a:xfrm>
            <a:prstGeom prst="ellipse">
              <a:avLst/>
            </a:prstGeom>
            <a:solidFill>
              <a:srgbClr val="39B28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>
                <a:solidFill>
                  <a:prstClr val="white"/>
                </a:solidFill>
                <a:latin typeface="#9Slide03 Montserrat ExtraLight" panose="00000300000000000000" pitchFamily="2" charset="0"/>
              </a:endParaRPr>
            </a:p>
          </p:txBody>
        </p:sp>
        <p:sp>
          <p:nvSpPr>
            <p:cNvPr id="37" name="Oval 36">
              <a:extLst>
                <a:ext uri="{FF2B5EF4-FFF2-40B4-BE49-F238E27FC236}">
                  <a16:creationId xmlns="" xmlns:a16="http://schemas.microsoft.com/office/drawing/2014/main" id="{AC105553-9681-4090-A2C4-155A2AB006C0}"/>
                </a:ext>
              </a:extLst>
            </p:cNvPr>
            <p:cNvSpPr/>
            <p:nvPr/>
          </p:nvSpPr>
          <p:spPr>
            <a:xfrm>
              <a:off x="6858000" y="-1600200"/>
              <a:ext cx="533400" cy="533400"/>
            </a:xfrm>
            <a:prstGeom prst="ellipse">
              <a:avLst/>
            </a:prstGeom>
            <a:solidFill>
              <a:srgbClr val="FBA62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>
                <a:solidFill>
                  <a:prstClr val="white"/>
                </a:solidFill>
                <a:latin typeface="#9Slide03 Montserrat ExtraLight" panose="00000300000000000000" pitchFamily="2" charset="0"/>
              </a:endParaRPr>
            </a:p>
          </p:txBody>
        </p:sp>
      </p:grpSp>
      <p:sp>
        <p:nvSpPr>
          <p:cNvPr id="39" name="Rectangle 26">
            <a:extLst>
              <a:ext uri="{FF2B5EF4-FFF2-40B4-BE49-F238E27FC236}">
                <a16:creationId xmlns="" xmlns:a16="http://schemas.microsoft.com/office/drawing/2014/main" id="{891F3C67-422A-4DFA-A858-21EC3C6F1B33}"/>
              </a:ext>
            </a:extLst>
          </p:cNvPr>
          <p:cNvSpPr/>
          <p:nvPr/>
        </p:nvSpPr>
        <p:spPr>
          <a:xfrm rot="10800000" flipH="1">
            <a:off x="15802222" y="211851"/>
            <a:ext cx="334694" cy="602330"/>
          </a:xfrm>
          <a:prstGeom prst="chevron">
            <a:avLst/>
          </a:prstGeom>
          <a:solidFill>
            <a:srgbClr val="F04D4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#9Slide03 Montserrat ExtraLight" panose="00000300000000000000" pitchFamily="2" charset="0"/>
            </a:endParaRPr>
          </a:p>
        </p:txBody>
      </p:sp>
      <p:sp>
        <p:nvSpPr>
          <p:cNvPr id="40" name="Rectangle 27">
            <a:extLst>
              <a:ext uri="{FF2B5EF4-FFF2-40B4-BE49-F238E27FC236}">
                <a16:creationId xmlns="" xmlns:a16="http://schemas.microsoft.com/office/drawing/2014/main" id="{EA829B0B-4202-46D3-8187-A6BB8081B3A0}"/>
              </a:ext>
            </a:extLst>
          </p:cNvPr>
          <p:cNvSpPr/>
          <p:nvPr/>
        </p:nvSpPr>
        <p:spPr>
          <a:xfrm rot="10800000" flipH="1">
            <a:off x="18814800" y="211851"/>
            <a:ext cx="334694" cy="602330"/>
          </a:xfrm>
          <a:prstGeom prst="chevron">
            <a:avLst/>
          </a:prstGeom>
          <a:solidFill>
            <a:srgbClr val="39B28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#9Slide03 Montserrat ExtraLight" panose="00000300000000000000" pitchFamily="2" charset="0"/>
            </a:endParaRPr>
          </a:p>
        </p:txBody>
      </p:sp>
      <p:sp>
        <p:nvSpPr>
          <p:cNvPr id="41" name="Rectangle 28">
            <a:extLst>
              <a:ext uri="{FF2B5EF4-FFF2-40B4-BE49-F238E27FC236}">
                <a16:creationId xmlns="" xmlns:a16="http://schemas.microsoft.com/office/drawing/2014/main" id="{8E7155DB-8686-4E0A-903C-6626C36D6812}"/>
              </a:ext>
            </a:extLst>
          </p:cNvPr>
          <p:cNvSpPr/>
          <p:nvPr/>
        </p:nvSpPr>
        <p:spPr>
          <a:xfrm rot="10800000" flipH="1">
            <a:off x="22390673" y="211851"/>
            <a:ext cx="334694" cy="602330"/>
          </a:xfrm>
          <a:prstGeom prst="chevron">
            <a:avLst/>
          </a:prstGeom>
          <a:solidFill>
            <a:srgbClr val="FBA62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#9Slide03 Montserrat ExtraLight" panose="00000300000000000000" pitchFamily="2" charset="0"/>
            </a:endParaRPr>
          </a:p>
        </p:txBody>
      </p:sp>
      <p:sp>
        <p:nvSpPr>
          <p:cNvPr id="42" name="Rectangle 29">
            <a:extLst>
              <a:ext uri="{FF2B5EF4-FFF2-40B4-BE49-F238E27FC236}">
                <a16:creationId xmlns="" xmlns:a16="http://schemas.microsoft.com/office/drawing/2014/main" id="{57423950-776C-41DA-860A-3877982218A4}"/>
              </a:ext>
            </a:extLst>
          </p:cNvPr>
          <p:cNvSpPr/>
          <p:nvPr/>
        </p:nvSpPr>
        <p:spPr>
          <a:xfrm rot="10800000" flipH="1">
            <a:off x="20684468" y="211851"/>
            <a:ext cx="334694" cy="602330"/>
          </a:xfrm>
          <a:prstGeom prst="chevron">
            <a:avLst/>
          </a:prstGeom>
          <a:solidFill>
            <a:srgbClr val="4FB1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#9Slide03 Montserrat ExtraLight" panose="00000300000000000000" pitchFamily="2" charset="0"/>
            </a:endParaRPr>
          </a:p>
        </p:txBody>
      </p:sp>
      <p:sp>
        <p:nvSpPr>
          <p:cNvPr id="3" name="Text Box 25">
            <a:extLst>
              <a:ext uri="{FF2B5EF4-FFF2-40B4-BE49-F238E27FC236}">
                <a16:creationId xmlns="" xmlns:a16="http://schemas.microsoft.com/office/drawing/2014/main" id="{61CF75CD-50EF-6232-0251-E7B94E7321B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32605" y="744772"/>
            <a:ext cx="9445045" cy="1077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76803" tIns="38402" rIns="76803" bIns="38402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hangingPunct="1">
              <a:lnSpc>
                <a:spcPct val="120000"/>
              </a:lnSpc>
              <a:spcBef>
                <a:spcPct val="50000"/>
              </a:spcBef>
              <a:spcAft>
                <a:spcPct val="0"/>
              </a:spcAft>
            </a:pPr>
            <a:r>
              <a:rPr lang="vi-VN" altLang="en-US" sz="2800" b="1" dirty="0">
                <a:solidFill>
                  <a:srgbClr val="2E353A"/>
                </a:solidFill>
                <a:latin typeface="Calibri" panose="020F0502020204030204"/>
                <a:cs typeface="Calibri" panose="020F0502020204030204" pitchFamily="34" charset="0"/>
              </a:rPr>
              <a:t>Chứng minh rằng đối với đoạn mạch điện chỉ chứa điện trở thì công suất điện của điện trở còn được xác định bởi biểu thức:</a:t>
            </a:r>
            <a:endParaRPr lang="en-US" altLang="en-US" sz="2800" b="1" dirty="0">
              <a:solidFill>
                <a:srgbClr val="2E353A"/>
              </a:solidFill>
              <a:latin typeface="Calibri" panose="020F0502020204030204"/>
              <a:cs typeface="Calibri" panose="020F0502020204030204" pitchFamily="34" charset="0"/>
            </a:endParaRPr>
          </a:p>
        </p:txBody>
      </p:sp>
      <p:sp>
        <p:nvSpPr>
          <p:cNvPr id="9" name="Text Box 25">
            <a:extLst>
              <a:ext uri="{FF2B5EF4-FFF2-40B4-BE49-F238E27FC236}">
                <a16:creationId xmlns="" xmlns:a16="http://schemas.microsoft.com/office/drawing/2014/main" id="{51373A57-F96C-65F8-B140-B76B9B83C57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36238" y="3064454"/>
            <a:ext cx="7042020" cy="6291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76803" tIns="38402" rIns="76803" bIns="38402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hangingPunct="1">
              <a:lnSpc>
                <a:spcPct val="120000"/>
              </a:lnSpc>
              <a:spcBef>
                <a:spcPct val="50000"/>
              </a:spcBef>
              <a:spcAft>
                <a:spcPct val="0"/>
              </a:spcAft>
              <a:defRPr/>
            </a:pPr>
            <a:r>
              <a:rPr lang="en-US" altLang="en-US" sz="3200" b="1" dirty="0">
                <a:solidFill>
                  <a:srgbClr val="002060"/>
                </a:solidFill>
                <a:latin typeface="Calibri" panose="020F0502020204030204"/>
                <a:cs typeface="Calibri" panose="020F0502020204030204" pitchFamily="34" charset="0"/>
              </a:rPr>
              <a:t>Ta </a:t>
            </a:r>
            <a:r>
              <a:rPr lang="en-US" altLang="en-US" sz="3200" b="1" dirty="0" err="1">
                <a:solidFill>
                  <a:srgbClr val="002060"/>
                </a:solidFill>
                <a:latin typeface="Calibri" panose="020F0502020204030204"/>
                <a:cs typeface="Calibri" panose="020F0502020204030204" pitchFamily="34" charset="0"/>
              </a:rPr>
              <a:t>có</a:t>
            </a:r>
            <a:r>
              <a:rPr lang="en-US" altLang="en-US" sz="3200" b="1" dirty="0">
                <a:solidFill>
                  <a:srgbClr val="002060"/>
                </a:solidFill>
                <a:latin typeface="Calibri" panose="020F0502020204030204"/>
                <a:cs typeface="Calibri" panose="020F0502020204030204" pitchFamily="34" charset="0"/>
              </a:rPr>
              <a:t>: U = IR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0" name="Text Box 25">
                <a:extLst>
                  <a:ext uri="{FF2B5EF4-FFF2-40B4-BE49-F238E27FC236}">
                    <a16:creationId xmlns="" xmlns:a16="http://schemas.microsoft.com/office/drawing/2014/main" id="{1C6FEDCA-EF52-F9DE-1D95-877C83B1BEFD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836238" y="3790318"/>
                <a:ext cx="4320595" cy="64386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FF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 lIns="76803" tIns="38402" rIns="76803" bIns="38402">
                <a:spAutoFit/>
              </a:bodyPr>
              <a:lstStyle>
                <a:lvl1pPr eaLnBrk="0" hangingPunct="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fontAlgn="base" hangingPunct="1">
                  <a:lnSpc>
                    <a:spcPct val="120000"/>
                  </a:lnSpc>
                  <a:spcBef>
                    <a:spcPct val="50000"/>
                  </a:spcBef>
                  <a:spcAft>
                    <a:spcPct val="0"/>
                  </a:spcAft>
                </a:pPr>
                <a14:m>
                  <m:oMath xmlns:m="http://schemas.openxmlformats.org/officeDocument/2006/math">
                    <m:groupChr>
                      <m:groupChrPr>
                        <m:chr m:val="⇒"/>
                        <m:vertJc m:val="bot"/>
                        <m:ctrlPr>
                          <a:rPr lang="en-US" altLang="en-US" sz="320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groupChrPr>
                      <m:e>
                        <m:r>
                          <m:rPr>
                            <m:brk m:alnAt="2"/>
                          </m:rPr>
                          <a:rPr lang="en-US" altLang="en-US" sz="320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 </m:t>
                        </m:r>
                        <m:r>
                          <a:rPr lang="en-US" altLang="en-US" sz="320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      </m:t>
                        </m:r>
                      </m:e>
                    </m:groupChr>
                  </m:oMath>
                </a14:m>
                <a:r>
                  <a:rPr lang="en-US" altLang="en-US" sz="3200" dirty="0">
                    <a:solidFill>
                      <a:srgbClr val="002060"/>
                    </a:solidFill>
                    <a:latin typeface="Calibri" panose="020F0502020204030204"/>
                    <a:cs typeface="Calibri" panose="020F0502020204030204" pitchFamily="34" charset="0"/>
                  </a:rPr>
                  <a:t> </a:t>
                </a:r>
                <a:r>
                  <a:rPr lang="en-US" sz="3200" dirty="0">
                    <a:solidFill>
                      <a:srgbClr val="002060"/>
                    </a:solidFill>
                    <a:latin typeface="Blackadder ITC" panose="04020505050007020D02" pitchFamily="82" charset="0"/>
                    <a:cs typeface="Calibri" panose="020F0502020204030204" pitchFamily="34" charset="0"/>
                  </a:rPr>
                  <a:t>P</a:t>
                </a:r>
                <a:r>
                  <a:rPr lang="en-US" sz="3200" dirty="0">
                    <a:solidFill>
                      <a:srgbClr val="00206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= UI = IRI = RI</a:t>
                </a:r>
                <a:r>
                  <a:rPr lang="en-US" sz="3200" baseline="30000" dirty="0">
                    <a:solidFill>
                      <a:srgbClr val="00206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2</a:t>
                </a:r>
                <a:endParaRPr lang="en-US" altLang="en-US" sz="3200" dirty="0">
                  <a:solidFill>
                    <a:srgbClr val="002060"/>
                  </a:solidFill>
                  <a:latin typeface="Calibri" panose="020F0502020204030204"/>
                  <a:cs typeface="Calibri" panose="020F0502020204030204" pitchFamily="34" charset="0"/>
                </a:endParaRPr>
              </a:p>
            </p:txBody>
          </p:sp>
        </mc:Choice>
        <mc:Fallback>
          <p:sp>
            <p:nvSpPr>
              <p:cNvPr id="10" name="Text Box 25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1C6FEDCA-EF52-F9DE-1D95-877C83B1BEF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836238" y="3790318"/>
                <a:ext cx="4320595" cy="643863"/>
              </a:xfrm>
              <a:prstGeom prst="rect">
                <a:avLst/>
              </a:prstGeom>
              <a:blipFill rotWithShape="0">
                <a:blip r:embed="rId3"/>
                <a:stretch>
                  <a:fillRect t="-5714" b="-34286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FF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" name="Rectangle 12">
                <a:extLst>
                  <a:ext uri="{FF2B5EF4-FFF2-40B4-BE49-F238E27FC236}">
                    <a16:creationId xmlns="" xmlns:a16="http://schemas.microsoft.com/office/drawing/2014/main" id="{23B014DC-50A7-5E89-B06D-DFB99A10504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721652" y="1700937"/>
                <a:ext cx="3014540" cy="1190150"/>
              </a:xfrm>
              <a:prstGeom prst="round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 lIns="76803" tIns="38402" rIns="76803" bIns="38402" anchor="ctr" anchorCtr="0">
                <a:spAutoFit/>
              </a:bodyPr>
              <a:lstStyle/>
              <a:p>
                <a:pPr algn="ctr">
                  <a:lnSpc>
                    <a:spcPct val="120000"/>
                  </a:lnSpc>
                  <a:defRPr/>
                </a:pPr>
                <a:r>
                  <a:rPr lang="en-US" sz="3600" b="1" dirty="0">
                    <a:solidFill>
                      <a:prstClr val="black"/>
                    </a:solidFill>
                    <a:latin typeface="Blackadder ITC" panose="04020505050007020D02" pitchFamily="82" charset="0"/>
                    <a:cs typeface="Calibri" panose="020F0502020204030204" pitchFamily="34" charset="0"/>
                  </a:rPr>
                  <a:t>P</a:t>
                </a:r>
                <a:r>
                  <a:rPr lang="en-US" sz="3600" b="1" dirty="0">
                    <a:solidFill>
                      <a:prstClr val="black"/>
                    </a:solidFill>
                    <a:cs typeface="Calibri" panose="020F0502020204030204" pitchFamily="34" charset="0"/>
                  </a:rPr>
                  <a:t> = RI</a:t>
                </a:r>
                <a:r>
                  <a:rPr lang="en-US" sz="3600" b="1" baseline="30000" dirty="0">
                    <a:solidFill>
                      <a:prstClr val="black"/>
                    </a:solidFill>
                    <a:cs typeface="Calibri" panose="020F0502020204030204" pitchFamily="34" charset="0"/>
                  </a:rPr>
                  <a:t>2</a:t>
                </a:r>
                <a:r>
                  <a:rPr lang="en-US" sz="3600" b="1" dirty="0">
                    <a:solidFill>
                      <a:prstClr val="black"/>
                    </a:solidFill>
                    <a:cs typeface="Calibri" panose="020F0502020204030204" pitchFamily="34" charset="0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3600" b="1" dirty="0">
                            <a:solidFill>
                              <a:prstClr val="black"/>
                            </a:solidFill>
                            <a:cs typeface="Calibri" panose="020F0502020204030204" pitchFamily="34" charset="0"/>
                          </a:rPr>
                          <m:t>U</m:t>
                        </m:r>
                        <m:r>
                          <m:rPr>
                            <m:nor/>
                          </m:rPr>
                          <a:rPr lang="en-US" sz="3600" b="1" baseline="30000" dirty="0">
                            <a:solidFill>
                              <a:prstClr val="black"/>
                            </a:solidFill>
                            <a:cs typeface="Calibri" panose="020F0502020204030204" pitchFamily="34" charset="0"/>
                          </a:rPr>
                          <m:t>2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3600" b="1" dirty="0">
                            <a:solidFill>
                              <a:prstClr val="black"/>
                            </a:solidFill>
                            <a:cs typeface="Calibri" panose="020F0502020204030204" pitchFamily="34" charset="0"/>
                          </a:rPr>
                          <m:t>R</m:t>
                        </m:r>
                      </m:den>
                    </m:f>
                  </m:oMath>
                </a14:m>
                <a:endParaRPr lang="en-US" sz="3600" b="1" baseline="30000" dirty="0">
                  <a:solidFill>
                    <a:prstClr val="black"/>
                  </a:solidFill>
                  <a:cs typeface="Calibri" panose="020F0502020204030204" pitchFamily="34" charset="0"/>
                </a:endParaRPr>
              </a:p>
            </p:txBody>
          </p:sp>
        </mc:Choice>
        <mc:Fallback>
          <p:sp>
            <p:nvSpPr>
              <p:cNvPr id="5" name="Rectangle 12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23B014DC-50A7-5E89-B06D-DFB99A10504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721652" y="1700937"/>
                <a:ext cx="3014540" cy="1190150"/>
              </a:xfrm>
              <a:prstGeom prst="roundRect">
                <a:avLst/>
              </a:prstGeom>
              <a:blipFill rotWithShape="0">
                <a:blip r:embed="rId4"/>
                <a:stretch>
                  <a:fillRect b="-7692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1" name="Text Box 25">
                <a:extLst>
                  <a:ext uri="{FF2B5EF4-FFF2-40B4-BE49-F238E27FC236}">
                    <a16:creationId xmlns="" xmlns:a16="http://schemas.microsoft.com/office/drawing/2014/main" id="{EECB55C2-21E0-4359-304C-957D5F1FF5B9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707912" y="4354000"/>
                <a:ext cx="7042020" cy="96023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FF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 lIns="76803" tIns="38402" rIns="76803" bIns="38402">
                <a:spAutoFit/>
              </a:bodyPr>
              <a:lstStyle>
                <a:lvl1pPr eaLnBrk="0" hangingPunct="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fontAlgn="base" hangingPunct="1">
                  <a:lnSpc>
                    <a:spcPct val="120000"/>
                  </a:lnSpc>
                  <a:spcBef>
                    <a:spcPct val="50000"/>
                  </a:spcBef>
                  <a:spcAft>
                    <a:spcPct val="0"/>
                  </a:spcAft>
                </a:pPr>
                <a:r>
                  <a:rPr lang="en-US" altLang="en-US" sz="3200" b="1" dirty="0" err="1">
                    <a:solidFill>
                      <a:srgbClr val="002060"/>
                    </a:solidFill>
                    <a:latin typeface="Calibri" panose="020F0502020204030204"/>
                    <a:cs typeface="Calibri" panose="020F0502020204030204" pitchFamily="34" charset="0"/>
                  </a:rPr>
                  <a:t>Lại</a:t>
                </a:r>
                <a:r>
                  <a:rPr lang="en-US" altLang="en-US" sz="3200" b="1" dirty="0">
                    <a:solidFill>
                      <a:srgbClr val="002060"/>
                    </a:solidFill>
                    <a:latin typeface="Calibri" panose="020F0502020204030204"/>
                    <a:cs typeface="Calibri" panose="020F0502020204030204" pitchFamily="34" charset="0"/>
                  </a:rPr>
                  <a:t> </a:t>
                </a:r>
                <a:r>
                  <a:rPr lang="en-US" altLang="en-US" sz="3200" b="1" dirty="0" err="1">
                    <a:solidFill>
                      <a:srgbClr val="002060"/>
                    </a:solidFill>
                    <a:latin typeface="Calibri" panose="020F0502020204030204"/>
                    <a:cs typeface="Calibri" panose="020F0502020204030204" pitchFamily="34" charset="0"/>
                  </a:rPr>
                  <a:t>có</a:t>
                </a:r>
                <a:r>
                  <a:rPr lang="en-US" altLang="en-US" sz="3200" b="1" dirty="0">
                    <a:solidFill>
                      <a:srgbClr val="002060"/>
                    </a:solidFill>
                    <a:latin typeface="Calibri" panose="020F0502020204030204"/>
                    <a:cs typeface="Calibri" panose="020F0502020204030204" pitchFamily="34" charset="0"/>
                  </a:rPr>
                  <a:t>: I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en-US" sz="32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altLang="en-US" sz="3200" b="1" dirty="0">
                            <a:solidFill>
                              <a:srgbClr val="002060"/>
                            </a:solidFill>
                            <a:latin typeface="Calibri" panose="020F0502020204030204"/>
                            <a:cs typeface="Calibri" panose="020F0502020204030204" pitchFamily="34" charset="0"/>
                          </a:rPr>
                          <m:t>U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altLang="en-US" sz="3200" b="1" dirty="0">
                            <a:solidFill>
                              <a:srgbClr val="002060"/>
                            </a:solidFill>
                            <a:latin typeface="Calibri" panose="020F0502020204030204"/>
                            <a:cs typeface="Calibri" panose="020F0502020204030204" pitchFamily="34" charset="0"/>
                          </a:rPr>
                          <m:t>R</m:t>
                        </m:r>
                      </m:den>
                    </m:f>
                  </m:oMath>
                </a14:m>
                <a:endParaRPr lang="en-US" altLang="en-US" sz="3200" b="1" dirty="0">
                  <a:solidFill>
                    <a:srgbClr val="002060"/>
                  </a:solidFill>
                  <a:latin typeface="Calibri" panose="020F0502020204030204"/>
                  <a:cs typeface="Calibri" panose="020F0502020204030204" pitchFamily="34" charset="0"/>
                </a:endParaRPr>
              </a:p>
            </p:txBody>
          </p:sp>
        </mc:Choice>
        <mc:Fallback>
          <p:sp>
            <p:nvSpPr>
              <p:cNvPr id="11" name="Text Box 25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EECB55C2-21E0-4359-304C-957D5F1FF5B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707912" y="4354000"/>
                <a:ext cx="7042020" cy="960232"/>
              </a:xfrm>
              <a:prstGeom prst="rect">
                <a:avLst/>
              </a:prstGeom>
              <a:blipFill rotWithShape="0">
                <a:blip r:embed="rId5"/>
                <a:stretch>
                  <a:fillRect l="-2424" b="-10759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FF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3" name="Text Box 25">
                <a:extLst>
                  <a:ext uri="{FF2B5EF4-FFF2-40B4-BE49-F238E27FC236}">
                    <a16:creationId xmlns="" xmlns:a16="http://schemas.microsoft.com/office/drawing/2014/main" id="{3932EE8B-7A76-C57C-9E18-555FAB116904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707912" y="5412825"/>
                <a:ext cx="4320595" cy="96023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FF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 lIns="76803" tIns="38402" rIns="76803" bIns="38402">
                <a:spAutoFit/>
              </a:bodyPr>
              <a:lstStyle>
                <a:lvl1pPr eaLnBrk="0" hangingPunct="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fontAlgn="base" hangingPunct="1">
                  <a:lnSpc>
                    <a:spcPct val="120000"/>
                  </a:lnSpc>
                  <a:spcBef>
                    <a:spcPct val="50000"/>
                  </a:spcBef>
                  <a:spcAft>
                    <a:spcPct val="0"/>
                  </a:spcAft>
                </a:pPr>
                <a14:m>
                  <m:oMath xmlns:m="http://schemas.openxmlformats.org/officeDocument/2006/math">
                    <m:groupChr>
                      <m:groupChrPr>
                        <m:chr m:val="⇒"/>
                        <m:vertJc m:val="bot"/>
                        <m:ctrlPr>
                          <a:rPr lang="en-US" altLang="en-US" sz="320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groupChrPr>
                      <m:e>
                        <m:r>
                          <m:rPr>
                            <m:brk m:alnAt="2"/>
                          </m:rPr>
                          <a:rPr lang="en-US" altLang="en-US" sz="320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 </m:t>
                        </m:r>
                        <m:r>
                          <a:rPr lang="en-US" altLang="en-US" sz="320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      </m:t>
                        </m:r>
                      </m:e>
                    </m:groupChr>
                  </m:oMath>
                </a14:m>
                <a:r>
                  <a:rPr lang="en-US" altLang="en-US" sz="3200" dirty="0">
                    <a:solidFill>
                      <a:srgbClr val="002060"/>
                    </a:solidFill>
                    <a:latin typeface="Calibri" panose="020F0502020204030204"/>
                    <a:cs typeface="Calibri" panose="020F0502020204030204" pitchFamily="34" charset="0"/>
                  </a:rPr>
                  <a:t> </a:t>
                </a:r>
                <a:r>
                  <a:rPr lang="en-US" sz="3200" dirty="0">
                    <a:solidFill>
                      <a:srgbClr val="002060"/>
                    </a:solidFill>
                    <a:latin typeface="Blackadder ITC" panose="04020505050007020D02" pitchFamily="82" charset="0"/>
                    <a:cs typeface="Calibri" panose="020F0502020204030204" pitchFamily="34" charset="0"/>
                  </a:rPr>
                  <a:t>P</a:t>
                </a:r>
                <a:r>
                  <a:rPr lang="en-US" sz="3200" dirty="0">
                    <a:solidFill>
                      <a:srgbClr val="00206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= UI = U.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3200" dirty="0">
                            <a:solidFill>
                              <a:srgbClr val="002060"/>
                            </a:solidFill>
                            <a:latin typeface="Calibri" panose="020F0502020204030204" pitchFamily="34" charset="0"/>
                            <a:cs typeface="Calibri" panose="020F0502020204030204" pitchFamily="34" charset="0"/>
                          </a:rPr>
                          <m:t>U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3200" dirty="0">
                            <a:solidFill>
                              <a:srgbClr val="002060"/>
                            </a:solidFill>
                            <a:latin typeface="Calibri" panose="020F0502020204030204" pitchFamily="34" charset="0"/>
                            <a:cs typeface="Calibri" panose="020F0502020204030204" pitchFamily="34" charset="0"/>
                          </a:rPr>
                          <m:t>R</m:t>
                        </m:r>
                      </m:den>
                    </m:f>
                  </m:oMath>
                </a14:m>
                <a:r>
                  <a:rPr lang="en-US" sz="3200" dirty="0">
                    <a:solidFill>
                      <a:srgbClr val="00206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3200" dirty="0">
                            <a:solidFill>
                              <a:srgbClr val="002060"/>
                            </a:solidFill>
                            <a:latin typeface="Calibri" panose="020F0502020204030204" pitchFamily="34" charset="0"/>
                            <a:cs typeface="Calibri" panose="020F0502020204030204" pitchFamily="34" charset="0"/>
                          </a:rPr>
                          <m:t>U</m:t>
                        </m:r>
                        <m:r>
                          <m:rPr>
                            <m:nor/>
                          </m:rPr>
                          <a:rPr lang="en-US" sz="3200" baseline="30000" dirty="0" smtClean="0">
                            <a:solidFill>
                              <a:srgbClr val="002060"/>
                            </a:solidFill>
                            <a:latin typeface="Calibri" panose="020F0502020204030204" pitchFamily="34" charset="0"/>
                            <a:cs typeface="Calibri" panose="020F0502020204030204" pitchFamily="34" charset="0"/>
                          </a:rPr>
                          <m:t>2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3200" dirty="0">
                            <a:solidFill>
                              <a:srgbClr val="002060"/>
                            </a:solidFill>
                            <a:latin typeface="Calibri" panose="020F0502020204030204" pitchFamily="34" charset="0"/>
                            <a:cs typeface="Calibri" panose="020F0502020204030204" pitchFamily="34" charset="0"/>
                          </a:rPr>
                          <m:t>R</m:t>
                        </m:r>
                      </m:den>
                    </m:f>
                  </m:oMath>
                </a14:m>
                <a:r>
                  <a:rPr lang="en-US" sz="3200" dirty="0">
                    <a:solidFill>
                      <a:srgbClr val="00206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endParaRPr lang="en-US" altLang="en-US" sz="3200" dirty="0">
                  <a:solidFill>
                    <a:srgbClr val="002060"/>
                  </a:solidFill>
                  <a:latin typeface="Calibri" panose="020F0502020204030204"/>
                  <a:cs typeface="Calibri" panose="020F0502020204030204" pitchFamily="34" charset="0"/>
                </a:endParaRPr>
              </a:p>
            </p:txBody>
          </p:sp>
        </mc:Choice>
        <mc:Fallback>
          <p:sp>
            <p:nvSpPr>
              <p:cNvPr id="13" name="Text Box 25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3932EE8B-7A76-C57C-9E18-555FAB11690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707912" y="5412825"/>
                <a:ext cx="4320595" cy="960232"/>
              </a:xfrm>
              <a:prstGeom prst="rect">
                <a:avLst/>
              </a:prstGeom>
              <a:blipFill rotWithShape="0">
                <a:blip r:embed="rId6"/>
                <a:stretch>
                  <a:fillRect b="-15287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FF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26" name="Picture 2" descr="Học Tập, Giáo Dục, Trẻ Em, Học Bài, Tải hình PNG 103 - Free.Vector6.com">
            <a:extLst>
              <a:ext uri="{FF2B5EF4-FFF2-40B4-BE49-F238E27FC236}">
                <a16:creationId xmlns="" xmlns:a16="http://schemas.microsoft.com/office/drawing/2014/main" id="{A64A3A1D-188E-2DF1-702E-D67B03F1E0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79948" y="3759002"/>
            <a:ext cx="2920105" cy="28617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1300240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2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61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3" grpId="0"/>
      <p:bldP spid="9" grpId="0"/>
      <p:bldP spid="10" grpId="0"/>
      <p:bldP spid="5" grpId="0"/>
      <p:bldP spid="11" grpId="0"/>
      <p:bldP spid="1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15D29B06-51C5-F7BD-F4FB-5F3F5992975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353" y="2142802"/>
            <a:ext cx="2170462" cy="2170462"/>
          </a:xfrm>
          <a:prstGeom prst="rect">
            <a:avLst/>
          </a:prstGeom>
        </p:spPr>
      </p:pic>
      <p:sp>
        <p:nvSpPr>
          <p:cNvPr id="2" name="Text Box 6">
            <a:extLst>
              <a:ext uri="{FF2B5EF4-FFF2-40B4-BE49-F238E27FC236}">
                <a16:creationId xmlns="" xmlns:a16="http://schemas.microsoft.com/office/drawing/2014/main" id="{CC8755DC-E215-4347-A12D-2F13332A621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5353" y="374556"/>
            <a:ext cx="8334724" cy="569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76803" tIns="38402" rIns="76803" bIns="38402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altLang="en-US" sz="3200" b="1" dirty="0">
                <a:solidFill>
                  <a:srgbClr val="C00000"/>
                </a:solidFill>
                <a:latin typeface="Fira Sans Extra Condensed Black" panose="020B0A03050000020004" pitchFamily="34" charset="0"/>
                <a:cs typeface="Calibri" panose="020F0502020204030204" pitchFamily="34" charset="0"/>
              </a:rPr>
              <a:t>II. CÔNG SUẤT ĐIỆN</a:t>
            </a:r>
          </a:p>
        </p:txBody>
      </p:sp>
      <p:sp>
        <p:nvSpPr>
          <p:cNvPr id="4" name="Rectangle 36">
            <a:extLst>
              <a:ext uri="{FF2B5EF4-FFF2-40B4-BE49-F238E27FC236}">
                <a16:creationId xmlns="" xmlns:a16="http://schemas.microsoft.com/office/drawing/2014/main" id="{7F55851E-401F-46EC-9A85-AF559E430F8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00700" y="990600"/>
            <a:ext cx="409575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9900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FF33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68686"/>
                  </a:outerShdw>
                </a:effectLst>
              </a14:hiddenEffects>
            </a:ext>
          </a:extLst>
        </p:spPr>
        <p:txBody>
          <a:bodyPr wrap="none" lIns="76803" tIns="38402" rIns="76803" bIns="38402" anchor="ctr"/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en-US" altLang="en-US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24" name="Group 23">
            <a:extLst>
              <a:ext uri="{FF2B5EF4-FFF2-40B4-BE49-F238E27FC236}">
                <a16:creationId xmlns="" xmlns:a16="http://schemas.microsoft.com/office/drawing/2014/main" id="{4EE0EB77-71C2-4C26-BB37-61CC1E8F265E}"/>
              </a:ext>
            </a:extLst>
          </p:cNvPr>
          <p:cNvGrpSpPr/>
          <p:nvPr/>
        </p:nvGrpSpPr>
        <p:grpSpPr>
          <a:xfrm>
            <a:off x="0" y="6735710"/>
            <a:ext cx="12192000" cy="152400"/>
            <a:chOff x="0" y="6705600"/>
            <a:chExt cx="12192000" cy="152400"/>
          </a:xfrm>
        </p:grpSpPr>
        <p:sp>
          <p:nvSpPr>
            <p:cNvPr id="25" name="Rectangle 24">
              <a:extLst>
                <a:ext uri="{FF2B5EF4-FFF2-40B4-BE49-F238E27FC236}">
                  <a16:creationId xmlns="" xmlns:a16="http://schemas.microsoft.com/office/drawing/2014/main" id="{40E465AA-ED70-4471-85AC-7AB7597D692C}"/>
                </a:ext>
              </a:extLst>
            </p:cNvPr>
            <p:cNvSpPr/>
            <p:nvPr/>
          </p:nvSpPr>
          <p:spPr>
            <a:xfrm>
              <a:off x="0" y="6705600"/>
              <a:ext cx="3048000" cy="152400"/>
            </a:xfrm>
            <a:prstGeom prst="rect">
              <a:avLst/>
            </a:prstGeom>
            <a:solidFill>
              <a:srgbClr val="F04D4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26" name="Rectangle 25">
              <a:extLst>
                <a:ext uri="{FF2B5EF4-FFF2-40B4-BE49-F238E27FC236}">
                  <a16:creationId xmlns="" xmlns:a16="http://schemas.microsoft.com/office/drawing/2014/main" id="{D81982B9-F09C-43EA-B7D9-416DA0210D6D}"/>
                </a:ext>
              </a:extLst>
            </p:cNvPr>
            <p:cNvSpPr/>
            <p:nvPr/>
          </p:nvSpPr>
          <p:spPr>
            <a:xfrm>
              <a:off x="3048000" y="6705600"/>
              <a:ext cx="3048000" cy="152400"/>
            </a:xfrm>
            <a:prstGeom prst="rect">
              <a:avLst/>
            </a:prstGeom>
            <a:solidFill>
              <a:srgbClr val="39B28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27" name="Rectangle 26">
              <a:extLst>
                <a:ext uri="{FF2B5EF4-FFF2-40B4-BE49-F238E27FC236}">
                  <a16:creationId xmlns="" xmlns:a16="http://schemas.microsoft.com/office/drawing/2014/main" id="{D999DEFC-2AB1-4AD9-81CA-072ABA1EB75D}"/>
                </a:ext>
              </a:extLst>
            </p:cNvPr>
            <p:cNvSpPr/>
            <p:nvPr/>
          </p:nvSpPr>
          <p:spPr>
            <a:xfrm>
              <a:off x="9144000" y="6705600"/>
              <a:ext cx="3048000" cy="152400"/>
            </a:xfrm>
            <a:prstGeom prst="rect">
              <a:avLst/>
            </a:prstGeom>
            <a:solidFill>
              <a:srgbClr val="FBA62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28" name="Rectangle 27">
              <a:extLst>
                <a:ext uri="{FF2B5EF4-FFF2-40B4-BE49-F238E27FC236}">
                  <a16:creationId xmlns="" xmlns:a16="http://schemas.microsoft.com/office/drawing/2014/main" id="{CE109CF1-B91C-4331-83AF-917146253B8D}"/>
                </a:ext>
              </a:extLst>
            </p:cNvPr>
            <p:cNvSpPr/>
            <p:nvPr/>
          </p:nvSpPr>
          <p:spPr>
            <a:xfrm>
              <a:off x="6096802" y="6705600"/>
              <a:ext cx="3048000" cy="152400"/>
            </a:xfrm>
            <a:prstGeom prst="rect">
              <a:avLst/>
            </a:prstGeom>
            <a:solidFill>
              <a:srgbClr val="4FB1D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</p:grpSp>
      <p:grpSp>
        <p:nvGrpSpPr>
          <p:cNvPr id="33" name="Group 32">
            <a:extLst>
              <a:ext uri="{FF2B5EF4-FFF2-40B4-BE49-F238E27FC236}">
                <a16:creationId xmlns="" xmlns:a16="http://schemas.microsoft.com/office/drawing/2014/main" id="{C5469DCC-D97B-42B4-B764-432C94CEF066}"/>
              </a:ext>
            </a:extLst>
          </p:cNvPr>
          <p:cNvGrpSpPr/>
          <p:nvPr/>
        </p:nvGrpSpPr>
        <p:grpSpPr>
          <a:xfrm>
            <a:off x="11239653" y="238008"/>
            <a:ext cx="660400" cy="660400"/>
            <a:chOff x="6324600" y="-2133600"/>
            <a:chExt cx="1066800" cy="1066800"/>
          </a:xfrm>
        </p:grpSpPr>
        <p:sp>
          <p:nvSpPr>
            <p:cNvPr id="34" name="Oval 33">
              <a:extLst>
                <a:ext uri="{FF2B5EF4-FFF2-40B4-BE49-F238E27FC236}">
                  <a16:creationId xmlns="" xmlns:a16="http://schemas.microsoft.com/office/drawing/2014/main" id="{69B7051E-4D8B-487A-A53B-11533580564F}"/>
                </a:ext>
              </a:extLst>
            </p:cNvPr>
            <p:cNvSpPr/>
            <p:nvPr/>
          </p:nvSpPr>
          <p:spPr>
            <a:xfrm>
              <a:off x="6324600" y="-2133600"/>
              <a:ext cx="533400" cy="533400"/>
            </a:xfrm>
            <a:prstGeom prst="ellipse">
              <a:avLst/>
            </a:prstGeom>
            <a:solidFill>
              <a:srgbClr val="F84A4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>
                <a:solidFill>
                  <a:prstClr val="white"/>
                </a:solidFill>
                <a:latin typeface="#9Slide03 Montserrat ExtraLight" panose="00000300000000000000" pitchFamily="2" charset="0"/>
              </a:endParaRPr>
            </a:p>
          </p:txBody>
        </p:sp>
        <p:sp>
          <p:nvSpPr>
            <p:cNvPr id="35" name="Oval 34">
              <a:extLst>
                <a:ext uri="{FF2B5EF4-FFF2-40B4-BE49-F238E27FC236}">
                  <a16:creationId xmlns="" xmlns:a16="http://schemas.microsoft.com/office/drawing/2014/main" id="{C7FA8BE5-F4EA-4096-A2CB-698530F57670}"/>
                </a:ext>
              </a:extLst>
            </p:cNvPr>
            <p:cNvSpPr/>
            <p:nvPr/>
          </p:nvSpPr>
          <p:spPr>
            <a:xfrm>
              <a:off x="6324600" y="-1600200"/>
              <a:ext cx="533400" cy="533400"/>
            </a:xfrm>
            <a:prstGeom prst="ellipse">
              <a:avLst/>
            </a:prstGeom>
            <a:solidFill>
              <a:srgbClr val="4FB1D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>
                <a:solidFill>
                  <a:prstClr val="white"/>
                </a:solidFill>
                <a:latin typeface="#9Slide03 Montserrat ExtraLight" panose="00000300000000000000" pitchFamily="2" charset="0"/>
              </a:endParaRPr>
            </a:p>
          </p:txBody>
        </p:sp>
        <p:sp>
          <p:nvSpPr>
            <p:cNvPr id="36" name="Oval 35">
              <a:extLst>
                <a:ext uri="{FF2B5EF4-FFF2-40B4-BE49-F238E27FC236}">
                  <a16:creationId xmlns="" xmlns:a16="http://schemas.microsoft.com/office/drawing/2014/main" id="{1EFEFA8E-A7D4-424A-9125-8CFCA85AA7CE}"/>
                </a:ext>
              </a:extLst>
            </p:cNvPr>
            <p:cNvSpPr/>
            <p:nvPr/>
          </p:nvSpPr>
          <p:spPr>
            <a:xfrm>
              <a:off x="6858000" y="-2133600"/>
              <a:ext cx="533400" cy="533400"/>
            </a:xfrm>
            <a:prstGeom prst="ellipse">
              <a:avLst/>
            </a:prstGeom>
            <a:solidFill>
              <a:srgbClr val="39B28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>
                <a:solidFill>
                  <a:prstClr val="white"/>
                </a:solidFill>
                <a:latin typeface="#9Slide03 Montserrat ExtraLight" panose="00000300000000000000" pitchFamily="2" charset="0"/>
              </a:endParaRPr>
            </a:p>
          </p:txBody>
        </p:sp>
        <p:sp>
          <p:nvSpPr>
            <p:cNvPr id="37" name="Oval 36">
              <a:extLst>
                <a:ext uri="{FF2B5EF4-FFF2-40B4-BE49-F238E27FC236}">
                  <a16:creationId xmlns="" xmlns:a16="http://schemas.microsoft.com/office/drawing/2014/main" id="{AC105553-9681-4090-A2C4-155A2AB006C0}"/>
                </a:ext>
              </a:extLst>
            </p:cNvPr>
            <p:cNvSpPr/>
            <p:nvPr/>
          </p:nvSpPr>
          <p:spPr>
            <a:xfrm>
              <a:off x="6858000" y="-1600200"/>
              <a:ext cx="533400" cy="533400"/>
            </a:xfrm>
            <a:prstGeom prst="ellipse">
              <a:avLst/>
            </a:prstGeom>
            <a:solidFill>
              <a:srgbClr val="FBA62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>
                <a:solidFill>
                  <a:prstClr val="white"/>
                </a:solidFill>
                <a:latin typeface="#9Slide03 Montserrat ExtraLight" panose="00000300000000000000" pitchFamily="2" charset="0"/>
              </a:endParaRPr>
            </a:p>
          </p:txBody>
        </p:sp>
      </p:grpSp>
      <p:sp>
        <p:nvSpPr>
          <p:cNvPr id="39" name="Rectangle 26">
            <a:extLst>
              <a:ext uri="{FF2B5EF4-FFF2-40B4-BE49-F238E27FC236}">
                <a16:creationId xmlns="" xmlns:a16="http://schemas.microsoft.com/office/drawing/2014/main" id="{891F3C67-422A-4DFA-A858-21EC3C6F1B33}"/>
              </a:ext>
            </a:extLst>
          </p:cNvPr>
          <p:cNvSpPr/>
          <p:nvPr/>
        </p:nvSpPr>
        <p:spPr>
          <a:xfrm rot="10800000" flipH="1">
            <a:off x="15802222" y="211851"/>
            <a:ext cx="334694" cy="602330"/>
          </a:xfrm>
          <a:prstGeom prst="chevron">
            <a:avLst/>
          </a:prstGeom>
          <a:solidFill>
            <a:srgbClr val="F04D4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#9Slide03 Montserrat ExtraLight" panose="00000300000000000000" pitchFamily="2" charset="0"/>
            </a:endParaRPr>
          </a:p>
        </p:txBody>
      </p:sp>
      <p:sp>
        <p:nvSpPr>
          <p:cNvPr id="40" name="Rectangle 27">
            <a:extLst>
              <a:ext uri="{FF2B5EF4-FFF2-40B4-BE49-F238E27FC236}">
                <a16:creationId xmlns="" xmlns:a16="http://schemas.microsoft.com/office/drawing/2014/main" id="{EA829B0B-4202-46D3-8187-A6BB8081B3A0}"/>
              </a:ext>
            </a:extLst>
          </p:cNvPr>
          <p:cNvSpPr/>
          <p:nvPr/>
        </p:nvSpPr>
        <p:spPr>
          <a:xfrm rot="10800000" flipH="1">
            <a:off x="18814800" y="211851"/>
            <a:ext cx="334694" cy="602330"/>
          </a:xfrm>
          <a:prstGeom prst="chevron">
            <a:avLst/>
          </a:prstGeom>
          <a:solidFill>
            <a:srgbClr val="39B28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#9Slide03 Montserrat ExtraLight" panose="00000300000000000000" pitchFamily="2" charset="0"/>
            </a:endParaRPr>
          </a:p>
        </p:txBody>
      </p:sp>
      <p:sp>
        <p:nvSpPr>
          <p:cNvPr id="41" name="Rectangle 28">
            <a:extLst>
              <a:ext uri="{FF2B5EF4-FFF2-40B4-BE49-F238E27FC236}">
                <a16:creationId xmlns="" xmlns:a16="http://schemas.microsoft.com/office/drawing/2014/main" id="{8E7155DB-8686-4E0A-903C-6626C36D6812}"/>
              </a:ext>
            </a:extLst>
          </p:cNvPr>
          <p:cNvSpPr/>
          <p:nvPr/>
        </p:nvSpPr>
        <p:spPr>
          <a:xfrm rot="10800000" flipH="1">
            <a:off x="22390673" y="211851"/>
            <a:ext cx="334694" cy="602330"/>
          </a:xfrm>
          <a:prstGeom prst="chevron">
            <a:avLst/>
          </a:prstGeom>
          <a:solidFill>
            <a:srgbClr val="FBA62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#9Slide03 Montserrat ExtraLight" panose="00000300000000000000" pitchFamily="2" charset="0"/>
            </a:endParaRPr>
          </a:p>
        </p:txBody>
      </p:sp>
      <p:sp>
        <p:nvSpPr>
          <p:cNvPr id="42" name="Rectangle 29">
            <a:extLst>
              <a:ext uri="{FF2B5EF4-FFF2-40B4-BE49-F238E27FC236}">
                <a16:creationId xmlns="" xmlns:a16="http://schemas.microsoft.com/office/drawing/2014/main" id="{57423950-776C-41DA-860A-3877982218A4}"/>
              </a:ext>
            </a:extLst>
          </p:cNvPr>
          <p:cNvSpPr/>
          <p:nvPr/>
        </p:nvSpPr>
        <p:spPr>
          <a:xfrm rot="10800000" flipH="1">
            <a:off x="20684468" y="211851"/>
            <a:ext cx="334694" cy="602330"/>
          </a:xfrm>
          <a:prstGeom prst="chevron">
            <a:avLst/>
          </a:prstGeom>
          <a:solidFill>
            <a:srgbClr val="4FB1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#9Slide03 Montserrat ExtraLight" panose="00000300000000000000" pitchFamily="2" charset="0"/>
            </a:endParaRPr>
          </a:p>
        </p:txBody>
      </p:sp>
      <p:sp>
        <p:nvSpPr>
          <p:cNvPr id="3" name="Text Box 25">
            <a:extLst>
              <a:ext uri="{FF2B5EF4-FFF2-40B4-BE49-F238E27FC236}">
                <a16:creationId xmlns="" xmlns:a16="http://schemas.microsoft.com/office/drawing/2014/main" id="{61CF75CD-50EF-6232-0251-E7B94E7321B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55815" y="1951047"/>
            <a:ext cx="9491007" cy="29559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76803" tIns="38402" rIns="76803" bIns="38402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hangingPunct="1">
              <a:lnSpc>
                <a:spcPct val="150000"/>
              </a:lnSpc>
              <a:spcBef>
                <a:spcPct val="50000"/>
              </a:spcBef>
              <a:spcAft>
                <a:spcPct val="0"/>
              </a:spcAft>
            </a:pPr>
            <a:r>
              <a:rPr lang="vi-VN" sz="3200" b="1" dirty="0">
                <a:solidFill>
                  <a:prstClr val="black">
                    <a:lumMod val="85000"/>
                    <a:lumOff val="15000"/>
                  </a:prst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Tính công suất điện của một bóng đèn và năng lượng điện mà bóng đèn tiêu thụ trong 3 h. Biết hiệu điện thế giữa hai đẩu bóng đèn là 220 V và cường độ dòng điện chạy qua bóng đèn là 0,3 A</a:t>
            </a:r>
            <a:r>
              <a:rPr lang="en-US" sz="3200" b="1" dirty="0">
                <a:solidFill>
                  <a:prstClr val="black">
                    <a:lumMod val="85000"/>
                    <a:lumOff val="15000"/>
                  </a:prst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en-US" altLang="en-US" sz="3200" b="1" dirty="0">
              <a:solidFill>
                <a:prstClr val="black">
                  <a:lumMod val="85000"/>
                  <a:lumOff val="15000"/>
                </a:prstClr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Text Box 25">
            <a:extLst>
              <a:ext uri="{FF2B5EF4-FFF2-40B4-BE49-F238E27FC236}">
                <a16:creationId xmlns="" xmlns:a16="http://schemas.microsoft.com/office/drawing/2014/main" id="{BEC5F248-99BD-1EBA-AFAD-4F952AD1960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51319" y="5312728"/>
            <a:ext cx="9409215" cy="643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76803" tIns="38402" rIns="76803" bIns="38402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hangingPunct="1">
              <a:lnSpc>
                <a:spcPct val="120000"/>
              </a:lnSpc>
              <a:spcBef>
                <a:spcPct val="50000"/>
              </a:spcBef>
              <a:spcAft>
                <a:spcPct val="0"/>
              </a:spcAft>
            </a:pPr>
            <a:r>
              <a:rPr lang="en-US" altLang="en-US" sz="3200" b="1" dirty="0">
                <a:solidFill>
                  <a:srgbClr val="0F05E1"/>
                </a:solidFill>
                <a:latin typeface="Calibri" panose="020F0502020204030204"/>
                <a:cs typeface="Calibri" panose="020F0502020204030204" pitchFamily="34" charset="0"/>
              </a:rPr>
              <a:t>U = 220 V; I = 0,3 A; t = 3h; </a:t>
            </a:r>
            <a:r>
              <a:rPr lang="en-US" sz="3200" b="1" dirty="0">
                <a:solidFill>
                  <a:srgbClr val="0F05E1"/>
                </a:solidFill>
                <a:latin typeface="Blackadder ITC" panose="04020505050007020D02" pitchFamily="82" charset="0"/>
                <a:cs typeface="Calibri" panose="020F0502020204030204" pitchFamily="34" charset="0"/>
              </a:rPr>
              <a:t>P</a:t>
            </a:r>
            <a:r>
              <a:rPr lang="en-US" sz="3200" b="1" dirty="0">
                <a:solidFill>
                  <a:srgbClr val="0F05E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= ?,</a:t>
            </a:r>
            <a:r>
              <a:rPr lang="en-US" altLang="en-US" sz="3200" b="1" dirty="0">
                <a:solidFill>
                  <a:srgbClr val="0F05E1"/>
                </a:solidFill>
                <a:latin typeface="Calibri" panose="020F0502020204030204"/>
                <a:cs typeface="Calibri" panose="020F0502020204030204" pitchFamily="34" charset="0"/>
              </a:rPr>
              <a:t> W = ?; </a:t>
            </a:r>
          </a:p>
        </p:txBody>
      </p:sp>
      <p:sp>
        <p:nvSpPr>
          <p:cNvPr id="6" name="Text Box 25">
            <a:extLst>
              <a:ext uri="{FF2B5EF4-FFF2-40B4-BE49-F238E27FC236}">
                <a16:creationId xmlns="" xmlns:a16="http://schemas.microsoft.com/office/drawing/2014/main" id="{4C740FBE-E638-DCC2-084B-5FFA70C4BCA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78909" y="5227972"/>
            <a:ext cx="1969091" cy="629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76803" tIns="38402" rIns="76803" bIns="38402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hangingPunct="1">
              <a:lnSpc>
                <a:spcPct val="120000"/>
              </a:lnSpc>
              <a:spcBef>
                <a:spcPct val="50000"/>
              </a:spcBef>
              <a:spcAft>
                <a:spcPct val="0"/>
              </a:spcAft>
              <a:defRPr/>
            </a:pPr>
            <a:r>
              <a:rPr lang="en-US" altLang="en-US" sz="3200">
                <a:solidFill>
                  <a:srgbClr val="C00000"/>
                </a:solidFill>
                <a:latin typeface="Fira Sans Extra Condensed Black" panose="020B0A03050000020004" pitchFamily="34" charset="0"/>
                <a:cs typeface="Calibri" panose="020F0502020204030204" pitchFamily="34" charset="0"/>
              </a:rPr>
              <a:t>Tóm tắt:</a:t>
            </a:r>
            <a:endParaRPr lang="en-US" altLang="en-US" sz="3200" dirty="0">
              <a:solidFill>
                <a:srgbClr val="C00000"/>
              </a:solidFill>
              <a:latin typeface="Fira Sans Extra Condensed Black" panose="020B0A03050000020004" pitchFamily="34" charset="0"/>
              <a:cs typeface="Calibri" panose="020F0502020204030204" pitchFamily="34" charset="0"/>
            </a:endParaRPr>
          </a:p>
        </p:txBody>
      </p:sp>
      <p:sp>
        <p:nvSpPr>
          <p:cNvPr id="7" name="Text Box 25">
            <a:extLst>
              <a:ext uri="{FF2B5EF4-FFF2-40B4-BE49-F238E27FC236}">
                <a16:creationId xmlns="" xmlns:a16="http://schemas.microsoft.com/office/drawing/2014/main" id="{110F4558-687C-DB99-F073-BFBDBE918D5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63454" y="1298524"/>
            <a:ext cx="1969091" cy="629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76803" tIns="38402" rIns="76803" bIns="38402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hangingPunct="1">
              <a:lnSpc>
                <a:spcPct val="120000"/>
              </a:lnSpc>
              <a:spcBef>
                <a:spcPct val="50000"/>
              </a:spcBef>
              <a:spcAft>
                <a:spcPct val="0"/>
              </a:spcAft>
              <a:defRPr/>
            </a:pPr>
            <a:r>
              <a:rPr lang="en-US" altLang="en-US" sz="3200" b="1" dirty="0" err="1">
                <a:solidFill>
                  <a:srgbClr val="2E353A"/>
                </a:solidFill>
                <a:latin typeface="Fira Sans Extra Condensed Black" panose="020B0A03050000020004" pitchFamily="34" charset="0"/>
                <a:cs typeface="Calibri" panose="020F0502020204030204" pitchFamily="34" charset="0"/>
              </a:rPr>
              <a:t>Ví</a:t>
            </a:r>
            <a:r>
              <a:rPr lang="en-US" altLang="en-US" sz="3200" b="1" dirty="0">
                <a:solidFill>
                  <a:srgbClr val="2E353A"/>
                </a:solidFill>
                <a:latin typeface="Fira Sans Extra Condensed Black" panose="020B0A03050000020004" pitchFamily="34" charset="0"/>
                <a:cs typeface="Calibri" panose="020F0502020204030204" pitchFamily="34" charset="0"/>
              </a:rPr>
              <a:t> </a:t>
            </a:r>
            <a:r>
              <a:rPr lang="en-US" altLang="en-US" sz="3200" b="1" err="1">
                <a:solidFill>
                  <a:srgbClr val="2E353A"/>
                </a:solidFill>
                <a:latin typeface="Fira Sans Extra Condensed Black" panose="020B0A03050000020004" pitchFamily="34" charset="0"/>
                <a:cs typeface="Calibri" panose="020F0502020204030204" pitchFamily="34" charset="0"/>
              </a:rPr>
              <a:t>dụ</a:t>
            </a:r>
            <a:r>
              <a:rPr lang="en-US" altLang="en-US" sz="3200" b="1">
                <a:solidFill>
                  <a:srgbClr val="2E353A"/>
                </a:solidFill>
                <a:latin typeface="Fira Sans Extra Condensed Black" panose="020B0A03050000020004" pitchFamily="34" charset="0"/>
                <a:cs typeface="Calibri" panose="020F0502020204030204" pitchFamily="34" charset="0"/>
              </a:rPr>
              <a:t> 1: </a:t>
            </a:r>
            <a:endParaRPr lang="en-US" altLang="en-US" sz="3200" b="1" dirty="0">
              <a:solidFill>
                <a:srgbClr val="2E353A"/>
              </a:solidFill>
              <a:latin typeface="Fira Sans Extra Condensed Black" panose="020B0A030500000200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7961558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7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: Rounded Corners 6">
            <a:extLst>
              <a:ext uri="{FF2B5EF4-FFF2-40B4-BE49-F238E27FC236}">
                <a16:creationId xmlns="" xmlns:a16="http://schemas.microsoft.com/office/drawing/2014/main" id="{34DCCBCD-AAAC-1F7B-DD76-5B0627C239B6}"/>
              </a:ext>
            </a:extLst>
          </p:cNvPr>
          <p:cNvSpPr/>
          <p:nvPr/>
        </p:nvSpPr>
        <p:spPr>
          <a:xfrm>
            <a:off x="920679" y="1312711"/>
            <a:ext cx="10522095" cy="4002104"/>
          </a:xfrm>
          <a:prstGeom prst="roundRect">
            <a:avLst/>
          </a:prstGeom>
          <a:solidFill>
            <a:srgbClr val="FFFF9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4" name="Rectangle 36">
            <a:extLst>
              <a:ext uri="{FF2B5EF4-FFF2-40B4-BE49-F238E27FC236}">
                <a16:creationId xmlns="" xmlns:a16="http://schemas.microsoft.com/office/drawing/2014/main" id="{7F55851E-401F-46EC-9A85-AF559E430F8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00700" y="990600"/>
            <a:ext cx="409575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9900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FF33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68686"/>
                  </a:outerShdw>
                </a:effectLst>
              </a14:hiddenEffects>
            </a:ext>
          </a:extLst>
        </p:spPr>
        <p:txBody>
          <a:bodyPr wrap="none" lIns="76803" tIns="38402" rIns="76803" bIns="38402" anchor="ctr"/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en-US" altLang="en-US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24" name="Group 23">
            <a:extLst>
              <a:ext uri="{FF2B5EF4-FFF2-40B4-BE49-F238E27FC236}">
                <a16:creationId xmlns="" xmlns:a16="http://schemas.microsoft.com/office/drawing/2014/main" id="{4EE0EB77-71C2-4C26-BB37-61CC1E8F265E}"/>
              </a:ext>
            </a:extLst>
          </p:cNvPr>
          <p:cNvGrpSpPr/>
          <p:nvPr/>
        </p:nvGrpSpPr>
        <p:grpSpPr>
          <a:xfrm>
            <a:off x="0" y="6735710"/>
            <a:ext cx="12192000" cy="152400"/>
            <a:chOff x="0" y="6705600"/>
            <a:chExt cx="12192000" cy="152400"/>
          </a:xfrm>
        </p:grpSpPr>
        <p:sp>
          <p:nvSpPr>
            <p:cNvPr id="25" name="Rectangle 24">
              <a:extLst>
                <a:ext uri="{FF2B5EF4-FFF2-40B4-BE49-F238E27FC236}">
                  <a16:creationId xmlns="" xmlns:a16="http://schemas.microsoft.com/office/drawing/2014/main" id="{40E465AA-ED70-4471-85AC-7AB7597D692C}"/>
                </a:ext>
              </a:extLst>
            </p:cNvPr>
            <p:cNvSpPr/>
            <p:nvPr/>
          </p:nvSpPr>
          <p:spPr>
            <a:xfrm>
              <a:off x="0" y="6705600"/>
              <a:ext cx="3048000" cy="152400"/>
            </a:xfrm>
            <a:prstGeom prst="rect">
              <a:avLst/>
            </a:prstGeom>
            <a:solidFill>
              <a:srgbClr val="F04D4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26" name="Rectangle 25">
              <a:extLst>
                <a:ext uri="{FF2B5EF4-FFF2-40B4-BE49-F238E27FC236}">
                  <a16:creationId xmlns="" xmlns:a16="http://schemas.microsoft.com/office/drawing/2014/main" id="{D81982B9-F09C-43EA-B7D9-416DA0210D6D}"/>
                </a:ext>
              </a:extLst>
            </p:cNvPr>
            <p:cNvSpPr/>
            <p:nvPr/>
          </p:nvSpPr>
          <p:spPr>
            <a:xfrm>
              <a:off x="3048000" y="6705600"/>
              <a:ext cx="3048000" cy="152400"/>
            </a:xfrm>
            <a:prstGeom prst="rect">
              <a:avLst/>
            </a:prstGeom>
            <a:solidFill>
              <a:srgbClr val="39B28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27" name="Rectangle 26">
              <a:extLst>
                <a:ext uri="{FF2B5EF4-FFF2-40B4-BE49-F238E27FC236}">
                  <a16:creationId xmlns="" xmlns:a16="http://schemas.microsoft.com/office/drawing/2014/main" id="{D999DEFC-2AB1-4AD9-81CA-072ABA1EB75D}"/>
                </a:ext>
              </a:extLst>
            </p:cNvPr>
            <p:cNvSpPr/>
            <p:nvPr/>
          </p:nvSpPr>
          <p:spPr>
            <a:xfrm>
              <a:off x="9144000" y="6705600"/>
              <a:ext cx="3048000" cy="152400"/>
            </a:xfrm>
            <a:prstGeom prst="rect">
              <a:avLst/>
            </a:prstGeom>
            <a:solidFill>
              <a:srgbClr val="FBA62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28" name="Rectangle 27">
              <a:extLst>
                <a:ext uri="{FF2B5EF4-FFF2-40B4-BE49-F238E27FC236}">
                  <a16:creationId xmlns="" xmlns:a16="http://schemas.microsoft.com/office/drawing/2014/main" id="{CE109CF1-B91C-4331-83AF-917146253B8D}"/>
                </a:ext>
              </a:extLst>
            </p:cNvPr>
            <p:cNvSpPr/>
            <p:nvPr/>
          </p:nvSpPr>
          <p:spPr>
            <a:xfrm>
              <a:off x="6096802" y="6705600"/>
              <a:ext cx="3048000" cy="152400"/>
            </a:xfrm>
            <a:prstGeom prst="rect">
              <a:avLst/>
            </a:prstGeom>
            <a:solidFill>
              <a:srgbClr val="4FB1D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</p:grpSp>
      <p:grpSp>
        <p:nvGrpSpPr>
          <p:cNvPr id="33" name="Group 32">
            <a:extLst>
              <a:ext uri="{FF2B5EF4-FFF2-40B4-BE49-F238E27FC236}">
                <a16:creationId xmlns="" xmlns:a16="http://schemas.microsoft.com/office/drawing/2014/main" id="{C5469DCC-D97B-42B4-B764-432C94CEF066}"/>
              </a:ext>
            </a:extLst>
          </p:cNvPr>
          <p:cNvGrpSpPr/>
          <p:nvPr/>
        </p:nvGrpSpPr>
        <p:grpSpPr>
          <a:xfrm>
            <a:off x="11239653" y="238008"/>
            <a:ext cx="660400" cy="660400"/>
            <a:chOff x="6324600" y="-2133600"/>
            <a:chExt cx="1066800" cy="1066800"/>
          </a:xfrm>
        </p:grpSpPr>
        <p:sp>
          <p:nvSpPr>
            <p:cNvPr id="34" name="Oval 33">
              <a:extLst>
                <a:ext uri="{FF2B5EF4-FFF2-40B4-BE49-F238E27FC236}">
                  <a16:creationId xmlns="" xmlns:a16="http://schemas.microsoft.com/office/drawing/2014/main" id="{69B7051E-4D8B-487A-A53B-11533580564F}"/>
                </a:ext>
              </a:extLst>
            </p:cNvPr>
            <p:cNvSpPr/>
            <p:nvPr/>
          </p:nvSpPr>
          <p:spPr>
            <a:xfrm>
              <a:off x="6324600" y="-2133600"/>
              <a:ext cx="533400" cy="533400"/>
            </a:xfrm>
            <a:prstGeom prst="ellipse">
              <a:avLst/>
            </a:prstGeom>
            <a:solidFill>
              <a:srgbClr val="F84A4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>
                <a:solidFill>
                  <a:prstClr val="white"/>
                </a:solidFill>
                <a:latin typeface="#9Slide03 Montserrat ExtraLight" panose="00000300000000000000" pitchFamily="2" charset="0"/>
              </a:endParaRPr>
            </a:p>
          </p:txBody>
        </p:sp>
        <p:sp>
          <p:nvSpPr>
            <p:cNvPr id="35" name="Oval 34">
              <a:extLst>
                <a:ext uri="{FF2B5EF4-FFF2-40B4-BE49-F238E27FC236}">
                  <a16:creationId xmlns="" xmlns:a16="http://schemas.microsoft.com/office/drawing/2014/main" id="{C7FA8BE5-F4EA-4096-A2CB-698530F57670}"/>
                </a:ext>
              </a:extLst>
            </p:cNvPr>
            <p:cNvSpPr/>
            <p:nvPr/>
          </p:nvSpPr>
          <p:spPr>
            <a:xfrm>
              <a:off x="6324600" y="-1600200"/>
              <a:ext cx="533400" cy="533400"/>
            </a:xfrm>
            <a:prstGeom prst="ellipse">
              <a:avLst/>
            </a:prstGeom>
            <a:solidFill>
              <a:srgbClr val="4FB1D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>
                <a:solidFill>
                  <a:prstClr val="white"/>
                </a:solidFill>
                <a:latin typeface="#9Slide03 Montserrat ExtraLight" panose="00000300000000000000" pitchFamily="2" charset="0"/>
              </a:endParaRPr>
            </a:p>
          </p:txBody>
        </p:sp>
        <p:sp>
          <p:nvSpPr>
            <p:cNvPr id="36" name="Oval 35">
              <a:extLst>
                <a:ext uri="{FF2B5EF4-FFF2-40B4-BE49-F238E27FC236}">
                  <a16:creationId xmlns="" xmlns:a16="http://schemas.microsoft.com/office/drawing/2014/main" id="{1EFEFA8E-A7D4-424A-9125-8CFCA85AA7CE}"/>
                </a:ext>
              </a:extLst>
            </p:cNvPr>
            <p:cNvSpPr/>
            <p:nvPr/>
          </p:nvSpPr>
          <p:spPr>
            <a:xfrm>
              <a:off x="6858000" y="-2133600"/>
              <a:ext cx="533400" cy="533400"/>
            </a:xfrm>
            <a:prstGeom prst="ellipse">
              <a:avLst/>
            </a:prstGeom>
            <a:solidFill>
              <a:srgbClr val="39B28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>
                <a:solidFill>
                  <a:prstClr val="white"/>
                </a:solidFill>
                <a:latin typeface="#9Slide03 Montserrat ExtraLight" panose="00000300000000000000" pitchFamily="2" charset="0"/>
              </a:endParaRPr>
            </a:p>
          </p:txBody>
        </p:sp>
        <p:sp>
          <p:nvSpPr>
            <p:cNvPr id="37" name="Oval 36">
              <a:extLst>
                <a:ext uri="{FF2B5EF4-FFF2-40B4-BE49-F238E27FC236}">
                  <a16:creationId xmlns="" xmlns:a16="http://schemas.microsoft.com/office/drawing/2014/main" id="{AC105553-9681-4090-A2C4-155A2AB006C0}"/>
                </a:ext>
              </a:extLst>
            </p:cNvPr>
            <p:cNvSpPr/>
            <p:nvPr/>
          </p:nvSpPr>
          <p:spPr>
            <a:xfrm>
              <a:off x="6858000" y="-1600200"/>
              <a:ext cx="533400" cy="533400"/>
            </a:xfrm>
            <a:prstGeom prst="ellipse">
              <a:avLst/>
            </a:prstGeom>
            <a:solidFill>
              <a:srgbClr val="FBA62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>
                <a:solidFill>
                  <a:prstClr val="white"/>
                </a:solidFill>
                <a:latin typeface="#9Slide03 Montserrat ExtraLight" panose="00000300000000000000" pitchFamily="2" charset="0"/>
              </a:endParaRPr>
            </a:p>
          </p:txBody>
        </p:sp>
      </p:grpSp>
      <p:sp>
        <p:nvSpPr>
          <p:cNvPr id="39" name="Rectangle 26">
            <a:extLst>
              <a:ext uri="{FF2B5EF4-FFF2-40B4-BE49-F238E27FC236}">
                <a16:creationId xmlns="" xmlns:a16="http://schemas.microsoft.com/office/drawing/2014/main" id="{891F3C67-422A-4DFA-A858-21EC3C6F1B33}"/>
              </a:ext>
            </a:extLst>
          </p:cNvPr>
          <p:cNvSpPr/>
          <p:nvPr/>
        </p:nvSpPr>
        <p:spPr>
          <a:xfrm rot="10800000" flipH="1">
            <a:off x="15802222" y="211851"/>
            <a:ext cx="334694" cy="602330"/>
          </a:xfrm>
          <a:prstGeom prst="chevron">
            <a:avLst/>
          </a:prstGeom>
          <a:solidFill>
            <a:srgbClr val="F04D4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#9Slide03 Montserrat ExtraLight" panose="00000300000000000000" pitchFamily="2" charset="0"/>
            </a:endParaRPr>
          </a:p>
        </p:txBody>
      </p:sp>
      <p:sp>
        <p:nvSpPr>
          <p:cNvPr id="40" name="Rectangle 27">
            <a:extLst>
              <a:ext uri="{FF2B5EF4-FFF2-40B4-BE49-F238E27FC236}">
                <a16:creationId xmlns="" xmlns:a16="http://schemas.microsoft.com/office/drawing/2014/main" id="{EA829B0B-4202-46D3-8187-A6BB8081B3A0}"/>
              </a:ext>
            </a:extLst>
          </p:cNvPr>
          <p:cNvSpPr/>
          <p:nvPr/>
        </p:nvSpPr>
        <p:spPr>
          <a:xfrm rot="10800000" flipH="1">
            <a:off x="18814800" y="211851"/>
            <a:ext cx="334694" cy="602330"/>
          </a:xfrm>
          <a:prstGeom prst="chevron">
            <a:avLst/>
          </a:prstGeom>
          <a:solidFill>
            <a:srgbClr val="39B28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#9Slide03 Montserrat ExtraLight" panose="00000300000000000000" pitchFamily="2" charset="0"/>
            </a:endParaRPr>
          </a:p>
        </p:txBody>
      </p:sp>
      <p:sp>
        <p:nvSpPr>
          <p:cNvPr id="41" name="Rectangle 28">
            <a:extLst>
              <a:ext uri="{FF2B5EF4-FFF2-40B4-BE49-F238E27FC236}">
                <a16:creationId xmlns="" xmlns:a16="http://schemas.microsoft.com/office/drawing/2014/main" id="{8E7155DB-8686-4E0A-903C-6626C36D6812}"/>
              </a:ext>
            </a:extLst>
          </p:cNvPr>
          <p:cNvSpPr/>
          <p:nvPr/>
        </p:nvSpPr>
        <p:spPr>
          <a:xfrm rot="10800000" flipH="1">
            <a:off x="22390673" y="211851"/>
            <a:ext cx="334694" cy="602330"/>
          </a:xfrm>
          <a:prstGeom prst="chevron">
            <a:avLst/>
          </a:prstGeom>
          <a:solidFill>
            <a:srgbClr val="FBA62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#9Slide03 Montserrat ExtraLight" panose="00000300000000000000" pitchFamily="2" charset="0"/>
            </a:endParaRPr>
          </a:p>
        </p:txBody>
      </p:sp>
      <p:sp>
        <p:nvSpPr>
          <p:cNvPr id="42" name="Rectangle 29">
            <a:extLst>
              <a:ext uri="{FF2B5EF4-FFF2-40B4-BE49-F238E27FC236}">
                <a16:creationId xmlns="" xmlns:a16="http://schemas.microsoft.com/office/drawing/2014/main" id="{57423950-776C-41DA-860A-3877982218A4}"/>
              </a:ext>
            </a:extLst>
          </p:cNvPr>
          <p:cNvSpPr/>
          <p:nvPr/>
        </p:nvSpPr>
        <p:spPr>
          <a:xfrm rot="10800000" flipH="1">
            <a:off x="20684468" y="211851"/>
            <a:ext cx="334694" cy="602330"/>
          </a:xfrm>
          <a:prstGeom prst="chevron">
            <a:avLst/>
          </a:prstGeom>
          <a:solidFill>
            <a:srgbClr val="4FB1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#9Slide03 Montserrat ExtraLight" panose="00000300000000000000" pitchFamily="2" charset="0"/>
            </a:endParaRPr>
          </a:p>
        </p:txBody>
      </p:sp>
      <p:sp>
        <p:nvSpPr>
          <p:cNvPr id="9" name="Text Box 25">
            <a:extLst>
              <a:ext uri="{FF2B5EF4-FFF2-40B4-BE49-F238E27FC236}">
                <a16:creationId xmlns="" xmlns:a16="http://schemas.microsoft.com/office/drawing/2014/main" id="{51373A57-F96C-65F8-B140-B76B9B83C57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86154" y="1490664"/>
            <a:ext cx="6058230" cy="6291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76803" tIns="38402" rIns="76803" bIns="38402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hangingPunct="1">
              <a:lnSpc>
                <a:spcPct val="120000"/>
              </a:lnSpc>
              <a:spcBef>
                <a:spcPct val="50000"/>
              </a:spcBef>
              <a:spcAft>
                <a:spcPct val="0"/>
              </a:spcAft>
              <a:defRPr/>
            </a:pPr>
            <a:r>
              <a:rPr lang="en-US" altLang="en-US" sz="3200" b="1" dirty="0" err="1">
                <a:solidFill>
                  <a:srgbClr val="002060"/>
                </a:solidFill>
                <a:latin typeface="Calibri" panose="020F0502020204030204"/>
                <a:cs typeface="Calibri" panose="020F0502020204030204" pitchFamily="34" charset="0"/>
              </a:rPr>
              <a:t>Công</a:t>
            </a:r>
            <a:r>
              <a:rPr lang="en-US" altLang="en-US" sz="3200" b="1" dirty="0">
                <a:solidFill>
                  <a:srgbClr val="002060"/>
                </a:solidFill>
                <a:latin typeface="Calibri" panose="020F0502020204030204"/>
                <a:cs typeface="Calibri" panose="020F0502020204030204" pitchFamily="34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latin typeface="Calibri" panose="020F0502020204030204"/>
                <a:cs typeface="Calibri" panose="020F0502020204030204" pitchFamily="34" charset="0"/>
              </a:rPr>
              <a:t>suất</a:t>
            </a:r>
            <a:r>
              <a:rPr lang="en-US" altLang="en-US" sz="3200" b="1" dirty="0">
                <a:solidFill>
                  <a:srgbClr val="002060"/>
                </a:solidFill>
                <a:latin typeface="Calibri" panose="020F0502020204030204"/>
                <a:cs typeface="Calibri" panose="020F0502020204030204" pitchFamily="34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latin typeface="Calibri" panose="020F0502020204030204"/>
                <a:cs typeface="Calibri" panose="020F0502020204030204" pitchFamily="34" charset="0"/>
              </a:rPr>
              <a:t>điện</a:t>
            </a:r>
            <a:r>
              <a:rPr lang="en-US" altLang="en-US" sz="3200" b="1" dirty="0">
                <a:solidFill>
                  <a:srgbClr val="002060"/>
                </a:solidFill>
                <a:latin typeface="Calibri" panose="020F0502020204030204"/>
                <a:cs typeface="Calibri" panose="020F0502020204030204" pitchFamily="34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latin typeface="Calibri" panose="020F0502020204030204"/>
                <a:cs typeface="Calibri" panose="020F0502020204030204" pitchFamily="34" charset="0"/>
              </a:rPr>
              <a:t>của</a:t>
            </a:r>
            <a:r>
              <a:rPr lang="en-US" altLang="en-US" sz="3200" b="1" dirty="0">
                <a:solidFill>
                  <a:srgbClr val="002060"/>
                </a:solidFill>
                <a:latin typeface="Calibri" panose="020F0502020204030204"/>
                <a:cs typeface="Calibri" panose="020F0502020204030204" pitchFamily="34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latin typeface="Calibri" panose="020F0502020204030204"/>
                <a:cs typeface="Calibri" panose="020F0502020204030204" pitchFamily="34" charset="0"/>
              </a:rPr>
              <a:t>một</a:t>
            </a:r>
            <a:r>
              <a:rPr lang="en-US" altLang="en-US" sz="3200" b="1" dirty="0">
                <a:solidFill>
                  <a:srgbClr val="002060"/>
                </a:solidFill>
                <a:latin typeface="Calibri" panose="020F0502020204030204"/>
                <a:cs typeface="Calibri" panose="020F0502020204030204" pitchFamily="34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latin typeface="Calibri" panose="020F0502020204030204"/>
                <a:cs typeface="Calibri" panose="020F0502020204030204" pitchFamily="34" charset="0"/>
              </a:rPr>
              <a:t>bóng</a:t>
            </a:r>
            <a:r>
              <a:rPr lang="en-US" altLang="en-US" sz="3200" b="1" dirty="0">
                <a:solidFill>
                  <a:srgbClr val="002060"/>
                </a:solidFill>
                <a:latin typeface="Calibri" panose="020F0502020204030204"/>
                <a:cs typeface="Calibri" panose="020F0502020204030204" pitchFamily="34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latin typeface="Calibri" panose="020F0502020204030204"/>
                <a:cs typeface="Calibri" panose="020F0502020204030204" pitchFamily="34" charset="0"/>
              </a:rPr>
              <a:t>đèn</a:t>
            </a:r>
            <a:r>
              <a:rPr lang="en-US" altLang="en-US" sz="3200" b="1" dirty="0">
                <a:solidFill>
                  <a:srgbClr val="002060"/>
                </a:solidFill>
                <a:latin typeface="Calibri" panose="020F0502020204030204"/>
                <a:cs typeface="Calibri" panose="020F0502020204030204" pitchFamily="34" charset="0"/>
              </a:rPr>
              <a:t>:</a:t>
            </a:r>
            <a:endParaRPr lang="en-US" altLang="en-US" sz="3200" b="1" baseline="-25000" dirty="0">
              <a:solidFill>
                <a:srgbClr val="002060"/>
              </a:solidFill>
              <a:latin typeface="Calibri" panose="020F0502020204030204"/>
              <a:cs typeface="Calibri" panose="020F0502020204030204" pitchFamily="34" charset="0"/>
            </a:endParaRPr>
          </a:p>
        </p:txBody>
      </p:sp>
      <p:sp>
        <p:nvSpPr>
          <p:cNvPr id="10" name="Text Box 25">
            <a:extLst>
              <a:ext uri="{FF2B5EF4-FFF2-40B4-BE49-F238E27FC236}">
                <a16:creationId xmlns="" xmlns:a16="http://schemas.microsoft.com/office/drawing/2014/main" id="{1C6FEDCA-EF52-F9DE-1D95-877C83B1BEF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42036" y="2274319"/>
            <a:ext cx="5482333" cy="643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76803" tIns="38402" rIns="76803" bIns="38402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hangingPunct="1">
              <a:lnSpc>
                <a:spcPct val="120000"/>
              </a:lnSpc>
              <a:spcBef>
                <a:spcPct val="50000"/>
              </a:spcBef>
              <a:spcAft>
                <a:spcPct val="0"/>
              </a:spcAft>
            </a:pPr>
            <a:r>
              <a:rPr lang="en-US" sz="3200" dirty="0">
                <a:solidFill>
                  <a:srgbClr val="002060"/>
                </a:solidFill>
                <a:latin typeface="Blackadder ITC" panose="04020505050007020D02" pitchFamily="82" charset="0"/>
                <a:cs typeface="Calibri" panose="020F0502020204030204" pitchFamily="34" charset="0"/>
              </a:rPr>
              <a:t>P</a:t>
            </a:r>
            <a:r>
              <a:rPr lang="en-US" sz="32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= UI = 220 . 0,3 = 66 W</a:t>
            </a:r>
            <a:endParaRPr lang="en-US" altLang="en-US" sz="3200" dirty="0">
              <a:solidFill>
                <a:srgbClr val="002060"/>
              </a:solidFill>
              <a:latin typeface="Calibri" panose="020F0502020204030204"/>
              <a:cs typeface="Calibri" panose="020F0502020204030204" pitchFamily="34" charset="0"/>
            </a:endParaRPr>
          </a:p>
        </p:txBody>
      </p:sp>
      <p:sp>
        <p:nvSpPr>
          <p:cNvPr id="120" name="Text Box 25">
            <a:extLst>
              <a:ext uri="{FF2B5EF4-FFF2-40B4-BE49-F238E27FC236}">
                <a16:creationId xmlns="" xmlns:a16="http://schemas.microsoft.com/office/drawing/2014/main" id="{9BC4C5DF-DADF-9704-9280-876C50D6F21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50835" y="3032131"/>
            <a:ext cx="8899568" cy="6291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76803" tIns="38402" rIns="76803" bIns="38402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hangingPunct="1">
              <a:lnSpc>
                <a:spcPct val="120000"/>
              </a:lnSpc>
              <a:spcBef>
                <a:spcPct val="50000"/>
              </a:spcBef>
              <a:spcAft>
                <a:spcPct val="0"/>
              </a:spcAft>
            </a:pPr>
            <a:r>
              <a:rPr lang="vi-VN" altLang="en-US" sz="3200" b="1" dirty="0">
                <a:solidFill>
                  <a:srgbClr val="002060"/>
                </a:solidFill>
                <a:latin typeface="Calibri" panose="020F0502020204030204"/>
                <a:cs typeface="Calibri" panose="020F0502020204030204" pitchFamily="34" charset="0"/>
              </a:rPr>
              <a:t>Năng lượng điện mà bóng đèn tiêu thụ trong 3 h là:</a:t>
            </a:r>
            <a:endParaRPr lang="en-US" altLang="en-US" sz="3200" b="1" baseline="-25000" dirty="0">
              <a:solidFill>
                <a:srgbClr val="002060"/>
              </a:solidFill>
              <a:latin typeface="Calibri" panose="020F0502020204030204"/>
              <a:cs typeface="Calibri" panose="020F0502020204030204" pitchFamily="34" charset="0"/>
            </a:endParaRPr>
          </a:p>
        </p:txBody>
      </p:sp>
      <p:sp>
        <p:nvSpPr>
          <p:cNvPr id="121" name="Text Box 25">
            <a:extLst>
              <a:ext uri="{FF2B5EF4-FFF2-40B4-BE49-F238E27FC236}">
                <a16:creationId xmlns="" xmlns:a16="http://schemas.microsoft.com/office/drawing/2014/main" id="{49430D01-D489-7F4F-AC30-EB7566F4429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24255" y="3815786"/>
            <a:ext cx="7042020" cy="643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76803" tIns="38402" rIns="76803" bIns="38402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hangingPunct="1">
              <a:lnSpc>
                <a:spcPct val="120000"/>
              </a:lnSpc>
              <a:spcBef>
                <a:spcPct val="50000"/>
              </a:spcBef>
              <a:spcAft>
                <a:spcPct val="0"/>
              </a:spcAft>
            </a:pPr>
            <a:r>
              <a:rPr lang="en-US" sz="32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 = </a:t>
            </a:r>
            <a:r>
              <a:rPr lang="en-US" sz="3200" dirty="0">
                <a:solidFill>
                  <a:srgbClr val="002060"/>
                </a:solidFill>
                <a:latin typeface="Blackadder ITC" panose="04020505050007020D02" pitchFamily="82" charset="0"/>
                <a:cs typeface="Calibri" panose="020F0502020204030204" pitchFamily="34" charset="0"/>
              </a:rPr>
              <a:t>P</a:t>
            </a:r>
            <a:r>
              <a:rPr lang="en-US" sz="32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.t = 66 . 3 . 3600 = 712800 J</a:t>
            </a:r>
            <a:endParaRPr lang="en-US" altLang="en-US" sz="3200" dirty="0">
              <a:solidFill>
                <a:srgbClr val="002060"/>
              </a:solidFill>
              <a:latin typeface="Calibri" panose="020F0502020204030204"/>
              <a:cs typeface="Calibri" panose="020F0502020204030204" pitchFamily="34" charset="0"/>
            </a:endParaRPr>
          </a:p>
        </p:txBody>
      </p:sp>
      <p:sp>
        <p:nvSpPr>
          <p:cNvPr id="2" name="Text Box 25">
            <a:extLst>
              <a:ext uri="{FF2B5EF4-FFF2-40B4-BE49-F238E27FC236}">
                <a16:creationId xmlns="" xmlns:a16="http://schemas.microsoft.com/office/drawing/2014/main" id="{D4F8703B-4181-BBA1-3E59-1081A609C83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48238" y="269647"/>
            <a:ext cx="9409215" cy="643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76803" tIns="38402" rIns="76803" bIns="38402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hangingPunct="1">
              <a:lnSpc>
                <a:spcPct val="120000"/>
              </a:lnSpc>
              <a:spcBef>
                <a:spcPct val="50000"/>
              </a:spcBef>
              <a:spcAft>
                <a:spcPct val="0"/>
              </a:spcAft>
            </a:pPr>
            <a:r>
              <a:rPr lang="en-US" altLang="en-US" sz="3200" b="1" dirty="0">
                <a:solidFill>
                  <a:srgbClr val="0F05E1"/>
                </a:solidFill>
                <a:latin typeface="Calibri" panose="020F0502020204030204"/>
                <a:cs typeface="Calibri" panose="020F0502020204030204" pitchFamily="34" charset="0"/>
              </a:rPr>
              <a:t>U = 220 V; I = 0,3 A</a:t>
            </a:r>
            <a:r>
              <a:rPr lang="en-US" altLang="en-US" sz="3200" b="1">
                <a:solidFill>
                  <a:srgbClr val="0F05E1"/>
                </a:solidFill>
                <a:latin typeface="Calibri" panose="020F0502020204030204"/>
                <a:cs typeface="Calibri" panose="020F0502020204030204" pitchFamily="34" charset="0"/>
              </a:rPr>
              <a:t>; t = 3h; </a:t>
            </a:r>
            <a:r>
              <a:rPr lang="en-US" sz="3200" b="1">
                <a:solidFill>
                  <a:srgbClr val="0F05E1"/>
                </a:solidFill>
                <a:latin typeface="Blackadder ITC" panose="04020505050007020D02" pitchFamily="82" charset="0"/>
                <a:cs typeface="Calibri" panose="020F0502020204030204" pitchFamily="34" charset="0"/>
              </a:rPr>
              <a:t>P</a:t>
            </a:r>
            <a:r>
              <a:rPr lang="en-US" sz="3200" b="1">
                <a:solidFill>
                  <a:srgbClr val="0F05E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= ?,</a:t>
            </a:r>
            <a:r>
              <a:rPr lang="en-US" altLang="en-US" sz="3200" b="1">
                <a:solidFill>
                  <a:srgbClr val="0F05E1"/>
                </a:solidFill>
                <a:latin typeface="Calibri" panose="020F0502020204030204"/>
                <a:cs typeface="Calibri" panose="020F0502020204030204" pitchFamily="34" charset="0"/>
              </a:rPr>
              <a:t> W = ?; </a:t>
            </a:r>
            <a:endParaRPr lang="en-US" altLang="en-US" sz="3200" b="1" dirty="0">
              <a:solidFill>
                <a:srgbClr val="0F05E1"/>
              </a:solidFill>
              <a:latin typeface="Calibri" panose="020F0502020204030204"/>
              <a:cs typeface="Calibri" panose="020F0502020204030204" pitchFamily="34" charset="0"/>
            </a:endParaRPr>
          </a:p>
        </p:txBody>
      </p:sp>
      <p:pic>
        <p:nvPicPr>
          <p:cNvPr id="2050" name="Picture 2" descr="Học Tập, Giáo Dục, Trẻ Em, Học Bài, Tải hình PNG 103 - Free.Vector6.com">
            <a:extLst>
              <a:ext uri="{FF2B5EF4-FFF2-40B4-BE49-F238E27FC236}">
                <a16:creationId xmlns="" xmlns:a16="http://schemas.microsoft.com/office/drawing/2014/main" id="{FB3D5FAF-A0E5-7441-B91C-1942855A1B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644" y="4010681"/>
            <a:ext cx="2905428" cy="28473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7650244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/>
      <p:bldP spid="10" grpId="0"/>
      <p:bldP spid="120" grpId="0"/>
      <p:bldP spid="121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15D29B06-51C5-F7BD-F4FB-5F3F5992975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353" y="960004"/>
            <a:ext cx="2170462" cy="2170462"/>
          </a:xfrm>
          <a:prstGeom prst="rect">
            <a:avLst/>
          </a:prstGeom>
        </p:spPr>
      </p:pic>
      <p:sp>
        <p:nvSpPr>
          <p:cNvPr id="2" name="Text Box 6">
            <a:extLst>
              <a:ext uri="{FF2B5EF4-FFF2-40B4-BE49-F238E27FC236}">
                <a16:creationId xmlns="" xmlns:a16="http://schemas.microsoft.com/office/drawing/2014/main" id="{CC8755DC-E215-4347-A12D-2F13332A621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3780" y="112634"/>
            <a:ext cx="8334724" cy="569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76803" tIns="38402" rIns="76803" bIns="38402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altLang="en-US" sz="3200" b="1" dirty="0">
                <a:solidFill>
                  <a:srgbClr val="C00000"/>
                </a:solidFill>
                <a:latin typeface="Fira Sans Extra Condensed Black" panose="020B0A03050000020004" pitchFamily="34" charset="0"/>
                <a:cs typeface="Calibri" panose="020F0502020204030204" pitchFamily="34" charset="0"/>
              </a:rPr>
              <a:t>II. CÔNG SUẤT ĐIỆN</a:t>
            </a:r>
          </a:p>
        </p:txBody>
      </p:sp>
      <p:sp>
        <p:nvSpPr>
          <p:cNvPr id="4" name="Rectangle 36">
            <a:extLst>
              <a:ext uri="{FF2B5EF4-FFF2-40B4-BE49-F238E27FC236}">
                <a16:creationId xmlns="" xmlns:a16="http://schemas.microsoft.com/office/drawing/2014/main" id="{7F55851E-401F-46EC-9A85-AF559E430F8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00700" y="990600"/>
            <a:ext cx="409575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9900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FF33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68686"/>
                  </a:outerShdw>
                </a:effectLst>
              </a14:hiddenEffects>
            </a:ext>
          </a:extLst>
        </p:spPr>
        <p:txBody>
          <a:bodyPr wrap="none" lIns="76803" tIns="38402" rIns="76803" bIns="38402" anchor="ctr"/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en-US" altLang="en-US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24" name="Group 23">
            <a:extLst>
              <a:ext uri="{FF2B5EF4-FFF2-40B4-BE49-F238E27FC236}">
                <a16:creationId xmlns="" xmlns:a16="http://schemas.microsoft.com/office/drawing/2014/main" id="{4EE0EB77-71C2-4C26-BB37-61CC1E8F265E}"/>
              </a:ext>
            </a:extLst>
          </p:cNvPr>
          <p:cNvGrpSpPr/>
          <p:nvPr/>
        </p:nvGrpSpPr>
        <p:grpSpPr>
          <a:xfrm>
            <a:off x="0" y="6735710"/>
            <a:ext cx="12192000" cy="152400"/>
            <a:chOff x="0" y="6705600"/>
            <a:chExt cx="12192000" cy="152400"/>
          </a:xfrm>
        </p:grpSpPr>
        <p:sp>
          <p:nvSpPr>
            <p:cNvPr id="25" name="Rectangle 24">
              <a:extLst>
                <a:ext uri="{FF2B5EF4-FFF2-40B4-BE49-F238E27FC236}">
                  <a16:creationId xmlns="" xmlns:a16="http://schemas.microsoft.com/office/drawing/2014/main" id="{40E465AA-ED70-4471-85AC-7AB7597D692C}"/>
                </a:ext>
              </a:extLst>
            </p:cNvPr>
            <p:cNvSpPr/>
            <p:nvPr/>
          </p:nvSpPr>
          <p:spPr>
            <a:xfrm>
              <a:off x="0" y="6705600"/>
              <a:ext cx="3048000" cy="152400"/>
            </a:xfrm>
            <a:prstGeom prst="rect">
              <a:avLst/>
            </a:prstGeom>
            <a:solidFill>
              <a:srgbClr val="F04D4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26" name="Rectangle 25">
              <a:extLst>
                <a:ext uri="{FF2B5EF4-FFF2-40B4-BE49-F238E27FC236}">
                  <a16:creationId xmlns="" xmlns:a16="http://schemas.microsoft.com/office/drawing/2014/main" id="{D81982B9-F09C-43EA-B7D9-416DA0210D6D}"/>
                </a:ext>
              </a:extLst>
            </p:cNvPr>
            <p:cNvSpPr/>
            <p:nvPr/>
          </p:nvSpPr>
          <p:spPr>
            <a:xfrm>
              <a:off x="3048000" y="6705600"/>
              <a:ext cx="3048000" cy="152400"/>
            </a:xfrm>
            <a:prstGeom prst="rect">
              <a:avLst/>
            </a:prstGeom>
            <a:solidFill>
              <a:srgbClr val="39B28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27" name="Rectangle 26">
              <a:extLst>
                <a:ext uri="{FF2B5EF4-FFF2-40B4-BE49-F238E27FC236}">
                  <a16:creationId xmlns="" xmlns:a16="http://schemas.microsoft.com/office/drawing/2014/main" id="{D999DEFC-2AB1-4AD9-81CA-072ABA1EB75D}"/>
                </a:ext>
              </a:extLst>
            </p:cNvPr>
            <p:cNvSpPr/>
            <p:nvPr/>
          </p:nvSpPr>
          <p:spPr>
            <a:xfrm>
              <a:off x="9144000" y="6705600"/>
              <a:ext cx="3048000" cy="152400"/>
            </a:xfrm>
            <a:prstGeom prst="rect">
              <a:avLst/>
            </a:prstGeom>
            <a:solidFill>
              <a:srgbClr val="FBA62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28" name="Rectangle 27">
              <a:extLst>
                <a:ext uri="{FF2B5EF4-FFF2-40B4-BE49-F238E27FC236}">
                  <a16:creationId xmlns="" xmlns:a16="http://schemas.microsoft.com/office/drawing/2014/main" id="{CE109CF1-B91C-4331-83AF-917146253B8D}"/>
                </a:ext>
              </a:extLst>
            </p:cNvPr>
            <p:cNvSpPr/>
            <p:nvPr/>
          </p:nvSpPr>
          <p:spPr>
            <a:xfrm>
              <a:off x="6096802" y="6705600"/>
              <a:ext cx="3048000" cy="152400"/>
            </a:xfrm>
            <a:prstGeom prst="rect">
              <a:avLst/>
            </a:prstGeom>
            <a:solidFill>
              <a:srgbClr val="4FB1D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</p:grpSp>
      <p:grpSp>
        <p:nvGrpSpPr>
          <p:cNvPr id="33" name="Group 32">
            <a:extLst>
              <a:ext uri="{FF2B5EF4-FFF2-40B4-BE49-F238E27FC236}">
                <a16:creationId xmlns="" xmlns:a16="http://schemas.microsoft.com/office/drawing/2014/main" id="{C5469DCC-D97B-42B4-B764-432C94CEF066}"/>
              </a:ext>
            </a:extLst>
          </p:cNvPr>
          <p:cNvGrpSpPr/>
          <p:nvPr/>
        </p:nvGrpSpPr>
        <p:grpSpPr>
          <a:xfrm>
            <a:off x="11239653" y="238008"/>
            <a:ext cx="660400" cy="660400"/>
            <a:chOff x="6324600" y="-2133600"/>
            <a:chExt cx="1066800" cy="1066800"/>
          </a:xfrm>
        </p:grpSpPr>
        <p:sp>
          <p:nvSpPr>
            <p:cNvPr id="34" name="Oval 33">
              <a:extLst>
                <a:ext uri="{FF2B5EF4-FFF2-40B4-BE49-F238E27FC236}">
                  <a16:creationId xmlns="" xmlns:a16="http://schemas.microsoft.com/office/drawing/2014/main" id="{69B7051E-4D8B-487A-A53B-11533580564F}"/>
                </a:ext>
              </a:extLst>
            </p:cNvPr>
            <p:cNvSpPr/>
            <p:nvPr/>
          </p:nvSpPr>
          <p:spPr>
            <a:xfrm>
              <a:off x="6324600" y="-2133600"/>
              <a:ext cx="533400" cy="533400"/>
            </a:xfrm>
            <a:prstGeom prst="ellipse">
              <a:avLst/>
            </a:prstGeom>
            <a:solidFill>
              <a:srgbClr val="F84A4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>
                <a:solidFill>
                  <a:prstClr val="white"/>
                </a:solidFill>
                <a:latin typeface="#9Slide03 Montserrat ExtraLight" panose="00000300000000000000" pitchFamily="2" charset="0"/>
              </a:endParaRPr>
            </a:p>
          </p:txBody>
        </p:sp>
        <p:sp>
          <p:nvSpPr>
            <p:cNvPr id="35" name="Oval 34">
              <a:extLst>
                <a:ext uri="{FF2B5EF4-FFF2-40B4-BE49-F238E27FC236}">
                  <a16:creationId xmlns="" xmlns:a16="http://schemas.microsoft.com/office/drawing/2014/main" id="{C7FA8BE5-F4EA-4096-A2CB-698530F57670}"/>
                </a:ext>
              </a:extLst>
            </p:cNvPr>
            <p:cNvSpPr/>
            <p:nvPr/>
          </p:nvSpPr>
          <p:spPr>
            <a:xfrm>
              <a:off x="6324600" y="-1600200"/>
              <a:ext cx="533400" cy="533400"/>
            </a:xfrm>
            <a:prstGeom prst="ellipse">
              <a:avLst/>
            </a:prstGeom>
            <a:solidFill>
              <a:srgbClr val="4FB1D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>
                <a:solidFill>
                  <a:prstClr val="white"/>
                </a:solidFill>
                <a:latin typeface="#9Slide03 Montserrat ExtraLight" panose="00000300000000000000" pitchFamily="2" charset="0"/>
              </a:endParaRPr>
            </a:p>
          </p:txBody>
        </p:sp>
        <p:sp>
          <p:nvSpPr>
            <p:cNvPr id="36" name="Oval 35">
              <a:extLst>
                <a:ext uri="{FF2B5EF4-FFF2-40B4-BE49-F238E27FC236}">
                  <a16:creationId xmlns="" xmlns:a16="http://schemas.microsoft.com/office/drawing/2014/main" id="{1EFEFA8E-A7D4-424A-9125-8CFCA85AA7CE}"/>
                </a:ext>
              </a:extLst>
            </p:cNvPr>
            <p:cNvSpPr/>
            <p:nvPr/>
          </p:nvSpPr>
          <p:spPr>
            <a:xfrm>
              <a:off x="6858000" y="-2133600"/>
              <a:ext cx="533400" cy="533400"/>
            </a:xfrm>
            <a:prstGeom prst="ellipse">
              <a:avLst/>
            </a:prstGeom>
            <a:solidFill>
              <a:srgbClr val="39B28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>
                <a:solidFill>
                  <a:prstClr val="white"/>
                </a:solidFill>
                <a:latin typeface="#9Slide03 Montserrat ExtraLight" panose="00000300000000000000" pitchFamily="2" charset="0"/>
              </a:endParaRPr>
            </a:p>
          </p:txBody>
        </p:sp>
        <p:sp>
          <p:nvSpPr>
            <p:cNvPr id="37" name="Oval 36">
              <a:extLst>
                <a:ext uri="{FF2B5EF4-FFF2-40B4-BE49-F238E27FC236}">
                  <a16:creationId xmlns="" xmlns:a16="http://schemas.microsoft.com/office/drawing/2014/main" id="{AC105553-9681-4090-A2C4-155A2AB006C0}"/>
                </a:ext>
              </a:extLst>
            </p:cNvPr>
            <p:cNvSpPr/>
            <p:nvPr/>
          </p:nvSpPr>
          <p:spPr>
            <a:xfrm>
              <a:off x="6858000" y="-1600200"/>
              <a:ext cx="533400" cy="533400"/>
            </a:xfrm>
            <a:prstGeom prst="ellipse">
              <a:avLst/>
            </a:prstGeom>
            <a:solidFill>
              <a:srgbClr val="FBA62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>
                <a:solidFill>
                  <a:prstClr val="white"/>
                </a:solidFill>
                <a:latin typeface="#9Slide03 Montserrat ExtraLight" panose="00000300000000000000" pitchFamily="2" charset="0"/>
              </a:endParaRPr>
            </a:p>
          </p:txBody>
        </p:sp>
      </p:grpSp>
      <p:sp>
        <p:nvSpPr>
          <p:cNvPr id="39" name="Rectangle 26">
            <a:extLst>
              <a:ext uri="{FF2B5EF4-FFF2-40B4-BE49-F238E27FC236}">
                <a16:creationId xmlns="" xmlns:a16="http://schemas.microsoft.com/office/drawing/2014/main" id="{891F3C67-422A-4DFA-A858-21EC3C6F1B33}"/>
              </a:ext>
            </a:extLst>
          </p:cNvPr>
          <p:cNvSpPr/>
          <p:nvPr/>
        </p:nvSpPr>
        <p:spPr>
          <a:xfrm rot="10800000" flipH="1">
            <a:off x="15802222" y="211851"/>
            <a:ext cx="334694" cy="602330"/>
          </a:xfrm>
          <a:prstGeom prst="chevron">
            <a:avLst/>
          </a:prstGeom>
          <a:solidFill>
            <a:srgbClr val="F04D4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#9Slide03 Montserrat ExtraLight" panose="00000300000000000000" pitchFamily="2" charset="0"/>
            </a:endParaRPr>
          </a:p>
        </p:txBody>
      </p:sp>
      <p:sp>
        <p:nvSpPr>
          <p:cNvPr id="40" name="Rectangle 27">
            <a:extLst>
              <a:ext uri="{FF2B5EF4-FFF2-40B4-BE49-F238E27FC236}">
                <a16:creationId xmlns="" xmlns:a16="http://schemas.microsoft.com/office/drawing/2014/main" id="{EA829B0B-4202-46D3-8187-A6BB8081B3A0}"/>
              </a:ext>
            </a:extLst>
          </p:cNvPr>
          <p:cNvSpPr/>
          <p:nvPr/>
        </p:nvSpPr>
        <p:spPr>
          <a:xfrm rot="10800000" flipH="1">
            <a:off x="18814800" y="211851"/>
            <a:ext cx="334694" cy="602330"/>
          </a:xfrm>
          <a:prstGeom prst="chevron">
            <a:avLst/>
          </a:prstGeom>
          <a:solidFill>
            <a:srgbClr val="39B28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#9Slide03 Montserrat ExtraLight" panose="00000300000000000000" pitchFamily="2" charset="0"/>
            </a:endParaRPr>
          </a:p>
        </p:txBody>
      </p:sp>
      <p:sp>
        <p:nvSpPr>
          <p:cNvPr id="41" name="Rectangle 28">
            <a:extLst>
              <a:ext uri="{FF2B5EF4-FFF2-40B4-BE49-F238E27FC236}">
                <a16:creationId xmlns="" xmlns:a16="http://schemas.microsoft.com/office/drawing/2014/main" id="{8E7155DB-8686-4E0A-903C-6626C36D6812}"/>
              </a:ext>
            </a:extLst>
          </p:cNvPr>
          <p:cNvSpPr/>
          <p:nvPr/>
        </p:nvSpPr>
        <p:spPr>
          <a:xfrm rot="10800000" flipH="1">
            <a:off x="22390673" y="211851"/>
            <a:ext cx="334694" cy="602330"/>
          </a:xfrm>
          <a:prstGeom prst="chevron">
            <a:avLst/>
          </a:prstGeom>
          <a:solidFill>
            <a:srgbClr val="FBA62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#9Slide03 Montserrat ExtraLight" panose="00000300000000000000" pitchFamily="2" charset="0"/>
            </a:endParaRPr>
          </a:p>
        </p:txBody>
      </p:sp>
      <p:sp>
        <p:nvSpPr>
          <p:cNvPr id="42" name="Rectangle 29">
            <a:extLst>
              <a:ext uri="{FF2B5EF4-FFF2-40B4-BE49-F238E27FC236}">
                <a16:creationId xmlns="" xmlns:a16="http://schemas.microsoft.com/office/drawing/2014/main" id="{57423950-776C-41DA-860A-3877982218A4}"/>
              </a:ext>
            </a:extLst>
          </p:cNvPr>
          <p:cNvSpPr/>
          <p:nvPr/>
        </p:nvSpPr>
        <p:spPr>
          <a:xfrm rot="10800000" flipH="1">
            <a:off x="20684468" y="211851"/>
            <a:ext cx="334694" cy="602330"/>
          </a:xfrm>
          <a:prstGeom prst="chevron">
            <a:avLst/>
          </a:prstGeom>
          <a:solidFill>
            <a:srgbClr val="4FB1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#9Slide03 Montserrat ExtraLight" panose="00000300000000000000" pitchFamily="2" charset="0"/>
            </a:endParaRPr>
          </a:p>
        </p:txBody>
      </p:sp>
      <p:sp>
        <p:nvSpPr>
          <p:cNvPr id="12" name="Text Box 25">
            <a:extLst>
              <a:ext uri="{FF2B5EF4-FFF2-40B4-BE49-F238E27FC236}">
                <a16:creationId xmlns="" xmlns:a16="http://schemas.microsoft.com/office/drawing/2014/main" id="{8A371298-9C97-95D7-8375-2EAC2B49B74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76131" y="725057"/>
            <a:ext cx="1969091" cy="629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76803" tIns="38402" rIns="76803" bIns="38402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hangingPunct="1">
              <a:lnSpc>
                <a:spcPct val="120000"/>
              </a:lnSpc>
              <a:spcBef>
                <a:spcPct val="50000"/>
              </a:spcBef>
              <a:spcAft>
                <a:spcPct val="0"/>
              </a:spcAft>
              <a:defRPr/>
            </a:pPr>
            <a:r>
              <a:rPr lang="en-US" altLang="en-US" sz="3200" b="1">
                <a:solidFill>
                  <a:srgbClr val="2E353A"/>
                </a:solidFill>
                <a:latin typeface="Fira Sans Extra Condensed Black" panose="020B0A03050000020004" pitchFamily="34" charset="0"/>
                <a:cs typeface="Calibri" panose="020F0502020204030204" pitchFamily="34" charset="0"/>
              </a:rPr>
              <a:t>Ví dụ 2:</a:t>
            </a:r>
            <a:endParaRPr lang="en-US" altLang="en-US" sz="3200" b="1" dirty="0">
              <a:solidFill>
                <a:srgbClr val="2E353A"/>
              </a:solidFill>
              <a:latin typeface="Fira Sans Extra Condensed Black" panose="020B0A03050000020004" pitchFamily="34" charset="0"/>
              <a:cs typeface="Calibri" panose="020F0502020204030204" pitchFamily="34" charset="0"/>
            </a:endParaRPr>
          </a:p>
        </p:txBody>
      </p:sp>
      <p:sp>
        <p:nvSpPr>
          <p:cNvPr id="3" name="Text Box 25">
            <a:extLst>
              <a:ext uri="{FF2B5EF4-FFF2-40B4-BE49-F238E27FC236}">
                <a16:creationId xmlns="" xmlns:a16="http://schemas.microsoft.com/office/drawing/2014/main" id="{61CF75CD-50EF-6232-0251-E7B94E7321B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09046" y="1369414"/>
            <a:ext cx="8760703" cy="15548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76803" tIns="38402" rIns="76803" bIns="38402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vi-VN" altLang="en-US" sz="3200" b="1" dirty="0">
                <a:solidFill>
                  <a:srgbClr val="2E353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Cho đoạn mạch điện AB như hình bên dưới. Biết R</a:t>
            </a:r>
            <a:r>
              <a:rPr lang="vi-VN" altLang="en-US" sz="3200" b="1" baseline="-25000" dirty="0">
                <a:solidFill>
                  <a:srgbClr val="2E353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</a:t>
            </a:r>
            <a:r>
              <a:rPr lang="vi-VN" altLang="en-US" sz="3200" b="1" dirty="0">
                <a:solidFill>
                  <a:srgbClr val="2E353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= 40 </a:t>
            </a:r>
            <a:r>
              <a:rPr lang="el-GR" altLang="en-US" sz="3200" b="1" dirty="0">
                <a:solidFill>
                  <a:srgbClr val="2E353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Ω, </a:t>
            </a:r>
            <a:r>
              <a:rPr lang="vi-VN" altLang="en-US" sz="3200" b="1" dirty="0">
                <a:solidFill>
                  <a:srgbClr val="2E353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</a:t>
            </a:r>
            <a:r>
              <a:rPr lang="vi-VN" altLang="en-US" sz="3200" b="1" baseline="-25000" dirty="0">
                <a:solidFill>
                  <a:srgbClr val="2E353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  <a:r>
              <a:rPr lang="vi-VN" altLang="en-US" sz="3200" b="1" dirty="0">
                <a:solidFill>
                  <a:srgbClr val="2E353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= 60 </a:t>
            </a:r>
            <a:r>
              <a:rPr lang="el-GR" altLang="en-US" sz="3200" b="1" dirty="0">
                <a:solidFill>
                  <a:srgbClr val="2E353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Ω </a:t>
            </a:r>
            <a:r>
              <a:rPr lang="vi-VN" altLang="en-US" sz="3200" b="1" dirty="0">
                <a:solidFill>
                  <a:srgbClr val="2E353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và hiệu điện thế giữa hai đầu đoạn mạch điện là U</a:t>
            </a:r>
            <a:r>
              <a:rPr lang="vi-VN" altLang="en-US" sz="3200" b="1" baseline="-25000" dirty="0">
                <a:solidFill>
                  <a:srgbClr val="2E353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AB</a:t>
            </a:r>
            <a:r>
              <a:rPr lang="vi-VN" altLang="en-US" sz="3200" b="1" dirty="0">
                <a:solidFill>
                  <a:srgbClr val="2E353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= 24 V.</a:t>
            </a:r>
            <a:r>
              <a:rPr lang="en-US" altLang="en-US" sz="3200" b="1" dirty="0">
                <a:solidFill>
                  <a:srgbClr val="2E353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</p:txBody>
      </p:sp>
      <p:sp>
        <p:nvSpPr>
          <p:cNvPr id="11" name="Text Box 25">
            <a:extLst>
              <a:ext uri="{FF2B5EF4-FFF2-40B4-BE49-F238E27FC236}">
                <a16:creationId xmlns="" xmlns:a16="http://schemas.microsoft.com/office/drawing/2014/main" id="{CC59BC00-6A02-AD4A-5CB1-93DBFF27E9A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1225" y="3114723"/>
            <a:ext cx="10728524" cy="14662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76803" tIns="38402" rIns="76803" bIns="38402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hangingPunct="1">
              <a:lnSpc>
                <a:spcPct val="120000"/>
              </a:lnSpc>
              <a:spcBef>
                <a:spcPct val="50000"/>
              </a:spcBef>
              <a:spcAft>
                <a:spcPct val="0"/>
              </a:spcAft>
            </a:pPr>
            <a:r>
              <a:rPr lang="vi-VN" altLang="en-US" sz="3200" b="1" dirty="0">
                <a:solidFill>
                  <a:srgbClr val="2E353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a) Tính điện trở tương đương của đoạn mạch điện AB.</a:t>
            </a:r>
            <a:endParaRPr lang="en-US" altLang="en-US" sz="3200" b="1" dirty="0">
              <a:solidFill>
                <a:srgbClr val="2E353A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eaLnBrk="1" fontAlgn="base" hangingPunct="1">
              <a:lnSpc>
                <a:spcPct val="120000"/>
              </a:lnSpc>
              <a:spcBef>
                <a:spcPct val="50000"/>
              </a:spcBef>
              <a:spcAft>
                <a:spcPct val="0"/>
              </a:spcAft>
            </a:pPr>
            <a:r>
              <a:rPr lang="vi-VN" altLang="en-US" sz="3200" b="1" dirty="0">
                <a:solidFill>
                  <a:srgbClr val="2E353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b) Tính công suất điện của đoạn mạch điện AB.</a:t>
            </a:r>
            <a:r>
              <a:rPr lang="en-US" altLang="en-US" sz="3200" b="1" dirty="0">
                <a:solidFill>
                  <a:srgbClr val="2E353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</p:txBody>
      </p:sp>
      <p:grpSp>
        <p:nvGrpSpPr>
          <p:cNvPr id="104" name="Group 103">
            <a:extLst>
              <a:ext uri="{FF2B5EF4-FFF2-40B4-BE49-F238E27FC236}">
                <a16:creationId xmlns="" xmlns:a16="http://schemas.microsoft.com/office/drawing/2014/main" id="{6ED4CED9-B8B0-F598-AD7F-6D296AC4E8F7}"/>
              </a:ext>
            </a:extLst>
          </p:cNvPr>
          <p:cNvGrpSpPr/>
          <p:nvPr/>
        </p:nvGrpSpPr>
        <p:grpSpPr>
          <a:xfrm>
            <a:off x="2373010" y="4991155"/>
            <a:ext cx="7445980" cy="1295222"/>
            <a:chOff x="2851702" y="4130209"/>
            <a:chExt cx="7445980" cy="1295222"/>
          </a:xfrm>
        </p:grpSpPr>
        <p:grpSp>
          <p:nvGrpSpPr>
            <p:cNvPr id="87" name="Group 86">
              <a:extLst>
                <a:ext uri="{FF2B5EF4-FFF2-40B4-BE49-F238E27FC236}">
                  <a16:creationId xmlns="" xmlns:a16="http://schemas.microsoft.com/office/drawing/2014/main" id="{6807A40B-BC24-3111-D03F-A8F93F6DD6F3}"/>
                </a:ext>
              </a:extLst>
            </p:cNvPr>
            <p:cNvGrpSpPr/>
            <p:nvPr/>
          </p:nvGrpSpPr>
          <p:grpSpPr>
            <a:xfrm>
              <a:off x="2851702" y="4147289"/>
              <a:ext cx="1153132" cy="1267087"/>
              <a:chOff x="3047999" y="4866125"/>
              <a:chExt cx="1153132" cy="1267087"/>
            </a:xfrm>
          </p:grpSpPr>
          <p:sp>
            <p:nvSpPr>
              <p:cNvPr id="13" name="Oval 12">
                <a:extLst>
                  <a:ext uri="{FF2B5EF4-FFF2-40B4-BE49-F238E27FC236}">
                    <a16:creationId xmlns="" xmlns:a16="http://schemas.microsoft.com/office/drawing/2014/main" id="{67F14456-4DFB-E2E1-8388-BE8083DEB4FD}"/>
                  </a:ext>
                </a:extLst>
              </p:cNvPr>
              <p:cNvSpPr/>
              <p:nvPr/>
            </p:nvSpPr>
            <p:spPr>
              <a:xfrm>
                <a:off x="3711028" y="5499576"/>
                <a:ext cx="199460" cy="199460"/>
              </a:xfrm>
              <a:prstGeom prst="ellipse">
                <a:avLst/>
              </a:prstGeom>
              <a:solidFill>
                <a:schemeClr val="tx1"/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defRPr/>
                </a:pPr>
                <a:endParaRPr lang="en-US" sz="2400">
                  <a:solidFill>
                    <a:prstClr val="white"/>
                  </a:solidFill>
                </a:endParaRPr>
              </a:p>
            </p:txBody>
          </p:sp>
          <p:cxnSp>
            <p:nvCxnSpPr>
              <p:cNvPr id="14" name="Straight Connector 13">
                <a:extLst>
                  <a:ext uri="{FF2B5EF4-FFF2-40B4-BE49-F238E27FC236}">
                    <a16:creationId xmlns="" xmlns:a16="http://schemas.microsoft.com/office/drawing/2014/main" id="{C418A2BC-24DE-FABF-DEF1-303450D20363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3608810" y="5342145"/>
                <a:ext cx="425522" cy="518155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7" name="TextBox 16">
                <a:extLst>
                  <a:ext uri="{FF2B5EF4-FFF2-40B4-BE49-F238E27FC236}">
                    <a16:creationId xmlns="" xmlns:a16="http://schemas.microsoft.com/office/drawing/2014/main" id="{D0C11FA9-2AD2-7FDF-6C53-5D5795211A30}"/>
                  </a:ext>
                </a:extLst>
              </p:cNvPr>
              <p:cNvSpPr txBox="1"/>
              <p:nvPr/>
            </p:nvSpPr>
            <p:spPr>
              <a:xfrm>
                <a:off x="3047999" y="5188114"/>
                <a:ext cx="662345" cy="945098"/>
              </a:xfrm>
              <a:prstGeom prst="rect">
                <a:avLst/>
              </a:prstGeom>
              <a:noFill/>
              <a:ln w="28575">
                <a:noFill/>
              </a:ln>
            </p:spPr>
            <p:txBody>
              <a:bodyPr wrap="square">
                <a:spAutoFit/>
              </a:bodyPr>
              <a:lstStyle/>
              <a:p>
                <a:pPr algn="ctr">
                  <a:defRPr/>
                </a:pPr>
                <a:r>
                  <a:rPr lang="en-US" sz="3200" dirty="0">
                    <a:solidFill>
                      <a:prstClr val="black"/>
                    </a:solidFill>
                    <a:cs typeface="Calibri" panose="020F0502020204030204" pitchFamily="34" charset="0"/>
                  </a:rPr>
                  <a:t>A</a:t>
                </a:r>
                <a:endParaRPr lang="vi-VN" sz="3200" dirty="0">
                  <a:solidFill>
                    <a:prstClr val="black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9" name="TextBox 18">
                <a:extLst>
                  <a:ext uri="{FF2B5EF4-FFF2-40B4-BE49-F238E27FC236}">
                    <a16:creationId xmlns="" xmlns:a16="http://schemas.microsoft.com/office/drawing/2014/main" id="{155AE9B0-58BC-9A3D-6260-F3F3551261D4}"/>
                  </a:ext>
                </a:extLst>
              </p:cNvPr>
              <p:cNvSpPr txBox="1"/>
              <p:nvPr/>
            </p:nvSpPr>
            <p:spPr>
              <a:xfrm>
                <a:off x="3470816" y="4866125"/>
                <a:ext cx="730315" cy="523220"/>
              </a:xfrm>
              <a:prstGeom prst="rect">
                <a:avLst/>
              </a:prstGeom>
              <a:noFill/>
              <a:ln w="28575">
                <a:noFill/>
              </a:ln>
            </p:spPr>
            <p:txBody>
              <a:bodyPr wrap="square">
                <a:spAutoFit/>
              </a:bodyPr>
              <a:lstStyle/>
              <a:p>
                <a:pPr algn="ctr">
                  <a:defRPr/>
                </a:pPr>
                <a:r>
                  <a:rPr lang="en-US" sz="2800" dirty="0">
                    <a:solidFill>
                      <a:prstClr val="black"/>
                    </a:solidFill>
                    <a:cs typeface="Calibri" panose="020F0502020204030204" pitchFamily="34" charset="0"/>
                  </a:rPr>
                  <a:t>+</a:t>
                </a:r>
                <a:endParaRPr lang="vi-VN" sz="2800" dirty="0">
                  <a:solidFill>
                    <a:prstClr val="black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grpSp>
          <p:nvGrpSpPr>
            <p:cNvPr id="88" name="Group 87">
              <a:extLst>
                <a:ext uri="{FF2B5EF4-FFF2-40B4-BE49-F238E27FC236}">
                  <a16:creationId xmlns="" xmlns:a16="http://schemas.microsoft.com/office/drawing/2014/main" id="{365461C2-0EB7-C4D2-9DCB-8257E98CDCCF}"/>
                </a:ext>
              </a:extLst>
            </p:cNvPr>
            <p:cNvGrpSpPr/>
            <p:nvPr/>
          </p:nvGrpSpPr>
          <p:grpSpPr>
            <a:xfrm>
              <a:off x="9222933" y="4218723"/>
              <a:ext cx="1074749" cy="1206708"/>
              <a:chOff x="8805197" y="4937559"/>
              <a:chExt cx="1074749" cy="1206708"/>
            </a:xfrm>
          </p:grpSpPr>
          <p:sp>
            <p:nvSpPr>
              <p:cNvPr id="15" name="Oval 14">
                <a:extLst>
                  <a:ext uri="{FF2B5EF4-FFF2-40B4-BE49-F238E27FC236}">
                    <a16:creationId xmlns="" xmlns:a16="http://schemas.microsoft.com/office/drawing/2014/main" id="{B6CAB293-0070-6E85-69F8-389D66763157}"/>
                  </a:ext>
                </a:extLst>
              </p:cNvPr>
              <p:cNvSpPr/>
              <p:nvPr/>
            </p:nvSpPr>
            <p:spPr>
              <a:xfrm>
                <a:off x="9018140" y="5510631"/>
                <a:ext cx="199460" cy="199460"/>
              </a:xfrm>
              <a:prstGeom prst="ellipse">
                <a:avLst/>
              </a:prstGeom>
              <a:solidFill>
                <a:schemeClr val="tx1"/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defRPr/>
                </a:pPr>
                <a:endParaRPr lang="en-US" sz="2400">
                  <a:solidFill>
                    <a:prstClr val="white"/>
                  </a:solidFill>
                </a:endParaRPr>
              </a:p>
            </p:txBody>
          </p:sp>
          <p:cxnSp>
            <p:nvCxnSpPr>
              <p:cNvPr id="16" name="Straight Connector 15">
                <a:extLst>
                  <a:ext uri="{FF2B5EF4-FFF2-40B4-BE49-F238E27FC236}">
                    <a16:creationId xmlns="" xmlns:a16="http://schemas.microsoft.com/office/drawing/2014/main" id="{A67021C3-4DB5-063C-CABC-2A22BE12443E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8915922" y="5353200"/>
                <a:ext cx="425522" cy="518155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8" name="TextBox 17">
                <a:extLst>
                  <a:ext uri="{FF2B5EF4-FFF2-40B4-BE49-F238E27FC236}">
                    <a16:creationId xmlns="" xmlns:a16="http://schemas.microsoft.com/office/drawing/2014/main" id="{79AAC0B6-1250-C8C9-9CEE-19FBF4EFFD40}"/>
                  </a:ext>
                </a:extLst>
              </p:cNvPr>
              <p:cNvSpPr txBox="1"/>
              <p:nvPr/>
            </p:nvSpPr>
            <p:spPr>
              <a:xfrm>
                <a:off x="9217601" y="5199169"/>
                <a:ext cx="662345" cy="945098"/>
              </a:xfrm>
              <a:prstGeom prst="rect">
                <a:avLst/>
              </a:prstGeom>
              <a:noFill/>
              <a:ln w="28575">
                <a:noFill/>
              </a:ln>
            </p:spPr>
            <p:txBody>
              <a:bodyPr wrap="square">
                <a:spAutoFit/>
              </a:bodyPr>
              <a:lstStyle/>
              <a:p>
                <a:pPr algn="ctr">
                  <a:defRPr/>
                </a:pPr>
                <a:r>
                  <a:rPr lang="en-US" sz="3200" dirty="0">
                    <a:solidFill>
                      <a:prstClr val="black"/>
                    </a:solidFill>
                    <a:cs typeface="Calibri" panose="020F0502020204030204" pitchFamily="34" charset="0"/>
                  </a:rPr>
                  <a:t>B</a:t>
                </a:r>
                <a:endParaRPr lang="vi-VN" sz="3200" dirty="0">
                  <a:solidFill>
                    <a:prstClr val="black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20" name="TextBox 19">
                <a:extLst>
                  <a:ext uri="{FF2B5EF4-FFF2-40B4-BE49-F238E27FC236}">
                    <a16:creationId xmlns="" xmlns:a16="http://schemas.microsoft.com/office/drawing/2014/main" id="{6D03D960-B0B2-9BC1-5AC3-B8A6518401FC}"/>
                  </a:ext>
                </a:extLst>
              </p:cNvPr>
              <p:cNvSpPr txBox="1"/>
              <p:nvPr/>
            </p:nvSpPr>
            <p:spPr>
              <a:xfrm>
                <a:off x="8805197" y="4937559"/>
                <a:ext cx="610944" cy="523220"/>
              </a:xfrm>
              <a:prstGeom prst="rect">
                <a:avLst/>
              </a:prstGeom>
              <a:noFill/>
              <a:ln w="28575">
                <a:noFill/>
              </a:ln>
            </p:spPr>
            <p:txBody>
              <a:bodyPr wrap="square">
                <a:spAutoFit/>
              </a:bodyPr>
              <a:lstStyle/>
              <a:p>
                <a:pPr algn="ctr">
                  <a:defRPr/>
                </a:pPr>
                <a:r>
                  <a:rPr lang="en-US" sz="2800" dirty="0">
                    <a:solidFill>
                      <a:prstClr val="black"/>
                    </a:solidFill>
                    <a:cs typeface="Calibri" panose="020F0502020204030204" pitchFamily="34" charset="0"/>
                  </a:rPr>
                  <a:t>-</a:t>
                </a:r>
                <a:endParaRPr lang="vi-VN" sz="2800" dirty="0">
                  <a:solidFill>
                    <a:prstClr val="black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sp>
          <p:nvSpPr>
            <p:cNvPr id="21" name="TextBox 20">
              <a:extLst>
                <a:ext uri="{FF2B5EF4-FFF2-40B4-BE49-F238E27FC236}">
                  <a16:creationId xmlns="" xmlns:a16="http://schemas.microsoft.com/office/drawing/2014/main" id="{8F31243F-1082-5BF5-C048-C9C0605970E7}"/>
                </a:ext>
              </a:extLst>
            </p:cNvPr>
            <p:cNvSpPr txBox="1"/>
            <p:nvPr/>
          </p:nvSpPr>
          <p:spPr>
            <a:xfrm>
              <a:off x="4923914" y="4130209"/>
              <a:ext cx="1224972" cy="523220"/>
            </a:xfrm>
            <a:prstGeom prst="rect">
              <a:avLst/>
            </a:prstGeom>
            <a:noFill/>
            <a:ln w="28575">
              <a:noFill/>
            </a:ln>
          </p:spPr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lang="en-US" sz="2800" b="1" dirty="0">
                  <a:solidFill>
                    <a:prstClr val="black"/>
                  </a:solidFill>
                  <a:cs typeface="Calibri" panose="020F0502020204030204" pitchFamily="34" charset="0"/>
                </a:rPr>
                <a:t>R</a:t>
              </a:r>
              <a:r>
                <a:rPr lang="en-US" sz="2800" b="1" baseline="-25000" dirty="0">
                  <a:solidFill>
                    <a:prstClr val="black"/>
                  </a:solidFill>
                  <a:cs typeface="Calibri" panose="020F0502020204030204" pitchFamily="34" charset="0"/>
                </a:rPr>
                <a:t>1</a:t>
              </a:r>
              <a:endParaRPr lang="vi-VN" sz="2800" b="1" baseline="-250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2" name="TextBox 21">
              <a:extLst>
                <a:ext uri="{FF2B5EF4-FFF2-40B4-BE49-F238E27FC236}">
                  <a16:creationId xmlns="" xmlns:a16="http://schemas.microsoft.com/office/drawing/2014/main" id="{D025D226-8A98-D640-A344-B45A77626FBA}"/>
                </a:ext>
              </a:extLst>
            </p:cNvPr>
            <p:cNvSpPr txBox="1"/>
            <p:nvPr/>
          </p:nvSpPr>
          <p:spPr>
            <a:xfrm>
              <a:off x="6914257" y="4130209"/>
              <a:ext cx="1383377" cy="523220"/>
            </a:xfrm>
            <a:prstGeom prst="rect">
              <a:avLst/>
            </a:prstGeom>
            <a:noFill/>
            <a:ln w="28575">
              <a:noFill/>
            </a:ln>
          </p:spPr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lang="en-US" sz="2800" b="1" dirty="0">
                  <a:solidFill>
                    <a:prstClr val="black"/>
                  </a:solidFill>
                  <a:cs typeface="Calibri" panose="020F0502020204030204" pitchFamily="34" charset="0"/>
                </a:rPr>
                <a:t>R</a:t>
              </a:r>
              <a:r>
                <a:rPr lang="en-US" sz="2800" b="1" baseline="-25000" dirty="0">
                  <a:solidFill>
                    <a:prstClr val="black"/>
                  </a:solidFill>
                  <a:cs typeface="Calibri" panose="020F0502020204030204" pitchFamily="34" charset="0"/>
                </a:rPr>
                <a:t>2</a:t>
              </a:r>
              <a:endParaRPr lang="vi-VN" sz="2800" b="1" baseline="-250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grpSp>
          <p:nvGrpSpPr>
            <p:cNvPr id="23" name="Group 22">
              <a:extLst>
                <a:ext uri="{FF2B5EF4-FFF2-40B4-BE49-F238E27FC236}">
                  <a16:creationId xmlns="" xmlns:a16="http://schemas.microsoft.com/office/drawing/2014/main" id="{F0A3587B-EB36-5196-9AAB-936A983C8B03}"/>
                </a:ext>
              </a:extLst>
            </p:cNvPr>
            <p:cNvGrpSpPr/>
            <p:nvPr/>
          </p:nvGrpSpPr>
          <p:grpSpPr>
            <a:xfrm>
              <a:off x="3909805" y="4734012"/>
              <a:ext cx="2739680" cy="292916"/>
              <a:chOff x="2790263" y="5179162"/>
              <a:chExt cx="1695163" cy="181240"/>
            </a:xfrm>
          </p:grpSpPr>
          <p:cxnSp>
            <p:nvCxnSpPr>
              <p:cNvPr id="29" name="Straight Connector 28">
                <a:extLst>
                  <a:ext uri="{FF2B5EF4-FFF2-40B4-BE49-F238E27FC236}">
                    <a16:creationId xmlns="" xmlns:a16="http://schemas.microsoft.com/office/drawing/2014/main" id="{AA8EFA8D-2610-73E6-0287-067098F408DD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790263" y="5272720"/>
                <a:ext cx="1695163" cy="0"/>
              </a:xfrm>
              <a:prstGeom prst="line">
                <a:avLst/>
              </a:prstGeom>
              <a:noFill/>
              <a:ln w="3810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</p:cxnSp>
          <p:sp>
            <p:nvSpPr>
              <p:cNvPr id="30" name="Rectangle 29">
                <a:extLst>
                  <a:ext uri="{FF2B5EF4-FFF2-40B4-BE49-F238E27FC236}">
                    <a16:creationId xmlns="" xmlns:a16="http://schemas.microsoft.com/office/drawing/2014/main" id="{028EEA5E-A6E8-D859-314C-04E60CC73C1E}"/>
                  </a:ext>
                </a:extLst>
              </p:cNvPr>
              <p:cNvSpPr/>
              <p:nvPr/>
            </p:nvSpPr>
            <p:spPr>
              <a:xfrm>
                <a:off x="3449129" y="5179162"/>
                <a:ext cx="741871" cy="181240"/>
              </a:xfrm>
              <a:prstGeom prst="rect">
                <a:avLst/>
              </a:prstGeom>
              <a:solidFill>
                <a:sysClr val="window" lastClr="FFFFFF"/>
              </a:solidFill>
              <a:ln w="3810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algn="ctr">
                  <a:defRPr/>
                </a:pPr>
                <a:endParaRPr lang="en-US" sz="2400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31" name="Group 30">
              <a:extLst>
                <a:ext uri="{FF2B5EF4-FFF2-40B4-BE49-F238E27FC236}">
                  <a16:creationId xmlns="" xmlns:a16="http://schemas.microsoft.com/office/drawing/2014/main" id="{D796143F-13B7-43F8-EC26-4F1D549F1557}"/>
                </a:ext>
              </a:extLst>
            </p:cNvPr>
            <p:cNvGrpSpPr/>
            <p:nvPr/>
          </p:nvGrpSpPr>
          <p:grpSpPr>
            <a:xfrm>
              <a:off x="6467476" y="4738557"/>
              <a:ext cx="2983547" cy="292916"/>
              <a:chOff x="3073726" y="5179162"/>
              <a:chExt cx="1846055" cy="181240"/>
            </a:xfrm>
          </p:grpSpPr>
          <p:cxnSp>
            <p:nvCxnSpPr>
              <p:cNvPr id="32" name="Straight Connector 31">
                <a:extLst>
                  <a:ext uri="{FF2B5EF4-FFF2-40B4-BE49-F238E27FC236}">
                    <a16:creationId xmlns="" xmlns:a16="http://schemas.microsoft.com/office/drawing/2014/main" id="{E63D0D11-CFBB-84B6-454E-878C4C305D47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073726" y="5272720"/>
                <a:ext cx="1846055" cy="0"/>
              </a:xfrm>
              <a:prstGeom prst="line">
                <a:avLst/>
              </a:prstGeom>
              <a:noFill/>
              <a:ln w="3810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</p:cxnSp>
          <p:sp>
            <p:nvSpPr>
              <p:cNvPr id="38" name="Rectangle 37">
                <a:extLst>
                  <a:ext uri="{FF2B5EF4-FFF2-40B4-BE49-F238E27FC236}">
                    <a16:creationId xmlns="" xmlns:a16="http://schemas.microsoft.com/office/drawing/2014/main" id="{F4EC4997-C4AC-18E8-9DFF-45E139B5051B}"/>
                  </a:ext>
                </a:extLst>
              </p:cNvPr>
              <p:cNvSpPr/>
              <p:nvPr/>
            </p:nvSpPr>
            <p:spPr>
              <a:xfrm>
                <a:off x="3449129" y="5179162"/>
                <a:ext cx="741871" cy="181240"/>
              </a:xfrm>
              <a:prstGeom prst="rect">
                <a:avLst/>
              </a:prstGeom>
              <a:solidFill>
                <a:sysClr val="window" lastClr="FFFFFF"/>
              </a:solidFill>
              <a:ln w="3810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algn="ctr">
                  <a:defRPr/>
                </a:pPr>
                <a:endParaRPr lang="en-US" sz="2400">
                  <a:solidFill>
                    <a:prstClr val="black"/>
                  </a:solidFill>
                </a:endParaRPr>
              </a:p>
            </p:txBody>
          </p:sp>
        </p:grpSp>
        <p:cxnSp>
          <p:nvCxnSpPr>
            <p:cNvPr id="70" name="Straight Connector 69">
              <a:extLst>
                <a:ext uri="{FF2B5EF4-FFF2-40B4-BE49-F238E27FC236}">
                  <a16:creationId xmlns="" xmlns:a16="http://schemas.microsoft.com/office/drawing/2014/main" id="{5E3F1451-DE48-5892-F51A-405A1EE00930}"/>
                </a:ext>
              </a:extLst>
            </p:cNvPr>
            <p:cNvCxnSpPr>
              <a:cxnSpLocks/>
            </p:cNvCxnSpPr>
            <p:nvPr/>
          </p:nvCxnSpPr>
          <p:spPr>
            <a:xfrm>
              <a:off x="3688025" y="4886218"/>
              <a:ext cx="1011773" cy="0"/>
            </a:xfrm>
            <a:prstGeom prst="line">
              <a:avLst/>
            </a:prstGeom>
            <a:noFill/>
            <a:ln w="381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</p:grpSp>
    </p:spTree>
    <p:extLst>
      <p:ext uri="{BB962C8B-B14F-4D97-AF65-F5344CB8AC3E}">
        <p14:creationId xmlns:p14="http://schemas.microsoft.com/office/powerpoint/2010/main" val="151011400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3" grpId="0"/>
      <p:bldP spid="1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-1"/>
            <a:ext cx="12192000" cy="691838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634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993287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: Rounded Corners 6">
            <a:extLst>
              <a:ext uri="{FF2B5EF4-FFF2-40B4-BE49-F238E27FC236}">
                <a16:creationId xmlns="" xmlns:a16="http://schemas.microsoft.com/office/drawing/2014/main" id="{34DCCBCD-AAAC-1F7B-DD76-5B0627C239B6}"/>
              </a:ext>
            </a:extLst>
          </p:cNvPr>
          <p:cNvSpPr/>
          <p:nvPr/>
        </p:nvSpPr>
        <p:spPr>
          <a:xfrm>
            <a:off x="1047751" y="2449639"/>
            <a:ext cx="10522095" cy="4002104"/>
          </a:xfrm>
          <a:prstGeom prst="roundRect">
            <a:avLst/>
          </a:prstGeom>
          <a:solidFill>
            <a:srgbClr val="FFFF9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4" name="Rectangle 36">
            <a:extLst>
              <a:ext uri="{FF2B5EF4-FFF2-40B4-BE49-F238E27FC236}">
                <a16:creationId xmlns="" xmlns:a16="http://schemas.microsoft.com/office/drawing/2014/main" id="{7F55851E-401F-46EC-9A85-AF559E430F8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00700" y="990600"/>
            <a:ext cx="409575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9900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FF33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68686"/>
                  </a:outerShdw>
                </a:effectLst>
              </a14:hiddenEffects>
            </a:ext>
          </a:extLst>
        </p:spPr>
        <p:txBody>
          <a:bodyPr wrap="none" lIns="76803" tIns="38402" rIns="76803" bIns="38402" anchor="ctr"/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en-US" altLang="en-US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24" name="Group 23">
            <a:extLst>
              <a:ext uri="{FF2B5EF4-FFF2-40B4-BE49-F238E27FC236}">
                <a16:creationId xmlns="" xmlns:a16="http://schemas.microsoft.com/office/drawing/2014/main" id="{4EE0EB77-71C2-4C26-BB37-61CC1E8F265E}"/>
              </a:ext>
            </a:extLst>
          </p:cNvPr>
          <p:cNvGrpSpPr/>
          <p:nvPr/>
        </p:nvGrpSpPr>
        <p:grpSpPr>
          <a:xfrm>
            <a:off x="0" y="6735710"/>
            <a:ext cx="12192000" cy="152400"/>
            <a:chOff x="0" y="6705600"/>
            <a:chExt cx="12192000" cy="152400"/>
          </a:xfrm>
        </p:grpSpPr>
        <p:sp>
          <p:nvSpPr>
            <p:cNvPr id="25" name="Rectangle 24">
              <a:extLst>
                <a:ext uri="{FF2B5EF4-FFF2-40B4-BE49-F238E27FC236}">
                  <a16:creationId xmlns="" xmlns:a16="http://schemas.microsoft.com/office/drawing/2014/main" id="{40E465AA-ED70-4471-85AC-7AB7597D692C}"/>
                </a:ext>
              </a:extLst>
            </p:cNvPr>
            <p:cNvSpPr/>
            <p:nvPr/>
          </p:nvSpPr>
          <p:spPr>
            <a:xfrm>
              <a:off x="0" y="6705600"/>
              <a:ext cx="3048000" cy="152400"/>
            </a:xfrm>
            <a:prstGeom prst="rect">
              <a:avLst/>
            </a:prstGeom>
            <a:solidFill>
              <a:srgbClr val="F04D4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26" name="Rectangle 25">
              <a:extLst>
                <a:ext uri="{FF2B5EF4-FFF2-40B4-BE49-F238E27FC236}">
                  <a16:creationId xmlns="" xmlns:a16="http://schemas.microsoft.com/office/drawing/2014/main" id="{D81982B9-F09C-43EA-B7D9-416DA0210D6D}"/>
                </a:ext>
              </a:extLst>
            </p:cNvPr>
            <p:cNvSpPr/>
            <p:nvPr/>
          </p:nvSpPr>
          <p:spPr>
            <a:xfrm>
              <a:off x="3048000" y="6705600"/>
              <a:ext cx="3048000" cy="152400"/>
            </a:xfrm>
            <a:prstGeom prst="rect">
              <a:avLst/>
            </a:prstGeom>
            <a:solidFill>
              <a:srgbClr val="39B28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27" name="Rectangle 26">
              <a:extLst>
                <a:ext uri="{FF2B5EF4-FFF2-40B4-BE49-F238E27FC236}">
                  <a16:creationId xmlns="" xmlns:a16="http://schemas.microsoft.com/office/drawing/2014/main" id="{D999DEFC-2AB1-4AD9-81CA-072ABA1EB75D}"/>
                </a:ext>
              </a:extLst>
            </p:cNvPr>
            <p:cNvSpPr/>
            <p:nvPr/>
          </p:nvSpPr>
          <p:spPr>
            <a:xfrm>
              <a:off x="9144000" y="6705600"/>
              <a:ext cx="3048000" cy="152400"/>
            </a:xfrm>
            <a:prstGeom prst="rect">
              <a:avLst/>
            </a:prstGeom>
            <a:solidFill>
              <a:srgbClr val="FBA62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28" name="Rectangle 27">
              <a:extLst>
                <a:ext uri="{FF2B5EF4-FFF2-40B4-BE49-F238E27FC236}">
                  <a16:creationId xmlns="" xmlns:a16="http://schemas.microsoft.com/office/drawing/2014/main" id="{CE109CF1-B91C-4331-83AF-917146253B8D}"/>
                </a:ext>
              </a:extLst>
            </p:cNvPr>
            <p:cNvSpPr/>
            <p:nvPr/>
          </p:nvSpPr>
          <p:spPr>
            <a:xfrm>
              <a:off x="6096802" y="6705600"/>
              <a:ext cx="3048000" cy="152400"/>
            </a:xfrm>
            <a:prstGeom prst="rect">
              <a:avLst/>
            </a:prstGeom>
            <a:solidFill>
              <a:srgbClr val="4FB1D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</p:grpSp>
      <p:grpSp>
        <p:nvGrpSpPr>
          <p:cNvPr id="33" name="Group 32">
            <a:extLst>
              <a:ext uri="{FF2B5EF4-FFF2-40B4-BE49-F238E27FC236}">
                <a16:creationId xmlns="" xmlns:a16="http://schemas.microsoft.com/office/drawing/2014/main" id="{C5469DCC-D97B-42B4-B764-432C94CEF066}"/>
              </a:ext>
            </a:extLst>
          </p:cNvPr>
          <p:cNvGrpSpPr/>
          <p:nvPr/>
        </p:nvGrpSpPr>
        <p:grpSpPr>
          <a:xfrm>
            <a:off x="11239653" y="238008"/>
            <a:ext cx="660400" cy="660400"/>
            <a:chOff x="6324600" y="-2133600"/>
            <a:chExt cx="1066800" cy="1066800"/>
          </a:xfrm>
        </p:grpSpPr>
        <p:sp>
          <p:nvSpPr>
            <p:cNvPr id="34" name="Oval 33">
              <a:extLst>
                <a:ext uri="{FF2B5EF4-FFF2-40B4-BE49-F238E27FC236}">
                  <a16:creationId xmlns="" xmlns:a16="http://schemas.microsoft.com/office/drawing/2014/main" id="{69B7051E-4D8B-487A-A53B-11533580564F}"/>
                </a:ext>
              </a:extLst>
            </p:cNvPr>
            <p:cNvSpPr/>
            <p:nvPr/>
          </p:nvSpPr>
          <p:spPr>
            <a:xfrm>
              <a:off x="6324600" y="-2133600"/>
              <a:ext cx="533400" cy="533400"/>
            </a:xfrm>
            <a:prstGeom prst="ellipse">
              <a:avLst/>
            </a:prstGeom>
            <a:solidFill>
              <a:srgbClr val="F84A4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>
                <a:solidFill>
                  <a:prstClr val="white"/>
                </a:solidFill>
                <a:latin typeface="#9Slide03 Montserrat ExtraLight" panose="00000300000000000000" pitchFamily="2" charset="0"/>
              </a:endParaRPr>
            </a:p>
          </p:txBody>
        </p:sp>
        <p:sp>
          <p:nvSpPr>
            <p:cNvPr id="35" name="Oval 34">
              <a:extLst>
                <a:ext uri="{FF2B5EF4-FFF2-40B4-BE49-F238E27FC236}">
                  <a16:creationId xmlns="" xmlns:a16="http://schemas.microsoft.com/office/drawing/2014/main" id="{C7FA8BE5-F4EA-4096-A2CB-698530F57670}"/>
                </a:ext>
              </a:extLst>
            </p:cNvPr>
            <p:cNvSpPr/>
            <p:nvPr/>
          </p:nvSpPr>
          <p:spPr>
            <a:xfrm>
              <a:off x="6324600" y="-1600200"/>
              <a:ext cx="533400" cy="533400"/>
            </a:xfrm>
            <a:prstGeom prst="ellipse">
              <a:avLst/>
            </a:prstGeom>
            <a:solidFill>
              <a:srgbClr val="4FB1D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>
                <a:solidFill>
                  <a:prstClr val="white"/>
                </a:solidFill>
                <a:latin typeface="#9Slide03 Montserrat ExtraLight" panose="00000300000000000000" pitchFamily="2" charset="0"/>
              </a:endParaRPr>
            </a:p>
          </p:txBody>
        </p:sp>
        <p:sp>
          <p:nvSpPr>
            <p:cNvPr id="36" name="Oval 35">
              <a:extLst>
                <a:ext uri="{FF2B5EF4-FFF2-40B4-BE49-F238E27FC236}">
                  <a16:creationId xmlns="" xmlns:a16="http://schemas.microsoft.com/office/drawing/2014/main" id="{1EFEFA8E-A7D4-424A-9125-8CFCA85AA7CE}"/>
                </a:ext>
              </a:extLst>
            </p:cNvPr>
            <p:cNvSpPr/>
            <p:nvPr/>
          </p:nvSpPr>
          <p:spPr>
            <a:xfrm>
              <a:off x="6858000" y="-2133600"/>
              <a:ext cx="533400" cy="533400"/>
            </a:xfrm>
            <a:prstGeom prst="ellipse">
              <a:avLst/>
            </a:prstGeom>
            <a:solidFill>
              <a:srgbClr val="39B28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>
                <a:solidFill>
                  <a:prstClr val="white"/>
                </a:solidFill>
                <a:latin typeface="#9Slide03 Montserrat ExtraLight" panose="00000300000000000000" pitchFamily="2" charset="0"/>
              </a:endParaRPr>
            </a:p>
          </p:txBody>
        </p:sp>
        <p:sp>
          <p:nvSpPr>
            <p:cNvPr id="37" name="Oval 36">
              <a:extLst>
                <a:ext uri="{FF2B5EF4-FFF2-40B4-BE49-F238E27FC236}">
                  <a16:creationId xmlns="" xmlns:a16="http://schemas.microsoft.com/office/drawing/2014/main" id="{AC105553-9681-4090-A2C4-155A2AB006C0}"/>
                </a:ext>
              </a:extLst>
            </p:cNvPr>
            <p:cNvSpPr/>
            <p:nvPr/>
          </p:nvSpPr>
          <p:spPr>
            <a:xfrm>
              <a:off x="6858000" y="-1600200"/>
              <a:ext cx="533400" cy="533400"/>
            </a:xfrm>
            <a:prstGeom prst="ellipse">
              <a:avLst/>
            </a:prstGeom>
            <a:solidFill>
              <a:srgbClr val="FBA62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>
                <a:solidFill>
                  <a:prstClr val="white"/>
                </a:solidFill>
                <a:latin typeface="#9Slide03 Montserrat ExtraLight" panose="00000300000000000000" pitchFamily="2" charset="0"/>
              </a:endParaRPr>
            </a:p>
          </p:txBody>
        </p:sp>
      </p:grpSp>
      <p:sp>
        <p:nvSpPr>
          <p:cNvPr id="39" name="Rectangle 26">
            <a:extLst>
              <a:ext uri="{FF2B5EF4-FFF2-40B4-BE49-F238E27FC236}">
                <a16:creationId xmlns="" xmlns:a16="http://schemas.microsoft.com/office/drawing/2014/main" id="{891F3C67-422A-4DFA-A858-21EC3C6F1B33}"/>
              </a:ext>
            </a:extLst>
          </p:cNvPr>
          <p:cNvSpPr/>
          <p:nvPr/>
        </p:nvSpPr>
        <p:spPr>
          <a:xfrm rot="10800000" flipH="1">
            <a:off x="15802222" y="211851"/>
            <a:ext cx="334694" cy="602330"/>
          </a:xfrm>
          <a:prstGeom prst="chevron">
            <a:avLst/>
          </a:prstGeom>
          <a:solidFill>
            <a:srgbClr val="F04D4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#9Slide03 Montserrat ExtraLight" panose="00000300000000000000" pitchFamily="2" charset="0"/>
            </a:endParaRPr>
          </a:p>
        </p:txBody>
      </p:sp>
      <p:sp>
        <p:nvSpPr>
          <p:cNvPr id="40" name="Rectangle 27">
            <a:extLst>
              <a:ext uri="{FF2B5EF4-FFF2-40B4-BE49-F238E27FC236}">
                <a16:creationId xmlns="" xmlns:a16="http://schemas.microsoft.com/office/drawing/2014/main" id="{EA829B0B-4202-46D3-8187-A6BB8081B3A0}"/>
              </a:ext>
            </a:extLst>
          </p:cNvPr>
          <p:cNvSpPr/>
          <p:nvPr/>
        </p:nvSpPr>
        <p:spPr>
          <a:xfrm rot="10800000" flipH="1">
            <a:off x="18814800" y="211851"/>
            <a:ext cx="334694" cy="602330"/>
          </a:xfrm>
          <a:prstGeom prst="chevron">
            <a:avLst/>
          </a:prstGeom>
          <a:solidFill>
            <a:srgbClr val="39B28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#9Slide03 Montserrat ExtraLight" panose="00000300000000000000" pitchFamily="2" charset="0"/>
            </a:endParaRPr>
          </a:p>
        </p:txBody>
      </p:sp>
      <p:sp>
        <p:nvSpPr>
          <p:cNvPr id="41" name="Rectangle 28">
            <a:extLst>
              <a:ext uri="{FF2B5EF4-FFF2-40B4-BE49-F238E27FC236}">
                <a16:creationId xmlns="" xmlns:a16="http://schemas.microsoft.com/office/drawing/2014/main" id="{8E7155DB-8686-4E0A-903C-6626C36D6812}"/>
              </a:ext>
            </a:extLst>
          </p:cNvPr>
          <p:cNvSpPr/>
          <p:nvPr/>
        </p:nvSpPr>
        <p:spPr>
          <a:xfrm rot="10800000" flipH="1">
            <a:off x="22390673" y="211851"/>
            <a:ext cx="334694" cy="602330"/>
          </a:xfrm>
          <a:prstGeom prst="chevron">
            <a:avLst/>
          </a:prstGeom>
          <a:solidFill>
            <a:srgbClr val="FBA62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#9Slide03 Montserrat ExtraLight" panose="00000300000000000000" pitchFamily="2" charset="0"/>
            </a:endParaRPr>
          </a:p>
        </p:txBody>
      </p:sp>
      <p:sp>
        <p:nvSpPr>
          <p:cNvPr id="42" name="Rectangle 29">
            <a:extLst>
              <a:ext uri="{FF2B5EF4-FFF2-40B4-BE49-F238E27FC236}">
                <a16:creationId xmlns="" xmlns:a16="http://schemas.microsoft.com/office/drawing/2014/main" id="{57423950-776C-41DA-860A-3877982218A4}"/>
              </a:ext>
            </a:extLst>
          </p:cNvPr>
          <p:cNvSpPr/>
          <p:nvPr/>
        </p:nvSpPr>
        <p:spPr>
          <a:xfrm rot="10800000" flipH="1">
            <a:off x="20684468" y="211851"/>
            <a:ext cx="334694" cy="602330"/>
          </a:xfrm>
          <a:prstGeom prst="chevron">
            <a:avLst/>
          </a:prstGeom>
          <a:solidFill>
            <a:srgbClr val="4FB1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#9Slide03 Montserrat ExtraLight" panose="00000300000000000000" pitchFamily="2" charset="0"/>
            </a:endParaRPr>
          </a:p>
        </p:txBody>
      </p:sp>
      <p:sp>
        <p:nvSpPr>
          <p:cNvPr id="9" name="Text Box 25">
            <a:extLst>
              <a:ext uri="{FF2B5EF4-FFF2-40B4-BE49-F238E27FC236}">
                <a16:creationId xmlns="" xmlns:a16="http://schemas.microsoft.com/office/drawing/2014/main" id="{51373A57-F96C-65F8-B140-B76B9B83C57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13226" y="2627592"/>
            <a:ext cx="3782402" cy="6291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76803" tIns="38402" rIns="76803" bIns="38402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hangingPunct="1">
              <a:lnSpc>
                <a:spcPct val="120000"/>
              </a:lnSpc>
              <a:spcBef>
                <a:spcPct val="50000"/>
              </a:spcBef>
              <a:spcAft>
                <a:spcPct val="0"/>
              </a:spcAft>
              <a:defRPr/>
            </a:pPr>
            <a:r>
              <a:rPr lang="en-US" altLang="en-US" sz="3200" b="1" dirty="0">
                <a:solidFill>
                  <a:srgbClr val="002060"/>
                </a:solidFill>
                <a:latin typeface="Calibri" panose="020F0502020204030204"/>
                <a:cs typeface="Calibri" panose="020F0502020204030204" pitchFamily="34" charset="0"/>
              </a:rPr>
              <a:t>a. R</a:t>
            </a:r>
            <a:r>
              <a:rPr lang="en-US" altLang="en-US" sz="3200" b="1" baseline="-25000" dirty="0">
                <a:solidFill>
                  <a:srgbClr val="002060"/>
                </a:solidFill>
                <a:latin typeface="Calibri" panose="020F0502020204030204"/>
                <a:cs typeface="Calibri" panose="020F0502020204030204" pitchFamily="34" charset="0"/>
              </a:rPr>
              <a:t>1</a:t>
            </a:r>
            <a:r>
              <a:rPr lang="en-US" altLang="en-US" sz="3200" b="1" dirty="0">
                <a:solidFill>
                  <a:srgbClr val="002060"/>
                </a:solidFill>
                <a:latin typeface="Calibri" panose="020F0502020204030204"/>
                <a:cs typeface="Calibri" panose="020F0502020204030204" pitchFamily="34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latin typeface="Calibri" panose="020F0502020204030204"/>
                <a:cs typeface="Calibri" panose="020F0502020204030204" pitchFamily="34" charset="0"/>
              </a:rPr>
              <a:t>nối</a:t>
            </a:r>
            <a:r>
              <a:rPr lang="en-US" altLang="en-US" sz="3200" b="1" dirty="0">
                <a:solidFill>
                  <a:srgbClr val="002060"/>
                </a:solidFill>
                <a:latin typeface="Calibri" panose="020F0502020204030204"/>
                <a:cs typeface="Calibri" panose="020F0502020204030204" pitchFamily="34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latin typeface="Calibri" panose="020F0502020204030204"/>
                <a:cs typeface="Calibri" panose="020F0502020204030204" pitchFamily="34" charset="0"/>
              </a:rPr>
              <a:t>tiếp</a:t>
            </a:r>
            <a:r>
              <a:rPr lang="en-US" altLang="en-US" sz="3200" b="1" dirty="0">
                <a:solidFill>
                  <a:srgbClr val="002060"/>
                </a:solidFill>
                <a:latin typeface="Calibri" panose="020F0502020204030204"/>
                <a:cs typeface="Calibri" panose="020F0502020204030204" pitchFamily="34" charset="0"/>
              </a:rPr>
              <a:t> R</a:t>
            </a:r>
            <a:r>
              <a:rPr lang="en-US" altLang="en-US" sz="3200" b="1" baseline="-25000" dirty="0">
                <a:solidFill>
                  <a:srgbClr val="002060"/>
                </a:solidFill>
                <a:latin typeface="Calibri" panose="020F0502020204030204"/>
                <a:cs typeface="Calibri" panose="020F0502020204030204" pitchFamily="34" charset="0"/>
              </a:rPr>
              <a:t>2</a:t>
            </a:r>
          </a:p>
        </p:txBody>
      </p:sp>
      <p:sp>
        <p:nvSpPr>
          <p:cNvPr id="10" name="Text Box 25">
            <a:extLst>
              <a:ext uri="{FF2B5EF4-FFF2-40B4-BE49-F238E27FC236}">
                <a16:creationId xmlns="" xmlns:a16="http://schemas.microsoft.com/office/drawing/2014/main" id="{1C6FEDCA-EF52-F9DE-1D95-877C83B1BEF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69108" y="3411247"/>
            <a:ext cx="5482333" cy="6291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76803" tIns="38402" rIns="76803" bIns="38402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hangingPunct="1">
              <a:lnSpc>
                <a:spcPct val="120000"/>
              </a:lnSpc>
              <a:spcBef>
                <a:spcPct val="50000"/>
              </a:spcBef>
              <a:spcAft>
                <a:spcPct val="0"/>
              </a:spcAft>
            </a:pPr>
            <a:r>
              <a:rPr lang="en-US" altLang="en-US" sz="3200" dirty="0">
                <a:solidFill>
                  <a:srgbClr val="002060"/>
                </a:solidFill>
                <a:latin typeface="Calibri" panose="020F0502020204030204"/>
                <a:cs typeface="Calibri" panose="020F0502020204030204" pitchFamily="34" charset="0"/>
              </a:rPr>
              <a:t>R</a:t>
            </a:r>
            <a:r>
              <a:rPr lang="en-US" altLang="en-US" sz="3200" baseline="-25000" dirty="0">
                <a:solidFill>
                  <a:srgbClr val="002060"/>
                </a:solidFill>
                <a:latin typeface="Calibri" panose="020F0502020204030204"/>
                <a:cs typeface="Calibri" panose="020F0502020204030204" pitchFamily="34" charset="0"/>
              </a:rPr>
              <a:t>AB</a:t>
            </a:r>
            <a:r>
              <a:rPr lang="en-US" altLang="en-US" sz="3200" dirty="0">
                <a:solidFill>
                  <a:srgbClr val="002060"/>
                </a:solidFill>
                <a:latin typeface="Calibri" panose="020F0502020204030204"/>
                <a:cs typeface="Calibri" panose="020F0502020204030204" pitchFamily="34" charset="0"/>
              </a:rPr>
              <a:t> = R</a:t>
            </a:r>
            <a:r>
              <a:rPr lang="en-US" altLang="en-US" sz="3200" baseline="-25000" dirty="0">
                <a:solidFill>
                  <a:srgbClr val="002060"/>
                </a:solidFill>
                <a:latin typeface="Calibri" panose="020F0502020204030204"/>
                <a:cs typeface="Calibri" panose="020F0502020204030204" pitchFamily="34" charset="0"/>
              </a:rPr>
              <a:t>1</a:t>
            </a:r>
            <a:r>
              <a:rPr lang="en-US" altLang="en-US" sz="3200" dirty="0">
                <a:solidFill>
                  <a:srgbClr val="002060"/>
                </a:solidFill>
                <a:latin typeface="Calibri" panose="020F0502020204030204"/>
                <a:cs typeface="Calibri" panose="020F0502020204030204" pitchFamily="34" charset="0"/>
              </a:rPr>
              <a:t> +R</a:t>
            </a:r>
            <a:r>
              <a:rPr lang="en-US" altLang="en-US" sz="3200" baseline="-25000" dirty="0">
                <a:solidFill>
                  <a:srgbClr val="002060"/>
                </a:solidFill>
                <a:latin typeface="Calibri" panose="020F0502020204030204"/>
                <a:cs typeface="Calibri" panose="020F0502020204030204" pitchFamily="34" charset="0"/>
              </a:rPr>
              <a:t>2</a:t>
            </a:r>
            <a:r>
              <a:rPr lang="en-US" altLang="en-US" sz="3200" dirty="0">
                <a:solidFill>
                  <a:srgbClr val="002060"/>
                </a:solidFill>
                <a:latin typeface="Calibri" panose="020F0502020204030204"/>
                <a:cs typeface="Calibri" panose="020F0502020204030204" pitchFamily="34" charset="0"/>
              </a:rPr>
              <a:t> = 40 + 60 = 100 </a:t>
            </a:r>
            <a:r>
              <a:rPr lang="el-GR" altLang="en-US" sz="3200" dirty="0">
                <a:solidFill>
                  <a:srgbClr val="002060"/>
                </a:solidFill>
                <a:latin typeface="Calibri" panose="020F0502020204030204"/>
                <a:cs typeface="Calibri" panose="020F0502020204030204" pitchFamily="34" charset="0"/>
              </a:rPr>
              <a:t>Ω</a:t>
            </a:r>
            <a:endParaRPr lang="en-US" altLang="en-US" sz="3200" dirty="0">
              <a:solidFill>
                <a:srgbClr val="002060"/>
              </a:solidFill>
              <a:latin typeface="Calibri" panose="020F0502020204030204"/>
              <a:cs typeface="Calibri" panose="020F0502020204030204" pitchFamily="34" charset="0"/>
            </a:endParaRPr>
          </a:p>
        </p:txBody>
      </p:sp>
      <p:sp>
        <p:nvSpPr>
          <p:cNvPr id="105" name="Text Box 25">
            <a:extLst>
              <a:ext uri="{FF2B5EF4-FFF2-40B4-BE49-F238E27FC236}">
                <a16:creationId xmlns="" xmlns:a16="http://schemas.microsoft.com/office/drawing/2014/main" id="{24C4FFEB-18EC-F0A8-230A-FB4A69DF2F8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43604" y="243426"/>
            <a:ext cx="9409215" cy="643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76803" tIns="38402" rIns="76803" bIns="38402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hangingPunct="1">
              <a:lnSpc>
                <a:spcPct val="120000"/>
              </a:lnSpc>
              <a:spcBef>
                <a:spcPct val="50000"/>
              </a:spcBef>
              <a:spcAft>
                <a:spcPct val="0"/>
              </a:spcAft>
            </a:pPr>
            <a:r>
              <a:rPr lang="vi-VN" altLang="en-US" sz="32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</a:t>
            </a:r>
            <a:r>
              <a:rPr lang="vi-VN" altLang="en-US" sz="3200" b="1" baseline="-25000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</a:t>
            </a:r>
            <a:r>
              <a:rPr lang="vi-VN" altLang="en-US" sz="32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= 40 </a:t>
            </a:r>
            <a:r>
              <a:rPr lang="el-GR" altLang="en-US" sz="3200" b="1" dirty="0">
                <a:solidFill>
                  <a:srgbClr val="C00000"/>
                </a:solidFill>
                <a:latin typeface="Calibri" panose="020F0502020204030204"/>
                <a:cs typeface="Calibri" panose="020F0502020204030204" pitchFamily="34" charset="0"/>
              </a:rPr>
              <a:t>Ω</a:t>
            </a:r>
            <a:r>
              <a:rPr lang="en-US" altLang="en-US" sz="3200" b="1" dirty="0">
                <a:solidFill>
                  <a:srgbClr val="C00000"/>
                </a:solidFill>
                <a:latin typeface="Calibri" panose="020F0502020204030204"/>
                <a:cs typeface="Calibri" panose="020F0502020204030204" pitchFamily="34" charset="0"/>
              </a:rPr>
              <a:t>;</a:t>
            </a:r>
            <a:r>
              <a:rPr lang="el-GR" altLang="en-US" sz="3200" b="1" dirty="0">
                <a:solidFill>
                  <a:srgbClr val="C00000"/>
                </a:solidFill>
                <a:latin typeface="Calibri" panose="020F0502020204030204"/>
                <a:cs typeface="Calibri" panose="020F0502020204030204" pitchFamily="34" charset="0"/>
              </a:rPr>
              <a:t> </a:t>
            </a:r>
            <a:r>
              <a:rPr lang="vi-VN" altLang="en-US" sz="32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</a:t>
            </a:r>
            <a:r>
              <a:rPr lang="en-US" altLang="en-US" sz="3200" b="1" baseline="-25000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  <a:r>
              <a:rPr lang="vi-VN" altLang="en-US" sz="32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= </a:t>
            </a:r>
            <a:r>
              <a:rPr lang="en-US" altLang="en-US" sz="32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6</a:t>
            </a:r>
            <a:r>
              <a:rPr lang="vi-VN" altLang="en-US" sz="32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0 </a:t>
            </a:r>
            <a:r>
              <a:rPr lang="el-GR" altLang="en-US" sz="3200" b="1" dirty="0">
                <a:solidFill>
                  <a:srgbClr val="C00000"/>
                </a:solidFill>
                <a:latin typeface="Calibri" panose="020F0502020204030204"/>
                <a:cs typeface="Calibri" panose="020F0502020204030204" pitchFamily="34" charset="0"/>
              </a:rPr>
              <a:t>Ω</a:t>
            </a:r>
            <a:r>
              <a:rPr lang="en-US" altLang="en-US" sz="3200" b="1" dirty="0">
                <a:solidFill>
                  <a:srgbClr val="C00000"/>
                </a:solidFill>
                <a:latin typeface="Calibri" panose="020F0502020204030204"/>
                <a:cs typeface="Calibri" panose="020F0502020204030204" pitchFamily="34" charset="0"/>
              </a:rPr>
              <a:t>; U</a:t>
            </a:r>
            <a:r>
              <a:rPr lang="en-US" altLang="en-US" sz="3200" b="1" baseline="-25000" dirty="0">
                <a:solidFill>
                  <a:srgbClr val="C00000"/>
                </a:solidFill>
                <a:latin typeface="Calibri" panose="020F0502020204030204"/>
                <a:cs typeface="Calibri" panose="020F0502020204030204" pitchFamily="34" charset="0"/>
              </a:rPr>
              <a:t>AB</a:t>
            </a:r>
            <a:r>
              <a:rPr lang="en-US" altLang="en-US" sz="3200" b="1" dirty="0">
                <a:solidFill>
                  <a:srgbClr val="C00000"/>
                </a:solidFill>
                <a:latin typeface="Calibri" panose="020F0502020204030204"/>
                <a:cs typeface="Calibri" panose="020F0502020204030204" pitchFamily="34" charset="0"/>
              </a:rPr>
              <a:t> = 24 V; R</a:t>
            </a:r>
            <a:r>
              <a:rPr lang="en-US" altLang="en-US" sz="3200" b="1" baseline="-25000" dirty="0">
                <a:solidFill>
                  <a:srgbClr val="C00000"/>
                </a:solidFill>
                <a:latin typeface="Calibri" panose="020F0502020204030204"/>
                <a:cs typeface="Calibri" panose="020F0502020204030204" pitchFamily="34" charset="0"/>
              </a:rPr>
              <a:t>AB</a:t>
            </a:r>
            <a:r>
              <a:rPr lang="en-US" altLang="en-US" sz="3200" b="1" dirty="0">
                <a:solidFill>
                  <a:srgbClr val="C00000"/>
                </a:solidFill>
                <a:latin typeface="Calibri" panose="020F0502020204030204"/>
                <a:cs typeface="Calibri" panose="020F0502020204030204" pitchFamily="34" charset="0"/>
              </a:rPr>
              <a:t> = ?; </a:t>
            </a:r>
            <a:r>
              <a:rPr lang="en-US" sz="3200" b="1" dirty="0">
                <a:solidFill>
                  <a:srgbClr val="C00000"/>
                </a:solidFill>
                <a:latin typeface="Blackadder ITC" panose="04020505050007020D02" pitchFamily="82" charset="0"/>
                <a:cs typeface="Calibri" panose="020F0502020204030204" pitchFamily="34" charset="0"/>
              </a:rPr>
              <a:t>P</a:t>
            </a:r>
            <a:r>
              <a:rPr lang="en-US" sz="3200" b="1" baseline="-25000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AB</a:t>
            </a:r>
            <a:r>
              <a:rPr lang="en-US" sz="32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= ?</a:t>
            </a:r>
            <a:endParaRPr lang="en-US" altLang="en-US" sz="3200" b="1" dirty="0">
              <a:solidFill>
                <a:srgbClr val="C00000"/>
              </a:solidFill>
              <a:latin typeface="Calibri" panose="020F0502020204030204"/>
              <a:cs typeface="Calibri" panose="020F0502020204030204" pitchFamily="34" charset="0"/>
            </a:endParaRPr>
          </a:p>
        </p:txBody>
      </p:sp>
      <p:grpSp>
        <p:nvGrpSpPr>
          <p:cNvPr id="99" name="Group 98">
            <a:extLst>
              <a:ext uri="{FF2B5EF4-FFF2-40B4-BE49-F238E27FC236}">
                <a16:creationId xmlns="" xmlns:a16="http://schemas.microsoft.com/office/drawing/2014/main" id="{09150281-C398-2FE1-906E-6EDF1B373051}"/>
              </a:ext>
            </a:extLst>
          </p:cNvPr>
          <p:cNvGrpSpPr/>
          <p:nvPr/>
        </p:nvGrpSpPr>
        <p:grpSpPr>
          <a:xfrm>
            <a:off x="2318094" y="1006596"/>
            <a:ext cx="7445980" cy="1295222"/>
            <a:chOff x="2851702" y="4130209"/>
            <a:chExt cx="7445980" cy="1295222"/>
          </a:xfrm>
        </p:grpSpPr>
        <p:grpSp>
          <p:nvGrpSpPr>
            <p:cNvPr id="100" name="Group 99">
              <a:extLst>
                <a:ext uri="{FF2B5EF4-FFF2-40B4-BE49-F238E27FC236}">
                  <a16:creationId xmlns="" xmlns:a16="http://schemas.microsoft.com/office/drawing/2014/main" id="{22B48731-CCD8-64D8-A9CA-9870D0F8C627}"/>
                </a:ext>
              </a:extLst>
            </p:cNvPr>
            <p:cNvGrpSpPr/>
            <p:nvPr/>
          </p:nvGrpSpPr>
          <p:grpSpPr>
            <a:xfrm>
              <a:off x="2851702" y="4147289"/>
              <a:ext cx="1153132" cy="1267087"/>
              <a:chOff x="3047999" y="4866125"/>
              <a:chExt cx="1153132" cy="1267087"/>
            </a:xfrm>
          </p:grpSpPr>
          <p:sp>
            <p:nvSpPr>
              <p:cNvPr id="116" name="Oval 115">
                <a:extLst>
                  <a:ext uri="{FF2B5EF4-FFF2-40B4-BE49-F238E27FC236}">
                    <a16:creationId xmlns="" xmlns:a16="http://schemas.microsoft.com/office/drawing/2014/main" id="{CCB6D293-C084-6C22-96C5-3935EA42ABE9}"/>
                  </a:ext>
                </a:extLst>
              </p:cNvPr>
              <p:cNvSpPr/>
              <p:nvPr/>
            </p:nvSpPr>
            <p:spPr>
              <a:xfrm>
                <a:off x="3711028" y="5499576"/>
                <a:ext cx="199460" cy="199460"/>
              </a:xfrm>
              <a:prstGeom prst="ellipse">
                <a:avLst/>
              </a:prstGeom>
              <a:solidFill>
                <a:schemeClr val="tx1"/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defRPr/>
                </a:pPr>
                <a:endParaRPr lang="en-US" sz="2400">
                  <a:solidFill>
                    <a:prstClr val="white"/>
                  </a:solidFill>
                </a:endParaRPr>
              </a:p>
            </p:txBody>
          </p:sp>
          <p:cxnSp>
            <p:nvCxnSpPr>
              <p:cNvPr id="117" name="Straight Connector 116">
                <a:extLst>
                  <a:ext uri="{FF2B5EF4-FFF2-40B4-BE49-F238E27FC236}">
                    <a16:creationId xmlns="" xmlns:a16="http://schemas.microsoft.com/office/drawing/2014/main" id="{0A85D4F7-B1E2-0B2B-B5BA-67E53914057B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3608810" y="5342145"/>
                <a:ext cx="425522" cy="518155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18" name="TextBox 117">
                <a:extLst>
                  <a:ext uri="{FF2B5EF4-FFF2-40B4-BE49-F238E27FC236}">
                    <a16:creationId xmlns="" xmlns:a16="http://schemas.microsoft.com/office/drawing/2014/main" id="{FBBF188D-D37E-3084-006A-80ADB4D99587}"/>
                  </a:ext>
                </a:extLst>
              </p:cNvPr>
              <p:cNvSpPr txBox="1"/>
              <p:nvPr/>
            </p:nvSpPr>
            <p:spPr>
              <a:xfrm>
                <a:off x="3047999" y="5188114"/>
                <a:ext cx="662345" cy="945098"/>
              </a:xfrm>
              <a:prstGeom prst="rect">
                <a:avLst/>
              </a:prstGeom>
              <a:noFill/>
              <a:ln w="28575">
                <a:noFill/>
              </a:ln>
            </p:spPr>
            <p:txBody>
              <a:bodyPr wrap="square">
                <a:spAutoFit/>
              </a:bodyPr>
              <a:lstStyle/>
              <a:p>
                <a:pPr algn="ctr">
                  <a:defRPr/>
                </a:pPr>
                <a:r>
                  <a:rPr lang="en-US" sz="3200" dirty="0">
                    <a:solidFill>
                      <a:prstClr val="black"/>
                    </a:solidFill>
                    <a:cs typeface="Calibri" panose="020F0502020204030204" pitchFamily="34" charset="0"/>
                  </a:rPr>
                  <a:t>A</a:t>
                </a:r>
                <a:endParaRPr lang="vi-VN" sz="3200" dirty="0">
                  <a:solidFill>
                    <a:prstClr val="black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19" name="TextBox 118">
                <a:extLst>
                  <a:ext uri="{FF2B5EF4-FFF2-40B4-BE49-F238E27FC236}">
                    <a16:creationId xmlns="" xmlns:a16="http://schemas.microsoft.com/office/drawing/2014/main" id="{7476D973-9B76-6062-E3DB-EB3D284A5612}"/>
                  </a:ext>
                </a:extLst>
              </p:cNvPr>
              <p:cNvSpPr txBox="1"/>
              <p:nvPr/>
            </p:nvSpPr>
            <p:spPr>
              <a:xfrm>
                <a:off x="3470816" y="4866125"/>
                <a:ext cx="730315" cy="523220"/>
              </a:xfrm>
              <a:prstGeom prst="rect">
                <a:avLst/>
              </a:prstGeom>
              <a:noFill/>
              <a:ln w="28575">
                <a:noFill/>
              </a:ln>
            </p:spPr>
            <p:txBody>
              <a:bodyPr wrap="square">
                <a:spAutoFit/>
              </a:bodyPr>
              <a:lstStyle/>
              <a:p>
                <a:pPr algn="ctr">
                  <a:defRPr/>
                </a:pPr>
                <a:r>
                  <a:rPr lang="en-US" sz="2800" dirty="0">
                    <a:solidFill>
                      <a:prstClr val="black"/>
                    </a:solidFill>
                    <a:cs typeface="Calibri" panose="020F0502020204030204" pitchFamily="34" charset="0"/>
                  </a:rPr>
                  <a:t>+</a:t>
                </a:r>
                <a:endParaRPr lang="vi-VN" sz="2800" dirty="0">
                  <a:solidFill>
                    <a:prstClr val="black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grpSp>
          <p:nvGrpSpPr>
            <p:cNvPr id="101" name="Group 100">
              <a:extLst>
                <a:ext uri="{FF2B5EF4-FFF2-40B4-BE49-F238E27FC236}">
                  <a16:creationId xmlns="" xmlns:a16="http://schemas.microsoft.com/office/drawing/2014/main" id="{57AFAE72-F1C4-9CE6-90C9-7D31DD0B35A9}"/>
                </a:ext>
              </a:extLst>
            </p:cNvPr>
            <p:cNvGrpSpPr/>
            <p:nvPr/>
          </p:nvGrpSpPr>
          <p:grpSpPr>
            <a:xfrm>
              <a:off x="9222933" y="4218723"/>
              <a:ext cx="1074749" cy="1206708"/>
              <a:chOff x="8805197" y="4937559"/>
              <a:chExt cx="1074749" cy="1206708"/>
            </a:xfrm>
          </p:grpSpPr>
          <p:sp>
            <p:nvSpPr>
              <p:cNvPr id="112" name="Oval 111">
                <a:extLst>
                  <a:ext uri="{FF2B5EF4-FFF2-40B4-BE49-F238E27FC236}">
                    <a16:creationId xmlns="" xmlns:a16="http://schemas.microsoft.com/office/drawing/2014/main" id="{F6BDBDC4-2457-B21A-F801-FFF4EFDE26FB}"/>
                  </a:ext>
                </a:extLst>
              </p:cNvPr>
              <p:cNvSpPr/>
              <p:nvPr/>
            </p:nvSpPr>
            <p:spPr>
              <a:xfrm>
                <a:off x="9018140" y="5510631"/>
                <a:ext cx="199460" cy="199460"/>
              </a:xfrm>
              <a:prstGeom prst="ellipse">
                <a:avLst/>
              </a:prstGeom>
              <a:solidFill>
                <a:schemeClr val="tx1"/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defRPr/>
                </a:pPr>
                <a:endParaRPr lang="en-US" sz="2400">
                  <a:solidFill>
                    <a:prstClr val="white"/>
                  </a:solidFill>
                </a:endParaRPr>
              </a:p>
            </p:txBody>
          </p:sp>
          <p:cxnSp>
            <p:nvCxnSpPr>
              <p:cNvPr id="113" name="Straight Connector 112">
                <a:extLst>
                  <a:ext uri="{FF2B5EF4-FFF2-40B4-BE49-F238E27FC236}">
                    <a16:creationId xmlns="" xmlns:a16="http://schemas.microsoft.com/office/drawing/2014/main" id="{54EC2864-4551-706F-A171-31856035DE90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8915922" y="5353200"/>
                <a:ext cx="425522" cy="518155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14" name="TextBox 113">
                <a:extLst>
                  <a:ext uri="{FF2B5EF4-FFF2-40B4-BE49-F238E27FC236}">
                    <a16:creationId xmlns="" xmlns:a16="http://schemas.microsoft.com/office/drawing/2014/main" id="{624CEA0C-4762-2043-6866-2BF0FCED13E0}"/>
                  </a:ext>
                </a:extLst>
              </p:cNvPr>
              <p:cNvSpPr txBox="1"/>
              <p:nvPr/>
            </p:nvSpPr>
            <p:spPr>
              <a:xfrm>
                <a:off x="9217601" y="5199169"/>
                <a:ext cx="662345" cy="945098"/>
              </a:xfrm>
              <a:prstGeom prst="rect">
                <a:avLst/>
              </a:prstGeom>
              <a:noFill/>
              <a:ln w="28575">
                <a:noFill/>
              </a:ln>
            </p:spPr>
            <p:txBody>
              <a:bodyPr wrap="square">
                <a:spAutoFit/>
              </a:bodyPr>
              <a:lstStyle/>
              <a:p>
                <a:pPr algn="ctr">
                  <a:defRPr/>
                </a:pPr>
                <a:r>
                  <a:rPr lang="en-US" sz="3200" dirty="0">
                    <a:solidFill>
                      <a:prstClr val="black"/>
                    </a:solidFill>
                    <a:cs typeface="Calibri" panose="020F0502020204030204" pitchFamily="34" charset="0"/>
                  </a:rPr>
                  <a:t>B</a:t>
                </a:r>
                <a:endParaRPr lang="vi-VN" sz="3200" dirty="0">
                  <a:solidFill>
                    <a:prstClr val="black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15" name="TextBox 114">
                <a:extLst>
                  <a:ext uri="{FF2B5EF4-FFF2-40B4-BE49-F238E27FC236}">
                    <a16:creationId xmlns="" xmlns:a16="http://schemas.microsoft.com/office/drawing/2014/main" id="{232B3D93-9547-E9B6-4E77-E44F0479370B}"/>
                  </a:ext>
                </a:extLst>
              </p:cNvPr>
              <p:cNvSpPr txBox="1"/>
              <p:nvPr/>
            </p:nvSpPr>
            <p:spPr>
              <a:xfrm>
                <a:off x="8805197" y="4937559"/>
                <a:ext cx="610944" cy="523220"/>
              </a:xfrm>
              <a:prstGeom prst="rect">
                <a:avLst/>
              </a:prstGeom>
              <a:noFill/>
              <a:ln w="28575">
                <a:noFill/>
              </a:ln>
            </p:spPr>
            <p:txBody>
              <a:bodyPr wrap="square">
                <a:spAutoFit/>
              </a:bodyPr>
              <a:lstStyle/>
              <a:p>
                <a:pPr algn="ctr">
                  <a:defRPr/>
                </a:pPr>
                <a:r>
                  <a:rPr lang="en-US" sz="2800" dirty="0">
                    <a:solidFill>
                      <a:prstClr val="black"/>
                    </a:solidFill>
                    <a:cs typeface="Calibri" panose="020F0502020204030204" pitchFamily="34" charset="0"/>
                  </a:rPr>
                  <a:t>-</a:t>
                </a:r>
                <a:endParaRPr lang="vi-VN" sz="2800" dirty="0">
                  <a:solidFill>
                    <a:prstClr val="black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sp>
          <p:nvSpPr>
            <p:cNvPr id="102" name="TextBox 101">
              <a:extLst>
                <a:ext uri="{FF2B5EF4-FFF2-40B4-BE49-F238E27FC236}">
                  <a16:creationId xmlns="" xmlns:a16="http://schemas.microsoft.com/office/drawing/2014/main" id="{12BD3710-A55E-0752-ED18-ED4EC73BD342}"/>
                </a:ext>
              </a:extLst>
            </p:cNvPr>
            <p:cNvSpPr txBox="1"/>
            <p:nvPr/>
          </p:nvSpPr>
          <p:spPr>
            <a:xfrm>
              <a:off x="4923914" y="4130209"/>
              <a:ext cx="1224972" cy="523220"/>
            </a:xfrm>
            <a:prstGeom prst="rect">
              <a:avLst/>
            </a:prstGeom>
            <a:noFill/>
            <a:ln w="28575">
              <a:noFill/>
            </a:ln>
          </p:spPr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lang="en-US" sz="2800" b="1" dirty="0">
                  <a:solidFill>
                    <a:prstClr val="black"/>
                  </a:solidFill>
                  <a:cs typeface="Calibri" panose="020F0502020204030204" pitchFamily="34" charset="0"/>
                </a:rPr>
                <a:t>R</a:t>
              </a:r>
              <a:r>
                <a:rPr lang="en-US" sz="2800" b="1" baseline="-25000" dirty="0">
                  <a:solidFill>
                    <a:prstClr val="black"/>
                  </a:solidFill>
                  <a:cs typeface="Calibri" panose="020F0502020204030204" pitchFamily="34" charset="0"/>
                </a:rPr>
                <a:t>1</a:t>
              </a:r>
              <a:endParaRPr lang="vi-VN" sz="2800" b="1" baseline="-250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03" name="TextBox 102">
              <a:extLst>
                <a:ext uri="{FF2B5EF4-FFF2-40B4-BE49-F238E27FC236}">
                  <a16:creationId xmlns="" xmlns:a16="http://schemas.microsoft.com/office/drawing/2014/main" id="{DBBE5FC0-ED81-A4BB-A8F9-A81FC4688814}"/>
                </a:ext>
              </a:extLst>
            </p:cNvPr>
            <p:cNvSpPr txBox="1"/>
            <p:nvPr/>
          </p:nvSpPr>
          <p:spPr>
            <a:xfrm>
              <a:off x="6914257" y="4130209"/>
              <a:ext cx="1383377" cy="523220"/>
            </a:xfrm>
            <a:prstGeom prst="rect">
              <a:avLst/>
            </a:prstGeom>
            <a:noFill/>
            <a:ln w="28575">
              <a:noFill/>
            </a:ln>
          </p:spPr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lang="en-US" sz="2800" b="1" dirty="0">
                  <a:solidFill>
                    <a:prstClr val="black"/>
                  </a:solidFill>
                  <a:cs typeface="Calibri" panose="020F0502020204030204" pitchFamily="34" charset="0"/>
                </a:rPr>
                <a:t>R</a:t>
              </a:r>
              <a:r>
                <a:rPr lang="en-US" sz="2800" b="1" baseline="-25000" dirty="0">
                  <a:solidFill>
                    <a:prstClr val="black"/>
                  </a:solidFill>
                  <a:cs typeface="Calibri" panose="020F0502020204030204" pitchFamily="34" charset="0"/>
                </a:rPr>
                <a:t>2</a:t>
              </a:r>
              <a:endParaRPr lang="vi-VN" sz="2800" b="1" baseline="-250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grpSp>
          <p:nvGrpSpPr>
            <p:cNvPr id="104" name="Group 103">
              <a:extLst>
                <a:ext uri="{FF2B5EF4-FFF2-40B4-BE49-F238E27FC236}">
                  <a16:creationId xmlns="" xmlns:a16="http://schemas.microsoft.com/office/drawing/2014/main" id="{82648B35-2D2F-D737-BF62-8FA549CDAE97}"/>
                </a:ext>
              </a:extLst>
            </p:cNvPr>
            <p:cNvGrpSpPr/>
            <p:nvPr/>
          </p:nvGrpSpPr>
          <p:grpSpPr>
            <a:xfrm>
              <a:off x="3909805" y="4734012"/>
              <a:ext cx="2739680" cy="292916"/>
              <a:chOff x="2790263" y="5179162"/>
              <a:chExt cx="1695163" cy="181240"/>
            </a:xfrm>
          </p:grpSpPr>
          <p:cxnSp>
            <p:nvCxnSpPr>
              <p:cNvPr id="110" name="Straight Connector 109">
                <a:extLst>
                  <a:ext uri="{FF2B5EF4-FFF2-40B4-BE49-F238E27FC236}">
                    <a16:creationId xmlns="" xmlns:a16="http://schemas.microsoft.com/office/drawing/2014/main" id="{2D67E3AB-1BF6-E14E-BC69-014950317F4E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790263" y="5272720"/>
                <a:ext cx="1695163" cy="0"/>
              </a:xfrm>
              <a:prstGeom prst="line">
                <a:avLst/>
              </a:prstGeom>
              <a:noFill/>
              <a:ln w="3810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</p:cxnSp>
          <p:sp>
            <p:nvSpPr>
              <p:cNvPr id="111" name="Rectangle 110">
                <a:extLst>
                  <a:ext uri="{FF2B5EF4-FFF2-40B4-BE49-F238E27FC236}">
                    <a16:creationId xmlns="" xmlns:a16="http://schemas.microsoft.com/office/drawing/2014/main" id="{15C15AE2-175E-7721-AD8A-BEE4CFA972B9}"/>
                  </a:ext>
                </a:extLst>
              </p:cNvPr>
              <p:cNvSpPr/>
              <p:nvPr/>
            </p:nvSpPr>
            <p:spPr>
              <a:xfrm>
                <a:off x="3449129" y="5179162"/>
                <a:ext cx="741871" cy="181240"/>
              </a:xfrm>
              <a:prstGeom prst="rect">
                <a:avLst/>
              </a:prstGeom>
              <a:solidFill>
                <a:sysClr val="window" lastClr="FFFFFF"/>
              </a:solidFill>
              <a:ln w="3810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algn="ctr">
                  <a:defRPr/>
                </a:pPr>
                <a:endParaRPr lang="en-US" sz="2400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06" name="Group 105">
              <a:extLst>
                <a:ext uri="{FF2B5EF4-FFF2-40B4-BE49-F238E27FC236}">
                  <a16:creationId xmlns="" xmlns:a16="http://schemas.microsoft.com/office/drawing/2014/main" id="{050851C0-9457-6FC4-A6E2-AD955C214489}"/>
                </a:ext>
              </a:extLst>
            </p:cNvPr>
            <p:cNvGrpSpPr/>
            <p:nvPr/>
          </p:nvGrpSpPr>
          <p:grpSpPr>
            <a:xfrm>
              <a:off x="6467476" y="4738557"/>
              <a:ext cx="2983547" cy="292916"/>
              <a:chOff x="3073726" y="5179162"/>
              <a:chExt cx="1846055" cy="181240"/>
            </a:xfrm>
          </p:grpSpPr>
          <p:cxnSp>
            <p:nvCxnSpPr>
              <p:cNvPr id="108" name="Straight Connector 107">
                <a:extLst>
                  <a:ext uri="{FF2B5EF4-FFF2-40B4-BE49-F238E27FC236}">
                    <a16:creationId xmlns="" xmlns:a16="http://schemas.microsoft.com/office/drawing/2014/main" id="{5B4D34B9-6D79-1A8C-F967-5545E5DC59CB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073726" y="5272720"/>
                <a:ext cx="1846055" cy="0"/>
              </a:xfrm>
              <a:prstGeom prst="line">
                <a:avLst/>
              </a:prstGeom>
              <a:noFill/>
              <a:ln w="3810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</p:cxnSp>
          <p:sp>
            <p:nvSpPr>
              <p:cNvPr id="109" name="Rectangle 108">
                <a:extLst>
                  <a:ext uri="{FF2B5EF4-FFF2-40B4-BE49-F238E27FC236}">
                    <a16:creationId xmlns="" xmlns:a16="http://schemas.microsoft.com/office/drawing/2014/main" id="{D58D369E-A121-20A4-84DD-11379FEF2194}"/>
                  </a:ext>
                </a:extLst>
              </p:cNvPr>
              <p:cNvSpPr/>
              <p:nvPr/>
            </p:nvSpPr>
            <p:spPr>
              <a:xfrm>
                <a:off x="3449129" y="5179162"/>
                <a:ext cx="741871" cy="181240"/>
              </a:xfrm>
              <a:prstGeom prst="rect">
                <a:avLst/>
              </a:prstGeom>
              <a:solidFill>
                <a:sysClr val="window" lastClr="FFFFFF"/>
              </a:solidFill>
              <a:ln w="3810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algn="ctr">
                  <a:defRPr/>
                </a:pPr>
                <a:endParaRPr lang="en-US" sz="2400">
                  <a:solidFill>
                    <a:prstClr val="black"/>
                  </a:solidFill>
                </a:endParaRPr>
              </a:p>
            </p:txBody>
          </p:sp>
        </p:grpSp>
        <p:cxnSp>
          <p:nvCxnSpPr>
            <p:cNvPr id="107" name="Straight Connector 106">
              <a:extLst>
                <a:ext uri="{FF2B5EF4-FFF2-40B4-BE49-F238E27FC236}">
                  <a16:creationId xmlns="" xmlns:a16="http://schemas.microsoft.com/office/drawing/2014/main" id="{5C05ABCB-AD53-89C9-AE7F-875179A41FE8}"/>
                </a:ext>
              </a:extLst>
            </p:cNvPr>
            <p:cNvCxnSpPr>
              <a:cxnSpLocks/>
            </p:cNvCxnSpPr>
            <p:nvPr/>
          </p:nvCxnSpPr>
          <p:spPr>
            <a:xfrm>
              <a:off x="3688025" y="4886218"/>
              <a:ext cx="1011773" cy="0"/>
            </a:xfrm>
            <a:prstGeom prst="line">
              <a:avLst/>
            </a:prstGeom>
            <a:noFill/>
            <a:ln w="381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</p:grpSp>
      <p:sp>
        <p:nvSpPr>
          <p:cNvPr id="120" name="Text Box 25">
            <a:extLst>
              <a:ext uri="{FF2B5EF4-FFF2-40B4-BE49-F238E27FC236}">
                <a16:creationId xmlns="" xmlns:a16="http://schemas.microsoft.com/office/drawing/2014/main" id="{9BC4C5DF-DADF-9704-9280-876C50D6F21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77907" y="4169059"/>
            <a:ext cx="8899568" cy="6291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76803" tIns="38402" rIns="76803" bIns="38402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hangingPunct="1">
              <a:lnSpc>
                <a:spcPct val="120000"/>
              </a:lnSpc>
              <a:spcBef>
                <a:spcPct val="50000"/>
              </a:spcBef>
              <a:spcAft>
                <a:spcPct val="0"/>
              </a:spcAft>
            </a:pPr>
            <a:r>
              <a:rPr lang="en-US" altLang="en-US" sz="3200" b="1" dirty="0">
                <a:solidFill>
                  <a:srgbClr val="002060"/>
                </a:solidFill>
                <a:latin typeface="Calibri" panose="020F0502020204030204"/>
                <a:cs typeface="Calibri" panose="020F0502020204030204" pitchFamily="34" charset="0"/>
              </a:rPr>
              <a:t>b. </a:t>
            </a:r>
            <a:r>
              <a:rPr lang="en-US" altLang="en-US" sz="3200" b="1" dirty="0" err="1">
                <a:solidFill>
                  <a:srgbClr val="002060"/>
                </a:solidFill>
                <a:latin typeface="Calibri" panose="020F0502020204030204"/>
                <a:cs typeface="Calibri" panose="020F0502020204030204" pitchFamily="34" charset="0"/>
              </a:rPr>
              <a:t>Công</a:t>
            </a:r>
            <a:r>
              <a:rPr lang="en-US" altLang="en-US" sz="3200" b="1" dirty="0">
                <a:solidFill>
                  <a:srgbClr val="002060"/>
                </a:solidFill>
                <a:latin typeface="Calibri" panose="020F0502020204030204"/>
                <a:cs typeface="Calibri" panose="020F0502020204030204" pitchFamily="34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latin typeface="Calibri" panose="020F0502020204030204"/>
                <a:cs typeface="Calibri" panose="020F0502020204030204" pitchFamily="34" charset="0"/>
              </a:rPr>
              <a:t>suất</a:t>
            </a:r>
            <a:r>
              <a:rPr lang="en-US" altLang="en-US" sz="3200" b="1" dirty="0">
                <a:solidFill>
                  <a:srgbClr val="002060"/>
                </a:solidFill>
                <a:latin typeface="Calibri" panose="020F0502020204030204"/>
                <a:cs typeface="Calibri" panose="020F0502020204030204" pitchFamily="34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latin typeface="Calibri" panose="020F0502020204030204"/>
                <a:cs typeface="Calibri" panose="020F0502020204030204" pitchFamily="34" charset="0"/>
              </a:rPr>
              <a:t>điện</a:t>
            </a:r>
            <a:r>
              <a:rPr lang="en-US" altLang="en-US" sz="3200" b="1" dirty="0">
                <a:solidFill>
                  <a:srgbClr val="002060"/>
                </a:solidFill>
                <a:latin typeface="Calibri" panose="020F0502020204030204"/>
                <a:cs typeface="Calibri" panose="020F0502020204030204" pitchFamily="34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latin typeface="Calibri" panose="020F0502020204030204"/>
                <a:cs typeface="Calibri" panose="020F0502020204030204" pitchFamily="34" charset="0"/>
              </a:rPr>
              <a:t>của</a:t>
            </a:r>
            <a:r>
              <a:rPr lang="en-US" altLang="en-US" sz="3200" b="1" dirty="0">
                <a:solidFill>
                  <a:srgbClr val="002060"/>
                </a:solidFill>
                <a:latin typeface="Calibri" panose="020F0502020204030204"/>
                <a:cs typeface="Calibri" panose="020F0502020204030204" pitchFamily="34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latin typeface="Calibri" panose="020F0502020204030204"/>
                <a:cs typeface="Calibri" panose="020F0502020204030204" pitchFamily="34" charset="0"/>
              </a:rPr>
              <a:t>đoạn</a:t>
            </a:r>
            <a:r>
              <a:rPr lang="en-US" altLang="en-US" sz="3200" b="1" dirty="0">
                <a:solidFill>
                  <a:srgbClr val="002060"/>
                </a:solidFill>
                <a:latin typeface="Calibri" panose="020F0502020204030204"/>
                <a:cs typeface="Calibri" panose="020F0502020204030204" pitchFamily="34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latin typeface="Calibri" panose="020F0502020204030204"/>
                <a:cs typeface="Calibri" panose="020F0502020204030204" pitchFamily="34" charset="0"/>
              </a:rPr>
              <a:t>mạch</a:t>
            </a:r>
            <a:r>
              <a:rPr lang="en-US" altLang="en-US" sz="3200" b="1" dirty="0">
                <a:solidFill>
                  <a:srgbClr val="002060"/>
                </a:solidFill>
                <a:latin typeface="Calibri" panose="020F0502020204030204"/>
                <a:cs typeface="Calibri" panose="020F0502020204030204" pitchFamily="34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latin typeface="Calibri" panose="020F0502020204030204"/>
                <a:cs typeface="Calibri" panose="020F0502020204030204" pitchFamily="34" charset="0"/>
              </a:rPr>
              <a:t>điện</a:t>
            </a:r>
            <a:r>
              <a:rPr lang="en-US" altLang="en-US" sz="3200" b="1" dirty="0">
                <a:solidFill>
                  <a:srgbClr val="002060"/>
                </a:solidFill>
                <a:latin typeface="Calibri" panose="020F0502020204030204"/>
                <a:cs typeface="Calibri" panose="020F0502020204030204" pitchFamily="34" charset="0"/>
              </a:rPr>
              <a:t> AB </a:t>
            </a:r>
            <a:r>
              <a:rPr lang="en-US" altLang="en-US" sz="3200" b="1" dirty="0" err="1">
                <a:solidFill>
                  <a:srgbClr val="002060"/>
                </a:solidFill>
                <a:latin typeface="Calibri" panose="020F0502020204030204"/>
                <a:cs typeface="Calibri" panose="020F0502020204030204" pitchFamily="34" charset="0"/>
              </a:rPr>
              <a:t>là</a:t>
            </a:r>
            <a:r>
              <a:rPr lang="en-US" altLang="en-US" sz="3200" b="1" dirty="0">
                <a:solidFill>
                  <a:srgbClr val="002060"/>
                </a:solidFill>
                <a:latin typeface="Calibri" panose="020F0502020204030204"/>
                <a:cs typeface="Calibri" panose="020F0502020204030204" pitchFamily="34" charset="0"/>
              </a:rPr>
              <a:t>:</a:t>
            </a:r>
            <a:endParaRPr lang="en-US" altLang="en-US" sz="3200" b="1" baseline="-25000" dirty="0">
              <a:solidFill>
                <a:srgbClr val="002060"/>
              </a:solidFill>
              <a:latin typeface="Calibri" panose="020F0502020204030204"/>
              <a:cs typeface="Calibri" panose="020F0502020204030204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21" name="Text Box 25">
                <a:extLst>
                  <a:ext uri="{FF2B5EF4-FFF2-40B4-BE49-F238E27FC236}">
                    <a16:creationId xmlns="" xmlns:a16="http://schemas.microsoft.com/office/drawing/2014/main" id="{49430D01-D489-7F4F-AC30-EB7566F4429E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551327" y="4952714"/>
                <a:ext cx="7042020" cy="96023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FF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 lIns="76803" tIns="38402" rIns="76803" bIns="38402">
                <a:spAutoFit/>
              </a:bodyPr>
              <a:lstStyle>
                <a:lvl1pPr eaLnBrk="0" hangingPunct="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fontAlgn="base" hangingPunct="1">
                  <a:lnSpc>
                    <a:spcPct val="120000"/>
                  </a:lnSpc>
                  <a:spcBef>
                    <a:spcPct val="50000"/>
                  </a:spcBef>
                  <a:spcAft>
                    <a:spcPct val="0"/>
                  </a:spcAft>
                </a:pPr>
                <a:r>
                  <a:rPr lang="en-US" sz="3200" dirty="0">
                    <a:solidFill>
                      <a:srgbClr val="002060"/>
                    </a:solidFill>
                    <a:latin typeface="Blackadder ITC" panose="04020505050007020D02" pitchFamily="82" charset="0"/>
                    <a:cs typeface="Calibri" panose="020F0502020204030204" pitchFamily="34" charset="0"/>
                  </a:rPr>
                  <a:t>P</a:t>
                </a:r>
                <a:r>
                  <a:rPr lang="en-US" sz="3200" baseline="-25000" dirty="0">
                    <a:solidFill>
                      <a:srgbClr val="00206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AB</a:t>
                </a:r>
                <a:r>
                  <a:rPr lang="en-US" sz="3200" dirty="0">
                    <a:solidFill>
                      <a:srgbClr val="00206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3200" dirty="0">
                            <a:solidFill>
                              <a:srgbClr val="002060"/>
                            </a:solidFill>
                            <a:latin typeface="Calibri" panose="020F0502020204030204" pitchFamily="34" charset="0"/>
                            <a:cs typeface="Calibri" panose="020F0502020204030204" pitchFamily="34" charset="0"/>
                          </a:rPr>
                          <m:t>U</m:t>
                        </m:r>
                        <m:r>
                          <m:rPr>
                            <m:nor/>
                          </m:rPr>
                          <a:rPr lang="en-US" sz="3200" baseline="-25000" dirty="0" smtClean="0">
                            <a:solidFill>
                              <a:srgbClr val="002060"/>
                            </a:solidFill>
                            <a:latin typeface="Calibri" panose="020F0502020204030204" pitchFamily="34" charset="0"/>
                            <a:cs typeface="Calibri" panose="020F0502020204030204" pitchFamily="34" charset="0"/>
                          </a:rPr>
                          <m:t>AB</m:t>
                        </m:r>
                        <m:r>
                          <m:rPr>
                            <m:nor/>
                          </m:rPr>
                          <a:rPr lang="en-US" sz="3200" baseline="30000" dirty="0">
                            <a:solidFill>
                              <a:srgbClr val="002060"/>
                            </a:solidFill>
                            <a:latin typeface="Calibri" panose="020F0502020204030204" pitchFamily="34" charset="0"/>
                            <a:cs typeface="Calibri" panose="020F0502020204030204" pitchFamily="34" charset="0"/>
                          </a:rPr>
                          <m:t>2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3200" dirty="0">
                            <a:solidFill>
                              <a:srgbClr val="002060"/>
                            </a:solidFill>
                            <a:latin typeface="Calibri" panose="020F0502020204030204" pitchFamily="34" charset="0"/>
                            <a:cs typeface="Calibri" panose="020F0502020204030204" pitchFamily="34" charset="0"/>
                          </a:rPr>
                          <m:t>R</m:t>
                        </m:r>
                        <m:r>
                          <m:rPr>
                            <m:nor/>
                          </m:rPr>
                          <a:rPr lang="en-US" sz="3200" baseline="-25000" dirty="0" smtClean="0">
                            <a:solidFill>
                              <a:srgbClr val="002060"/>
                            </a:solidFill>
                            <a:latin typeface="Calibri" panose="020F0502020204030204" pitchFamily="34" charset="0"/>
                            <a:cs typeface="Calibri" panose="020F0502020204030204" pitchFamily="34" charset="0"/>
                          </a:rPr>
                          <m:t>AB</m:t>
                        </m:r>
                      </m:den>
                    </m:f>
                  </m:oMath>
                </a14:m>
                <a:r>
                  <a:rPr lang="en-US" sz="3200" dirty="0">
                    <a:solidFill>
                      <a:srgbClr val="00206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3200" dirty="0" smtClean="0">
                            <a:solidFill>
                              <a:srgbClr val="002060"/>
                            </a:solidFill>
                            <a:latin typeface="Calibri" panose="020F0502020204030204" pitchFamily="34" charset="0"/>
                            <a:cs typeface="Calibri" panose="020F0502020204030204" pitchFamily="34" charset="0"/>
                          </a:rPr>
                          <m:t>24</m:t>
                        </m:r>
                        <m:r>
                          <m:rPr>
                            <m:nor/>
                          </m:rPr>
                          <a:rPr lang="en-US" sz="3200" baseline="30000" dirty="0">
                            <a:solidFill>
                              <a:srgbClr val="002060"/>
                            </a:solidFill>
                            <a:latin typeface="Calibri" panose="020F0502020204030204" pitchFamily="34" charset="0"/>
                            <a:cs typeface="Calibri" panose="020F0502020204030204" pitchFamily="34" charset="0"/>
                          </a:rPr>
                          <m:t>2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3200" dirty="0" smtClean="0">
                            <a:solidFill>
                              <a:srgbClr val="002060"/>
                            </a:solidFill>
                            <a:latin typeface="Calibri" panose="020F0502020204030204" pitchFamily="34" charset="0"/>
                            <a:cs typeface="Calibri" panose="020F0502020204030204" pitchFamily="34" charset="0"/>
                          </a:rPr>
                          <m:t>100</m:t>
                        </m:r>
                      </m:den>
                    </m:f>
                  </m:oMath>
                </a14:m>
                <a:r>
                  <a:rPr lang="en-US" altLang="en-US" sz="3200" dirty="0">
                    <a:solidFill>
                      <a:srgbClr val="002060"/>
                    </a:solidFill>
                    <a:latin typeface="Calibri" panose="020F0502020204030204"/>
                    <a:cs typeface="Calibri" panose="020F0502020204030204" pitchFamily="34" charset="0"/>
                  </a:rPr>
                  <a:t> = 5,76 W </a:t>
                </a:r>
              </a:p>
            </p:txBody>
          </p:sp>
        </mc:Choice>
        <mc:Fallback>
          <p:sp>
            <p:nvSpPr>
              <p:cNvPr id="121" name="Text Box 25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49430D01-D489-7F4F-AC30-EB7566F4429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551327" y="4952714"/>
                <a:ext cx="7042020" cy="960232"/>
              </a:xfrm>
              <a:prstGeom prst="rect">
                <a:avLst/>
              </a:prstGeom>
              <a:blipFill rotWithShape="0">
                <a:blip r:embed="rId2"/>
                <a:stretch>
                  <a:fillRect l="-2424" b="-14557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FF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074" name="Picture 2" descr="Học Tập, Giáo Dục, Trẻ Em, Học Bài, Tải hình PNG 103 - Free.Vector6.com">
            <a:extLst>
              <a:ext uri="{FF2B5EF4-FFF2-40B4-BE49-F238E27FC236}">
                <a16:creationId xmlns="" xmlns:a16="http://schemas.microsoft.com/office/drawing/2014/main" id="{CA0090C6-7284-84A5-4F94-551570FD28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065" y="4939958"/>
            <a:ext cx="1812771" cy="17765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3614449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/>
      <p:bldP spid="10" grpId="0"/>
      <p:bldP spid="105" grpId="0"/>
      <p:bldP spid="120" grpId="0"/>
      <p:bldP spid="121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: Rounded Corners 6">
            <a:extLst>
              <a:ext uri="{FF2B5EF4-FFF2-40B4-BE49-F238E27FC236}">
                <a16:creationId xmlns="" xmlns:a16="http://schemas.microsoft.com/office/drawing/2014/main" id="{34DCCBCD-AAAC-1F7B-DD76-5B0627C239B6}"/>
              </a:ext>
            </a:extLst>
          </p:cNvPr>
          <p:cNvSpPr/>
          <p:nvPr/>
        </p:nvSpPr>
        <p:spPr>
          <a:xfrm>
            <a:off x="1218192" y="3366774"/>
            <a:ext cx="10021461" cy="3215254"/>
          </a:xfrm>
          <a:prstGeom prst="roundRect">
            <a:avLst/>
          </a:prstGeom>
          <a:solidFill>
            <a:srgbClr val="FFFF9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15D29B06-51C5-F7BD-F4FB-5F3F5992975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776" y="620679"/>
            <a:ext cx="2170462" cy="2170462"/>
          </a:xfrm>
          <a:prstGeom prst="rect">
            <a:avLst/>
          </a:prstGeom>
        </p:spPr>
      </p:pic>
      <p:sp>
        <p:nvSpPr>
          <p:cNvPr id="2" name="Text Box 6">
            <a:extLst>
              <a:ext uri="{FF2B5EF4-FFF2-40B4-BE49-F238E27FC236}">
                <a16:creationId xmlns="" xmlns:a16="http://schemas.microsoft.com/office/drawing/2014/main" id="{CC8755DC-E215-4347-A12D-2F13332A621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3780" y="112634"/>
            <a:ext cx="8334724" cy="569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76803" tIns="38402" rIns="76803" bIns="38402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altLang="en-US" sz="3200" b="1" dirty="0">
                <a:solidFill>
                  <a:srgbClr val="C00000"/>
                </a:solidFill>
                <a:latin typeface="Fira Sans Extra Condensed Black" panose="020B0A03050000020004" pitchFamily="34" charset="0"/>
                <a:cs typeface="Calibri" panose="020F0502020204030204" pitchFamily="34" charset="0"/>
              </a:rPr>
              <a:t>II. CÔNG SUẤT ĐIỆN</a:t>
            </a:r>
          </a:p>
        </p:txBody>
      </p:sp>
      <p:sp>
        <p:nvSpPr>
          <p:cNvPr id="4" name="Rectangle 36">
            <a:extLst>
              <a:ext uri="{FF2B5EF4-FFF2-40B4-BE49-F238E27FC236}">
                <a16:creationId xmlns="" xmlns:a16="http://schemas.microsoft.com/office/drawing/2014/main" id="{7F55851E-401F-46EC-9A85-AF559E430F8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00700" y="990600"/>
            <a:ext cx="409575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9900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FF33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68686"/>
                  </a:outerShdw>
                </a:effectLst>
              </a14:hiddenEffects>
            </a:ext>
          </a:extLst>
        </p:spPr>
        <p:txBody>
          <a:bodyPr wrap="none" lIns="76803" tIns="38402" rIns="76803" bIns="38402" anchor="ctr"/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en-US" altLang="en-US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24" name="Group 23">
            <a:extLst>
              <a:ext uri="{FF2B5EF4-FFF2-40B4-BE49-F238E27FC236}">
                <a16:creationId xmlns="" xmlns:a16="http://schemas.microsoft.com/office/drawing/2014/main" id="{4EE0EB77-71C2-4C26-BB37-61CC1E8F265E}"/>
              </a:ext>
            </a:extLst>
          </p:cNvPr>
          <p:cNvGrpSpPr/>
          <p:nvPr/>
        </p:nvGrpSpPr>
        <p:grpSpPr>
          <a:xfrm>
            <a:off x="0" y="6735710"/>
            <a:ext cx="12192000" cy="152400"/>
            <a:chOff x="0" y="6705600"/>
            <a:chExt cx="12192000" cy="152400"/>
          </a:xfrm>
        </p:grpSpPr>
        <p:sp>
          <p:nvSpPr>
            <p:cNvPr id="25" name="Rectangle 24">
              <a:extLst>
                <a:ext uri="{FF2B5EF4-FFF2-40B4-BE49-F238E27FC236}">
                  <a16:creationId xmlns="" xmlns:a16="http://schemas.microsoft.com/office/drawing/2014/main" id="{40E465AA-ED70-4471-85AC-7AB7597D692C}"/>
                </a:ext>
              </a:extLst>
            </p:cNvPr>
            <p:cNvSpPr/>
            <p:nvPr/>
          </p:nvSpPr>
          <p:spPr>
            <a:xfrm>
              <a:off x="0" y="6705600"/>
              <a:ext cx="3048000" cy="152400"/>
            </a:xfrm>
            <a:prstGeom prst="rect">
              <a:avLst/>
            </a:prstGeom>
            <a:solidFill>
              <a:srgbClr val="F04D4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26" name="Rectangle 25">
              <a:extLst>
                <a:ext uri="{FF2B5EF4-FFF2-40B4-BE49-F238E27FC236}">
                  <a16:creationId xmlns="" xmlns:a16="http://schemas.microsoft.com/office/drawing/2014/main" id="{D81982B9-F09C-43EA-B7D9-416DA0210D6D}"/>
                </a:ext>
              </a:extLst>
            </p:cNvPr>
            <p:cNvSpPr/>
            <p:nvPr/>
          </p:nvSpPr>
          <p:spPr>
            <a:xfrm>
              <a:off x="3048000" y="6705600"/>
              <a:ext cx="3048000" cy="152400"/>
            </a:xfrm>
            <a:prstGeom prst="rect">
              <a:avLst/>
            </a:prstGeom>
            <a:solidFill>
              <a:srgbClr val="39B28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27" name="Rectangle 26">
              <a:extLst>
                <a:ext uri="{FF2B5EF4-FFF2-40B4-BE49-F238E27FC236}">
                  <a16:creationId xmlns="" xmlns:a16="http://schemas.microsoft.com/office/drawing/2014/main" id="{D999DEFC-2AB1-4AD9-81CA-072ABA1EB75D}"/>
                </a:ext>
              </a:extLst>
            </p:cNvPr>
            <p:cNvSpPr/>
            <p:nvPr/>
          </p:nvSpPr>
          <p:spPr>
            <a:xfrm>
              <a:off x="9144000" y="6705600"/>
              <a:ext cx="3048000" cy="152400"/>
            </a:xfrm>
            <a:prstGeom prst="rect">
              <a:avLst/>
            </a:prstGeom>
            <a:solidFill>
              <a:srgbClr val="FBA62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28" name="Rectangle 27">
              <a:extLst>
                <a:ext uri="{FF2B5EF4-FFF2-40B4-BE49-F238E27FC236}">
                  <a16:creationId xmlns="" xmlns:a16="http://schemas.microsoft.com/office/drawing/2014/main" id="{CE109CF1-B91C-4331-83AF-917146253B8D}"/>
                </a:ext>
              </a:extLst>
            </p:cNvPr>
            <p:cNvSpPr/>
            <p:nvPr/>
          </p:nvSpPr>
          <p:spPr>
            <a:xfrm>
              <a:off x="6096802" y="6705600"/>
              <a:ext cx="3048000" cy="152400"/>
            </a:xfrm>
            <a:prstGeom prst="rect">
              <a:avLst/>
            </a:prstGeom>
            <a:solidFill>
              <a:srgbClr val="4FB1D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</p:grpSp>
      <p:grpSp>
        <p:nvGrpSpPr>
          <p:cNvPr id="33" name="Group 32">
            <a:extLst>
              <a:ext uri="{FF2B5EF4-FFF2-40B4-BE49-F238E27FC236}">
                <a16:creationId xmlns="" xmlns:a16="http://schemas.microsoft.com/office/drawing/2014/main" id="{C5469DCC-D97B-42B4-B764-432C94CEF066}"/>
              </a:ext>
            </a:extLst>
          </p:cNvPr>
          <p:cNvGrpSpPr/>
          <p:nvPr/>
        </p:nvGrpSpPr>
        <p:grpSpPr>
          <a:xfrm>
            <a:off x="11239653" y="238008"/>
            <a:ext cx="660400" cy="660400"/>
            <a:chOff x="6324600" y="-2133600"/>
            <a:chExt cx="1066800" cy="1066800"/>
          </a:xfrm>
        </p:grpSpPr>
        <p:sp>
          <p:nvSpPr>
            <p:cNvPr id="34" name="Oval 33">
              <a:extLst>
                <a:ext uri="{FF2B5EF4-FFF2-40B4-BE49-F238E27FC236}">
                  <a16:creationId xmlns="" xmlns:a16="http://schemas.microsoft.com/office/drawing/2014/main" id="{69B7051E-4D8B-487A-A53B-11533580564F}"/>
                </a:ext>
              </a:extLst>
            </p:cNvPr>
            <p:cNvSpPr/>
            <p:nvPr/>
          </p:nvSpPr>
          <p:spPr>
            <a:xfrm>
              <a:off x="6324600" y="-2133600"/>
              <a:ext cx="533400" cy="533400"/>
            </a:xfrm>
            <a:prstGeom prst="ellipse">
              <a:avLst/>
            </a:prstGeom>
            <a:solidFill>
              <a:srgbClr val="F84A4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>
                <a:solidFill>
                  <a:prstClr val="white"/>
                </a:solidFill>
                <a:latin typeface="#9Slide03 Montserrat ExtraLight" panose="00000300000000000000" pitchFamily="2" charset="0"/>
              </a:endParaRPr>
            </a:p>
          </p:txBody>
        </p:sp>
        <p:sp>
          <p:nvSpPr>
            <p:cNvPr id="35" name="Oval 34">
              <a:extLst>
                <a:ext uri="{FF2B5EF4-FFF2-40B4-BE49-F238E27FC236}">
                  <a16:creationId xmlns="" xmlns:a16="http://schemas.microsoft.com/office/drawing/2014/main" id="{C7FA8BE5-F4EA-4096-A2CB-698530F57670}"/>
                </a:ext>
              </a:extLst>
            </p:cNvPr>
            <p:cNvSpPr/>
            <p:nvPr/>
          </p:nvSpPr>
          <p:spPr>
            <a:xfrm>
              <a:off x="6324600" y="-1600200"/>
              <a:ext cx="533400" cy="533400"/>
            </a:xfrm>
            <a:prstGeom prst="ellipse">
              <a:avLst/>
            </a:prstGeom>
            <a:solidFill>
              <a:srgbClr val="4FB1D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>
                <a:solidFill>
                  <a:prstClr val="white"/>
                </a:solidFill>
                <a:latin typeface="#9Slide03 Montserrat ExtraLight" panose="00000300000000000000" pitchFamily="2" charset="0"/>
              </a:endParaRPr>
            </a:p>
          </p:txBody>
        </p:sp>
        <p:sp>
          <p:nvSpPr>
            <p:cNvPr id="36" name="Oval 35">
              <a:extLst>
                <a:ext uri="{FF2B5EF4-FFF2-40B4-BE49-F238E27FC236}">
                  <a16:creationId xmlns="" xmlns:a16="http://schemas.microsoft.com/office/drawing/2014/main" id="{1EFEFA8E-A7D4-424A-9125-8CFCA85AA7CE}"/>
                </a:ext>
              </a:extLst>
            </p:cNvPr>
            <p:cNvSpPr/>
            <p:nvPr/>
          </p:nvSpPr>
          <p:spPr>
            <a:xfrm>
              <a:off x="6858000" y="-2133600"/>
              <a:ext cx="533400" cy="533400"/>
            </a:xfrm>
            <a:prstGeom prst="ellipse">
              <a:avLst/>
            </a:prstGeom>
            <a:solidFill>
              <a:srgbClr val="39B28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>
                <a:solidFill>
                  <a:prstClr val="white"/>
                </a:solidFill>
                <a:latin typeface="#9Slide03 Montserrat ExtraLight" panose="00000300000000000000" pitchFamily="2" charset="0"/>
              </a:endParaRPr>
            </a:p>
          </p:txBody>
        </p:sp>
        <p:sp>
          <p:nvSpPr>
            <p:cNvPr id="37" name="Oval 36">
              <a:extLst>
                <a:ext uri="{FF2B5EF4-FFF2-40B4-BE49-F238E27FC236}">
                  <a16:creationId xmlns="" xmlns:a16="http://schemas.microsoft.com/office/drawing/2014/main" id="{AC105553-9681-4090-A2C4-155A2AB006C0}"/>
                </a:ext>
              </a:extLst>
            </p:cNvPr>
            <p:cNvSpPr/>
            <p:nvPr/>
          </p:nvSpPr>
          <p:spPr>
            <a:xfrm>
              <a:off x="6858000" y="-1600200"/>
              <a:ext cx="533400" cy="533400"/>
            </a:xfrm>
            <a:prstGeom prst="ellipse">
              <a:avLst/>
            </a:prstGeom>
            <a:solidFill>
              <a:srgbClr val="FBA62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>
                <a:solidFill>
                  <a:prstClr val="white"/>
                </a:solidFill>
                <a:latin typeface="#9Slide03 Montserrat ExtraLight" panose="00000300000000000000" pitchFamily="2" charset="0"/>
              </a:endParaRPr>
            </a:p>
          </p:txBody>
        </p:sp>
      </p:grpSp>
      <p:sp>
        <p:nvSpPr>
          <p:cNvPr id="39" name="Rectangle 26">
            <a:extLst>
              <a:ext uri="{FF2B5EF4-FFF2-40B4-BE49-F238E27FC236}">
                <a16:creationId xmlns="" xmlns:a16="http://schemas.microsoft.com/office/drawing/2014/main" id="{891F3C67-422A-4DFA-A858-21EC3C6F1B33}"/>
              </a:ext>
            </a:extLst>
          </p:cNvPr>
          <p:cNvSpPr/>
          <p:nvPr/>
        </p:nvSpPr>
        <p:spPr>
          <a:xfrm rot="10800000" flipH="1">
            <a:off x="15802222" y="211851"/>
            <a:ext cx="334694" cy="602330"/>
          </a:xfrm>
          <a:prstGeom prst="chevron">
            <a:avLst/>
          </a:prstGeom>
          <a:solidFill>
            <a:srgbClr val="F04D4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#9Slide03 Montserrat ExtraLight" panose="00000300000000000000" pitchFamily="2" charset="0"/>
            </a:endParaRPr>
          </a:p>
        </p:txBody>
      </p:sp>
      <p:sp>
        <p:nvSpPr>
          <p:cNvPr id="40" name="Rectangle 27">
            <a:extLst>
              <a:ext uri="{FF2B5EF4-FFF2-40B4-BE49-F238E27FC236}">
                <a16:creationId xmlns="" xmlns:a16="http://schemas.microsoft.com/office/drawing/2014/main" id="{EA829B0B-4202-46D3-8187-A6BB8081B3A0}"/>
              </a:ext>
            </a:extLst>
          </p:cNvPr>
          <p:cNvSpPr/>
          <p:nvPr/>
        </p:nvSpPr>
        <p:spPr>
          <a:xfrm rot="10800000" flipH="1">
            <a:off x="18814800" y="211851"/>
            <a:ext cx="334694" cy="602330"/>
          </a:xfrm>
          <a:prstGeom prst="chevron">
            <a:avLst/>
          </a:prstGeom>
          <a:solidFill>
            <a:srgbClr val="39B28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#9Slide03 Montserrat ExtraLight" panose="00000300000000000000" pitchFamily="2" charset="0"/>
            </a:endParaRPr>
          </a:p>
        </p:txBody>
      </p:sp>
      <p:sp>
        <p:nvSpPr>
          <p:cNvPr id="41" name="Rectangle 28">
            <a:extLst>
              <a:ext uri="{FF2B5EF4-FFF2-40B4-BE49-F238E27FC236}">
                <a16:creationId xmlns="" xmlns:a16="http://schemas.microsoft.com/office/drawing/2014/main" id="{8E7155DB-8686-4E0A-903C-6626C36D6812}"/>
              </a:ext>
            </a:extLst>
          </p:cNvPr>
          <p:cNvSpPr/>
          <p:nvPr/>
        </p:nvSpPr>
        <p:spPr>
          <a:xfrm rot="10800000" flipH="1">
            <a:off x="22390673" y="211851"/>
            <a:ext cx="334694" cy="602330"/>
          </a:xfrm>
          <a:prstGeom prst="chevron">
            <a:avLst/>
          </a:prstGeom>
          <a:solidFill>
            <a:srgbClr val="FBA62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#9Slide03 Montserrat ExtraLight" panose="00000300000000000000" pitchFamily="2" charset="0"/>
            </a:endParaRPr>
          </a:p>
        </p:txBody>
      </p:sp>
      <p:sp>
        <p:nvSpPr>
          <p:cNvPr id="42" name="Rectangle 29">
            <a:extLst>
              <a:ext uri="{FF2B5EF4-FFF2-40B4-BE49-F238E27FC236}">
                <a16:creationId xmlns="" xmlns:a16="http://schemas.microsoft.com/office/drawing/2014/main" id="{57423950-776C-41DA-860A-3877982218A4}"/>
              </a:ext>
            </a:extLst>
          </p:cNvPr>
          <p:cNvSpPr/>
          <p:nvPr/>
        </p:nvSpPr>
        <p:spPr>
          <a:xfrm rot="10800000" flipH="1">
            <a:off x="20684468" y="211851"/>
            <a:ext cx="334694" cy="602330"/>
          </a:xfrm>
          <a:prstGeom prst="chevron">
            <a:avLst/>
          </a:prstGeom>
          <a:solidFill>
            <a:srgbClr val="4FB1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#9Slide03 Montserrat ExtraLight" panose="00000300000000000000" pitchFamily="2" charset="0"/>
            </a:endParaRPr>
          </a:p>
        </p:txBody>
      </p:sp>
      <p:sp>
        <p:nvSpPr>
          <p:cNvPr id="12" name="Text Box 25">
            <a:extLst>
              <a:ext uri="{FF2B5EF4-FFF2-40B4-BE49-F238E27FC236}">
                <a16:creationId xmlns="" xmlns:a16="http://schemas.microsoft.com/office/drawing/2014/main" id="{8A371298-9C97-95D7-8375-2EAC2B49B74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36234" y="786950"/>
            <a:ext cx="1969091" cy="629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76803" tIns="38402" rIns="76803" bIns="38402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hangingPunct="1">
              <a:lnSpc>
                <a:spcPct val="120000"/>
              </a:lnSpc>
              <a:spcBef>
                <a:spcPct val="50000"/>
              </a:spcBef>
              <a:spcAft>
                <a:spcPct val="0"/>
              </a:spcAft>
              <a:defRPr/>
            </a:pPr>
            <a:r>
              <a:rPr lang="en-US" altLang="en-US" sz="3200" b="1" dirty="0" err="1">
                <a:solidFill>
                  <a:srgbClr val="2E353A"/>
                </a:solidFill>
                <a:latin typeface="Fira Sans Extra Condensed Black" panose="020B0A03050000020004" pitchFamily="34" charset="0"/>
                <a:cs typeface="Calibri" panose="020F0502020204030204" pitchFamily="34" charset="0"/>
              </a:rPr>
              <a:t>Ví</a:t>
            </a:r>
            <a:r>
              <a:rPr lang="en-US" altLang="en-US" sz="3200" b="1" dirty="0">
                <a:solidFill>
                  <a:srgbClr val="2E353A"/>
                </a:solidFill>
                <a:latin typeface="Fira Sans Extra Condensed Black" panose="020B0A03050000020004" pitchFamily="34" charset="0"/>
                <a:cs typeface="Calibri" panose="020F0502020204030204" pitchFamily="34" charset="0"/>
              </a:rPr>
              <a:t> </a:t>
            </a:r>
            <a:r>
              <a:rPr lang="en-US" altLang="en-US" sz="3200" b="1" err="1">
                <a:solidFill>
                  <a:srgbClr val="2E353A"/>
                </a:solidFill>
                <a:latin typeface="Fira Sans Extra Condensed Black" panose="020B0A03050000020004" pitchFamily="34" charset="0"/>
                <a:cs typeface="Calibri" panose="020F0502020204030204" pitchFamily="34" charset="0"/>
              </a:rPr>
              <a:t>dụ</a:t>
            </a:r>
            <a:r>
              <a:rPr lang="en-US" altLang="en-US" sz="3200" b="1">
                <a:solidFill>
                  <a:srgbClr val="2E353A"/>
                </a:solidFill>
                <a:latin typeface="Fira Sans Extra Condensed Black" panose="020B0A03050000020004" pitchFamily="34" charset="0"/>
                <a:cs typeface="Calibri" panose="020F0502020204030204" pitchFamily="34" charset="0"/>
              </a:rPr>
              <a:t> 3: </a:t>
            </a:r>
            <a:endParaRPr lang="en-US" altLang="en-US" sz="3200" b="1" dirty="0">
              <a:solidFill>
                <a:srgbClr val="2E353A"/>
              </a:solidFill>
              <a:latin typeface="Fira Sans Extra Condensed Black" panose="020B0A03050000020004" pitchFamily="34" charset="0"/>
              <a:cs typeface="Calibri" panose="020F0502020204030204" pitchFamily="34" charset="0"/>
            </a:endParaRPr>
          </a:p>
        </p:txBody>
      </p:sp>
      <p:sp>
        <p:nvSpPr>
          <p:cNvPr id="3" name="Text Box 25">
            <a:extLst>
              <a:ext uri="{FF2B5EF4-FFF2-40B4-BE49-F238E27FC236}">
                <a16:creationId xmlns="" xmlns:a16="http://schemas.microsoft.com/office/drawing/2014/main" id="{61CF75CD-50EF-6232-0251-E7B94E7321B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67433" y="814181"/>
            <a:ext cx="7372218" cy="5730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76803" tIns="38402" rIns="76803" bIns="38402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hangingPunct="1">
              <a:lnSpc>
                <a:spcPct val="120000"/>
              </a:lnSpc>
              <a:spcBef>
                <a:spcPct val="50000"/>
              </a:spcBef>
              <a:spcAft>
                <a:spcPct val="0"/>
              </a:spcAft>
            </a:pPr>
            <a:r>
              <a:rPr lang="en-US" altLang="en-US" sz="2800" b="1" dirty="0">
                <a:solidFill>
                  <a:srgbClr val="2E353A"/>
                </a:solidFill>
                <a:latin typeface="Calibri" panose="020F0502020204030204"/>
                <a:cs typeface="Calibri" panose="020F0502020204030204" pitchFamily="34" charset="0"/>
              </a:rPr>
              <a:t>R</a:t>
            </a:r>
            <a:r>
              <a:rPr lang="en-US" altLang="en-US" sz="2800" b="1" baseline="-25000" dirty="0">
                <a:solidFill>
                  <a:srgbClr val="2E353A"/>
                </a:solidFill>
                <a:latin typeface="Calibri" panose="020F0502020204030204"/>
                <a:cs typeface="Calibri" panose="020F0502020204030204" pitchFamily="34" charset="0"/>
              </a:rPr>
              <a:t>1</a:t>
            </a:r>
            <a:r>
              <a:rPr lang="en-US" altLang="en-US" sz="2800" b="1" dirty="0">
                <a:solidFill>
                  <a:srgbClr val="2E353A"/>
                </a:solidFill>
                <a:latin typeface="Calibri" panose="020F0502020204030204"/>
                <a:cs typeface="Calibri" panose="020F0502020204030204" pitchFamily="34" charset="0"/>
              </a:rPr>
              <a:t> = 40</a:t>
            </a:r>
            <a:r>
              <a:rPr lang="el-GR" altLang="en-US" sz="2800" b="1" dirty="0">
                <a:solidFill>
                  <a:srgbClr val="2E353A"/>
                </a:solidFill>
                <a:latin typeface="Calibri" panose="020F0502020204030204"/>
                <a:cs typeface="Calibri" panose="020F0502020204030204" pitchFamily="34" charset="0"/>
              </a:rPr>
              <a:t> Ω</a:t>
            </a:r>
            <a:r>
              <a:rPr lang="en-US" altLang="en-US" sz="2800" b="1" dirty="0">
                <a:solidFill>
                  <a:srgbClr val="2E353A"/>
                </a:solidFill>
                <a:latin typeface="Calibri" panose="020F0502020204030204"/>
                <a:cs typeface="Calibri" panose="020F0502020204030204" pitchFamily="34" charset="0"/>
              </a:rPr>
              <a:t>; R</a:t>
            </a:r>
            <a:r>
              <a:rPr lang="en-US" altLang="en-US" sz="2800" b="1" baseline="-25000" dirty="0">
                <a:solidFill>
                  <a:srgbClr val="2E353A"/>
                </a:solidFill>
                <a:latin typeface="Calibri" panose="020F0502020204030204"/>
                <a:cs typeface="Calibri" panose="020F0502020204030204" pitchFamily="34" charset="0"/>
              </a:rPr>
              <a:t>2</a:t>
            </a:r>
            <a:r>
              <a:rPr lang="en-US" altLang="en-US" sz="2800" b="1" dirty="0">
                <a:solidFill>
                  <a:srgbClr val="2E353A"/>
                </a:solidFill>
                <a:latin typeface="Calibri" panose="020F0502020204030204"/>
                <a:cs typeface="Calibri" panose="020F0502020204030204" pitchFamily="34" charset="0"/>
              </a:rPr>
              <a:t> = 60 </a:t>
            </a:r>
            <a:r>
              <a:rPr lang="el-GR" altLang="en-US" sz="2800" b="1" dirty="0">
                <a:solidFill>
                  <a:srgbClr val="2E353A"/>
                </a:solidFill>
                <a:latin typeface="Calibri" panose="020F0502020204030204"/>
                <a:cs typeface="Calibri" panose="020F0502020204030204" pitchFamily="34" charset="0"/>
              </a:rPr>
              <a:t>Ω</a:t>
            </a:r>
            <a:r>
              <a:rPr lang="en-US" altLang="en-US" sz="2800" b="1" dirty="0">
                <a:solidFill>
                  <a:srgbClr val="2E353A"/>
                </a:solidFill>
                <a:latin typeface="Calibri" panose="020F0502020204030204"/>
                <a:cs typeface="Calibri" panose="020F0502020204030204" pitchFamily="34" charset="0"/>
              </a:rPr>
              <a:t>; U</a:t>
            </a:r>
            <a:r>
              <a:rPr lang="en-US" altLang="en-US" sz="2800" b="1" baseline="-25000" dirty="0">
                <a:solidFill>
                  <a:srgbClr val="2E353A"/>
                </a:solidFill>
                <a:latin typeface="Calibri" panose="020F0502020204030204"/>
                <a:cs typeface="Calibri" panose="020F0502020204030204" pitchFamily="34" charset="0"/>
              </a:rPr>
              <a:t>AB</a:t>
            </a:r>
            <a:r>
              <a:rPr lang="en-US" altLang="en-US" sz="2800" b="1" dirty="0">
                <a:solidFill>
                  <a:srgbClr val="2E353A"/>
                </a:solidFill>
                <a:latin typeface="Calibri" panose="020F0502020204030204"/>
                <a:cs typeface="Calibri" panose="020F0502020204030204" pitchFamily="34" charset="0"/>
              </a:rPr>
              <a:t> = 24 V; R</a:t>
            </a:r>
            <a:r>
              <a:rPr lang="en-US" altLang="en-US" sz="2800" b="1" baseline="-25000" dirty="0">
                <a:solidFill>
                  <a:srgbClr val="2E353A"/>
                </a:solidFill>
                <a:latin typeface="Calibri" panose="020F0502020204030204"/>
                <a:cs typeface="Calibri" panose="020F0502020204030204" pitchFamily="34" charset="0"/>
              </a:rPr>
              <a:t>AB</a:t>
            </a:r>
            <a:r>
              <a:rPr lang="en-US" altLang="en-US" sz="2800" b="1" dirty="0">
                <a:solidFill>
                  <a:srgbClr val="2E353A"/>
                </a:solidFill>
                <a:latin typeface="Calibri" panose="020F0502020204030204"/>
                <a:cs typeface="Calibri" panose="020F0502020204030204" pitchFamily="34" charset="0"/>
              </a:rPr>
              <a:t> = ?; </a:t>
            </a:r>
            <a:r>
              <a:rPr lang="en-US" sz="2800" b="1" dirty="0">
                <a:solidFill>
                  <a:srgbClr val="2E353A"/>
                </a:solidFill>
                <a:latin typeface="Blackadder ITC" panose="04020505050007020D02" pitchFamily="82" charset="0"/>
                <a:cs typeface="Calibri" panose="020F0502020204030204" pitchFamily="34" charset="0"/>
              </a:rPr>
              <a:t>P</a:t>
            </a:r>
            <a:r>
              <a:rPr lang="en-US" sz="2800" b="1" baseline="-25000" dirty="0">
                <a:solidFill>
                  <a:srgbClr val="2E353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AB</a:t>
            </a:r>
            <a:r>
              <a:rPr lang="en-US" sz="2800" b="1" dirty="0">
                <a:solidFill>
                  <a:srgbClr val="2E353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= ?</a:t>
            </a:r>
            <a:endParaRPr lang="en-US" altLang="en-US" sz="2800" b="1" dirty="0">
              <a:solidFill>
                <a:srgbClr val="2E353A"/>
              </a:solidFill>
              <a:latin typeface="Calibri" panose="020F0502020204030204"/>
              <a:cs typeface="Calibri" panose="020F0502020204030204" pitchFamily="34" charset="0"/>
            </a:endParaRPr>
          </a:p>
        </p:txBody>
      </p:sp>
      <p:sp>
        <p:nvSpPr>
          <p:cNvPr id="9" name="Text Box 25">
            <a:extLst>
              <a:ext uri="{FF2B5EF4-FFF2-40B4-BE49-F238E27FC236}">
                <a16:creationId xmlns="" xmlns:a16="http://schemas.microsoft.com/office/drawing/2014/main" id="{51373A57-F96C-65F8-B140-B76B9B83C57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89450" y="3793651"/>
            <a:ext cx="2183419" cy="6291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76803" tIns="38402" rIns="76803" bIns="38402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hangingPunct="1">
              <a:lnSpc>
                <a:spcPct val="120000"/>
              </a:lnSpc>
              <a:spcBef>
                <a:spcPct val="50000"/>
              </a:spcBef>
              <a:spcAft>
                <a:spcPct val="0"/>
              </a:spcAft>
              <a:defRPr/>
            </a:pPr>
            <a:r>
              <a:rPr lang="en-US" altLang="en-US" sz="3200" b="1" dirty="0">
                <a:solidFill>
                  <a:srgbClr val="002060"/>
                </a:solidFill>
                <a:latin typeface="Calibri" panose="020F0502020204030204"/>
                <a:cs typeface="Calibri" panose="020F0502020204030204" pitchFamily="34" charset="0"/>
              </a:rPr>
              <a:t>a. R</a:t>
            </a:r>
            <a:r>
              <a:rPr lang="en-US" altLang="en-US" sz="3200" b="1" baseline="-25000" dirty="0">
                <a:solidFill>
                  <a:srgbClr val="002060"/>
                </a:solidFill>
                <a:latin typeface="Calibri" panose="020F0502020204030204"/>
                <a:cs typeface="Calibri" panose="020F0502020204030204" pitchFamily="34" charset="0"/>
              </a:rPr>
              <a:t>1</a:t>
            </a:r>
            <a:r>
              <a:rPr lang="en-US" altLang="en-US" sz="3200" b="1" dirty="0">
                <a:solidFill>
                  <a:srgbClr val="002060"/>
                </a:solidFill>
                <a:latin typeface="Calibri" panose="020F0502020204030204"/>
                <a:cs typeface="Calibri" panose="020F0502020204030204" pitchFamily="34" charset="0"/>
              </a:rPr>
              <a:t> // R</a:t>
            </a:r>
            <a:r>
              <a:rPr lang="en-US" altLang="en-US" sz="3200" b="1" baseline="-25000" dirty="0">
                <a:solidFill>
                  <a:srgbClr val="002060"/>
                </a:solidFill>
                <a:latin typeface="Calibri" panose="020F0502020204030204"/>
                <a:cs typeface="Calibri" panose="020F0502020204030204" pitchFamily="34" charset="0"/>
              </a:rPr>
              <a:t>2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0" name="Text Box 25">
                <a:extLst>
                  <a:ext uri="{FF2B5EF4-FFF2-40B4-BE49-F238E27FC236}">
                    <a16:creationId xmlns="" xmlns:a16="http://schemas.microsoft.com/office/drawing/2014/main" id="{1C6FEDCA-EF52-F9DE-1D95-877C83B1BEFD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337788" y="3563910"/>
                <a:ext cx="7042020" cy="96023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FF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 lIns="76803" tIns="38402" rIns="76803" bIns="38402">
                <a:spAutoFit/>
              </a:bodyPr>
              <a:lstStyle>
                <a:lvl1pPr eaLnBrk="0" hangingPunct="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fontAlgn="base" hangingPunct="1">
                  <a:lnSpc>
                    <a:spcPct val="120000"/>
                  </a:lnSpc>
                  <a:spcBef>
                    <a:spcPct val="50000"/>
                  </a:spcBef>
                  <a:spcAft>
                    <a:spcPct val="0"/>
                  </a:spcAft>
                </a:pPr>
                <a14:m>
                  <m:oMath xmlns:m="http://schemas.openxmlformats.org/officeDocument/2006/math">
                    <m:groupChr>
                      <m:groupChrPr>
                        <m:chr m:val="⇒"/>
                        <m:vertJc m:val="bot"/>
                        <m:ctrlPr>
                          <a:rPr lang="en-US" altLang="en-US" sz="320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groupChrPr>
                      <m:e>
                        <m:r>
                          <m:rPr>
                            <m:brk m:alnAt="2"/>
                          </m:rPr>
                          <a:rPr lang="en-US" altLang="en-US" sz="320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 </m:t>
                        </m:r>
                        <m:r>
                          <a:rPr lang="en-US" altLang="en-US" sz="320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      </m:t>
                        </m:r>
                      </m:e>
                    </m:groupChr>
                    <m:r>
                      <a:rPr lang="en-US" altLang="en-US" sz="320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 </m:t>
                    </m:r>
                  </m:oMath>
                </a14:m>
                <a:r>
                  <a:rPr lang="vi-VN" sz="3200" dirty="0">
                    <a:solidFill>
                      <a:srgbClr val="00206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R</a:t>
                </a:r>
                <a:r>
                  <a:rPr lang="en-US" sz="3200" baseline="-25000" dirty="0">
                    <a:solidFill>
                      <a:srgbClr val="00206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AB</a:t>
                </a:r>
                <a:r>
                  <a:rPr lang="en-US" sz="3200" dirty="0">
                    <a:solidFill>
                      <a:srgbClr val="00206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vi-VN" sz="3200" dirty="0">
                    <a:solidFill>
                      <a:srgbClr val="00206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vi-VN" sz="32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vi-VN" sz="3200" dirty="0">
                            <a:solidFill>
                              <a:srgbClr val="002060"/>
                            </a:solidFill>
                            <a:latin typeface="Calibri" panose="020F0502020204030204" pitchFamily="34" charset="0"/>
                            <a:cs typeface="Calibri" panose="020F0502020204030204" pitchFamily="34" charset="0"/>
                          </a:rPr>
                          <m:t>R</m:t>
                        </m:r>
                        <m:r>
                          <m:rPr>
                            <m:nor/>
                          </m:rPr>
                          <a:rPr lang="vi-VN" sz="3200" baseline="-25000" dirty="0">
                            <a:solidFill>
                              <a:srgbClr val="002060"/>
                            </a:solidFill>
                            <a:latin typeface="Calibri" panose="020F0502020204030204" pitchFamily="34" charset="0"/>
                            <a:cs typeface="Calibri" panose="020F0502020204030204" pitchFamily="34" charset="0"/>
                          </a:rPr>
                          <m:t>1</m:t>
                        </m:r>
                        <m:r>
                          <m:rPr>
                            <m:nor/>
                          </m:rPr>
                          <a:rPr lang="en-US" sz="3200" dirty="0">
                            <a:solidFill>
                              <a:srgbClr val="002060"/>
                            </a:solidFill>
                            <a:latin typeface="Calibri" panose="020F0502020204030204" pitchFamily="34" charset="0"/>
                            <a:cs typeface="Calibri" panose="020F0502020204030204" pitchFamily="34" charset="0"/>
                          </a:rPr>
                          <m:t>.</m:t>
                        </m:r>
                        <m:r>
                          <m:rPr>
                            <m:nor/>
                          </m:rPr>
                          <a:rPr lang="vi-VN" sz="3200" dirty="0">
                            <a:solidFill>
                              <a:srgbClr val="002060"/>
                            </a:solidFill>
                            <a:latin typeface="Calibri" panose="020F0502020204030204" pitchFamily="34" charset="0"/>
                            <a:cs typeface="Calibri" panose="020F0502020204030204" pitchFamily="34" charset="0"/>
                          </a:rPr>
                          <m:t>R</m:t>
                        </m:r>
                        <m:r>
                          <m:rPr>
                            <m:nor/>
                          </m:rPr>
                          <a:rPr lang="vi-VN" sz="3200" baseline="-25000" dirty="0">
                            <a:solidFill>
                              <a:srgbClr val="002060"/>
                            </a:solidFill>
                            <a:latin typeface="Calibri" panose="020F0502020204030204" pitchFamily="34" charset="0"/>
                            <a:cs typeface="Calibri" panose="020F0502020204030204" pitchFamily="34" charset="0"/>
                          </a:rPr>
                          <m:t>2</m:t>
                        </m:r>
                      </m:num>
                      <m:den>
                        <m:r>
                          <m:rPr>
                            <m:nor/>
                          </m:rPr>
                          <a:rPr lang="vi-VN" sz="3200" dirty="0">
                            <a:solidFill>
                              <a:srgbClr val="002060"/>
                            </a:solidFill>
                            <a:latin typeface="Calibri" panose="020F0502020204030204" pitchFamily="34" charset="0"/>
                            <a:cs typeface="Calibri" panose="020F0502020204030204" pitchFamily="34" charset="0"/>
                          </a:rPr>
                          <m:t>R</m:t>
                        </m:r>
                        <m:r>
                          <m:rPr>
                            <m:nor/>
                          </m:rPr>
                          <a:rPr lang="vi-VN" sz="3200" baseline="-25000" dirty="0">
                            <a:solidFill>
                              <a:srgbClr val="002060"/>
                            </a:solidFill>
                            <a:latin typeface="Calibri" panose="020F0502020204030204" pitchFamily="34" charset="0"/>
                            <a:cs typeface="Calibri" panose="020F0502020204030204" pitchFamily="34" charset="0"/>
                          </a:rPr>
                          <m:t>1</m:t>
                        </m:r>
                        <m:r>
                          <m:rPr>
                            <m:nor/>
                          </m:rPr>
                          <a:rPr lang="vi-VN" sz="3200" dirty="0">
                            <a:solidFill>
                              <a:srgbClr val="002060"/>
                            </a:solidFill>
                            <a:latin typeface="Calibri" panose="020F0502020204030204" pitchFamily="34" charset="0"/>
                            <a:cs typeface="Calibri" panose="020F0502020204030204" pitchFamily="34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sz="3200" dirty="0">
                            <a:solidFill>
                              <a:srgbClr val="002060"/>
                            </a:solidFill>
                            <a:latin typeface="Calibri" panose="020F0502020204030204" pitchFamily="34" charset="0"/>
                            <a:cs typeface="Calibri" panose="020F0502020204030204" pitchFamily="34" charset="0"/>
                          </a:rPr>
                          <m:t>+</m:t>
                        </m:r>
                        <m:r>
                          <m:rPr>
                            <m:nor/>
                          </m:rPr>
                          <a:rPr lang="vi-VN" sz="3200" dirty="0">
                            <a:solidFill>
                              <a:srgbClr val="002060"/>
                            </a:solidFill>
                            <a:latin typeface="Calibri" panose="020F0502020204030204" pitchFamily="34" charset="0"/>
                            <a:cs typeface="Calibri" panose="020F0502020204030204" pitchFamily="34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vi-VN" sz="3200" dirty="0">
                            <a:solidFill>
                              <a:srgbClr val="002060"/>
                            </a:solidFill>
                            <a:latin typeface="Calibri" panose="020F0502020204030204" pitchFamily="34" charset="0"/>
                            <a:cs typeface="Calibri" panose="020F0502020204030204" pitchFamily="34" charset="0"/>
                          </a:rPr>
                          <m:t>R</m:t>
                        </m:r>
                        <m:r>
                          <m:rPr>
                            <m:nor/>
                          </m:rPr>
                          <a:rPr lang="vi-VN" sz="3200" baseline="-25000" dirty="0">
                            <a:solidFill>
                              <a:srgbClr val="002060"/>
                            </a:solidFill>
                            <a:latin typeface="Calibri" panose="020F0502020204030204" pitchFamily="34" charset="0"/>
                            <a:cs typeface="Calibri" panose="020F0502020204030204" pitchFamily="34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altLang="en-US" sz="3200" dirty="0">
                    <a:solidFill>
                      <a:srgbClr val="002060"/>
                    </a:solidFill>
                    <a:latin typeface="Calibri" panose="020F0502020204030204"/>
                    <a:cs typeface="Calibri" panose="020F0502020204030204" pitchFamily="34" charset="0"/>
                  </a:rPr>
                  <a:t> </a:t>
                </a:r>
                <a:r>
                  <a:rPr lang="vi-VN" sz="3200" dirty="0">
                    <a:solidFill>
                      <a:srgbClr val="00206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vi-VN" sz="32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altLang="en-US" sz="3200" dirty="0">
                            <a:solidFill>
                              <a:srgbClr val="002060"/>
                            </a:solidFill>
                            <a:latin typeface="Calibri" panose="020F0502020204030204"/>
                            <a:cs typeface="Calibri" panose="020F0502020204030204" pitchFamily="34" charset="0"/>
                          </a:rPr>
                          <m:t>40.60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altLang="en-US" sz="3200" dirty="0">
                            <a:solidFill>
                              <a:srgbClr val="002060"/>
                            </a:solidFill>
                            <a:latin typeface="Calibri" panose="020F0502020204030204"/>
                            <a:cs typeface="Calibri" panose="020F0502020204030204" pitchFamily="34" charset="0"/>
                          </a:rPr>
                          <m:t>40 </m:t>
                        </m:r>
                        <m:r>
                          <m:rPr>
                            <m:nor/>
                          </m:rPr>
                          <a:rPr lang="en-US" altLang="en-US" sz="3200" dirty="0">
                            <a:solidFill>
                              <a:srgbClr val="002060"/>
                            </a:solidFill>
                            <a:latin typeface="Calibri" panose="020F0502020204030204"/>
                            <a:cs typeface="Calibri" panose="020F0502020204030204" pitchFamily="34" charset="0"/>
                          </a:rPr>
                          <m:t>+ </m:t>
                        </m:r>
                        <m:r>
                          <m:rPr>
                            <m:nor/>
                          </m:rPr>
                          <a:rPr lang="en-US" altLang="en-US" sz="3200" dirty="0">
                            <a:solidFill>
                              <a:srgbClr val="002060"/>
                            </a:solidFill>
                            <a:latin typeface="Calibri" panose="020F0502020204030204"/>
                            <a:cs typeface="Calibri" panose="020F0502020204030204" pitchFamily="34" charset="0"/>
                          </a:rPr>
                          <m:t>60</m:t>
                        </m:r>
                      </m:den>
                    </m:f>
                  </m:oMath>
                </a14:m>
                <a:r>
                  <a:rPr lang="en-US" altLang="en-US" sz="3200" dirty="0">
                    <a:solidFill>
                      <a:srgbClr val="002060"/>
                    </a:solidFill>
                    <a:latin typeface="Calibri" panose="020F0502020204030204"/>
                    <a:cs typeface="Calibri" panose="020F0502020204030204" pitchFamily="34" charset="0"/>
                  </a:rPr>
                  <a:t> = 24 </a:t>
                </a:r>
                <a:r>
                  <a:rPr lang="el-GR" altLang="en-US" sz="3200" dirty="0">
                    <a:solidFill>
                      <a:srgbClr val="002060"/>
                    </a:solidFill>
                    <a:latin typeface="Calibri" panose="020F0502020204030204"/>
                    <a:cs typeface="Calibri" panose="020F0502020204030204" pitchFamily="34" charset="0"/>
                  </a:rPr>
                  <a:t>Ω</a:t>
                </a:r>
                <a:endParaRPr lang="en-US" altLang="en-US" sz="3200" dirty="0">
                  <a:solidFill>
                    <a:srgbClr val="002060"/>
                  </a:solidFill>
                  <a:latin typeface="Calibri" panose="020F0502020204030204"/>
                  <a:cs typeface="Calibri" panose="020F0502020204030204" pitchFamily="34" charset="0"/>
                </a:endParaRPr>
              </a:p>
            </p:txBody>
          </p:sp>
        </mc:Choice>
        <mc:Fallback>
          <p:sp>
            <p:nvSpPr>
              <p:cNvPr id="10" name="Text Box 25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1C6FEDCA-EF52-F9DE-1D95-877C83B1BEF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337788" y="3563910"/>
                <a:ext cx="7042020" cy="960232"/>
              </a:xfrm>
              <a:prstGeom prst="rect">
                <a:avLst/>
              </a:prstGeom>
              <a:blipFill rotWithShape="0">
                <a:blip r:embed="rId3"/>
                <a:stretch>
                  <a:fillRect b="-10828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FF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8" name="Group 47">
            <a:extLst>
              <a:ext uri="{FF2B5EF4-FFF2-40B4-BE49-F238E27FC236}">
                <a16:creationId xmlns="" xmlns:a16="http://schemas.microsoft.com/office/drawing/2014/main" id="{BA67C889-1087-6223-6D8B-6DA676D52BB6}"/>
              </a:ext>
            </a:extLst>
          </p:cNvPr>
          <p:cNvGrpSpPr/>
          <p:nvPr/>
        </p:nvGrpSpPr>
        <p:grpSpPr>
          <a:xfrm>
            <a:off x="3672869" y="1326142"/>
            <a:ext cx="5665693" cy="1812345"/>
            <a:chOff x="3958903" y="1371546"/>
            <a:chExt cx="5665693" cy="1812345"/>
          </a:xfrm>
        </p:grpSpPr>
        <p:cxnSp>
          <p:nvCxnSpPr>
            <p:cNvPr id="14" name="Straight Connector 13">
              <a:extLst>
                <a:ext uri="{FF2B5EF4-FFF2-40B4-BE49-F238E27FC236}">
                  <a16:creationId xmlns="" xmlns:a16="http://schemas.microsoft.com/office/drawing/2014/main" id="{BAF515FB-2467-4067-2F88-8FB5AA0D92F5}"/>
                </a:ext>
              </a:extLst>
            </p:cNvPr>
            <p:cNvCxnSpPr>
              <a:cxnSpLocks/>
            </p:cNvCxnSpPr>
            <p:nvPr/>
          </p:nvCxnSpPr>
          <p:spPr>
            <a:xfrm>
              <a:off x="5482549" y="3061010"/>
              <a:ext cx="2708420" cy="0"/>
            </a:xfrm>
            <a:prstGeom prst="line">
              <a:avLst/>
            </a:prstGeom>
            <a:noFill/>
            <a:ln w="28575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sp>
          <p:nvSpPr>
            <p:cNvPr id="15" name="Oval 14">
              <a:extLst>
                <a:ext uri="{FF2B5EF4-FFF2-40B4-BE49-F238E27FC236}">
                  <a16:creationId xmlns="" xmlns:a16="http://schemas.microsoft.com/office/drawing/2014/main" id="{2D15DF3A-B931-18B8-CD29-C589EBE69257}"/>
                </a:ext>
              </a:extLst>
            </p:cNvPr>
            <p:cNvSpPr/>
            <p:nvPr/>
          </p:nvSpPr>
          <p:spPr>
            <a:xfrm>
              <a:off x="4530195" y="2504289"/>
              <a:ext cx="171863" cy="171863"/>
            </a:xfrm>
            <a:prstGeom prst="ellipse">
              <a:avLst/>
            </a:prstGeom>
            <a:solidFill>
              <a:schemeClr val="tx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>
                <a:solidFill>
                  <a:prstClr val="white"/>
                </a:solidFill>
              </a:endParaRPr>
            </a:p>
          </p:txBody>
        </p:sp>
        <p:cxnSp>
          <p:nvCxnSpPr>
            <p:cNvPr id="16" name="Straight Connector 15">
              <a:extLst>
                <a:ext uri="{FF2B5EF4-FFF2-40B4-BE49-F238E27FC236}">
                  <a16:creationId xmlns="" xmlns:a16="http://schemas.microsoft.com/office/drawing/2014/main" id="{5630B59C-3582-2E72-2F90-CA7489493405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442120" y="2368640"/>
              <a:ext cx="366647" cy="446463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Oval 16">
              <a:extLst>
                <a:ext uri="{FF2B5EF4-FFF2-40B4-BE49-F238E27FC236}">
                  <a16:creationId xmlns="" xmlns:a16="http://schemas.microsoft.com/office/drawing/2014/main" id="{0DF1389F-3460-960B-8A00-47943A40D324}"/>
                </a:ext>
              </a:extLst>
            </p:cNvPr>
            <p:cNvSpPr/>
            <p:nvPr/>
          </p:nvSpPr>
          <p:spPr>
            <a:xfrm>
              <a:off x="8882030" y="2513814"/>
              <a:ext cx="171863" cy="171863"/>
            </a:xfrm>
            <a:prstGeom prst="ellipse">
              <a:avLst/>
            </a:prstGeom>
            <a:solidFill>
              <a:schemeClr val="tx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>
                <a:solidFill>
                  <a:prstClr val="white"/>
                </a:solidFill>
              </a:endParaRPr>
            </a:p>
          </p:txBody>
        </p:sp>
        <p:cxnSp>
          <p:nvCxnSpPr>
            <p:cNvPr id="18" name="Straight Connector 17">
              <a:extLst>
                <a:ext uri="{FF2B5EF4-FFF2-40B4-BE49-F238E27FC236}">
                  <a16:creationId xmlns="" xmlns:a16="http://schemas.microsoft.com/office/drawing/2014/main" id="{9949CB64-9257-6E36-60F9-1D842C765A5B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8793955" y="2378165"/>
              <a:ext cx="366647" cy="446463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TextBox 18">
              <a:extLst>
                <a:ext uri="{FF2B5EF4-FFF2-40B4-BE49-F238E27FC236}">
                  <a16:creationId xmlns="" xmlns:a16="http://schemas.microsoft.com/office/drawing/2014/main" id="{FB7CDF00-541D-238E-2AA0-ED48C2D04A76}"/>
                </a:ext>
              </a:extLst>
            </p:cNvPr>
            <p:cNvSpPr txBox="1"/>
            <p:nvPr/>
          </p:nvSpPr>
          <p:spPr>
            <a:xfrm>
              <a:off x="3958903" y="2235921"/>
              <a:ext cx="570703" cy="814334"/>
            </a:xfrm>
            <a:prstGeom prst="rect">
              <a:avLst/>
            </a:prstGeom>
            <a:noFill/>
            <a:ln w="28575">
              <a:noFill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en-US" sz="3200" dirty="0">
                  <a:solidFill>
                    <a:prstClr val="black"/>
                  </a:solidFill>
                  <a:cs typeface="Calibri" panose="020F0502020204030204" pitchFamily="34" charset="0"/>
                </a:rPr>
                <a:t>A</a:t>
              </a:r>
              <a:endParaRPr lang="vi-VN" sz="32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0" name="TextBox 19">
              <a:extLst>
                <a:ext uri="{FF2B5EF4-FFF2-40B4-BE49-F238E27FC236}">
                  <a16:creationId xmlns="" xmlns:a16="http://schemas.microsoft.com/office/drawing/2014/main" id="{707B4EAD-ACBE-281C-8F57-6656D4C4B9E2}"/>
                </a:ext>
              </a:extLst>
            </p:cNvPr>
            <p:cNvSpPr txBox="1"/>
            <p:nvPr/>
          </p:nvSpPr>
          <p:spPr>
            <a:xfrm>
              <a:off x="9053893" y="2245446"/>
              <a:ext cx="570703" cy="814334"/>
            </a:xfrm>
            <a:prstGeom prst="rect">
              <a:avLst/>
            </a:prstGeom>
            <a:noFill/>
            <a:ln w="28575">
              <a:noFill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en-US" sz="3200" dirty="0">
                  <a:solidFill>
                    <a:prstClr val="black"/>
                  </a:solidFill>
                  <a:cs typeface="Calibri" panose="020F0502020204030204" pitchFamily="34" charset="0"/>
                </a:rPr>
                <a:t>B</a:t>
              </a:r>
              <a:endParaRPr lang="vi-VN" sz="32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1" name="TextBox 20">
              <a:extLst>
                <a:ext uri="{FF2B5EF4-FFF2-40B4-BE49-F238E27FC236}">
                  <a16:creationId xmlns="" xmlns:a16="http://schemas.microsoft.com/office/drawing/2014/main" id="{EE0A62DB-3AD5-FB97-7503-10EF9EC28A72}"/>
                </a:ext>
              </a:extLst>
            </p:cNvPr>
            <p:cNvSpPr txBox="1"/>
            <p:nvPr/>
          </p:nvSpPr>
          <p:spPr>
            <a:xfrm>
              <a:off x="4406528" y="1957062"/>
              <a:ext cx="414267" cy="728615"/>
            </a:xfrm>
            <a:prstGeom prst="rect">
              <a:avLst/>
            </a:prstGeom>
            <a:noFill/>
            <a:ln w="28575">
              <a:noFill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en-US" sz="2800" dirty="0">
                  <a:solidFill>
                    <a:prstClr val="black"/>
                  </a:solidFill>
                  <a:cs typeface="Calibri" panose="020F0502020204030204" pitchFamily="34" charset="0"/>
                </a:rPr>
                <a:t>+</a:t>
              </a:r>
              <a:endParaRPr lang="vi-VN" sz="28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2" name="TextBox 21">
              <a:extLst>
                <a:ext uri="{FF2B5EF4-FFF2-40B4-BE49-F238E27FC236}">
                  <a16:creationId xmlns="" xmlns:a16="http://schemas.microsoft.com/office/drawing/2014/main" id="{44CF22A7-08AC-5DD6-FBD7-71B56EC82A7B}"/>
                </a:ext>
              </a:extLst>
            </p:cNvPr>
            <p:cNvSpPr txBox="1"/>
            <p:nvPr/>
          </p:nvSpPr>
          <p:spPr>
            <a:xfrm>
              <a:off x="8749833" y="2005972"/>
              <a:ext cx="414267" cy="523220"/>
            </a:xfrm>
            <a:prstGeom prst="rect">
              <a:avLst/>
            </a:prstGeom>
            <a:noFill/>
            <a:ln w="28575">
              <a:noFill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en-US" sz="2800" dirty="0">
                  <a:solidFill>
                    <a:prstClr val="black"/>
                  </a:solidFill>
                  <a:cs typeface="Calibri" panose="020F0502020204030204" pitchFamily="34" charset="0"/>
                </a:rPr>
                <a:t>-</a:t>
              </a:r>
              <a:endParaRPr lang="vi-VN" sz="28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3" name="TextBox 22">
              <a:extLst>
                <a:ext uri="{FF2B5EF4-FFF2-40B4-BE49-F238E27FC236}">
                  <a16:creationId xmlns="" xmlns:a16="http://schemas.microsoft.com/office/drawing/2014/main" id="{DA457C82-B8DC-6D5A-9E0E-48E263C47D06}"/>
                </a:ext>
              </a:extLst>
            </p:cNvPr>
            <p:cNvSpPr txBox="1"/>
            <p:nvPr/>
          </p:nvSpPr>
          <p:spPr>
            <a:xfrm>
              <a:off x="6199307" y="1371546"/>
              <a:ext cx="1191972" cy="461665"/>
            </a:xfrm>
            <a:prstGeom prst="rect">
              <a:avLst/>
            </a:prstGeom>
            <a:noFill/>
            <a:ln w="28575">
              <a:noFill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en-US" sz="2400" dirty="0">
                  <a:solidFill>
                    <a:prstClr val="black"/>
                  </a:solidFill>
                  <a:cs typeface="Calibri" panose="020F0502020204030204" pitchFamily="34" charset="0"/>
                </a:rPr>
                <a:t>R</a:t>
              </a:r>
              <a:r>
                <a:rPr lang="en-US" sz="2400" baseline="-25000" dirty="0">
                  <a:solidFill>
                    <a:prstClr val="black"/>
                  </a:solidFill>
                  <a:cs typeface="Calibri" panose="020F0502020204030204" pitchFamily="34" charset="0"/>
                </a:rPr>
                <a:t>1</a:t>
              </a:r>
              <a:endParaRPr lang="vi-VN" sz="2400" baseline="-250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cxnSp>
          <p:nvCxnSpPr>
            <p:cNvPr id="29" name="Straight Connector 28">
              <a:extLst>
                <a:ext uri="{FF2B5EF4-FFF2-40B4-BE49-F238E27FC236}">
                  <a16:creationId xmlns="" xmlns:a16="http://schemas.microsoft.com/office/drawing/2014/main" id="{88342AFC-4339-A10C-EB05-1785F8E3A510}"/>
                </a:ext>
              </a:extLst>
            </p:cNvPr>
            <p:cNvCxnSpPr>
              <a:cxnSpLocks/>
            </p:cNvCxnSpPr>
            <p:nvPr/>
          </p:nvCxnSpPr>
          <p:spPr>
            <a:xfrm>
              <a:off x="5482549" y="2005162"/>
              <a:ext cx="2708420" cy="0"/>
            </a:xfrm>
            <a:prstGeom prst="line">
              <a:avLst/>
            </a:prstGeom>
            <a:noFill/>
            <a:ln w="28575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sp>
          <p:nvSpPr>
            <p:cNvPr id="30" name="Rectangle 29">
              <a:extLst>
                <a:ext uri="{FF2B5EF4-FFF2-40B4-BE49-F238E27FC236}">
                  <a16:creationId xmlns="" xmlns:a16="http://schemas.microsoft.com/office/drawing/2014/main" id="{885E2230-D4ED-C96F-CD43-93C6823AC2D5}"/>
                </a:ext>
              </a:extLst>
            </p:cNvPr>
            <p:cNvSpPr/>
            <p:nvPr/>
          </p:nvSpPr>
          <p:spPr>
            <a:xfrm>
              <a:off x="6307317" y="1874877"/>
              <a:ext cx="1033100" cy="252388"/>
            </a:xfrm>
            <a:prstGeom prst="rect">
              <a:avLst/>
            </a:prstGeom>
            <a:solidFill>
              <a:sysClr val="window" lastClr="FFFFFF"/>
            </a:solidFill>
            <a:ln w="28575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en-US" sz="2400">
                <a:solidFill>
                  <a:prstClr val="black"/>
                </a:solidFill>
              </a:endParaRPr>
            </a:p>
          </p:txBody>
        </p:sp>
        <p:sp>
          <p:nvSpPr>
            <p:cNvPr id="31" name="Rectangle 30">
              <a:extLst>
                <a:ext uri="{FF2B5EF4-FFF2-40B4-BE49-F238E27FC236}">
                  <a16:creationId xmlns="" xmlns:a16="http://schemas.microsoft.com/office/drawing/2014/main" id="{4A3FF648-9128-B0CB-B10E-5B4C80998CC8}"/>
                </a:ext>
              </a:extLst>
            </p:cNvPr>
            <p:cNvSpPr/>
            <p:nvPr/>
          </p:nvSpPr>
          <p:spPr>
            <a:xfrm>
              <a:off x="6307317" y="2931503"/>
              <a:ext cx="1033100" cy="252388"/>
            </a:xfrm>
            <a:prstGeom prst="rect">
              <a:avLst/>
            </a:prstGeom>
            <a:solidFill>
              <a:sysClr val="window" lastClr="FFFFFF"/>
            </a:solidFill>
            <a:ln w="28575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en-US" sz="2400">
                <a:solidFill>
                  <a:prstClr val="black"/>
                </a:solidFill>
              </a:endParaRPr>
            </a:p>
          </p:txBody>
        </p:sp>
        <p:sp>
          <p:nvSpPr>
            <p:cNvPr id="32" name="TextBox 31">
              <a:extLst>
                <a:ext uri="{FF2B5EF4-FFF2-40B4-BE49-F238E27FC236}">
                  <a16:creationId xmlns="" xmlns:a16="http://schemas.microsoft.com/office/drawing/2014/main" id="{141F50E7-4259-918F-A748-75D74A5B2771}"/>
                </a:ext>
              </a:extLst>
            </p:cNvPr>
            <p:cNvSpPr txBox="1"/>
            <p:nvPr/>
          </p:nvSpPr>
          <p:spPr>
            <a:xfrm>
              <a:off x="6250171" y="2384082"/>
              <a:ext cx="1090245" cy="461665"/>
            </a:xfrm>
            <a:prstGeom prst="rect">
              <a:avLst/>
            </a:prstGeom>
            <a:noFill/>
            <a:ln w="28575">
              <a:noFill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en-US" sz="2400" dirty="0">
                  <a:solidFill>
                    <a:prstClr val="black"/>
                  </a:solidFill>
                  <a:cs typeface="Calibri" panose="020F0502020204030204" pitchFamily="34" charset="0"/>
                </a:rPr>
                <a:t>R</a:t>
              </a:r>
              <a:r>
                <a:rPr lang="en-US" sz="2400" baseline="-25000" dirty="0">
                  <a:solidFill>
                    <a:prstClr val="black"/>
                  </a:solidFill>
                  <a:cs typeface="Calibri" panose="020F0502020204030204" pitchFamily="34" charset="0"/>
                </a:rPr>
                <a:t>2</a:t>
              </a:r>
              <a:endParaRPr lang="vi-VN" sz="2400" baseline="-250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cxnSp>
          <p:nvCxnSpPr>
            <p:cNvPr id="38" name="Straight Connector 37">
              <a:extLst>
                <a:ext uri="{FF2B5EF4-FFF2-40B4-BE49-F238E27FC236}">
                  <a16:creationId xmlns="" xmlns:a16="http://schemas.microsoft.com/office/drawing/2014/main" id="{622EB284-71DF-B444-B537-367635F7B5C4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482549" y="2005972"/>
              <a:ext cx="0" cy="1053808"/>
            </a:xfrm>
            <a:prstGeom prst="line">
              <a:avLst/>
            </a:prstGeom>
            <a:noFill/>
            <a:ln w="28575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cxnSp>
          <p:nvCxnSpPr>
            <p:cNvPr id="43" name="Straight Connector 42">
              <a:extLst>
                <a:ext uri="{FF2B5EF4-FFF2-40B4-BE49-F238E27FC236}">
                  <a16:creationId xmlns="" xmlns:a16="http://schemas.microsoft.com/office/drawing/2014/main" id="{B3E543FC-9E10-24FA-0602-ED3BDE6C636E}"/>
                </a:ext>
              </a:extLst>
            </p:cNvPr>
            <p:cNvCxnSpPr>
              <a:cxnSpLocks/>
            </p:cNvCxnSpPr>
            <p:nvPr/>
          </p:nvCxnSpPr>
          <p:spPr>
            <a:xfrm>
              <a:off x="4619625" y="2593522"/>
              <a:ext cx="862924" cy="0"/>
            </a:xfrm>
            <a:prstGeom prst="line">
              <a:avLst/>
            </a:prstGeom>
            <a:noFill/>
            <a:ln w="28575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cxnSp>
          <p:nvCxnSpPr>
            <p:cNvPr id="44" name="Straight Connector 43">
              <a:extLst>
                <a:ext uri="{FF2B5EF4-FFF2-40B4-BE49-F238E27FC236}">
                  <a16:creationId xmlns="" xmlns:a16="http://schemas.microsoft.com/office/drawing/2014/main" id="{A031E3CF-D1CD-7C42-5ED3-73EBDFBEEECE}"/>
                </a:ext>
              </a:extLst>
            </p:cNvPr>
            <p:cNvCxnSpPr>
              <a:cxnSpLocks/>
            </p:cNvCxnSpPr>
            <p:nvPr/>
          </p:nvCxnSpPr>
          <p:spPr>
            <a:xfrm>
              <a:off x="8190969" y="2595551"/>
              <a:ext cx="743481" cy="0"/>
            </a:xfrm>
            <a:prstGeom prst="line">
              <a:avLst/>
            </a:prstGeom>
            <a:noFill/>
            <a:ln w="28575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cxnSp>
          <p:nvCxnSpPr>
            <p:cNvPr id="45" name="Straight Connector 44">
              <a:extLst>
                <a:ext uri="{FF2B5EF4-FFF2-40B4-BE49-F238E27FC236}">
                  <a16:creationId xmlns="" xmlns:a16="http://schemas.microsoft.com/office/drawing/2014/main" id="{62086590-E278-E454-E08F-D8F2F22B5484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190969" y="1996447"/>
              <a:ext cx="0" cy="1053808"/>
            </a:xfrm>
            <a:prstGeom prst="line">
              <a:avLst/>
            </a:prstGeom>
            <a:noFill/>
            <a:ln w="28575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</p:grpSp>
      <p:sp>
        <p:nvSpPr>
          <p:cNvPr id="49" name="Text Box 25">
            <a:extLst>
              <a:ext uri="{FF2B5EF4-FFF2-40B4-BE49-F238E27FC236}">
                <a16:creationId xmlns="" xmlns:a16="http://schemas.microsoft.com/office/drawing/2014/main" id="{ED6BD3E6-A7B1-1935-1A00-2343A681B69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44208" y="4810310"/>
            <a:ext cx="5113842" cy="6291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76803" tIns="38402" rIns="76803" bIns="38402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hangingPunct="1">
              <a:lnSpc>
                <a:spcPct val="120000"/>
              </a:lnSpc>
              <a:spcBef>
                <a:spcPct val="50000"/>
              </a:spcBef>
              <a:spcAft>
                <a:spcPct val="0"/>
              </a:spcAft>
              <a:defRPr/>
            </a:pPr>
            <a:r>
              <a:rPr lang="en-US" altLang="en-US" sz="3200" b="1" dirty="0">
                <a:solidFill>
                  <a:srgbClr val="002060"/>
                </a:solidFill>
                <a:latin typeface="Calibri" panose="020F0502020204030204"/>
                <a:cs typeface="Calibri" panose="020F0502020204030204" pitchFamily="34" charset="0"/>
              </a:rPr>
              <a:t>b. </a:t>
            </a:r>
            <a:r>
              <a:rPr lang="en-US" altLang="en-US" sz="3200" b="1" dirty="0" err="1">
                <a:solidFill>
                  <a:srgbClr val="002060"/>
                </a:solidFill>
                <a:latin typeface="Calibri" panose="020F0502020204030204"/>
                <a:cs typeface="Calibri" panose="020F0502020204030204" pitchFamily="34" charset="0"/>
              </a:rPr>
              <a:t>Công</a:t>
            </a:r>
            <a:r>
              <a:rPr lang="en-US" altLang="en-US" sz="3200" b="1" dirty="0">
                <a:solidFill>
                  <a:srgbClr val="002060"/>
                </a:solidFill>
                <a:latin typeface="Calibri" panose="020F0502020204030204"/>
                <a:cs typeface="Calibri" panose="020F0502020204030204" pitchFamily="34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latin typeface="Calibri" panose="020F0502020204030204"/>
                <a:cs typeface="Calibri" panose="020F0502020204030204" pitchFamily="34" charset="0"/>
              </a:rPr>
              <a:t>suất</a:t>
            </a:r>
            <a:r>
              <a:rPr lang="en-US" altLang="en-US" sz="3200" b="1" dirty="0">
                <a:solidFill>
                  <a:srgbClr val="002060"/>
                </a:solidFill>
                <a:latin typeface="Calibri" panose="020F0502020204030204"/>
                <a:cs typeface="Calibri" panose="020F0502020204030204" pitchFamily="34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latin typeface="Calibri" panose="020F0502020204030204"/>
                <a:cs typeface="Calibri" panose="020F0502020204030204" pitchFamily="34" charset="0"/>
              </a:rPr>
              <a:t>mạch</a:t>
            </a:r>
            <a:r>
              <a:rPr lang="en-US" altLang="en-US" sz="3200" b="1" dirty="0">
                <a:solidFill>
                  <a:srgbClr val="002060"/>
                </a:solidFill>
                <a:latin typeface="Calibri" panose="020F0502020204030204"/>
                <a:cs typeface="Calibri" panose="020F0502020204030204" pitchFamily="34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latin typeface="Calibri" panose="020F0502020204030204"/>
                <a:cs typeface="Calibri" panose="020F0502020204030204" pitchFamily="34" charset="0"/>
              </a:rPr>
              <a:t>điện</a:t>
            </a:r>
            <a:r>
              <a:rPr lang="en-US" altLang="en-US" sz="3200" b="1" dirty="0">
                <a:solidFill>
                  <a:srgbClr val="002060"/>
                </a:solidFill>
                <a:latin typeface="Calibri" panose="020F0502020204030204"/>
                <a:cs typeface="Calibri" panose="020F0502020204030204" pitchFamily="34" charset="0"/>
              </a:rPr>
              <a:t>:</a:t>
            </a:r>
            <a:endParaRPr lang="en-US" altLang="en-US" sz="3200" b="1" baseline="-25000" dirty="0">
              <a:solidFill>
                <a:srgbClr val="002060"/>
              </a:solidFill>
              <a:latin typeface="Calibri" panose="020F0502020204030204"/>
              <a:cs typeface="Calibri" panose="020F0502020204030204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0" name="Text Box 25">
                <a:extLst>
                  <a:ext uri="{FF2B5EF4-FFF2-40B4-BE49-F238E27FC236}">
                    <a16:creationId xmlns="" xmlns:a16="http://schemas.microsoft.com/office/drawing/2014/main" id="{FB112466-E020-1B54-CDD4-28F7E6269247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337788" y="5534942"/>
                <a:ext cx="7042020" cy="96023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FF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 lIns="76803" tIns="38402" rIns="76803" bIns="38402">
                <a:spAutoFit/>
              </a:bodyPr>
              <a:lstStyle>
                <a:lvl1pPr eaLnBrk="0" hangingPunct="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fontAlgn="base" hangingPunct="1">
                  <a:lnSpc>
                    <a:spcPct val="120000"/>
                  </a:lnSpc>
                  <a:spcBef>
                    <a:spcPct val="50000"/>
                  </a:spcBef>
                  <a:spcAft>
                    <a:spcPct val="0"/>
                  </a:spcAft>
                </a:pPr>
                <a14:m>
                  <m:oMath xmlns:m="http://schemas.openxmlformats.org/officeDocument/2006/math">
                    <m:groupChr>
                      <m:groupChrPr>
                        <m:chr m:val="⇒"/>
                        <m:vertJc m:val="bot"/>
                        <m:ctrlPr>
                          <a:rPr lang="en-US" altLang="en-US" sz="320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groupChrPr>
                      <m:e>
                        <m:r>
                          <m:rPr>
                            <m:brk m:alnAt="2"/>
                          </m:rPr>
                          <a:rPr lang="en-US" altLang="en-US" sz="320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 </m:t>
                        </m:r>
                        <m:r>
                          <a:rPr lang="en-US" altLang="en-US" sz="320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      </m:t>
                        </m:r>
                      </m:e>
                    </m:groupChr>
                    <m:r>
                      <a:rPr lang="en-US" altLang="en-US" sz="320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 </m:t>
                    </m:r>
                  </m:oMath>
                </a14:m>
                <a:r>
                  <a:rPr lang="en-US" sz="3200" dirty="0">
                    <a:solidFill>
                      <a:srgbClr val="002060"/>
                    </a:solidFill>
                    <a:latin typeface="Blackadder ITC" panose="04020505050007020D02" pitchFamily="82" charset="0"/>
                    <a:cs typeface="Calibri" panose="020F0502020204030204" pitchFamily="34" charset="0"/>
                  </a:rPr>
                  <a:t>P</a:t>
                </a:r>
                <a:r>
                  <a:rPr lang="en-US" sz="3200" baseline="-25000" dirty="0">
                    <a:solidFill>
                      <a:srgbClr val="00206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AB</a:t>
                </a:r>
                <a:r>
                  <a:rPr lang="en-US" sz="3200" dirty="0">
                    <a:solidFill>
                      <a:srgbClr val="00206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3200" dirty="0">
                            <a:solidFill>
                              <a:srgbClr val="002060"/>
                            </a:solidFill>
                            <a:latin typeface="Calibri" panose="020F0502020204030204" pitchFamily="34" charset="0"/>
                            <a:cs typeface="Calibri" panose="020F0502020204030204" pitchFamily="34" charset="0"/>
                          </a:rPr>
                          <m:t>U</m:t>
                        </m:r>
                        <m:r>
                          <m:rPr>
                            <m:nor/>
                          </m:rPr>
                          <a:rPr lang="en-US" sz="3200" baseline="-25000" dirty="0" smtClean="0">
                            <a:solidFill>
                              <a:srgbClr val="002060"/>
                            </a:solidFill>
                            <a:latin typeface="Calibri" panose="020F0502020204030204" pitchFamily="34" charset="0"/>
                            <a:cs typeface="Calibri" panose="020F0502020204030204" pitchFamily="34" charset="0"/>
                          </a:rPr>
                          <m:t>AB</m:t>
                        </m:r>
                        <m:r>
                          <m:rPr>
                            <m:nor/>
                          </m:rPr>
                          <a:rPr lang="en-US" sz="3200" baseline="30000" dirty="0">
                            <a:solidFill>
                              <a:srgbClr val="002060"/>
                            </a:solidFill>
                            <a:latin typeface="Calibri" panose="020F0502020204030204" pitchFamily="34" charset="0"/>
                            <a:cs typeface="Calibri" panose="020F0502020204030204" pitchFamily="34" charset="0"/>
                          </a:rPr>
                          <m:t>2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3200" dirty="0">
                            <a:solidFill>
                              <a:srgbClr val="002060"/>
                            </a:solidFill>
                            <a:latin typeface="Calibri" panose="020F0502020204030204" pitchFamily="34" charset="0"/>
                            <a:cs typeface="Calibri" panose="020F0502020204030204" pitchFamily="34" charset="0"/>
                          </a:rPr>
                          <m:t>R</m:t>
                        </m:r>
                        <m:r>
                          <m:rPr>
                            <m:nor/>
                          </m:rPr>
                          <a:rPr lang="en-US" sz="3200" baseline="-25000" dirty="0" smtClean="0">
                            <a:solidFill>
                              <a:srgbClr val="002060"/>
                            </a:solidFill>
                            <a:latin typeface="Calibri" panose="020F0502020204030204" pitchFamily="34" charset="0"/>
                            <a:cs typeface="Calibri" panose="020F0502020204030204" pitchFamily="34" charset="0"/>
                          </a:rPr>
                          <m:t>AB</m:t>
                        </m:r>
                      </m:den>
                    </m:f>
                  </m:oMath>
                </a14:m>
                <a:r>
                  <a:rPr lang="en-US" sz="3200" dirty="0">
                    <a:solidFill>
                      <a:srgbClr val="00206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3200" dirty="0" smtClean="0">
                            <a:solidFill>
                              <a:srgbClr val="002060"/>
                            </a:solidFill>
                            <a:latin typeface="Calibri" panose="020F0502020204030204" pitchFamily="34" charset="0"/>
                            <a:cs typeface="Calibri" panose="020F0502020204030204" pitchFamily="34" charset="0"/>
                          </a:rPr>
                          <m:t>24</m:t>
                        </m:r>
                        <m:r>
                          <m:rPr>
                            <m:nor/>
                          </m:rPr>
                          <a:rPr lang="en-US" sz="3200" baseline="30000" dirty="0">
                            <a:solidFill>
                              <a:srgbClr val="002060"/>
                            </a:solidFill>
                            <a:latin typeface="Calibri" panose="020F0502020204030204" pitchFamily="34" charset="0"/>
                            <a:cs typeface="Calibri" panose="020F0502020204030204" pitchFamily="34" charset="0"/>
                          </a:rPr>
                          <m:t>2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3200" dirty="0" smtClean="0">
                            <a:solidFill>
                              <a:srgbClr val="002060"/>
                            </a:solidFill>
                            <a:latin typeface="Calibri" panose="020F0502020204030204" pitchFamily="34" charset="0"/>
                            <a:cs typeface="Calibri" panose="020F0502020204030204" pitchFamily="34" charset="0"/>
                          </a:rPr>
                          <m:t>24</m:t>
                        </m:r>
                      </m:den>
                    </m:f>
                  </m:oMath>
                </a14:m>
                <a:r>
                  <a:rPr lang="en-US" altLang="en-US" sz="3200" dirty="0">
                    <a:solidFill>
                      <a:srgbClr val="002060"/>
                    </a:solidFill>
                    <a:latin typeface="Calibri" panose="020F0502020204030204"/>
                    <a:cs typeface="Calibri" panose="020F0502020204030204" pitchFamily="34" charset="0"/>
                  </a:rPr>
                  <a:t> = 24 W </a:t>
                </a:r>
              </a:p>
            </p:txBody>
          </p:sp>
        </mc:Choice>
        <mc:Fallback>
          <p:sp>
            <p:nvSpPr>
              <p:cNvPr id="50" name="Text Box 25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FB112466-E020-1B54-CDD4-28F7E626924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337788" y="5534942"/>
                <a:ext cx="7042020" cy="960232"/>
              </a:xfrm>
              <a:prstGeom prst="rect">
                <a:avLst/>
              </a:prstGeom>
              <a:blipFill rotWithShape="0">
                <a:blip r:embed="rId4"/>
                <a:stretch>
                  <a:fillRect b="-15287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FF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098" name="Picture 2" descr="Học Tập, Giáo Dục, Trẻ Em, Học Bài, Tải hình PNG 103 - Free.Vector6.com">
            <a:extLst>
              <a:ext uri="{FF2B5EF4-FFF2-40B4-BE49-F238E27FC236}">
                <a16:creationId xmlns="" xmlns:a16="http://schemas.microsoft.com/office/drawing/2014/main" id="{19FA3570-9495-A2FE-203F-935462E347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87" y="4819807"/>
            <a:ext cx="1927667" cy="18891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0944930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1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2" grpId="0"/>
      <p:bldP spid="3" grpId="0"/>
      <p:bldP spid="9" grpId="0"/>
      <p:bldP spid="10" grpId="0"/>
      <p:bldP spid="49" grpId="0"/>
      <p:bldP spid="5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680" y="-297618"/>
            <a:ext cx="12150090" cy="6664960"/>
          </a:xfrm>
          <a:prstGeom prst="rect">
            <a:avLst/>
          </a:prstGeom>
        </p:spPr>
      </p:pic>
      <p:sp>
        <p:nvSpPr>
          <p:cNvPr id="47" name="矩形 46"/>
          <p:cNvSpPr/>
          <p:nvPr/>
        </p:nvSpPr>
        <p:spPr>
          <a:xfrm>
            <a:off x="854498" y="2908167"/>
            <a:ext cx="10007599" cy="20601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0000"/>
              </a:lnSpc>
            </a:pPr>
            <a:r>
              <a:rPr lang="en-US" sz="600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#9Slide07 Itim" panose="00000500000000000000" pitchFamily="2" charset="-34"/>
                <a:ea typeface="方正少儿简体" panose="03000509000000000000" charset="-122"/>
                <a:cs typeface="#9Slide07 Itim" panose="00000500000000000000" pitchFamily="2" charset="-34"/>
              </a:rPr>
              <a:t>      VÒNG QUAY NGẪU NHIÊN</a:t>
            </a:r>
            <a:r>
              <a:rPr sz="600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#9Slide07 Itim" panose="00000500000000000000" pitchFamily="2" charset="-34"/>
                <a:ea typeface="方正少儿简体" panose="03000509000000000000" charset="-122"/>
                <a:cs typeface="#9Slide07 Itim" panose="00000500000000000000" pitchFamily="2" charset="-34"/>
              </a:rPr>
              <a:t>。 </a:t>
            </a:r>
          </a:p>
        </p:txBody>
      </p:sp>
      <p:pic>
        <p:nvPicPr>
          <p:cNvPr id="76" name="Picture 75">
            <a:extLst>
              <a:ext uri="{FF2B5EF4-FFF2-40B4-BE49-F238E27FC236}">
                <a16:creationId xmlns="" xmlns:a16="http://schemas.microsoft.com/office/drawing/2014/main" id="{680BE520-E347-BD7C-680B-F8903130459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20572" y="4144609"/>
            <a:ext cx="2971428" cy="2819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77901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>
            <a:extLst>
              <a:ext uri="{FF2B5EF4-FFF2-40B4-BE49-F238E27FC236}">
                <a16:creationId xmlns="" xmlns:a16="http://schemas.microsoft.com/office/drawing/2014/main" id="{37DF7B20-743A-4CA3-9D3E-C402F80FACAA}"/>
              </a:ext>
            </a:extLst>
          </p:cNvPr>
          <p:cNvGrpSpPr/>
          <p:nvPr/>
        </p:nvGrpSpPr>
        <p:grpSpPr>
          <a:xfrm>
            <a:off x="3728748" y="611498"/>
            <a:ext cx="5641682" cy="5612788"/>
            <a:chOff x="3728748" y="611498"/>
            <a:chExt cx="5641682" cy="5612788"/>
          </a:xfrm>
        </p:grpSpPr>
        <p:grpSp>
          <p:nvGrpSpPr>
            <p:cNvPr id="22" name="Group 21">
              <a:extLst>
                <a:ext uri="{FF2B5EF4-FFF2-40B4-BE49-F238E27FC236}">
                  <a16:creationId xmlns="" xmlns:a16="http://schemas.microsoft.com/office/drawing/2014/main" id="{7FAD68D8-6215-498F-91EF-A8483B432821}"/>
                </a:ext>
              </a:extLst>
            </p:cNvPr>
            <p:cNvGrpSpPr/>
            <p:nvPr/>
          </p:nvGrpSpPr>
          <p:grpSpPr>
            <a:xfrm>
              <a:off x="3728748" y="611498"/>
              <a:ext cx="5641682" cy="5612788"/>
              <a:chOff x="3728748" y="611498"/>
              <a:chExt cx="5641682" cy="5612788"/>
            </a:xfrm>
          </p:grpSpPr>
          <p:sp>
            <p:nvSpPr>
              <p:cNvPr id="2" name="Freeform: Shape 1">
                <a:extLst>
                  <a:ext uri="{FF2B5EF4-FFF2-40B4-BE49-F238E27FC236}">
                    <a16:creationId xmlns="" xmlns:a16="http://schemas.microsoft.com/office/drawing/2014/main" id="{ACCB8510-8E84-4634-A3D0-4037890FC3E9}"/>
                  </a:ext>
                </a:extLst>
              </p:cNvPr>
              <p:cNvSpPr/>
              <p:nvPr/>
            </p:nvSpPr>
            <p:spPr>
              <a:xfrm rot="9660636" flipH="1">
                <a:off x="6105114" y="611498"/>
                <a:ext cx="1454307" cy="2503964"/>
              </a:xfrm>
              <a:custGeom>
                <a:avLst/>
                <a:gdLst>
                  <a:gd name="connsiteX0" fmla="*/ 832813 w 1454307"/>
                  <a:gd name="connsiteY0" fmla="*/ 2466839 h 2503964"/>
                  <a:gd name="connsiteX1" fmla="*/ 1336440 w 1454307"/>
                  <a:gd name="connsiteY1" fmla="*/ 2234707 h 2503964"/>
                  <a:gd name="connsiteX2" fmla="*/ 1454307 w 1454307"/>
                  <a:gd name="connsiteY2" fmla="*/ 2156961 h 2503964"/>
                  <a:gd name="connsiteX3" fmla="*/ 0 w 1454307"/>
                  <a:gd name="connsiteY3" fmla="*/ 0 h 2503964"/>
                  <a:gd name="connsiteX4" fmla="*/ 704179 w 1454307"/>
                  <a:gd name="connsiteY4" fmla="*/ 2503964 h 2503964"/>
                  <a:gd name="connsiteX5" fmla="*/ 832813 w 1454307"/>
                  <a:gd name="connsiteY5" fmla="*/ 2466839 h 25039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454307" h="2503964">
                    <a:moveTo>
                      <a:pt x="832813" y="2466839"/>
                    </a:moveTo>
                    <a:cubicBezTo>
                      <a:pt x="1011530" y="2405339"/>
                      <a:pt x="1179785" y="2327184"/>
                      <a:pt x="1336440" y="2234707"/>
                    </a:cubicBezTo>
                    <a:lnTo>
                      <a:pt x="1454307" y="2156961"/>
                    </a:lnTo>
                    <a:lnTo>
                      <a:pt x="0" y="0"/>
                    </a:lnTo>
                    <a:lnTo>
                      <a:pt x="704179" y="2503964"/>
                    </a:lnTo>
                    <a:lnTo>
                      <a:pt x="832813" y="2466839"/>
                    </a:lnTo>
                    <a:close/>
                  </a:path>
                </a:pathLst>
              </a:custGeom>
              <a:solidFill>
                <a:srgbClr val="FFCCC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 sz="2000">
                  <a:solidFill>
                    <a:prstClr val="white"/>
                  </a:solidFill>
                </a:endParaRPr>
              </a:p>
            </p:txBody>
          </p:sp>
          <p:sp>
            <p:nvSpPr>
              <p:cNvPr id="3" name="Freeform: Shape 2">
                <a:extLst>
                  <a:ext uri="{FF2B5EF4-FFF2-40B4-BE49-F238E27FC236}">
                    <a16:creationId xmlns="" xmlns:a16="http://schemas.microsoft.com/office/drawing/2014/main" id="{A2B92689-F734-46A4-A260-CADD4BC44B71}"/>
                  </a:ext>
                </a:extLst>
              </p:cNvPr>
              <p:cNvSpPr/>
              <p:nvPr/>
            </p:nvSpPr>
            <p:spPr>
              <a:xfrm rot="9660636" flipH="1">
                <a:off x="6054684" y="641337"/>
                <a:ext cx="727308" cy="2684929"/>
              </a:xfrm>
              <a:custGeom>
                <a:avLst/>
                <a:gdLst>
                  <a:gd name="connsiteX0" fmla="*/ 727308 w 727308"/>
                  <a:gd name="connsiteY0" fmla="*/ 2586206 h 2684929"/>
                  <a:gd name="connsiteX1" fmla="*/ 0 w 727308"/>
                  <a:gd name="connsiteY1" fmla="*/ 0 h 2684929"/>
                  <a:gd name="connsiteX2" fmla="*/ 0 w 727308"/>
                  <a:gd name="connsiteY2" fmla="*/ 2683180 h 2684929"/>
                  <a:gd name="connsiteX3" fmla="*/ 89999 w 727308"/>
                  <a:gd name="connsiteY3" fmla="*/ 2684929 h 2684929"/>
                  <a:gd name="connsiteX4" fmla="*/ 630583 w 727308"/>
                  <a:gd name="connsiteY4" fmla="*/ 2614122 h 2684929"/>
                  <a:gd name="connsiteX5" fmla="*/ 727308 w 727308"/>
                  <a:gd name="connsiteY5" fmla="*/ 2586206 h 26849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727308" h="2684929">
                    <a:moveTo>
                      <a:pt x="727308" y="2586206"/>
                    </a:moveTo>
                    <a:lnTo>
                      <a:pt x="0" y="0"/>
                    </a:lnTo>
                    <a:lnTo>
                      <a:pt x="0" y="2683180"/>
                    </a:lnTo>
                    <a:lnTo>
                      <a:pt x="89999" y="2684929"/>
                    </a:lnTo>
                    <a:cubicBezTo>
                      <a:pt x="269474" y="2679565"/>
                      <a:pt x="450447" y="2656342"/>
                      <a:pt x="630583" y="2614122"/>
                    </a:cubicBezTo>
                    <a:lnTo>
                      <a:pt x="727308" y="2586206"/>
                    </a:ln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 sz="2000">
                  <a:solidFill>
                    <a:prstClr val="white"/>
                  </a:solidFill>
                </a:endParaRPr>
              </a:p>
            </p:txBody>
          </p:sp>
          <p:sp>
            <p:nvSpPr>
              <p:cNvPr id="4" name="Freeform: Shape 3">
                <a:extLst>
                  <a:ext uri="{FF2B5EF4-FFF2-40B4-BE49-F238E27FC236}">
                    <a16:creationId xmlns="" xmlns:a16="http://schemas.microsoft.com/office/drawing/2014/main" id="{C772A11A-D6B4-40EA-B3D2-D3BAAF74ADEB}"/>
                  </a:ext>
                </a:extLst>
              </p:cNvPr>
              <p:cNvSpPr/>
              <p:nvPr/>
            </p:nvSpPr>
            <p:spPr>
              <a:xfrm rot="9660636" flipH="1">
                <a:off x="6173766" y="855018"/>
                <a:ext cx="2135983" cy="2185471"/>
              </a:xfrm>
              <a:custGeom>
                <a:avLst/>
                <a:gdLst>
                  <a:gd name="connsiteX0" fmla="*/ 1473531 w 2135983"/>
                  <a:gd name="connsiteY0" fmla="*/ 2185471 h 2185471"/>
                  <a:gd name="connsiteX1" fmla="*/ 1543637 w 2135983"/>
                  <a:gd name="connsiteY1" fmla="*/ 2139228 h 2185471"/>
                  <a:gd name="connsiteX2" fmla="*/ 2109130 w 2135983"/>
                  <a:gd name="connsiteY2" fmla="*/ 1580322 h 2185471"/>
                  <a:gd name="connsiteX3" fmla="*/ 2135983 w 2135983"/>
                  <a:gd name="connsiteY3" fmla="*/ 1540840 h 2185471"/>
                  <a:gd name="connsiteX4" fmla="*/ 0 w 2135983"/>
                  <a:gd name="connsiteY4" fmla="*/ 0 h 2185471"/>
                  <a:gd name="connsiteX5" fmla="*/ 1473531 w 2135983"/>
                  <a:gd name="connsiteY5" fmla="*/ 2185471 h 21854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135983" h="2185471">
                    <a:moveTo>
                      <a:pt x="1473531" y="2185471"/>
                    </a:moveTo>
                    <a:lnTo>
                      <a:pt x="1543637" y="2139228"/>
                    </a:lnTo>
                    <a:cubicBezTo>
                      <a:pt x="1760795" y="1979903"/>
                      <a:pt x="1950572" y="1790978"/>
                      <a:pt x="2109130" y="1580322"/>
                    </a:cubicBezTo>
                    <a:lnTo>
                      <a:pt x="2135983" y="1540840"/>
                    </a:lnTo>
                    <a:lnTo>
                      <a:pt x="0" y="0"/>
                    </a:lnTo>
                    <a:lnTo>
                      <a:pt x="1473531" y="2185471"/>
                    </a:ln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 sz="2000">
                  <a:solidFill>
                    <a:prstClr val="white"/>
                  </a:solidFill>
                </a:endParaRPr>
              </a:p>
            </p:txBody>
          </p:sp>
          <p:sp>
            <p:nvSpPr>
              <p:cNvPr id="5" name="Freeform: Shape 4">
                <a:extLst>
                  <a:ext uri="{FF2B5EF4-FFF2-40B4-BE49-F238E27FC236}">
                    <a16:creationId xmlns="" xmlns:a16="http://schemas.microsoft.com/office/drawing/2014/main" id="{09314AAE-F23C-4AE4-973D-12EBD9CB155A}"/>
                  </a:ext>
                </a:extLst>
              </p:cNvPr>
              <p:cNvSpPr/>
              <p:nvPr/>
            </p:nvSpPr>
            <p:spPr>
              <a:xfrm rot="9660636" flipH="1">
                <a:off x="5189866" y="917900"/>
                <a:ext cx="863264" cy="2669799"/>
              </a:xfrm>
              <a:custGeom>
                <a:avLst/>
                <a:gdLst>
                  <a:gd name="connsiteX0" fmla="*/ 863264 w 863264"/>
                  <a:gd name="connsiteY0" fmla="*/ 2669799 h 2669799"/>
                  <a:gd name="connsiteX1" fmla="*/ 863264 w 863264"/>
                  <a:gd name="connsiteY1" fmla="*/ 0 h 2669799"/>
                  <a:gd name="connsiteX2" fmla="*/ 0 w 863264"/>
                  <a:gd name="connsiteY2" fmla="*/ 2512675 h 2669799"/>
                  <a:gd name="connsiteX3" fmla="*/ 209305 w 863264"/>
                  <a:gd name="connsiteY3" fmla="*/ 2579873 h 2669799"/>
                  <a:gd name="connsiteX4" fmla="*/ 731180 w 863264"/>
                  <a:gd name="connsiteY4" fmla="*/ 2667232 h 2669799"/>
                  <a:gd name="connsiteX5" fmla="*/ 863264 w 863264"/>
                  <a:gd name="connsiteY5" fmla="*/ 2669799 h 26697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863264" h="2669799">
                    <a:moveTo>
                      <a:pt x="863264" y="2669799"/>
                    </a:moveTo>
                    <a:lnTo>
                      <a:pt x="863264" y="0"/>
                    </a:lnTo>
                    <a:lnTo>
                      <a:pt x="0" y="2512675"/>
                    </a:lnTo>
                    <a:lnTo>
                      <a:pt x="209305" y="2579873"/>
                    </a:lnTo>
                    <a:cubicBezTo>
                      <a:pt x="379047" y="2625523"/>
                      <a:pt x="553782" y="2655023"/>
                      <a:pt x="731180" y="2667232"/>
                    </a:cubicBezTo>
                    <a:lnTo>
                      <a:pt x="863264" y="2669799"/>
                    </a:lnTo>
                    <a:close/>
                  </a:path>
                </a:pathLst>
              </a:custGeom>
              <a:solidFill>
                <a:srgbClr val="66FF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 sz="2000">
                  <a:solidFill>
                    <a:prstClr val="white"/>
                  </a:solidFill>
                </a:endParaRPr>
              </a:p>
            </p:txBody>
          </p:sp>
          <p:sp>
            <p:nvSpPr>
              <p:cNvPr id="6" name="Freeform: Shape 5">
                <a:extLst>
                  <a:ext uri="{FF2B5EF4-FFF2-40B4-BE49-F238E27FC236}">
                    <a16:creationId xmlns="" xmlns:a16="http://schemas.microsoft.com/office/drawing/2014/main" id="{FC10A3F5-62F2-46BB-B200-738E34FC14D9}"/>
                  </a:ext>
                </a:extLst>
              </p:cNvPr>
              <p:cNvSpPr/>
              <p:nvPr/>
            </p:nvSpPr>
            <p:spPr>
              <a:xfrm rot="9660636" flipH="1">
                <a:off x="6300064" y="1449205"/>
                <a:ext cx="2517527" cy="1545044"/>
              </a:xfrm>
              <a:custGeom>
                <a:avLst/>
                <a:gdLst>
                  <a:gd name="connsiteX0" fmla="*/ 2141812 w 2517527"/>
                  <a:gd name="connsiteY0" fmla="*/ 1545044 h 1545044"/>
                  <a:gd name="connsiteX1" fmla="*/ 2237243 w 2517527"/>
                  <a:gd name="connsiteY1" fmla="*/ 1404736 h 1545044"/>
                  <a:gd name="connsiteX2" fmla="*/ 2467406 w 2517527"/>
                  <a:gd name="connsiteY2" fmla="*/ 933054 h 1545044"/>
                  <a:gd name="connsiteX3" fmla="*/ 2517527 w 2517527"/>
                  <a:gd name="connsiteY3" fmla="*/ 776937 h 1545044"/>
                  <a:gd name="connsiteX4" fmla="*/ 0 w 2517527"/>
                  <a:gd name="connsiteY4" fmla="*/ 0 h 1545044"/>
                  <a:gd name="connsiteX5" fmla="*/ 2141812 w 2517527"/>
                  <a:gd name="connsiteY5" fmla="*/ 1545044 h 15450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517527" h="1545044">
                    <a:moveTo>
                      <a:pt x="2141812" y="1545044"/>
                    </a:moveTo>
                    <a:lnTo>
                      <a:pt x="2237243" y="1404736"/>
                    </a:lnTo>
                    <a:cubicBezTo>
                      <a:pt x="2328788" y="1255223"/>
                      <a:pt x="2405888" y="1097219"/>
                      <a:pt x="2467406" y="933054"/>
                    </a:cubicBezTo>
                    <a:lnTo>
                      <a:pt x="2517527" y="776937"/>
                    </a:lnTo>
                    <a:lnTo>
                      <a:pt x="0" y="0"/>
                    </a:lnTo>
                    <a:lnTo>
                      <a:pt x="2141812" y="1545044"/>
                    </a:lnTo>
                    <a:close/>
                  </a:path>
                </a:pathLst>
              </a:custGeom>
              <a:solidFill>
                <a:schemeClr val="accent2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 sz="2000">
                  <a:solidFill>
                    <a:prstClr val="white"/>
                  </a:solidFill>
                </a:endParaRPr>
              </a:p>
            </p:txBody>
          </p:sp>
          <p:sp>
            <p:nvSpPr>
              <p:cNvPr id="7" name="Freeform: Shape 6">
                <a:extLst>
                  <a:ext uri="{FF2B5EF4-FFF2-40B4-BE49-F238E27FC236}">
                    <a16:creationId xmlns="" xmlns:a16="http://schemas.microsoft.com/office/drawing/2014/main" id="{76005BEE-150F-4804-93BD-11E4ADB2FF24}"/>
                  </a:ext>
                </a:extLst>
              </p:cNvPr>
              <p:cNvSpPr/>
              <p:nvPr/>
            </p:nvSpPr>
            <p:spPr>
              <a:xfrm rot="9660636" flipH="1">
                <a:off x="4537153" y="1207910"/>
                <a:ext cx="1503317" cy="2473382"/>
              </a:xfrm>
              <a:custGeom>
                <a:avLst/>
                <a:gdLst>
                  <a:gd name="connsiteX0" fmla="*/ 653553 w 1503317"/>
                  <a:gd name="connsiteY0" fmla="*/ 2473382 h 2473382"/>
                  <a:gd name="connsiteX1" fmla="*/ 1503317 w 1503317"/>
                  <a:gd name="connsiteY1" fmla="*/ 0 h 2473382"/>
                  <a:gd name="connsiteX2" fmla="*/ 0 w 1503317"/>
                  <a:gd name="connsiteY2" fmla="*/ 2118970 h 2473382"/>
                  <a:gd name="connsiteX3" fmla="*/ 184066 w 1503317"/>
                  <a:gd name="connsiteY3" fmla="*/ 2244164 h 2473382"/>
                  <a:gd name="connsiteX4" fmla="*/ 414413 w 1503317"/>
                  <a:gd name="connsiteY4" fmla="*/ 2370505 h 2473382"/>
                  <a:gd name="connsiteX5" fmla="*/ 653553 w 1503317"/>
                  <a:gd name="connsiteY5" fmla="*/ 2473382 h 24733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503317" h="2473382">
                    <a:moveTo>
                      <a:pt x="653553" y="2473382"/>
                    </a:moveTo>
                    <a:lnTo>
                      <a:pt x="1503317" y="0"/>
                    </a:lnTo>
                    <a:lnTo>
                      <a:pt x="0" y="2118970"/>
                    </a:lnTo>
                    <a:lnTo>
                      <a:pt x="184066" y="2244164"/>
                    </a:lnTo>
                    <a:cubicBezTo>
                      <a:pt x="258822" y="2289937"/>
                      <a:pt x="335701" y="2332098"/>
                      <a:pt x="414413" y="2370505"/>
                    </a:cubicBezTo>
                    <a:lnTo>
                      <a:pt x="653553" y="2473382"/>
                    </a:lnTo>
                    <a:close/>
                  </a:path>
                </a:pathLst>
              </a:custGeom>
              <a:solidFill>
                <a:srgbClr val="00666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 sz="2000">
                  <a:solidFill>
                    <a:prstClr val="white"/>
                  </a:solidFill>
                </a:endParaRPr>
              </a:p>
            </p:txBody>
          </p:sp>
          <p:sp>
            <p:nvSpPr>
              <p:cNvPr id="8" name="Freeform: Shape 7">
                <a:extLst>
                  <a:ext uri="{FF2B5EF4-FFF2-40B4-BE49-F238E27FC236}">
                    <a16:creationId xmlns="" xmlns:a16="http://schemas.microsoft.com/office/drawing/2014/main" id="{A8659635-54C8-43D0-B7C1-1172104A34F2}"/>
                  </a:ext>
                </a:extLst>
              </p:cNvPr>
              <p:cNvSpPr/>
              <p:nvPr/>
            </p:nvSpPr>
            <p:spPr>
              <a:xfrm rot="9660636" flipH="1">
                <a:off x="6451218" y="2214808"/>
                <a:ext cx="2645736" cy="896125"/>
              </a:xfrm>
              <a:custGeom>
                <a:avLst/>
                <a:gdLst>
                  <a:gd name="connsiteX0" fmla="*/ 2535611 w 2645736"/>
                  <a:gd name="connsiteY0" fmla="*/ 896125 h 896125"/>
                  <a:gd name="connsiteX1" fmla="*/ 2551960 w 2645736"/>
                  <a:gd name="connsiteY1" fmla="*/ 845200 h 896125"/>
                  <a:gd name="connsiteX2" fmla="*/ 2644524 w 2645736"/>
                  <a:gd name="connsiteY2" fmla="*/ 55523 h 896125"/>
                  <a:gd name="connsiteX3" fmla="*/ 2640087 w 2645736"/>
                  <a:gd name="connsiteY3" fmla="*/ 0 h 896125"/>
                  <a:gd name="connsiteX4" fmla="*/ 0 w 2645736"/>
                  <a:gd name="connsiteY4" fmla="*/ 113606 h 896125"/>
                  <a:gd name="connsiteX5" fmla="*/ 2535611 w 2645736"/>
                  <a:gd name="connsiteY5" fmla="*/ 896125 h 8961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645736" h="896125">
                    <a:moveTo>
                      <a:pt x="2535611" y="896125"/>
                    </a:moveTo>
                    <a:lnTo>
                      <a:pt x="2551960" y="845200"/>
                    </a:lnTo>
                    <a:cubicBezTo>
                      <a:pt x="2620435" y="590587"/>
                      <a:pt x="2652570" y="324738"/>
                      <a:pt x="2644524" y="55523"/>
                    </a:cubicBezTo>
                    <a:lnTo>
                      <a:pt x="2640087" y="0"/>
                    </a:lnTo>
                    <a:lnTo>
                      <a:pt x="0" y="113606"/>
                    </a:lnTo>
                    <a:lnTo>
                      <a:pt x="2535611" y="896125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 sz="2000">
                  <a:solidFill>
                    <a:prstClr val="white"/>
                  </a:solidFill>
                </a:endParaRPr>
              </a:p>
            </p:txBody>
          </p:sp>
          <p:sp>
            <p:nvSpPr>
              <p:cNvPr id="9" name="Freeform: Shape 8">
                <a:extLst>
                  <a:ext uri="{FF2B5EF4-FFF2-40B4-BE49-F238E27FC236}">
                    <a16:creationId xmlns="" xmlns:a16="http://schemas.microsoft.com/office/drawing/2014/main" id="{F4ED0C3F-256C-4D16-9CD2-F011A1248D0F}"/>
                  </a:ext>
                </a:extLst>
              </p:cNvPr>
              <p:cNvSpPr/>
              <p:nvPr/>
            </p:nvSpPr>
            <p:spPr>
              <a:xfrm rot="9660636" flipH="1">
                <a:off x="4083267" y="1672792"/>
                <a:ext cx="1985840" cy="2100767"/>
              </a:xfrm>
              <a:custGeom>
                <a:avLst/>
                <a:gdLst>
                  <a:gd name="connsiteX0" fmla="*/ 495437 w 1985840"/>
                  <a:gd name="connsiteY0" fmla="*/ 2100767 h 2100767"/>
                  <a:gd name="connsiteX1" fmla="*/ 1985840 w 1985840"/>
                  <a:gd name="connsiteY1" fmla="*/ 0 h 2100767"/>
                  <a:gd name="connsiteX2" fmla="*/ 0 w 1985840"/>
                  <a:gd name="connsiteY2" fmla="*/ 1611802 h 2100767"/>
                  <a:gd name="connsiteX3" fmla="*/ 109413 w 1985840"/>
                  <a:gd name="connsiteY3" fmla="*/ 1746472 h 2100767"/>
                  <a:gd name="connsiteX4" fmla="*/ 296298 w 1985840"/>
                  <a:gd name="connsiteY4" fmla="*/ 1935254 h 2100767"/>
                  <a:gd name="connsiteX5" fmla="*/ 495437 w 1985840"/>
                  <a:gd name="connsiteY5" fmla="*/ 2100767 h 21007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985840" h="2100767">
                    <a:moveTo>
                      <a:pt x="495437" y="2100767"/>
                    </a:moveTo>
                    <a:lnTo>
                      <a:pt x="1985840" y="0"/>
                    </a:lnTo>
                    <a:lnTo>
                      <a:pt x="0" y="1611802"/>
                    </a:lnTo>
                    <a:lnTo>
                      <a:pt x="109413" y="1746472"/>
                    </a:lnTo>
                    <a:cubicBezTo>
                      <a:pt x="168808" y="1812631"/>
                      <a:pt x="231200" y="1875606"/>
                      <a:pt x="296298" y="1935254"/>
                    </a:cubicBezTo>
                    <a:lnTo>
                      <a:pt x="495437" y="2100767"/>
                    </a:lnTo>
                    <a:close/>
                  </a:path>
                </a:pathLst>
              </a:custGeom>
              <a:solidFill>
                <a:srgbClr val="FFCC9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 sz="2000">
                  <a:solidFill>
                    <a:prstClr val="white"/>
                  </a:solidFill>
                </a:endParaRPr>
              </a:p>
            </p:txBody>
          </p:sp>
          <p:sp>
            <p:nvSpPr>
              <p:cNvPr id="10" name="Freeform: Shape 9">
                <a:extLst>
                  <a:ext uri="{FF2B5EF4-FFF2-40B4-BE49-F238E27FC236}">
                    <a16:creationId xmlns="" xmlns:a16="http://schemas.microsoft.com/office/drawing/2014/main" id="{D81D9A7A-A98D-44B8-BF00-0C80B9CEA766}"/>
                  </a:ext>
                </a:extLst>
              </p:cNvPr>
              <p:cNvSpPr/>
              <p:nvPr/>
            </p:nvSpPr>
            <p:spPr>
              <a:xfrm rot="9660636" flipH="1">
                <a:off x="3784364" y="2250366"/>
                <a:ext cx="2369917" cy="1619998"/>
              </a:xfrm>
              <a:custGeom>
                <a:avLst/>
                <a:gdLst>
                  <a:gd name="connsiteX0" fmla="*/ 373977 w 2369917"/>
                  <a:gd name="connsiteY0" fmla="*/ 1619998 h 1619998"/>
                  <a:gd name="connsiteX1" fmla="*/ 2369917 w 2369917"/>
                  <a:gd name="connsiteY1" fmla="*/ 0 h 1619998"/>
                  <a:gd name="connsiteX2" fmla="*/ 0 w 2369917"/>
                  <a:gd name="connsiteY2" fmla="*/ 947059 h 1619998"/>
                  <a:gd name="connsiteX3" fmla="*/ 66474 w 2369917"/>
                  <a:gd name="connsiteY3" fmla="*/ 1112583 h 1619998"/>
                  <a:gd name="connsiteX4" fmla="*/ 343320 w 2369917"/>
                  <a:gd name="connsiteY4" fmla="*/ 1582265 h 1619998"/>
                  <a:gd name="connsiteX5" fmla="*/ 373977 w 2369917"/>
                  <a:gd name="connsiteY5" fmla="*/ 1619998 h 16199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369917" h="1619998">
                    <a:moveTo>
                      <a:pt x="373977" y="1619998"/>
                    </a:moveTo>
                    <a:lnTo>
                      <a:pt x="2369917" y="0"/>
                    </a:lnTo>
                    <a:lnTo>
                      <a:pt x="0" y="947059"/>
                    </a:lnTo>
                    <a:lnTo>
                      <a:pt x="66474" y="1112583"/>
                    </a:lnTo>
                    <a:cubicBezTo>
                      <a:pt x="144045" y="1280554"/>
                      <a:pt x="237105" y="1437494"/>
                      <a:pt x="343320" y="1582265"/>
                    </a:cubicBezTo>
                    <a:lnTo>
                      <a:pt x="373977" y="1619998"/>
                    </a:lnTo>
                    <a:close/>
                  </a:path>
                </a:pathLst>
              </a:custGeom>
              <a:solidFill>
                <a:srgbClr val="A5002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 sz="2000">
                  <a:solidFill>
                    <a:prstClr val="white"/>
                  </a:solidFill>
                </a:endParaRPr>
              </a:p>
            </p:txBody>
          </p:sp>
          <p:sp>
            <p:nvSpPr>
              <p:cNvPr id="11" name="Freeform: Shape 10">
                <a:extLst>
                  <a:ext uri="{FF2B5EF4-FFF2-40B4-BE49-F238E27FC236}">
                    <a16:creationId xmlns="" xmlns:a16="http://schemas.microsoft.com/office/drawing/2014/main" id="{7F64C847-1356-4A2B-BE06-6FF6A59749DA}"/>
                  </a:ext>
                </a:extLst>
              </p:cNvPr>
              <p:cNvSpPr/>
              <p:nvPr/>
            </p:nvSpPr>
            <p:spPr>
              <a:xfrm rot="9660636" flipH="1">
                <a:off x="6727418" y="2998166"/>
                <a:ext cx="2643012" cy="975509"/>
              </a:xfrm>
              <a:custGeom>
                <a:avLst/>
                <a:gdLst>
                  <a:gd name="connsiteX0" fmla="*/ 2643012 w 2643012"/>
                  <a:gd name="connsiteY0" fmla="*/ 861778 h 975509"/>
                  <a:gd name="connsiteX1" fmla="*/ 2629512 w 2643012"/>
                  <a:gd name="connsiteY1" fmla="*/ 692860 h 975509"/>
                  <a:gd name="connsiteX2" fmla="*/ 2502570 w 2643012"/>
                  <a:gd name="connsiteY2" fmla="*/ 153034 h 975509"/>
                  <a:gd name="connsiteX3" fmla="*/ 2441112 w 2643012"/>
                  <a:gd name="connsiteY3" fmla="*/ 0 h 975509"/>
                  <a:gd name="connsiteX4" fmla="*/ 0 w 2643012"/>
                  <a:gd name="connsiteY4" fmla="*/ 975509 h 975509"/>
                  <a:gd name="connsiteX5" fmla="*/ 2643012 w 2643012"/>
                  <a:gd name="connsiteY5" fmla="*/ 861778 h 9755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643012" h="975509">
                    <a:moveTo>
                      <a:pt x="2643012" y="861778"/>
                    </a:moveTo>
                    <a:lnTo>
                      <a:pt x="2629512" y="692860"/>
                    </a:lnTo>
                    <a:cubicBezTo>
                      <a:pt x="2606005" y="512470"/>
                      <a:pt x="2564070" y="331751"/>
                      <a:pt x="2502570" y="153034"/>
                    </a:cubicBezTo>
                    <a:lnTo>
                      <a:pt x="2441112" y="0"/>
                    </a:lnTo>
                    <a:lnTo>
                      <a:pt x="0" y="975509"/>
                    </a:lnTo>
                    <a:lnTo>
                      <a:pt x="2643012" y="861778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 sz="2000">
                  <a:solidFill>
                    <a:prstClr val="white"/>
                  </a:solidFill>
                </a:endParaRPr>
              </a:p>
            </p:txBody>
          </p:sp>
          <p:sp>
            <p:nvSpPr>
              <p:cNvPr id="12" name="Freeform: Shape 11">
                <a:extLst>
                  <a:ext uri="{FF2B5EF4-FFF2-40B4-BE49-F238E27FC236}">
                    <a16:creationId xmlns="" xmlns:a16="http://schemas.microsoft.com/office/drawing/2014/main" id="{0581B7BD-9A37-4D30-9E44-2A499B672EC5}"/>
                  </a:ext>
                </a:extLst>
              </p:cNvPr>
              <p:cNvSpPr/>
              <p:nvPr/>
            </p:nvSpPr>
            <p:spPr>
              <a:xfrm rot="9660636" flipH="1">
                <a:off x="3728748" y="2974919"/>
                <a:ext cx="2555658" cy="954134"/>
              </a:xfrm>
              <a:custGeom>
                <a:avLst/>
                <a:gdLst>
                  <a:gd name="connsiteX0" fmla="*/ 168037 w 2555658"/>
                  <a:gd name="connsiteY0" fmla="*/ 954134 h 954134"/>
                  <a:gd name="connsiteX1" fmla="*/ 2555658 w 2555658"/>
                  <a:gd name="connsiteY1" fmla="*/ 0 h 954134"/>
                  <a:gd name="connsiteX2" fmla="*/ 0 w 2555658"/>
                  <a:gd name="connsiteY2" fmla="*/ 109973 h 954134"/>
                  <a:gd name="connsiteX3" fmla="*/ 20157 w 2555658"/>
                  <a:gd name="connsiteY3" fmla="*/ 362170 h 954134"/>
                  <a:gd name="connsiteX4" fmla="*/ 147099 w 2555658"/>
                  <a:gd name="connsiteY4" fmla="*/ 901996 h 954134"/>
                  <a:gd name="connsiteX5" fmla="*/ 168037 w 2555658"/>
                  <a:gd name="connsiteY5" fmla="*/ 954134 h 9541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555658" h="954134">
                    <a:moveTo>
                      <a:pt x="168037" y="954134"/>
                    </a:moveTo>
                    <a:lnTo>
                      <a:pt x="2555658" y="0"/>
                    </a:lnTo>
                    <a:lnTo>
                      <a:pt x="0" y="109973"/>
                    </a:lnTo>
                    <a:lnTo>
                      <a:pt x="20157" y="362170"/>
                    </a:lnTo>
                    <a:cubicBezTo>
                      <a:pt x="43664" y="542560"/>
                      <a:pt x="85599" y="723279"/>
                      <a:pt x="147099" y="901996"/>
                    </a:cubicBezTo>
                    <a:lnTo>
                      <a:pt x="168037" y="954134"/>
                    </a:lnTo>
                    <a:close/>
                  </a:path>
                </a:pathLst>
              </a:custGeom>
              <a:solidFill>
                <a:srgbClr val="FF99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 sz="2000">
                  <a:solidFill>
                    <a:prstClr val="white"/>
                  </a:solidFill>
                </a:endParaRPr>
              </a:p>
            </p:txBody>
          </p:sp>
          <p:sp>
            <p:nvSpPr>
              <p:cNvPr id="13" name="Freeform: Shape 12">
                <a:extLst>
                  <a:ext uri="{FF2B5EF4-FFF2-40B4-BE49-F238E27FC236}">
                    <a16:creationId xmlns="" xmlns:a16="http://schemas.microsoft.com/office/drawing/2014/main" id="{10B678BC-340C-4C9F-B3D8-C921F356BADD}"/>
                  </a:ext>
                </a:extLst>
              </p:cNvPr>
              <p:cNvSpPr/>
              <p:nvPr/>
            </p:nvSpPr>
            <p:spPr>
              <a:xfrm rot="9660636" flipH="1">
                <a:off x="6852007" y="3061315"/>
                <a:ext cx="2428740" cy="1637835"/>
              </a:xfrm>
              <a:custGeom>
                <a:avLst/>
                <a:gdLst>
                  <a:gd name="connsiteX0" fmla="*/ 0 w 2428740"/>
                  <a:gd name="connsiteY0" fmla="*/ 1637835 h 1637835"/>
                  <a:gd name="connsiteX1" fmla="*/ 2428740 w 2428740"/>
                  <a:gd name="connsiteY1" fmla="*/ 667269 h 1637835"/>
                  <a:gd name="connsiteX2" fmla="*/ 2402787 w 2428740"/>
                  <a:gd name="connsiteY2" fmla="*/ 602642 h 1637835"/>
                  <a:gd name="connsiteX3" fmla="*/ 2125940 w 2428740"/>
                  <a:gd name="connsiteY3" fmla="*/ 132960 h 1637835"/>
                  <a:gd name="connsiteX4" fmla="*/ 2017916 w 2428740"/>
                  <a:gd name="connsiteY4" fmla="*/ 0 h 1637835"/>
                  <a:gd name="connsiteX5" fmla="*/ 0 w 2428740"/>
                  <a:gd name="connsiteY5" fmla="*/ 1637835 h 16378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428740" h="1637835">
                    <a:moveTo>
                      <a:pt x="0" y="1637835"/>
                    </a:moveTo>
                    <a:lnTo>
                      <a:pt x="2428740" y="667269"/>
                    </a:lnTo>
                    <a:lnTo>
                      <a:pt x="2402787" y="602642"/>
                    </a:lnTo>
                    <a:cubicBezTo>
                      <a:pt x="2325216" y="434671"/>
                      <a:pt x="2232156" y="277731"/>
                      <a:pt x="2125940" y="132960"/>
                    </a:cubicBezTo>
                    <a:lnTo>
                      <a:pt x="2017916" y="0"/>
                    </a:lnTo>
                    <a:lnTo>
                      <a:pt x="0" y="1637835"/>
                    </a:lnTo>
                    <a:close/>
                  </a:path>
                </a:pathLst>
              </a:custGeom>
              <a:solidFill>
                <a:srgbClr val="7030A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 sz="2000">
                  <a:solidFill>
                    <a:prstClr val="white"/>
                  </a:solidFill>
                </a:endParaRPr>
              </a:p>
            </p:txBody>
          </p:sp>
          <p:sp>
            <p:nvSpPr>
              <p:cNvPr id="14" name="Freeform: Shape 13">
                <a:extLst>
                  <a:ext uri="{FF2B5EF4-FFF2-40B4-BE49-F238E27FC236}">
                    <a16:creationId xmlns="" xmlns:a16="http://schemas.microsoft.com/office/drawing/2014/main" id="{5AB0EF60-1292-497A-B469-487A8E86F62C}"/>
                  </a:ext>
                </a:extLst>
              </p:cNvPr>
              <p:cNvSpPr/>
              <p:nvPr/>
            </p:nvSpPr>
            <p:spPr>
              <a:xfrm rot="9660636" flipH="1">
                <a:off x="4002430" y="3817900"/>
                <a:ext cx="2563313" cy="862948"/>
              </a:xfrm>
              <a:custGeom>
                <a:avLst/>
                <a:gdLst>
                  <a:gd name="connsiteX0" fmla="*/ 2563313 w 2563313"/>
                  <a:gd name="connsiteY0" fmla="*/ 752646 h 862948"/>
                  <a:gd name="connsiteX1" fmla="*/ 124496 w 2563313"/>
                  <a:gd name="connsiteY1" fmla="*/ 0 h 862948"/>
                  <a:gd name="connsiteX2" fmla="*/ 92022 w 2563313"/>
                  <a:gd name="connsiteY2" fmla="*/ 101148 h 862948"/>
                  <a:gd name="connsiteX3" fmla="*/ 4663 w 2563313"/>
                  <a:gd name="connsiteY3" fmla="*/ 623023 h 862948"/>
                  <a:gd name="connsiteX4" fmla="*/ 0 w 2563313"/>
                  <a:gd name="connsiteY4" fmla="*/ 862948 h 862948"/>
                  <a:gd name="connsiteX5" fmla="*/ 2563313 w 2563313"/>
                  <a:gd name="connsiteY5" fmla="*/ 752646 h 8629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563313" h="862948">
                    <a:moveTo>
                      <a:pt x="2563313" y="752646"/>
                    </a:moveTo>
                    <a:lnTo>
                      <a:pt x="124496" y="0"/>
                    </a:lnTo>
                    <a:lnTo>
                      <a:pt x="92022" y="101148"/>
                    </a:lnTo>
                    <a:cubicBezTo>
                      <a:pt x="46371" y="270890"/>
                      <a:pt x="16872" y="445626"/>
                      <a:pt x="4663" y="623023"/>
                    </a:cubicBezTo>
                    <a:lnTo>
                      <a:pt x="0" y="862948"/>
                    </a:lnTo>
                    <a:lnTo>
                      <a:pt x="2563313" y="752646"/>
                    </a:lnTo>
                    <a:close/>
                  </a:path>
                </a:pathLst>
              </a:cu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 sz="2000">
                  <a:solidFill>
                    <a:prstClr val="white"/>
                  </a:solidFill>
                </a:endParaRPr>
              </a:p>
            </p:txBody>
          </p:sp>
          <p:sp>
            <p:nvSpPr>
              <p:cNvPr id="15" name="Freeform: Shape 14">
                <a:extLst>
                  <a:ext uri="{FF2B5EF4-FFF2-40B4-BE49-F238E27FC236}">
                    <a16:creationId xmlns="" xmlns:a16="http://schemas.microsoft.com/office/drawing/2014/main" id="{B7AC9570-7D81-4910-A890-E7B1DD8827F2}"/>
                  </a:ext>
                </a:extLst>
              </p:cNvPr>
              <p:cNvSpPr/>
              <p:nvPr/>
            </p:nvSpPr>
            <p:spPr>
              <a:xfrm rot="9660636" flipH="1">
                <a:off x="6940386" y="3168373"/>
                <a:ext cx="2002118" cy="2088812"/>
              </a:xfrm>
              <a:custGeom>
                <a:avLst/>
                <a:gdLst>
                  <a:gd name="connsiteX0" fmla="*/ 0 w 2002118"/>
                  <a:gd name="connsiteY0" fmla="*/ 2088812 h 2088812"/>
                  <a:gd name="connsiteX1" fmla="*/ 2002118 w 2002118"/>
                  <a:gd name="connsiteY1" fmla="*/ 463801 h 2088812"/>
                  <a:gd name="connsiteX2" fmla="*/ 1970071 w 2002118"/>
                  <a:gd name="connsiteY2" fmla="*/ 424357 h 2088812"/>
                  <a:gd name="connsiteX3" fmla="*/ 1580065 w 2002118"/>
                  <a:gd name="connsiteY3" fmla="*/ 66753 h 2088812"/>
                  <a:gd name="connsiteX4" fmla="*/ 1481923 w 2002118"/>
                  <a:gd name="connsiteY4" fmla="*/ 0 h 2088812"/>
                  <a:gd name="connsiteX5" fmla="*/ 0 w 2002118"/>
                  <a:gd name="connsiteY5" fmla="*/ 2088812 h 20888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002118" h="2088812">
                    <a:moveTo>
                      <a:pt x="0" y="2088812"/>
                    </a:moveTo>
                    <a:lnTo>
                      <a:pt x="2002118" y="463801"/>
                    </a:lnTo>
                    <a:lnTo>
                      <a:pt x="1970071" y="424357"/>
                    </a:lnTo>
                    <a:cubicBezTo>
                      <a:pt x="1851282" y="292039"/>
                      <a:pt x="1720503" y="172458"/>
                      <a:pt x="1580065" y="66753"/>
                    </a:cubicBezTo>
                    <a:lnTo>
                      <a:pt x="1481923" y="0"/>
                    </a:lnTo>
                    <a:lnTo>
                      <a:pt x="0" y="2088812"/>
                    </a:lnTo>
                    <a:close/>
                  </a:path>
                </a:pathLst>
              </a:cu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 sz="2000">
                  <a:solidFill>
                    <a:prstClr val="white"/>
                  </a:solidFill>
                </a:endParaRPr>
              </a:p>
            </p:txBody>
          </p:sp>
          <p:sp>
            <p:nvSpPr>
              <p:cNvPr id="16" name="Freeform: Shape 15">
                <a:extLst>
                  <a:ext uri="{FF2B5EF4-FFF2-40B4-BE49-F238E27FC236}">
                    <a16:creationId xmlns="" xmlns:a16="http://schemas.microsoft.com/office/drawing/2014/main" id="{B5AB39C9-8208-4818-8A30-3D0A8D010F35}"/>
                  </a:ext>
                </a:extLst>
              </p:cNvPr>
              <p:cNvSpPr/>
              <p:nvPr/>
            </p:nvSpPr>
            <p:spPr>
              <a:xfrm rot="9660636" flipH="1">
                <a:off x="4288743" y="3919686"/>
                <a:ext cx="2442655" cy="1492478"/>
              </a:xfrm>
              <a:custGeom>
                <a:avLst/>
                <a:gdLst>
                  <a:gd name="connsiteX0" fmla="*/ 2442655 w 2442655"/>
                  <a:gd name="connsiteY0" fmla="*/ 1492478 h 1492478"/>
                  <a:gd name="connsiteX1" fmla="*/ 373714 w 2442655"/>
                  <a:gd name="connsiteY1" fmla="*/ 0 h 1492478"/>
                  <a:gd name="connsiteX2" fmla="*/ 264160 w 2442655"/>
                  <a:gd name="connsiteY2" fmla="*/ 161072 h 1492478"/>
                  <a:gd name="connsiteX3" fmla="*/ 33997 w 2442655"/>
                  <a:gd name="connsiteY3" fmla="*/ 632754 h 1492478"/>
                  <a:gd name="connsiteX4" fmla="*/ 0 w 2442655"/>
                  <a:gd name="connsiteY4" fmla="*/ 738647 h 1492478"/>
                  <a:gd name="connsiteX5" fmla="*/ 2442655 w 2442655"/>
                  <a:gd name="connsiteY5" fmla="*/ 1492478 h 14924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442655" h="1492478">
                    <a:moveTo>
                      <a:pt x="2442655" y="1492478"/>
                    </a:moveTo>
                    <a:lnTo>
                      <a:pt x="373714" y="0"/>
                    </a:lnTo>
                    <a:lnTo>
                      <a:pt x="264160" y="161072"/>
                    </a:lnTo>
                    <a:cubicBezTo>
                      <a:pt x="172615" y="310585"/>
                      <a:pt x="95515" y="468589"/>
                      <a:pt x="33997" y="632754"/>
                    </a:cubicBezTo>
                    <a:lnTo>
                      <a:pt x="0" y="738647"/>
                    </a:lnTo>
                    <a:lnTo>
                      <a:pt x="2442655" y="1492478"/>
                    </a:lnTo>
                    <a:close/>
                  </a:path>
                </a:pathLst>
              </a:custGeom>
              <a:solidFill>
                <a:srgbClr val="66FF6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 sz="2000">
                  <a:solidFill>
                    <a:prstClr val="white"/>
                  </a:solidFill>
                </a:endParaRPr>
              </a:p>
            </p:txBody>
          </p:sp>
          <p:sp>
            <p:nvSpPr>
              <p:cNvPr id="17" name="Freeform: Shape 16">
                <a:extLst>
                  <a:ext uri="{FF2B5EF4-FFF2-40B4-BE49-F238E27FC236}">
                    <a16:creationId xmlns="" xmlns:a16="http://schemas.microsoft.com/office/drawing/2014/main" id="{0B7E80A5-01FA-4B41-B527-00ABE2B464AC}"/>
                  </a:ext>
                </a:extLst>
              </p:cNvPr>
              <p:cNvSpPr/>
              <p:nvPr/>
            </p:nvSpPr>
            <p:spPr>
              <a:xfrm rot="9660636" flipH="1">
                <a:off x="4787233" y="3847154"/>
                <a:ext cx="2094461" cy="2137856"/>
              </a:xfrm>
              <a:custGeom>
                <a:avLst/>
                <a:gdLst>
                  <a:gd name="connsiteX0" fmla="*/ 2094461 w 2094461"/>
                  <a:gd name="connsiteY0" fmla="*/ 2137856 h 2137856"/>
                  <a:gd name="connsiteX1" fmla="*/ 653034 w 2094461"/>
                  <a:gd name="connsiteY1" fmla="*/ 0 h 2137856"/>
                  <a:gd name="connsiteX2" fmla="*/ 578224 w 2094461"/>
                  <a:gd name="connsiteY2" fmla="*/ 49346 h 2137856"/>
                  <a:gd name="connsiteX3" fmla="*/ 12732 w 2094461"/>
                  <a:gd name="connsiteY3" fmla="*/ 608251 h 2137856"/>
                  <a:gd name="connsiteX4" fmla="*/ 0 w 2094461"/>
                  <a:gd name="connsiteY4" fmla="*/ 626969 h 2137856"/>
                  <a:gd name="connsiteX5" fmla="*/ 2094461 w 2094461"/>
                  <a:gd name="connsiteY5" fmla="*/ 2137856 h 21378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094461" h="2137856">
                    <a:moveTo>
                      <a:pt x="2094461" y="2137856"/>
                    </a:moveTo>
                    <a:lnTo>
                      <a:pt x="653034" y="0"/>
                    </a:lnTo>
                    <a:lnTo>
                      <a:pt x="578224" y="49346"/>
                    </a:lnTo>
                    <a:cubicBezTo>
                      <a:pt x="361067" y="208670"/>
                      <a:pt x="171289" y="397595"/>
                      <a:pt x="12732" y="608251"/>
                    </a:cubicBezTo>
                    <a:lnTo>
                      <a:pt x="0" y="626969"/>
                    </a:lnTo>
                    <a:lnTo>
                      <a:pt x="2094461" y="2137856"/>
                    </a:lnTo>
                    <a:close/>
                  </a:path>
                </a:pathLst>
              </a:custGeom>
              <a:solidFill>
                <a:schemeClr val="accent5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 sz="2000">
                  <a:solidFill>
                    <a:prstClr val="white"/>
                  </a:solidFill>
                </a:endParaRPr>
              </a:p>
            </p:txBody>
          </p:sp>
          <p:sp>
            <p:nvSpPr>
              <p:cNvPr id="18" name="Freeform: Shape 17">
                <a:extLst>
                  <a:ext uri="{FF2B5EF4-FFF2-40B4-BE49-F238E27FC236}">
                    <a16:creationId xmlns="" xmlns:a16="http://schemas.microsoft.com/office/drawing/2014/main" id="{EE2E3509-D1F2-4766-B492-BF3CB6347942}"/>
                  </a:ext>
                </a:extLst>
              </p:cNvPr>
              <p:cNvSpPr/>
              <p:nvPr/>
            </p:nvSpPr>
            <p:spPr>
              <a:xfrm rot="9660636" flipH="1">
                <a:off x="5521840" y="3737611"/>
                <a:ext cx="1444742" cy="2486675"/>
              </a:xfrm>
              <a:custGeom>
                <a:avLst/>
                <a:gdLst>
                  <a:gd name="connsiteX0" fmla="*/ 1444742 w 1444742"/>
                  <a:gd name="connsiteY0" fmla="*/ 2486675 h 2486675"/>
                  <a:gd name="connsiteX1" fmla="*/ 745425 w 1444742"/>
                  <a:gd name="connsiteY1" fmla="*/ 0 h 2486675"/>
                  <a:gd name="connsiteX2" fmla="*/ 616792 w 1444742"/>
                  <a:gd name="connsiteY2" fmla="*/ 37125 h 2486675"/>
                  <a:gd name="connsiteX3" fmla="*/ 113164 w 1444742"/>
                  <a:gd name="connsiteY3" fmla="*/ 269257 h 2486675"/>
                  <a:gd name="connsiteX4" fmla="*/ 0 w 1444742"/>
                  <a:gd name="connsiteY4" fmla="*/ 343901 h 2486675"/>
                  <a:gd name="connsiteX5" fmla="*/ 1444742 w 1444742"/>
                  <a:gd name="connsiteY5" fmla="*/ 2486675 h 24866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444742" h="2486675">
                    <a:moveTo>
                      <a:pt x="1444742" y="2486675"/>
                    </a:moveTo>
                    <a:lnTo>
                      <a:pt x="745425" y="0"/>
                    </a:lnTo>
                    <a:lnTo>
                      <a:pt x="616792" y="37125"/>
                    </a:lnTo>
                    <a:cubicBezTo>
                      <a:pt x="438075" y="98625"/>
                      <a:pt x="269819" y="176780"/>
                      <a:pt x="113164" y="269257"/>
                    </a:cubicBezTo>
                    <a:lnTo>
                      <a:pt x="0" y="343901"/>
                    </a:lnTo>
                    <a:lnTo>
                      <a:pt x="1444742" y="2486675"/>
                    </a:lnTo>
                    <a:close/>
                  </a:path>
                </a:pathLst>
              </a:custGeom>
              <a:solidFill>
                <a:srgbClr val="CCEC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 sz="2000">
                  <a:solidFill>
                    <a:prstClr val="white"/>
                  </a:solidFill>
                </a:endParaRPr>
              </a:p>
            </p:txBody>
          </p:sp>
          <p:sp>
            <p:nvSpPr>
              <p:cNvPr id="19" name="Freeform: Shape 18">
                <a:extLst>
                  <a:ext uri="{FF2B5EF4-FFF2-40B4-BE49-F238E27FC236}">
                    <a16:creationId xmlns="" xmlns:a16="http://schemas.microsoft.com/office/drawing/2014/main" id="{FDDEF1D6-77A1-4AB4-B06D-EAD421AF3861}"/>
                  </a:ext>
                </a:extLst>
              </p:cNvPr>
              <p:cNvSpPr/>
              <p:nvPr/>
            </p:nvSpPr>
            <p:spPr>
              <a:xfrm rot="9660636" flipH="1">
                <a:off x="6983629" y="3285787"/>
                <a:ext cx="1477945" cy="2400929"/>
              </a:xfrm>
              <a:custGeom>
                <a:avLst/>
                <a:gdLst>
                  <a:gd name="connsiteX0" fmla="*/ 0 w 1477945"/>
                  <a:gd name="connsiteY0" fmla="*/ 2400929 h 2400929"/>
                  <a:gd name="connsiteX1" fmla="*/ 1477945 w 1477945"/>
                  <a:gd name="connsiteY1" fmla="*/ 317722 h 2400929"/>
                  <a:gd name="connsiteX2" fmla="*/ 1396291 w 1477945"/>
                  <a:gd name="connsiteY2" fmla="*/ 262184 h 2400929"/>
                  <a:gd name="connsiteX3" fmla="*/ 924609 w 1477945"/>
                  <a:gd name="connsiteY3" fmla="*/ 32022 h 2400929"/>
                  <a:gd name="connsiteX4" fmla="*/ 824871 w 1477945"/>
                  <a:gd name="connsiteY4" fmla="*/ 0 h 2400929"/>
                  <a:gd name="connsiteX5" fmla="*/ 0 w 1477945"/>
                  <a:gd name="connsiteY5" fmla="*/ 2400929 h 24009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477945" h="2400929">
                    <a:moveTo>
                      <a:pt x="0" y="2400929"/>
                    </a:moveTo>
                    <a:lnTo>
                      <a:pt x="1477945" y="317722"/>
                    </a:lnTo>
                    <a:lnTo>
                      <a:pt x="1396291" y="262184"/>
                    </a:lnTo>
                    <a:cubicBezTo>
                      <a:pt x="1246778" y="170639"/>
                      <a:pt x="1088774" y="93539"/>
                      <a:pt x="924609" y="32022"/>
                    </a:cubicBezTo>
                    <a:lnTo>
                      <a:pt x="824871" y="0"/>
                    </a:lnTo>
                    <a:lnTo>
                      <a:pt x="0" y="2400929"/>
                    </a:ln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 sz="2000">
                  <a:solidFill>
                    <a:prstClr val="white"/>
                  </a:solidFill>
                </a:endParaRPr>
              </a:p>
            </p:txBody>
          </p:sp>
          <p:sp>
            <p:nvSpPr>
              <p:cNvPr id="20" name="Freeform: Shape 19">
                <a:extLst>
                  <a:ext uri="{FF2B5EF4-FFF2-40B4-BE49-F238E27FC236}">
                    <a16:creationId xmlns="" xmlns:a16="http://schemas.microsoft.com/office/drawing/2014/main" id="{0013B165-7937-4CD8-836C-AB50DCB35050}"/>
                  </a:ext>
                </a:extLst>
              </p:cNvPr>
              <p:cNvSpPr/>
              <p:nvPr/>
            </p:nvSpPr>
            <p:spPr>
              <a:xfrm rot="9660636" flipH="1">
                <a:off x="6985004" y="3415620"/>
                <a:ext cx="825017" cy="2526965"/>
              </a:xfrm>
              <a:custGeom>
                <a:avLst/>
                <a:gdLst>
                  <a:gd name="connsiteX0" fmla="*/ 0 w 825017"/>
                  <a:gd name="connsiteY0" fmla="*/ 2526965 h 2526965"/>
                  <a:gd name="connsiteX1" fmla="*/ 825017 w 825017"/>
                  <a:gd name="connsiteY1" fmla="*/ 125613 h 2526965"/>
                  <a:gd name="connsiteX2" fmla="*/ 717720 w 825017"/>
                  <a:gd name="connsiteY2" fmla="*/ 91165 h 2526965"/>
                  <a:gd name="connsiteX3" fmla="*/ 195845 w 825017"/>
                  <a:gd name="connsiteY3" fmla="*/ 3806 h 2526965"/>
                  <a:gd name="connsiteX4" fmla="*/ 0 w 825017"/>
                  <a:gd name="connsiteY4" fmla="*/ 0 h 2526965"/>
                  <a:gd name="connsiteX5" fmla="*/ 0 w 825017"/>
                  <a:gd name="connsiteY5" fmla="*/ 2526965 h 25269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825017" h="2526965">
                    <a:moveTo>
                      <a:pt x="0" y="2526965"/>
                    </a:moveTo>
                    <a:lnTo>
                      <a:pt x="825017" y="125613"/>
                    </a:lnTo>
                    <a:lnTo>
                      <a:pt x="717720" y="91165"/>
                    </a:lnTo>
                    <a:cubicBezTo>
                      <a:pt x="547978" y="45514"/>
                      <a:pt x="373242" y="16015"/>
                      <a:pt x="195845" y="3806"/>
                    </a:cubicBezTo>
                    <a:lnTo>
                      <a:pt x="0" y="0"/>
                    </a:lnTo>
                    <a:lnTo>
                      <a:pt x="0" y="2526965"/>
                    </a:lnTo>
                    <a:close/>
                  </a:path>
                </a:pathLst>
              </a:custGeom>
              <a:solidFill>
                <a:srgbClr val="FFCC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 sz="2000">
                  <a:solidFill>
                    <a:prstClr val="white"/>
                  </a:solidFill>
                </a:endParaRPr>
              </a:p>
            </p:txBody>
          </p:sp>
          <p:sp>
            <p:nvSpPr>
              <p:cNvPr id="21" name="Freeform: Shape 20">
                <a:extLst>
                  <a:ext uri="{FF2B5EF4-FFF2-40B4-BE49-F238E27FC236}">
                    <a16:creationId xmlns="" xmlns:a16="http://schemas.microsoft.com/office/drawing/2014/main" id="{AFA18D65-B1D0-441C-92E7-00F5AFEE1824}"/>
                  </a:ext>
                </a:extLst>
              </p:cNvPr>
              <p:cNvSpPr/>
              <p:nvPr/>
            </p:nvSpPr>
            <p:spPr>
              <a:xfrm rot="9660636" flipH="1">
                <a:off x="6330372" y="3740892"/>
                <a:ext cx="663548" cy="2458205"/>
              </a:xfrm>
              <a:custGeom>
                <a:avLst/>
                <a:gdLst>
                  <a:gd name="connsiteX0" fmla="*/ 663548 w 663548"/>
                  <a:gd name="connsiteY0" fmla="*/ 2458205 h 2458205"/>
                  <a:gd name="connsiteX1" fmla="*/ 663548 w 663548"/>
                  <a:gd name="connsiteY1" fmla="*/ 510 h 2458205"/>
                  <a:gd name="connsiteX2" fmla="*/ 637310 w 663548"/>
                  <a:gd name="connsiteY2" fmla="*/ 0 h 2458205"/>
                  <a:gd name="connsiteX3" fmla="*/ 96726 w 663548"/>
                  <a:gd name="connsiteY3" fmla="*/ 70807 h 2458205"/>
                  <a:gd name="connsiteX4" fmla="*/ 0 w 663548"/>
                  <a:gd name="connsiteY4" fmla="*/ 98723 h 2458205"/>
                  <a:gd name="connsiteX5" fmla="*/ 663548 w 663548"/>
                  <a:gd name="connsiteY5" fmla="*/ 2458205 h 24582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663548" h="2458205">
                    <a:moveTo>
                      <a:pt x="663548" y="2458205"/>
                    </a:moveTo>
                    <a:lnTo>
                      <a:pt x="663548" y="510"/>
                    </a:lnTo>
                    <a:lnTo>
                      <a:pt x="637310" y="0"/>
                    </a:lnTo>
                    <a:cubicBezTo>
                      <a:pt x="457834" y="5364"/>
                      <a:pt x="276861" y="28587"/>
                      <a:pt x="96726" y="70807"/>
                    </a:cubicBezTo>
                    <a:lnTo>
                      <a:pt x="0" y="98723"/>
                    </a:lnTo>
                    <a:lnTo>
                      <a:pt x="663548" y="2458205"/>
                    </a:lnTo>
                    <a:close/>
                  </a:path>
                </a:pathLst>
              </a:cu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 sz="2000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23" name="TextBox 22">
              <a:extLst>
                <a:ext uri="{FF2B5EF4-FFF2-40B4-BE49-F238E27FC236}">
                  <a16:creationId xmlns="" xmlns:a16="http://schemas.microsoft.com/office/drawing/2014/main" id="{2B85E65F-4A00-4254-B27D-5B63C628D159}"/>
                </a:ext>
              </a:extLst>
            </p:cNvPr>
            <p:cNvSpPr txBox="1"/>
            <p:nvPr/>
          </p:nvSpPr>
          <p:spPr>
            <a:xfrm rot="17860564">
              <a:off x="6577718" y="1400968"/>
              <a:ext cx="1697755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Quang Minh</a:t>
              </a:r>
            </a:p>
          </p:txBody>
        </p:sp>
        <p:sp>
          <p:nvSpPr>
            <p:cNvPr id="24" name="TextBox 23">
              <a:extLst>
                <a:ext uri="{FF2B5EF4-FFF2-40B4-BE49-F238E27FC236}">
                  <a16:creationId xmlns="" xmlns:a16="http://schemas.microsoft.com/office/drawing/2014/main" id="{528A9CBF-980E-4F4C-AE7F-5D72A9505CDF}"/>
                </a:ext>
              </a:extLst>
            </p:cNvPr>
            <p:cNvSpPr txBox="1"/>
            <p:nvPr/>
          </p:nvSpPr>
          <p:spPr>
            <a:xfrm rot="19258250">
              <a:off x="7106505" y="1828204"/>
              <a:ext cx="1786395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An </a:t>
              </a:r>
              <a:r>
                <a:rPr lang="en-US" sz="2000" b="1" err="1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Bình</a:t>
              </a:r>
              <a:endParaRPr lang="en-US" sz="2000" b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5" name="TextBox 24">
              <a:extLst>
                <a:ext uri="{FF2B5EF4-FFF2-40B4-BE49-F238E27FC236}">
                  <a16:creationId xmlns="" xmlns:a16="http://schemas.microsoft.com/office/drawing/2014/main" id="{57D5FDE2-A5B6-4713-8297-0F0E203F3329}"/>
                </a:ext>
              </a:extLst>
            </p:cNvPr>
            <p:cNvSpPr txBox="1"/>
            <p:nvPr/>
          </p:nvSpPr>
          <p:spPr>
            <a:xfrm rot="20322671">
              <a:off x="7728171" y="2331181"/>
              <a:ext cx="129662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Anh </a:t>
              </a:r>
              <a:r>
                <a:rPr lang="en-US" sz="2000" b="1" err="1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Thư</a:t>
              </a:r>
              <a:endParaRPr lang="en-US" sz="2000" b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6" name="TextBox 25">
              <a:extLst>
                <a:ext uri="{FF2B5EF4-FFF2-40B4-BE49-F238E27FC236}">
                  <a16:creationId xmlns="" xmlns:a16="http://schemas.microsoft.com/office/drawing/2014/main" id="{B9941F58-68D8-41CA-839F-E4E3FF70F0AF}"/>
                </a:ext>
              </a:extLst>
            </p:cNvPr>
            <p:cNvSpPr txBox="1"/>
            <p:nvPr/>
          </p:nvSpPr>
          <p:spPr>
            <a:xfrm>
              <a:off x="7971662" y="3071243"/>
              <a:ext cx="1286322" cy="4090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Tú Linh</a:t>
              </a:r>
            </a:p>
          </p:txBody>
        </p:sp>
        <p:sp>
          <p:nvSpPr>
            <p:cNvPr id="27" name="TextBox 26">
              <a:extLst>
                <a:ext uri="{FF2B5EF4-FFF2-40B4-BE49-F238E27FC236}">
                  <a16:creationId xmlns="" xmlns:a16="http://schemas.microsoft.com/office/drawing/2014/main" id="{00F88D67-1FBD-4751-99B8-235EB1074E8F}"/>
                </a:ext>
              </a:extLst>
            </p:cNvPr>
            <p:cNvSpPr txBox="1"/>
            <p:nvPr/>
          </p:nvSpPr>
          <p:spPr>
            <a:xfrm rot="849293">
              <a:off x="7785172" y="3672550"/>
              <a:ext cx="138897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Minh Anh</a:t>
              </a:r>
            </a:p>
          </p:txBody>
        </p:sp>
        <p:sp>
          <p:nvSpPr>
            <p:cNvPr id="28" name="TextBox 27">
              <a:extLst>
                <a:ext uri="{FF2B5EF4-FFF2-40B4-BE49-F238E27FC236}">
                  <a16:creationId xmlns="" xmlns:a16="http://schemas.microsoft.com/office/drawing/2014/main" id="{5DD9D05D-5124-4CDD-AE6D-C2F29B0C22F5}"/>
                </a:ext>
              </a:extLst>
            </p:cNvPr>
            <p:cNvSpPr txBox="1"/>
            <p:nvPr/>
          </p:nvSpPr>
          <p:spPr>
            <a:xfrm rot="2077277">
              <a:off x="7608624" y="4196785"/>
              <a:ext cx="136125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err="1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Hoài</a:t>
              </a:r>
              <a:r>
                <a:rPr lang="en-US" sz="2000" b="1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Anh</a:t>
              </a:r>
            </a:p>
          </p:txBody>
        </p:sp>
        <p:sp>
          <p:nvSpPr>
            <p:cNvPr id="29" name="TextBox 28">
              <a:extLst>
                <a:ext uri="{FF2B5EF4-FFF2-40B4-BE49-F238E27FC236}">
                  <a16:creationId xmlns="" xmlns:a16="http://schemas.microsoft.com/office/drawing/2014/main" id="{06D6A4E4-9AEE-45C9-8850-9E87773D9A1D}"/>
                </a:ext>
              </a:extLst>
            </p:cNvPr>
            <p:cNvSpPr txBox="1"/>
            <p:nvPr/>
          </p:nvSpPr>
          <p:spPr>
            <a:xfrm rot="2923172">
              <a:off x="7374923" y="4684771"/>
              <a:ext cx="1242047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An </a:t>
              </a:r>
              <a:r>
                <a:rPr lang="en-US" sz="2000" b="1" err="1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Huy</a:t>
              </a:r>
              <a:endParaRPr lang="en-US" sz="2000" b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0" name="TextBox 29">
              <a:extLst>
                <a:ext uri="{FF2B5EF4-FFF2-40B4-BE49-F238E27FC236}">
                  <a16:creationId xmlns="" xmlns:a16="http://schemas.microsoft.com/office/drawing/2014/main" id="{7BEBF2C2-BC6A-4E4B-BA42-08E0016198E1}"/>
                </a:ext>
              </a:extLst>
            </p:cNvPr>
            <p:cNvSpPr txBox="1"/>
            <p:nvPr/>
          </p:nvSpPr>
          <p:spPr>
            <a:xfrm rot="3969391">
              <a:off x="6873699" y="4973341"/>
              <a:ext cx="1270121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Tú Anh</a:t>
              </a:r>
            </a:p>
          </p:txBody>
        </p:sp>
        <p:sp>
          <p:nvSpPr>
            <p:cNvPr id="31" name="TextBox 30">
              <a:extLst>
                <a:ext uri="{FF2B5EF4-FFF2-40B4-BE49-F238E27FC236}">
                  <a16:creationId xmlns="" xmlns:a16="http://schemas.microsoft.com/office/drawing/2014/main" id="{5AF2F07E-251E-4CC5-AE41-8483E2FBEB79}"/>
                </a:ext>
              </a:extLst>
            </p:cNvPr>
            <p:cNvSpPr txBox="1"/>
            <p:nvPr/>
          </p:nvSpPr>
          <p:spPr>
            <a:xfrm rot="4964213">
              <a:off x="6243245" y="5313759"/>
              <a:ext cx="1417772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err="1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Tiến</a:t>
              </a:r>
              <a:r>
                <a:rPr lang="en-US" sz="2000" b="1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b="1" err="1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Đạt</a:t>
              </a:r>
              <a:endParaRPr lang="en-US" sz="2000" b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2" name="TextBox 31">
              <a:extLst>
                <a:ext uri="{FF2B5EF4-FFF2-40B4-BE49-F238E27FC236}">
                  <a16:creationId xmlns="" xmlns:a16="http://schemas.microsoft.com/office/drawing/2014/main" id="{89CBC31D-8F27-460D-80A5-B621EA671ADF}"/>
                </a:ext>
              </a:extLst>
            </p:cNvPr>
            <p:cNvSpPr txBox="1"/>
            <p:nvPr/>
          </p:nvSpPr>
          <p:spPr>
            <a:xfrm rot="5705045">
              <a:off x="5716085" y="5283798"/>
              <a:ext cx="117458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err="1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Ngân</a:t>
              </a:r>
              <a:r>
                <a:rPr lang="en-US" sz="2000" b="1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b="1" err="1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Hà</a:t>
              </a:r>
              <a:endParaRPr lang="en-US" sz="2000" b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3" name="TextBox 32">
              <a:extLst>
                <a:ext uri="{FF2B5EF4-FFF2-40B4-BE49-F238E27FC236}">
                  <a16:creationId xmlns="" xmlns:a16="http://schemas.microsoft.com/office/drawing/2014/main" id="{211CDC84-2ED3-47D9-828B-0AB7BC07CD81}"/>
                </a:ext>
              </a:extLst>
            </p:cNvPr>
            <p:cNvSpPr txBox="1"/>
            <p:nvPr/>
          </p:nvSpPr>
          <p:spPr>
            <a:xfrm rot="7178507">
              <a:off x="4988624" y="5029800"/>
              <a:ext cx="1440856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err="1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Tiến</a:t>
              </a:r>
              <a:r>
                <a:rPr lang="en-US" sz="2000" b="1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b="1" err="1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Hải</a:t>
              </a:r>
              <a:endParaRPr lang="en-US" sz="2000" b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4" name="TextBox 33">
              <a:extLst>
                <a:ext uri="{FF2B5EF4-FFF2-40B4-BE49-F238E27FC236}">
                  <a16:creationId xmlns="" xmlns:a16="http://schemas.microsoft.com/office/drawing/2014/main" id="{B10C9707-7A3B-4419-8806-0BBA52EC27B7}"/>
                </a:ext>
              </a:extLst>
            </p:cNvPr>
            <p:cNvSpPr txBox="1"/>
            <p:nvPr/>
          </p:nvSpPr>
          <p:spPr>
            <a:xfrm rot="18885906" flipV="1">
              <a:off x="4435230" y="4665006"/>
              <a:ext cx="1444986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Minh Anh</a:t>
              </a:r>
            </a:p>
          </p:txBody>
        </p:sp>
        <p:sp>
          <p:nvSpPr>
            <p:cNvPr id="35" name="TextBox 34">
              <a:extLst>
                <a:ext uri="{FF2B5EF4-FFF2-40B4-BE49-F238E27FC236}">
                  <a16:creationId xmlns="" xmlns:a16="http://schemas.microsoft.com/office/drawing/2014/main" id="{D502364B-AF65-4878-99EB-C1735E3B6105}"/>
                </a:ext>
              </a:extLst>
            </p:cNvPr>
            <p:cNvSpPr txBox="1"/>
            <p:nvPr/>
          </p:nvSpPr>
          <p:spPr>
            <a:xfrm rot="20356357" flipV="1">
              <a:off x="4011323" y="4099510"/>
              <a:ext cx="1553377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Anh </a:t>
              </a:r>
              <a:r>
                <a:rPr lang="en-US" sz="2000" b="1" err="1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Quân</a:t>
              </a:r>
              <a:endParaRPr lang="en-US" sz="2000" b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6" name="TextBox 35">
              <a:extLst>
                <a:ext uri="{FF2B5EF4-FFF2-40B4-BE49-F238E27FC236}">
                  <a16:creationId xmlns="" xmlns:a16="http://schemas.microsoft.com/office/drawing/2014/main" id="{CA648395-A439-4B40-BB93-9BA6C379C6C2}"/>
                </a:ext>
              </a:extLst>
            </p:cNvPr>
            <p:cNvSpPr txBox="1"/>
            <p:nvPr/>
          </p:nvSpPr>
          <p:spPr>
            <a:xfrm flipV="1">
              <a:off x="3837380" y="3504710"/>
              <a:ext cx="1476629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sz="2000" b="1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</a:t>
              </a:r>
              <a:r>
                <a:rPr lang="en-US" sz="2000" b="1" err="1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ức</a:t>
              </a:r>
              <a:r>
                <a:rPr lang="en-US" sz="2000" b="1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b="1" err="1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Mạnh</a:t>
              </a:r>
              <a:endParaRPr lang="en-US" sz="2000" b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7" name="TextBox 36">
              <a:extLst>
                <a:ext uri="{FF2B5EF4-FFF2-40B4-BE49-F238E27FC236}">
                  <a16:creationId xmlns="" xmlns:a16="http://schemas.microsoft.com/office/drawing/2014/main" id="{EC02B99D-F692-4854-9053-7753A58B46F7}"/>
                </a:ext>
              </a:extLst>
            </p:cNvPr>
            <p:cNvSpPr txBox="1"/>
            <p:nvPr/>
          </p:nvSpPr>
          <p:spPr>
            <a:xfrm rot="507161" flipV="1">
              <a:off x="3796610" y="2965482"/>
              <a:ext cx="1771422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Quang </a:t>
              </a:r>
              <a:r>
                <a:rPr lang="en-US" sz="2000" b="1" err="1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Khánh</a:t>
              </a:r>
              <a:endParaRPr lang="en-US" sz="2000" b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8" name="TextBox 37">
              <a:extLst>
                <a:ext uri="{FF2B5EF4-FFF2-40B4-BE49-F238E27FC236}">
                  <a16:creationId xmlns="" xmlns:a16="http://schemas.microsoft.com/office/drawing/2014/main" id="{900275BE-8DF2-4660-B572-1299A694E318}"/>
                </a:ext>
              </a:extLst>
            </p:cNvPr>
            <p:cNvSpPr txBox="1"/>
            <p:nvPr/>
          </p:nvSpPr>
          <p:spPr>
            <a:xfrm rot="1761007" flipV="1">
              <a:off x="4000969" y="2276572"/>
              <a:ext cx="130512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err="1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Hoài</a:t>
              </a:r>
              <a:r>
                <a:rPr lang="en-US" sz="2000" b="1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An</a:t>
              </a:r>
            </a:p>
          </p:txBody>
        </p:sp>
        <p:sp>
          <p:nvSpPr>
            <p:cNvPr id="39" name="TextBox 38">
              <a:extLst>
                <a:ext uri="{FF2B5EF4-FFF2-40B4-BE49-F238E27FC236}">
                  <a16:creationId xmlns="" xmlns:a16="http://schemas.microsoft.com/office/drawing/2014/main" id="{49BAFC0F-911B-4364-B5B5-C051CE43F3C3}"/>
                </a:ext>
              </a:extLst>
            </p:cNvPr>
            <p:cNvSpPr txBox="1"/>
            <p:nvPr/>
          </p:nvSpPr>
          <p:spPr>
            <a:xfrm rot="2819436" flipV="1">
              <a:off x="4296310" y="1896334"/>
              <a:ext cx="1428005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Minh </a:t>
              </a:r>
              <a:r>
                <a:rPr lang="en-US" sz="2000" b="1" err="1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Ngọc</a:t>
              </a:r>
              <a:endParaRPr lang="en-US" sz="2000" b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0" name="TextBox 39">
              <a:extLst>
                <a:ext uri="{FF2B5EF4-FFF2-40B4-BE49-F238E27FC236}">
                  <a16:creationId xmlns="" xmlns:a16="http://schemas.microsoft.com/office/drawing/2014/main" id="{EDE1610C-750D-4110-8343-9DC3BF11E37E}"/>
                </a:ext>
              </a:extLst>
            </p:cNvPr>
            <p:cNvSpPr txBox="1"/>
            <p:nvPr/>
          </p:nvSpPr>
          <p:spPr>
            <a:xfrm rot="4054564" flipV="1">
              <a:off x="4826494" y="1406539"/>
              <a:ext cx="136314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err="1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Bảo</a:t>
              </a:r>
              <a:r>
                <a:rPr lang="en-US" sz="2000" b="1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b="1" err="1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Ngọc</a:t>
              </a:r>
              <a:endParaRPr lang="en-US" sz="2000" b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1" name="TextBox 40">
              <a:extLst>
                <a:ext uri="{FF2B5EF4-FFF2-40B4-BE49-F238E27FC236}">
                  <a16:creationId xmlns="" xmlns:a16="http://schemas.microsoft.com/office/drawing/2014/main" id="{11FDC5D4-4689-41BD-9B88-CEE1C2202155}"/>
                </a:ext>
              </a:extLst>
            </p:cNvPr>
            <p:cNvSpPr txBox="1"/>
            <p:nvPr/>
          </p:nvSpPr>
          <p:spPr>
            <a:xfrm rot="4739646" flipV="1">
              <a:off x="5410681" y="1210416"/>
              <a:ext cx="140727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Gia </a:t>
              </a:r>
              <a:r>
                <a:rPr lang="en-US" sz="2000" b="1" err="1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Bảo</a:t>
              </a:r>
              <a:endParaRPr lang="en-US" sz="2000" b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2" name="TextBox 41">
              <a:extLst>
                <a:ext uri="{FF2B5EF4-FFF2-40B4-BE49-F238E27FC236}">
                  <a16:creationId xmlns="" xmlns:a16="http://schemas.microsoft.com/office/drawing/2014/main" id="{1181C1F4-CFF8-4961-ADCB-EF6011CD80EB}"/>
                </a:ext>
              </a:extLst>
            </p:cNvPr>
            <p:cNvSpPr txBox="1"/>
            <p:nvPr/>
          </p:nvSpPr>
          <p:spPr>
            <a:xfrm rot="5771910" flipV="1">
              <a:off x="5979292" y="1203279"/>
              <a:ext cx="142467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err="1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Hoàng</a:t>
              </a:r>
              <a:r>
                <a:rPr lang="en-US" b="1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b="1" err="1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Hải</a:t>
              </a:r>
              <a:endParaRPr lang="en-US" sz="2000" b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48" name="Circle: Hollow 47">
            <a:extLst>
              <a:ext uri="{FF2B5EF4-FFF2-40B4-BE49-F238E27FC236}">
                <a16:creationId xmlns="" xmlns:a16="http://schemas.microsoft.com/office/drawing/2014/main" id="{E3D54819-135B-4400-85C7-559DC274E5D1}"/>
              </a:ext>
            </a:extLst>
          </p:cNvPr>
          <p:cNvSpPr/>
          <p:nvPr/>
        </p:nvSpPr>
        <p:spPr>
          <a:xfrm>
            <a:off x="3254495" y="143505"/>
            <a:ext cx="6519222" cy="6519222"/>
          </a:xfrm>
          <a:prstGeom prst="donut">
            <a:avLst>
              <a:gd name="adj" fmla="val 8303"/>
            </a:avLst>
          </a:prstGeom>
          <a:gradFill>
            <a:gsLst>
              <a:gs pos="23000">
                <a:srgbClr val="CAAA4A"/>
              </a:gs>
              <a:gs pos="3000">
                <a:schemeClr val="accent4">
                  <a:lumMod val="40000"/>
                  <a:lumOff val="60000"/>
                </a:schemeClr>
              </a:gs>
              <a:gs pos="100000">
                <a:schemeClr val="accent4">
                  <a:lumMod val="60000"/>
                </a:schemeClr>
              </a:gs>
            </a:gsLst>
            <a:path path="circle">
              <a:fillToRect l="50000" t="50000" r="50000" b="50000"/>
            </a:path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p:sp>
        <p:nvSpPr>
          <p:cNvPr id="52" name="Oval 51">
            <a:extLst>
              <a:ext uri="{FF2B5EF4-FFF2-40B4-BE49-F238E27FC236}">
                <a16:creationId xmlns="" xmlns:a16="http://schemas.microsoft.com/office/drawing/2014/main" id="{4BFA545F-BDFB-4F21-B9C4-52A5C51CA17C}"/>
              </a:ext>
            </a:extLst>
          </p:cNvPr>
          <p:cNvSpPr/>
          <p:nvPr/>
        </p:nvSpPr>
        <p:spPr>
          <a:xfrm>
            <a:off x="9094126" y="2043354"/>
            <a:ext cx="219518" cy="219518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28600">
              <a:schemeClr val="bg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53" name="Oval 52">
            <a:extLst>
              <a:ext uri="{FF2B5EF4-FFF2-40B4-BE49-F238E27FC236}">
                <a16:creationId xmlns="" xmlns:a16="http://schemas.microsoft.com/office/drawing/2014/main" id="{18BD2B7B-9CDD-4F99-93AF-0BA245AE20E8}"/>
              </a:ext>
            </a:extLst>
          </p:cNvPr>
          <p:cNvSpPr/>
          <p:nvPr/>
        </p:nvSpPr>
        <p:spPr>
          <a:xfrm>
            <a:off x="9369080" y="3000902"/>
            <a:ext cx="219518" cy="219518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28600">
              <a:schemeClr val="bg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54" name="Oval 53">
            <a:extLst>
              <a:ext uri="{FF2B5EF4-FFF2-40B4-BE49-F238E27FC236}">
                <a16:creationId xmlns="" xmlns:a16="http://schemas.microsoft.com/office/drawing/2014/main" id="{FCE301AF-B04E-4B2A-92B8-114C97E6EBCA}"/>
              </a:ext>
            </a:extLst>
          </p:cNvPr>
          <p:cNvSpPr/>
          <p:nvPr/>
        </p:nvSpPr>
        <p:spPr>
          <a:xfrm>
            <a:off x="9283008" y="4004147"/>
            <a:ext cx="219518" cy="219518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28600">
              <a:schemeClr val="bg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55" name="Oval 54">
            <a:extLst>
              <a:ext uri="{FF2B5EF4-FFF2-40B4-BE49-F238E27FC236}">
                <a16:creationId xmlns="" xmlns:a16="http://schemas.microsoft.com/office/drawing/2014/main" id="{C5CA9D70-3982-4A89-A3CA-1A7735208336}"/>
              </a:ext>
            </a:extLst>
          </p:cNvPr>
          <p:cNvSpPr/>
          <p:nvPr/>
        </p:nvSpPr>
        <p:spPr>
          <a:xfrm>
            <a:off x="8951222" y="4777678"/>
            <a:ext cx="219518" cy="219518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28600">
              <a:schemeClr val="bg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56" name="Oval 55">
            <a:extLst>
              <a:ext uri="{FF2B5EF4-FFF2-40B4-BE49-F238E27FC236}">
                <a16:creationId xmlns="" xmlns:a16="http://schemas.microsoft.com/office/drawing/2014/main" id="{39B5CD56-4E24-4684-93D5-7A564DD14FE2}"/>
              </a:ext>
            </a:extLst>
          </p:cNvPr>
          <p:cNvSpPr/>
          <p:nvPr/>
        </p:nvSpPr>
        <p:spPr>
          <a:xfrm>
            <a:off x="8530900" y="5397203"/>
            <a:ext cx="219518" cy="219518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28600">
              <a:schemeClr val="bg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57" name="Oval 56">
            <a:extLst>
              <a:ext uri="{FF2B5EF4-FFF2-40B4-BE49-F238E27FC236}">
                <a16:creationId xmlns="" xmlns:a16="http://schemas.microsoft.com/office/drawing/2014/main" id="{BAF5C720-9577-4A59-A89B-458DDB75E108}"/>
              </a:ext>
            </a:extLst>
          </p:cNvPr>
          <p:cNvSpPr/>
          <p:nvPr/>
        </p:nvSpPr>
        <p:spPr>
          <a:xfrm>
            <a:off x="7843103" y="5889817"/>
            <a:ext cx="219518" cy="219518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28600">
              <a:schemeClr val="bg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58" name="Oval 57">
            <a:extLst>
              <a:ext uri="{FF2B5EF4-FFF2-40B4-BE49-F238E27FC236}">
                <a16:creationId xmlns="" xmlns:a16="http://schemas.microsoft.com/office/drawing/2014/main" id="{40CEB867-3034-4153-85B6-C493B327A050}"/>
              </a:ext>
            </a:extLst>
          </p:cNvPr>
          <p:cNvSpPr/>
          <p:nvPr/>
        </p:nvSpPr>
        <p:spPr>
          <a:xfrm>
            <a:off x="7005935" y="6164465"/>
            <a:ext cx="219518" cy="219518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28600">
              <a:schemeClr val="bg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59" name="Oval 58">
            <a:extLst>
              <a:ext uri="{FF2B5EF4-FFF2-40B4-BE49-F238E27FC236}">
                <a16:creationId xmlns="" xmlns:a16="http://schemas.microsoft.com/office/drawing/2014/main" id="{DF6ECFE7-E208-4854-9D92-049103C28E18}"/>
              </a:ext>
            </a:extLst>
          </p:cNvPr>
          <p:cNvSpPr/>
          <p:nvPr/>
        </p:nvSpPr>
        <p:spPr>
          <a:xfrm>
            <a:off x="6133106" y="6236755"/>
            <a:ext cx="219518" cy="219518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28600">
              <a:schemeClr val="bg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60" name="Oval 59">
            <a:extLst>
              <a:ext uri="{FF2B5EF4-FFF2-40B4-BE49-F238E27FC236}">
                <a16:creationId xmlns="" xmlns:a16="http://schemas.microsoft.com/office/drawing/2014/main" id="{5C631C5B-944B-4197-979C-234FEF1C33F0}"/>
              </a:ext>
            </a:extLst>
          </p:cNvPr>
          <p:cNvSpPr/>
          <p:nvPr/>
        </p:nvSpPr>
        <p:spPr>
          <a:xfrm>
            <a:off x="5104204" y="5973460"/>
            <a:ext cx="219518" cy="219518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28600">
              <a:schemeClr val="bg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61" name="Oval 60">
            <a:extLst>
              <a:ext uri="{FF2B5EF4-FFF2-40B4-BE49-F238E27FC236}">
                <a16:creationId xmlns="" xmlns:a16="http://schemas.microsoft.com/office/drawing/2014/main" id="{0081475A-370A-4CFA-889D-2813E0F43537}"/>
              </a:ext>
            </a:extLst>
          </p:cNvPr>
          <p:cNvSpPr/>
          <p:nvPr/>
        </p:nvSpPr>
        <p:spPr>
          <a:xfrm>
            <a:off x="4252663" y="5401879"/>
            <a:ext cx="219518" cy="219518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28600">
              <a:schemeClr val="bg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62" name="Oval 61">
            <a:extLst>
              <a:ext uri="{FF2B5EF4-FFF2-40B4-BE49-F238E27FC236}">
                <a16:creationId xmlns="" xmlns:a16="http://schemas.microsoft.com/office/drawing/2014/main" id="{17EA30E2-A428-4FB3-A9A7-38230E70AD2A}"/>
              </a:ext>
            </a:extLst>
          </p:cNvPr>
          <p:cNvSpPr/>
          <p:nvPr/>
        </p:nvSpPr>
        <p:spPr>
          <a:xfrm>
            <a:off x="3499825" y="2669023"/>
            <a:ext cx="219518" cy="219518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28600">
              <a:schemeClr val="bg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63" name="Oval 62">
            <a:extLst>
              <a:ext uri="{FF2B5EF4-FFF2-40B4-BE49-F238E27FC236}">
                <a16:creationId xmlns="" xmlns:a16="http://schemas.microsoft.com/office/drawing/2014/main" id="{ABB266B3-B9F1-47D3-8A9F-E8B1EE3A7091}"/>
              </a:ext>
            </a:extLst>
          </p:cNvPr>
          <p:cNvSpPr/>
          <p:nvPr/>
        </p:nvSpPr>
        <p:spPr>
          <a:xfrm>
            <a:off x="3763220" y="1906354"/>
            <a:ext cx="219518" cy="219518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28600">
              <a:schemeClr val="bg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64" name="Oval 63">
            <a:extLst>
              <a:ext uri="{FF2B5EF4-FFF2-40B4-BE49-F238E27FC236}">
                <a16:creationId xmlns="" xmlns:a16="http://schemas.microsoft.com/office/drawing/2014/main" id="{F7BBB5D7-BB9A-4E3B-AC60-0614BD6522F7}"/>
              </a:ext>
            </a:extLst>
          </p:cNvPr>
          <p:cNvSpPr/>
          <p:nvPr/>
        </p:nvSpPr>
        <p:spPr>
          <a:xfrm>
            <a:off x="4219655" y="1245285"/>
            <a:ext cx="219518" cy="219518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28600">
              <a:schemeClr val="bg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65" name="Oval 64">
            <a:extLst>
              <a:ext uri="{FF2B5EF4-FFF2-40B4-BE49-F238E27FC236}">
                <a16:creationId xmlns="" xmlns:a16="http://schemas.microsoft.com/office/drawing/2014/main" id="{50E80B4C-10A7-456B-8002-3E53F01556ED}"/>
              </a:ext>
            </a:extLst>
          </p:cNvPr>
          <p:cNvSpPr/>
          <p:nvPr/>
        </p:nvSpPr>
        <p:spPr>
          <a:xfrm>
            <a:off x="4960570" y="645176"/>
            <a:ext cx="219518" cy="219518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28600">
              <a:schemeClr val="bg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66" name="Oval 65">
            <a:extLst>
              <a:ext uri="{FF2B5EF4-FFF2-40B4-BE49-F238E27FC236}">
                <a16:creationId xmlns="" xmlns:a16="http://schemas.microsoft.com/office/drawing/2014/main" id="{82BA3D3E-54DB-4866-B06C-F2E510C4729F}"/>
              </a:ext>
            </a:extLst>
          </p:cNvPr>
          <p:cNvSpPr/>
          <p:nvPr/>
        </p:nvSpPr>
        <p:spPr>
          <a:xfrm>
            <a:off x="5874205" y="319387"/>
            <a:ext cx="219518" cy="219518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28600">
              <a:schemeClr val="bg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67" name="Oval 66">
            <a:extLst>
              <a:ext uri="{FF2B5EF4-FFF2-40B4-BE49-F238E27FC236}">
                <a16:creationId xmlns="" xmlns:a16="http://schemas.microsoft.com/office/drawing/2014/main" id="{89611AB5-830C-4D07-92A2-7DD13EB3B1F7}"/>
              </a:ext>
            </a:extLst>
          </p:cNvPr>
          <p:cNvSpPr/>
          <p:nvPr/>
        </p:nvSpPr>
        <p:spPr>
          <a:xfrm>
            <a:off x="6787980" y="319348"/>
            <a:ext cx="219518" cy="219518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28600">
              <a:schemeClr val="bg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68" name="Oval 67">
            <a:extLst>
              <a:ext uri="{FF2B5EF4-FFF2-40B4-BE49-F238E27FC236}">
                <a16:creationId xmlns="" xmlns:a16="http://schemas.microsoft.com/office/drawing/2014/main" id="{74C118DD-652B-4BB1-B6FF-F2EB8FD94DCF}"/>
              </a:ext>
            </a:extLst>
          </p:cNvPr>
          <p:cNvSpPr/>
          <p:nvPr/>
        </p:nvSpPr>
        <p:spPr>
          <a:xfrm>
            <a:off x="7752144" y="603078"/>
            <a:ext cx="219518" cy="219518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28600">
              <a:schemeClr val="bg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69" name="Oval 68">
            <a:extLst>
              <a:ext uri="{FF2B5EF4-FFF2-40B4-BE49-F238E27FC236}">
                <a16:creationId xmlns="" xmlns:a16="http://schemas.microsoft.com/office/drawing/2014/main" id="{49917499-75F4-4FFB-8BCF-C6AC78C62AF4}"/>
              </a:ext>
            </a:extLst>
          </p:cNvPr>
          <p:cNvSpPr/>
          <p:nvPr/>
        </p:nvSpPr>
        <p:spPr>
          <a:xfrm>
            <a:off x="8569856" y="1220398"/>
            <a:ext cx="219518" cy="219518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28600">
              <a:schemeClr val="bg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70" name="Oval 69">
            <a:extLst>
              <a:ext uri="{FF2B5EF4-FFF2-40B4-BE49-F238E27FC236}">
                <a16:creationId xmlns="" xmlns:a16="http://schemas.microsoft.com/office/drawing/2014/main" id="{1F986433-E308-421C-A6C2-9A895BC1815F}"/>
              </a:ext>
            </a:extLst>
          </p:cNvPr>
          <p:cNvSpPr/>
          <p:nvPr/>
        </p:nvSpPr>
        <p:spPr>
          <a:xfrm>
            <a:off x="3459185" y="3634223"/>
            <a:ext cx="219518" cy="219518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28600">
              <a:schemeClr val="bg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71" name="Oval 70">
            <a:extLst>
              <a:ext uri="{FF2B5EF4-FFF2-40B4-BE49-F238E27FC236}">
                <a16:creationId xmlns="" xmlns:a16="http://schemas.microsoft.com/office/drawing/2014/main" id="{E0E8CDA8-3A3C-443E-9C1C-4B9175D30A5D}"/>
              </a:ext>
            </a:extLst>
          </p:cNvPr>
          <p:cNvSpPr/>
          <p:nvPr/>
        </p:nvSpPr>
        <p:spPr>
          <a:xfrm>
            <a:off x="3733505" y="4599423"/>
            <a:ext cx="219518" cy="219518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28600">
              <a:schemeClr val="bg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74" name="Group 73">
            <a:extLst>
              <a:ext uri="{FF2B5EF4-FFF2-40B4-BE49-F238E27FC236}">
                <a16:creationId xmlns="" xmlns:a16="http://schemas.microsoft.com/office/drawing/2014/main" id="{19D32D2D-BAEC-459D-83B7-0A98F4251484}"/>
              </a:ext>
            </a:extLst>
          </p:cNvPr>
          <p:cNvGrpSpPr/>
          <p:nvPr/>
        </p:nvGrpSpPr>
        <p:grpSpPr>
          <a:xfrm rot="16200000">
            <a:off x="9469407" y="3023812"/>
            <a:ext cx="228899" cy="1134960"/>
            <a:chOff x="6521988" y="5453670"/>
            <a:chExt cx="228899" cy="1134960"/>
          </a:xfrm>
        </p:grpSpPr>
        <p:sp>
          <p:nvSpPr>
            <p:cNvPr id="72" name="Freeform: Shape 71">
              <a:extLst>
                <a:ext uri="{FF2B5EF4-FFF2-40B4-BE49-F238E27FC236}">
                  <a16:creationId xmlns="" xmlns:a16="http://schemas.microsoft.com/office/drawing/2014/main" id="{5BC35CF0-3B86-4C94-8E61-721CBD70B69F}"/>
                </a:ext>
              </a:extLst>
            </p:cNvPr>
            <p:cNvSpPr/>
            <p:nvPr/>
          </p:nvSpPr>
          <p:spPr>
            <a:xfrm rot="10800000">
              <a:off x="6549294" y="5453670"/>
              <a:ext cx="185738" cy="973539"/>
            </a:xfrm>
            <a:custGeom>
              <a:avLst/>
              <a:gdLst>
                <a:gd name="connsiteX0" fmla="*/ 4619 w 396241"/>
                <a:gd name="connsiteY0" fmla="*/ 1128315 h 1538217"/>
                <a:gd name="connsiteX1" fmla="*/ 396241 w 396241"/>
                <a:gd name="connsiteY1" fmla="*/ 1128315 h 1538217"/>
                <a:gd name="connsiteX2" fmla="*/ 200430 w 396241"/>
                <a:gd name="connsiteY2" fmla="*/ 1538217 h 1538217"/>
                <a:gd name="connsiteX3" fmla="*/ 0 w 396241"/>
                <a:gd name="connsiteY3" fmla="*/ 0 h 1538217"/>
                <a:gd name="connsiteX4" fmla="*/ 391623 w 396241"/>
                <a:gd name="connsiteY4" fmla="*/ 0 h 1538217"/>
                <a:gd name="connsiteX5" fmla="*/ 391623 w 396241"/>
                <a:gd name="connsiteY5" fmla="*/ 1128314 h 1538217"/>
                <a:gd name="connsiteX6" fmla="*/ 0 w 396241"/>
                <a:gd name="connsiteY6" fmla="*/ 1128314 h 15382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96241" h="1538217">
                  <a:moveTo>
                    <a:pt x="4619" y="1128315"/>
                  </a:moveTo>
                  <a:lnTo>
                    <a:pt x="396241" y="1128315"/>
                  </a:lnTo>
                  <a:lnTo>
                    <a:pt x="200430" y="1538217"/>
                  </a:lnTo>
                  <a:close/>
                  <a:moveTo>
                    <a:pt x="0" y="0"/>
                  </a:moveTo>
                  <a:lnTo>
                    <a:pt x="391623" y="0"/>
                  </a:lnTo>
                  <a:lnTo>
                    <a:pt x="391623" y="1128314"/>
                  </a:lnTo>
                  <a:lnTo>
                    <a:pt x="0" y="1128314"/>
                  </a:lnTo>
                  <a:close/>
                </a:path>
              </a:pathLst>
            </a:custGeom>
            <a:gradFill flip="none" rotWithShape="1">
              <a:gsLst>
                <a:gs pos="51000">
                  <a:srgbClr val="CAAA4A"/>
                </a:gs>
                <a:gs pos="3000">
                  <a:schemeClr val="accent4">
                    <a:lumMod val="40000"/>
                    <a:lumOff val="60000"/>
                  </a:schemeClr>
                </a:gs>
                <a:gs pos="100000">
                  <a:schemeClr val="accent4">
                    <a:lumMod val="60000"/>
                  </a:schemeClr>
                </a:gs>
              </a:gsLst>
              <a:lin ang="10800000" scaled="1"/>
              <a:tileRect/>
            </a:gradFill>
            <a:ln>
              <a:noFill/>
            </a:ln>
            <a:scene3d>
              <a:camera prst="orthographicFront"/>
              <a:lightRig rig="threePt" dir="t"/>
            </a:scene3d>
            <a:sp3d>
              <a:bevelT w="114300" prst="hardEdg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73" name="Oval 72">
              <a:extLst>
                <a:ext uri="{FF2B5EF4-FFF2-40B4-BE49-F238E27FC236}">
                  <a16:creationId xmlns="" xmlns:a16="http://schemas.microsoft.com/office/drawing/2014/main" id="{ECB12DDA-216B-44EB-A8EB-BFA13149FD38}"/>
                </a:ext>
              </a:extLst>
            </p:cNvPr>
            <p:cNvSpPr/>
            <p:nvPr/>
          </p:nvSpPr>
          <p:spPr>
            <a:xfrm>
              <a:off x="6521988" y="6359731"/>
              <a:ext cx="228899" cy="228899"/>
            </a:xfrm>
            <a:prstGeom prst="ellipse">
              <a:avLst/>
            </a:prstGeom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  <p:sp>
        <p:nvSpPr>
          <p:cNvPr id="75" name="Oval 74">
            <a:extLst>
              <a:ext uri="{FF2B5EF4-FFF2-40B4-BE49-F238E27FC236}">
                <a16:creationId xmlns="" xmlns:a16="http://schemas.microsoft.com/office/drawing/2014/main" id="{8638D8FD-C3D0-42AF-90B6-5C163F00FA27}"/>
              </a:ext>
            </a:extLst>
          </p:cNvPr>
          <p:cNvSpPr/>
          <p:nvPr/>
        </p:nvSpPr>
        <p:spPr>
          <a:xfrm>
            <a:off x="6346938" y="3215241"/>
            <a:ext cx="405302" cy="405302"/>
          </a:xfrm>
          <a:prstGeom prst="ellipse">
            <a:avLst/>
          </a:prstGeom>
          <a:gradFill flip="none" rotWithShape="1">
            <a:gsLst>
              <a:gs pos="51000">
                <a:srgbClr val="CAAA4A"/>
              </a:gs>
              <a:gs pos="3000">
                <a:schemeClr val="accent4">
                  <a:lumMod val="40000"/>
                  <a:lumOff val="60000"/>
                </a:schemeClr>
              </a:gs>
              <a:gs pos="100000">
                <a:schemeClr val="accent4">
                  <a:lumMod val="6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 prstMaterial="dkEdge">
            <a:bevelT w="228600" h="38100" prst="angle"/>
            <a:bevelB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pic>
        <p:nvPicPr>
          <p:cNvPr id="77" name="vongquay">
            <a:hlinkClick r:id="" action="ppaction://media"/>
            <a:extLst>
              <a:ext uri="{FF2B5EF4-FFF2-40B4-BE49-F238E27FC236}">
                <a16:creationId xmlns="" xmlns:a16="http://schemas.microsoft.com/office/drawing/2014/main" id="{BCF3165B-A032-4179-8B55-24C9B1CE489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9701452" y="-693733"/>
            <a:ext cx="609600" cy="609600"/>
          </a:xfrm>
          <a:prstGeom prst="rect">
            <a:avLst/>
          </a:prstGeom>
        </p:spPr>
      </p:pic>
      <p:sp>
        <p:nvSpPr>
          <p:cNvPr id="44" name="Google Shape;1865;p38">
            <a:extLst>
              <a:ext uri="{FF2B5EF4-FFF2-40B4-BE49-F238E27FC236}">
                <a16:creationId xmlns="" xmlns:a16="http://schemas.microsoft.com/office/drawing/2014/main" id="{A5D1591E-EF10-67EC-F87B-DF65CD3E880C}"/>
              </a:ext>
            </a:extLst>
          </p:cNvPr>
          <p:cNvSpPr/>
          <p:nvPr/>
        </p:nvSpPr>
        <p:spPr>
          <a:xfrm>
            <a:off x="108477" y="163751"/>
            <a:ext cx="4344984" cy="848841"/>
          </a:xfrm>
          <a:custGeom>
            <a:avLst/>
            <a:gdLst/>
            <a:ahLst/>
            <a:cxnLst/>
            <a:rect l="l" t="t" r="r" b="b"/>
            <a:pathLst>
              <a:path w="287314" h="27807" extrusionOk="0">
                <a:moveTo>
                  <a:pt x="23535" y="0"/>
                </a:moveTo>
                <a:cubicBezTo>
                  <a:pt x="23401" y="0"/>
                  <a:pt x="23265" y="10"/>
                  <a:pt x="23128" y="29"/>
                </a:cubicBezTo>
                <a:lnTo>
                  <a:pt x="3046" y="3157"/>
                </a:lnTo>
                <a:cubicBezTo>
                  <a:pt x="1" y="3609"/>
                  <a:pt x="783" y="8424"/>
                  <a:pt x="3746" y="8424"/>
                </a:cubicBezTo>
                <a:lnTo>
                  <a:pt x="6132" y="8424"/>
                </a:lnTo>
                <a:cubicBezTo>
                  <a:pt x="4239" y="9740"/>
                  <a:pt x="4445" y="12991"/>
                  <a:pt x="7120" y="13238"/>
                </a:cubicBezTo>
                <a:cubicBezTo>
                  <a:pt x="6955" y="14473"/>
                  <a:pt x="7614" y="15666"/>
                  <a:pt x="8725" y="16160"/>
                </a:cubicBezTo>
                <a:cubicBezTo>
                  <a:pt x="8272" y="16859"/>
                  <a:pt x="8108" y="17682"/>
                  <a:pt x="8272" y="18505"/>
                </a:cubicBezTo>
                <a:cubicBezTo>
                  <a:pt x="6544" y="19822"/>
                  <a:pt x="7120" y="23196"/>
                  <a:pt x="9877" y="23361"/>
                </a:cubicBezTo>
                <a:lnTo>
                  <a:pt x="13251" y="23484"/>
                </a:lnTo>
                <a:cubicBezTo>
                  <a:pt x="12075" y="25066"/>
                  <a:pt x="12698" y="27807"/>
                  <a:pt x="15159" y="27807"/>
                </a:cubicBezTo>
                <a:cubicBezTo>
                  <a:pt x="15195" y="27807"/>
                  <a:pt x="15231" y="27806"/>
                  <a:pt x="15268" y="27805"/>
                </a:cubicBezTo>
                <a:cubicBezTo>
                  <a:pt x="19959" y="27641"/>
                  <a:pt x="24609" y="27476"/>
                  <a:pt x="29300" y="27229"/>
                </a:cubicBezTo>
                <a:cubicBezTo>
                  <a:pt x="33536" y="27129"/>
                  <a:pt x="116178" y="27075"/>
                  <a:pt x="182278" y="27075"/>
                </a:cubicBezTo>
                <a:cubicBezTo>
                  <a:pt x="225334" y="27075"/>
                  <a:pt x="261371" y="27098"/>
                  <a:pt x="264147" y="27147"/>
                </a:cubicBezTo>
                <a:cubicBezTo>
                  <a:pt x="264215" y="27153"/>
                  <a:pt x="264283" y="27156"/>
                  <a:pt x="264351" y="27156"/>
                </a:cubicBezTo>
                <a:cubicBezTo>
                  <a:pt x="265216" y="27156"/>
                  <a:pt x="265990" y="26673"/>
                  <a:pt x="266410" y="25871"/>
                </a:cubicBezTo>
                <a:cubicBezTo>
                  <a:pt x="272212" y="25501"/>
                  <a:pt x="278015" y="25089"/>
                  <a:pt x="283776" y="24596"/>
                </a:cubicBezTo>
                <a:cubicBezTo>
                  <a:pt x="287178" y="24268"/>
                  <a:pt x="287314" y="19205"/>
                  <a:pt x="283818" y="19205"/>
                </a:cubicBezTo>
                <a:cubicBezTo>
                  <a:pt x="283804" y="19205"/>
                  <a:pt x="283790" y="19205"/>
                  <a:pt x="283776" y="19205"/>
                </a:cubicBezTo>
                <a:cubicBezTo>
                  <a:pt x="281718" y="19205"/>
                  <a:pt x="279661" y="19223"/>
                  <a:pt x="277591" y="19223"/>
                </a:cubicBezTo>
                <a:cubicBezTo>
                  <a:pt x="276556" y="19223"/>
                  <a:pt x="275518" y="19219"/>
                  <a:pt x="274476" y="19205"/>
                </a:cubicBezTo>
                <a:cubicBezTo>
                  <a:pt x="275011" y="18382"/>
                  <a:pt x="275093" y="17312"/>
                  <a:pt x="274681" y="16407"/>
                </a:cubicBezTo>
                <a:cubicBezTo>
                  <a:pt x="277603" y="15872"/>
                  <a:pt x="280401" y="14802"/>
                  <a:pt x="282912" y="13197"/>
                </a:cubicBezTo>
                <a:cubicBezTo>
                  <a:pt x="284640" y="12045"/>
                  <a:pt x="284475" y="9082"/>
                  <a:pt x="282665" y="8383"/>
                </a:cubicBezTo>
                <a:cubicBezTo>
                  <a:pt x="283076" y="6654"/>
                  <a:pt x="281924" y="5008"/>
                  <a:pt x="280196" y="4761"/>
                </a:cubicBezTo>
                <a:cubicBezTo>
                  <a:pt x="267998" y="3194"/>
                  <a:pt x="70938" y="2905"/>
                  <a:pt x="32366" y="2905"/>
                </a:cubicBezTo>
                <a:cubicBezTo>
                  <a:pt x="29427" y="2905"/>
                  <a:pt x="27408" y="2907"/>
                  <a:pt x="26461" y="2910"/>
                </a:cubicBezTo>
                <a:cubicBezTo>
                  <a:pt x="26461" y="1280"/>
                  <a:pt x="25100" y="0"/>
                  <a:pt x="23535" y="0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endParaRPr b="1">
              <a:solidFill>
                <a:prstClr val="black"/>
              </a:solidFill>
            </a:endParaRPr>
          </a:p>
        </p:txBody>
      </p:sp>
      <p:sp>
        <p:nvSpPr>
          <p:cNvPr id="45" name="Google Shape;1866;p38">
            <a:extLst>
              <a:ext uri="{FF2B5EF4-FFF2-40B4-BE49-F238E27FC236}">
                <a16:creationId xmlns="" xmlns:a16="http://schemas.microsoft.com/office/drawing/2014/main" id="{E0C6892D-2E15-F5AD-53AD-B0B96AABA720}"/>
              </a:ext>
            </a:extLst>
          </p:cNvPr>
          <p:cNvSpPr txBox="1">
            <a:spLocks/>
          </p:cNvSpPr>
          <p:nvPr/>
        </p:nvSpPr>
        <p:spPr>
          <a:xfrm>
            <a:off x="290308" y="223856"/>
            <a:ext cx="4212705" cy="72642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spcBef>
                <a:spcPts val="0"/>
              </a:spcBef>
            </a:pPr>
            <a:r>
              <a:rPr lang="en-US" sz="4500" b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KHỞI ĐỘNG</a:t>
            </a:r>
          </a:p>
        </p:txBody>
      </p:sp>
      <p:grpSp>
        <p:nvGrpSpPr>
          <p:cNvPr id="46" name="Google Shape;4957;p76">
            <a:extLst>
              <a:ext uri="{FF2B5EF4-FFF2-40B4-BE49-F238E27FC236}">
                <a16:creationId xmlns="" xmlns:a16="http://schemas.microsoft.com/office/drawing/2014/main" id="{B7BCB402-3CE2-9D1F-733E-BB46FC3010B9}"/>
              </a:ext>
            </a:extLst>
          </p:cNvPr>
          <p:cNvGrpSpPr/>
          <p:nvPr/>
        </p:nvGrpSpPr>
        <p:grpSpPr>
          <a:xfrm>
            <a:off x="10857186" y="596217"/>
            <a:ext cx="542709" cy="479201"/>
            <a:chOff x="4680027" y="2211234"/>
            <a:chExt cx="272883" cy="240938"/>
          </a:xfrm>
        </p:grpSpPr>
        <p:sp>
          <p:nvSpPr>
            <p:cNvPr id="47" name="Google Shape;4958;p76">
              <a:extLst>
                <a:ext uri="{FF2B5EF4-FFF2-40B4-BE49-F238E27FC236}">
                  <a16:creationId xmlns="" xmlns:a16="http://schemas.microsoft.com/office/drawing/2014/main" id="{DD9A5AC6-089D-51DA-BDA0-07BEC8EBCEA1}"/>
                </a:ext>
              </a:extLst>
            </p:cNvPr>
            <p:cNvSpPr/>
            <p:nvPr/>
          </p:nvSpPr>
          <p:spPr>
            <a:xfrm>
              <a:off x="4680305" y="2211790"/>
              <a:ext cx="272605" cy="240382"/>
            </a:xfrm>
            <a:custGeom>
              <a:avLst/>
              <a:gdLst/>
              <a:ahLst/>
              <a:cxnLst/>
              <a:rect l="l" t="t" r="r" b="b"/>
              <a:pathLst>
                <a:path w="6861" h="6050" extrusionOk="0">
                  <a:moveTo>
                    <a:pt x="3701" y="1"/>
                  </a:moveTo>
                  <a:cubicBezTo>
                    <a:pt x="3653" y="1"/>
                    <a:pt x="3606" y="18"/>
                    <a:pt x="3563" y="30"/>
                  </a:cubicBezTo>
                  <a:cubicBezTo>
                    <a:pt x="3423" y="93"/>
                    <a:pt x="3304" y="226"/>
                    <a:pt x="3199" y="338"/>
                  </a:cubicBezTo>
                  <a:cubicBezTo>
                    <a:pt x="3045" y="520"/>
                    <a:pt x="2905" y="716"/>
                    <a:pt x="2772" y="905"/>
                  </a:cubicBezTo>
                  <a:cubicBezTo>
                    <a:pt x="2604" y="1150"/>
                    <a:pt x="2408" y="1402"/>
                    <a:pt x="2107" y="1507"/>
                  </a:cubicBezTo>
                  <a:cubicBezTo>
                    <a:pt x="1958" y="1558"/>
                    <a:pt x="1806" y="1571"/>
                    <a:pt x="1653" y="1571"/>
                  </a:cubicBezTo>
                  <a:cubicBezTo>
                    <a:pt x="1489" y="1571"/>
                    <a:pt x="1325" y="1556"/>
                    <a:pt x="1162" y="1556"/>
                  </a:cubicBezTo>
                  <a:cubicBezTo>
                    <a:pt x="819" y="1563"/>
                    <a:pt x="385" y="1605"/>
                    <a:pt x="175" y="1892"/>
                  </a:cubicBezTo>
                  <a:cubicBezTo>
                    <a:pt x="168" y="1913"/>
                    <a:pt x="154" y="1920"/>
                    <a:pt x="147" y="1941"/>
                  </a:cubicBezTo>
                  <a:cubicBezTo>
                    <a:pt x="0" y="2242"/>
                    <a:pt x="427" y="2683"/>
                    <a:pt x="630" y="2886"/>
                  </a:cubicBezTo>
                  <a:cubicBezTo>
                    <a:pt x="819" y="3075"/>
                    <a:pt x="1337" y="3362"/>
                    <a:pt x="1407" y="3663"/>
                  </a:cubicBezTo>
                  <a:cubicBezTo>
                    <a:pt x="1414" y="3705"/>
                    <a:pt x="1414" y="3747"/>
                    <a:pt x="1407" y="3796"/>
                  </a:cubicBezTo>
                  <a:cubicBezTo>
                    <a:pt x="1337" y="4041"/>
                    <a:pt x="1218" y="4272"/>
                    <a:pt x="1141" y="4517"/>
                  </a:cubicBezTo>
                  <a:cubicBezTo>
                    <a:pt x="1085" y="4671"/>
                    <a:pt x="1001" y="4923"/>
                    <a:pt x="980" y="5161"/>
                  </a:cubicBezTo>
                  <a:cubicBezTo>
                    <a:pt x="973" y="5336"/>
                    <a:pt x="987" y="5483"/>
                    <a:pt x="1106" y="5581"/>
                  </a:cubicBezTo>
                  <a:cubicBezTo>
                    <a:pt x="1195" y="5656"/>
                    <a:pt x="1335" y="5682"/>
                    <a:pt x="1477" y="5682"/>
                  </a:cubicBezTo>
                  <a:cubicBezTo>
                    <a:pt x="1615" y="5682"/>
                    <a:pt x="1755" y="5658"/>
                    <a:pt x="1855" y="5630"/>
                  </a:cubicBezTo>
                  <a:cubicBezTo>
                    <a:pt x="2030" y="5581"/>
                    <a:pt x="2198" y="5511"/>
                    <a:pt x="2366" y="5434"/>
                  </a:cubicBezTo>
                  <a:cubicBezTo>
                    <a:pt x="2578" y="5332"/>
                    <a:pt x="2817" y="5182"/>
                    <a:pt x="3070" y="5182"/>
                  </a:cubicBezTo>
                  <a:cubicBezTo>
                    <a:pt x="3076" y="5182"/>
                    <a:pt x="3082" y="5182"/>
                    <a:pt x="3087" y="5182"/>
                  </a:cubicBezTo>
                  <a:cubicBezTo>
                    <a:pt x="3388" y="5196"/>
                    <a:pt x="3591" y="5420"/>
                    <a:pt x="3808" y="5588"/>
                  </a:cubicBezTo>
                  <a:cubicBezTo>
                    <a:pt x="3948" y="5700"/>
                    <a:pt x="4095" y="5819"/>
                    <a:pt x="4263" y="5896"/>
                  </a:cubicBezTo>
                  <a:cubicBezTo>
                    <a:pt x="4395" y="5967"/>
                    <a:pt x="4619" y="6049"/>
                    <a:pt x="4809" y="6049"/>
                  </a:cubicBezTo>
                  <a:cubicBezTo>
                    <a:pt x="4882" y="6049"/>
                    <a:pt x="4949" y="6037"/>
                    <a:pt x="5005" y="6008"/>
                  </a:cubicBezTo>
                  <a:cubicBezTo>
                    <a:pt x="5306" y="5854"/>
                    <a:pt x="5222" y="5231"/>
                    <a:pt x="5201" y="4965"/>
                  </a:cubicBezTo>
                  <a:cubicBezTo>
                    <a:pt x="5173" y="4713"/>
                    <a:pt x="5103" y="4461"/>
                    <a:pt x="5096" y="4195"/>
                  </a:cubicBezTo>
                  <a:cubicBezTo>
                    <a:pt x="5075" y="3838"/>
                    <a:pt x="5782" y="3649"/>
                    <a:pt x="6055" y="3474"/>
                  </a:cubicBezTo>
                  <a:cubicBezTo>
                    <a:pt x="6300" y="3306"/>
                    <a:pt x="6861" y="2956"/>
                    <a:pt x="6700" y="2613"/>
                  </a:cubicBezTo>
                  <a:cubicBezTo>
                    <a:pt x="6594" y="2382"/>
                    <a:pt x="6363" y="2235"/>
                    <a:pt x="6104" y="2151"/>
                  </a:cubicBezTo>
                  <a:cubicBezTo>
                    <a:pt x="5929" y="2088"/>
                    <a:pt x="5754" y="2053"/>
                    <a:pt x="5600" y="2025"/>
                  </a:cubicBezTo>
                  <a:cubicBezTo>
                    <a:pt x="5425" y="1997"/>
                    <a:pt x="5229" y="2011"/>
                    <a:pt x="5054" y="1976"/>
                  </a:cubicBezTo>
                  <a:cubicBezTo>
                    <a:pt x="5033" y="1962"/>
                    <a:pt x="4998" y="1955"/>
                    <a:pt x="4970" y="1948"/>
                  </a:cubicBezTo>
                  <a:cubicBezTo>
                    <a:pt x="4725" y="1878"/>
                    <a:pt x="4543" y="1647"/>
                    <a:pt x="4452" y="1430"/>
                  </a:cubicBezTo>
                  <a:cubicBezTo>
                    <a:pt x="4305" y="1066"/>
                    <a:pt x="4319" y="618"/>
                    <a:pt x="4123" y="268"/>
                  </a:cubicBezTo>
                  <a:cubicBezTo>
                    <a:pt x="4039" y="128"/>
                    <a:pt x="3892" y="16"/>
                    <a:pt x="3724" y="2"/>
                  </a:cubicBezTo>
                  <a:cubicBezTo>
                    <a:pt x="3717" y="1"/>
                    <a:pt x="3709" y="1"/>
                    <a:pt x="3701" y="1"/>
                  </a:cubicBezTo>
                  <a:close/>
                </a:path>
              </a:pathLst>
            </a:custGeom>
            <a:solidFill>
              <a:srgbClr val="FFBB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49" name="Google Shape;4959;p76">
              <a:extLst>
                <a:ext uri="{FF2B5EF4-FFF2-40B4-BE49-F238E27FC236}">
                  <a16:creationId xmlns="" xmlns:a16="http://schemas.microsoft.com/office/drawing/2014/main" id="{1F9DD258-49F7-BFC4-6E97-128E0B8C9B31}"/>
                </a:ext>
              </a:extLst>
            </p:cNvPr>
            <p:cNvSpPr/>
            <p:nvPr/>
          </p:nvSpPr>
          <p:spPr>
            <a:xfrm>
              <a:off x="4718963" y="2296418"/>
              <a:ext cx="233945" cy="155751"/>
            </a:xfrm>
            <a:custGeom>
              <a:avLst/>
              <a:gdLst/>
              <a:ahLst/>
              <a:cxnLst/>
              <a:rect l="l" t="t" r="r" b="b"/>
              <a:pathLst>
                <a:path w="5888" h="3920" extrusionOk="0">
                  <a:moveTo>
                    <a:pt x="5138" y="0"/>
                  </a:moveTo>
                  <a:lnTo>
                    <a:pt x="5138" y="0"/>
                  </a:lnTo>
                  <a:cubicBezTo>
                    <a:pt x="5215" y="70"/>
                    <a:pt x="5285" y="147"/>
                    <a:pt x="5327" y="245"/>
                  </a:cubicBezTo>
                  <a:cubicBezTo>
                    <a:pt x="5474" y="581"/>
                    <a:pt x="4942" y="910"/>
                    <a:pt x="4704" y="1057"/>
                  </a:cubicBezTo>
                  <a:cubicBezTo>
                    <a:pt x="4452" y="1218"/>
                    <a:pt x="3780" y="1400"/>
                    <a:pt x="3794" y="1736"/>
                  </a:cubicBezTo>
                  <a:cubicBezTo>
                    <a:pt x="3808" y="1967"/>
                    <a:pt x="3864" y="2212"/>
                    <a:pt x="3892" y="2450"/>
                  </a:cubicBezTo>
                  <a:cubicBezTo>
                    <a:pt x="3920" y="2695"/>
                    <a:pt x="3997" y="3283"/>
                    <a:pt x="3710" y="3423"/>
                  </a:cubicBezTo>
                  <a:cubicBezTo>
                    <a:pt x="3658" y="3449"/>
                    <a:pt x="3596" y="3460"/>
                    <a:pt x="3529" y="3460"/>
                  </a:cubicBezTo>
                  <a:cubicBezTo>
                    <a:pt x="3346" y="3460"/>
                    <a:pt x="3132" y="3380"/>
                    <a:pt x="3003" y="3318"/>
                  </a:cubicBezTo>
                  <a:cubicBezTo>
                    <a:pt x="2842" y="3241"/>
                    <a:pt x="2702" y="3136"/>
                    <a:pt x="2562" y="3031"/>
                  </a:cubicBezTo>
                  <a:cubicBezTo>
                    <a:pt x="2359" y="2877"/>
                    <a:pt x="2163" y="2660"/>
                    <a:pt x="1883" y="2653"/>
                  </a:cubicBezTo>
                  <a:cubicBezTo>
                    <a:pt x="1877" y="2653"/>
                    <a:pt x="1871" y="2653"/>
                    <a:pt x="1865" y="2653"/>
                  </a:cubicBezTo>
                  <a:cubicBezTo>
                    <a:pt x="1626" y="2653"/>
                    <a:pt x="1388" y="2788"/>
                    <a:pt x="1190" y="2877"/>
                  </a:cubicBezTo>
                  <a:cubicBezTo>
                    <a:pt x="1043" y="2947"/>
                    <a:pt x="882" y="3017"/>
                    <a:pt x="707" y="3066"/>
                  </a:cubicBezTo>
                  <a:cubicBezTo>
                    <a:pt x="616" y="3091"/>
                    <a:pt x="485" y="3112"/>
                    <a:pt x="355" y="3112"/>
                  </a:cubicBezTo>
                  <a:cubicBezTo>
                    <a:pt x="224" y="3112"/>
                    <a:pt x="95" y="3091"/>
                    <a:pt x="7" y="3031"/>
                  </a:cubicBezTo>
                  <a:lnTo>
                    <a:pt x="7" y="3031"/>
                  </a:lnTo>
                  <a:cubicBezTo>
                    <a:pt x="0" y="3206"/>
                    <a:pt x="14" y="3353"/>
                    <a:pt x="133" y="3451"/>
                  </a:cubicBezTo>
                  <a:cubicBezTo>
                    <a:pt x="222" y="3526"/>
                    <a:pt x="362" y="3552"/>
                    <a:pt x="504" y="3552"/>
                  </a:cubicBezTo>
                  <a:cubicBezTo>
                    <a:pt x="642" y="3552"/>
                    <a:pt x="782" y="3528"/>
                    <a:pt x="882" y="3500"/>
                  </a:cubicBezTo>
                  <a:cubicBezTo>
                    <a:pt x="1057" y="3451"/>
                    <a:pt x="1225" y="3381"/>
                    <a:pt x="1393" y="3304"/>
                  </a:cubicBezTo>
                  <a:cubicBezTo>
                    <a:pt x="1605" y="3202"/>
                    <a:pt x="1844" y="3052"/>
                    <a:pt x="2097" y="3052"/>
                  </a:cubicBezTo>
                  <a:cubicBezTo>
                    <a:pt x="2103" y="3052"/>
                    <a:pt x="2109" y="3052"/>
                    <a:pt x="2114" y="3052"/>
                  </a:cubicBezTo>
                  <a:cubicBezTo>
                    <a:pt x="2415" y="3066"/>
                    <a:pt x="2618" y="3290"/>
                    <a:pt x="2835" y="3458"/>
                  </a:cubicBezTo>
                  <a:cubicBezTo>
                    <a:pt x="2975" y="3570"/>
                    <a:pt x="3122" y="3689"/>
                    <a:pt x="3290" y="3766"/>
                  </a:cubicBezTo>
                  <a:cubicBezTo>
                    <a:pt x="3422" y="3837"/>
                    <a:pt x="3646" y="3919"/>
                    <a:pt x="3836" y="3919"/>
                  </a:cubicBezTo>
                  <a:cubicBezTo>
                    <a:pt x="3909" y="3919"/>
                    <a:pt x="3976" y="3907"/>
                    <a:pt x="4032" y="3878"/>
                  </a:cubicBezTo>
                  <a:cubicBezTo>
                    <a:pt x="4333" y="3724"/>
                    <a:pt x="4249" y="3101"/>
                    <a:pt x="4228" y="2835"/>
                  </a:cubicBezTo>
                  <a:cubicBezTo>
                    <a:pt x="4200" y="2583"/>
                    <a:pt x="4130" y="2331"/>
                    <a:pt x="4123" y="2065"/>
                  </a:cubicBezTo>
                  <a:cubicBezTo>
                    <a:pt x="4102" y="1708"/>
                    <a:pt x="4809" y="1519"/>
                    <a:pt x="5082" y="1344"/>
                  </a:cubicBezTo>
                  <a:cubicBezTo>
                    <a:pt x="5327" y="1176"/>
                    <a:pt x="5888" y="826"/>
                    <a:pt x="5734" y="462"/>
                  </a:cubicBezTo>
                  <a:cubicBezTo>
                    <a:pt x="5621" y="238"/>
                    <a:pt x="5390" y="91"/>
                    <a:pt x="5138" y="0"/>
                  </a:cubicBezTo>
                  <a:close/>
                </a:path>
              </a:pathLst>
            </a:custGeom>
            <a:solidFill>
              <a:srgbClr val="FA9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50" name="Google Shape;4960;p76">
              <a:extLst>
                <a:ext uri="{FF2B5EF4-FFF2-40B4-BE49-F238E27FC236}">
                  <a16:creationId xmlns="" xmlns:a16="http://schemas.microsoft.com/office/drawing/2014/main" id="{C403E518-FF40-D8C6-E917-F6640BC494D5}"/>
                </a:ext>
              </a:extLst>
            </p:cNvPr>
            <p:cNvSpPr/>
            <p:nvPr/>
          </p:nvSpPr>
          <p:spPr>
            <a:xfrm>
              <a:off x="4712010" y="2231497"/>
              <a:ext cx="106006" cy="64724"/>
            </a:xfrm>
            <a:custGeom>
              <a:avLst/>
              <a:gdLst/>
              <a:ahLst/>
              <a:cxnLst/>
              <a:rect l="l" t="t" r="r" b="b"/>
              <a:pathLst>
                <a:path w="2668" h="1629" extrusionOk="0">
                  <a:moveTo>
                    <a:pt x="2519" y="1"/>
                  </a:moveTo>
                  <a:cubicBezTo>
                    <a:pt x="2476" y="1"/>
                    <a:pt x="2440" y="50"/>
                    <a:pt x="2415" y="87"/>
                  </a:cubicBezTo>
                  <a:cubicBezTo>
                    <a:pt x="2163" y="458"/>
                    <a:pt x="2002" y="1039"/>
                    <a:pt x="1505" y="1179"/>
                  </a:cubicBezTo>
                  <a:cubicBezTo>
                    <a:pt x="1239" y="1253"/>
                    <a:pt x="966" y="1289"/>
                    <a:pt x="690" y="1289"/>
                  </a:cubicBezTo>
                  <a:cubicBezTo>
                    <a:pt x="575" y="1289"/>
                    <a:pt x="459" y="1282"/>
                    <a:pt x="343" y="1270"/>
                  </a:cubicBezTo>
                  <a:cubicBezTo>
                    <a:pt x="301" y="1266"/>
                    <a:pt x="261" y="1259"/>
                    <a:pt x="220" y="1259"/>
                  </a:cubicBezTo>
                  <a:cubicBezTo>
                    <a:pt x="194" y="1259"/>
                    <a:pt x="168" y="1262"/>
                    <a:pt x="140" y="1270"/>
                  </a:cubicBezTo>
                  <a:cubicBezTo>
                    <a:pt x="70" y="1284"/>
                    <a:pt x="0" y="1354"/>
                    <a:pt x="49" y="1417"/>
                  </a:cubicBezTo>
                  <a:cubicBezTo>
                    <a:pt x="98" y="1473"/>
                    <a:pt x="252" y="1508"/>
                    <a:pt x="315" y="1522"/>
                  </a:cubicBezTo>
                  <a:cubicBezTo>
                    <a:pt x="539" y="1599"/>
                    <a:pt x="784" y="1620"/>
                    <a:pt x="1029" y="1627"/>
                  </a:cubicBezTo>
                  <a:cubicBezTo>
                    <a:pt x="1072" y="1628"/>
                    <a:pt x="1115" y="1629"/>
                    <a:pt x="1157" y="1629"/>
                  </a:cubicBezTo>
                  <a:cubicBezTo>
                    <a:pt x="1441" y="1629"/>
                    <a:pt x="1718" y="1604"/>
                    <a:pt x="1974" y="1494"/>
                  </a:cubicBezTo>
                  <a:cubicBezTo>
                    <a:pt x="2527" y="1270"/>
                    <a:pt x="2667" y="689"/>
                    <a:pt x="2639" y="150"/>
                  </a:cubicBezTo>
                  <a:cubicBezTo>
                    <a:pt x="2632" y="129"/>
                    <a:pt x="2632" y="108"/>
                    <a:pt x="2625" y="80"/>
                  </a:cubicBezTo>
                  <a:cubicBezTo>
                    <a:pt x="2625" y="73"/>
                    <a:pt x="2625" y="73"/>
                    <a:pt x="2618" y="59"/>
                  </a:cubicBezTo>
                  <a:cubicBezTo>
                    <a:pt x="2597" y="24"/>
                    <a:pt x="2569" y="3"/>
                    <a:pt x="2534" y="3"/>
                  </a:cubicBezTo>
                  <a:cubicBezTo>
                    <a:pt x="2529" y="2"/>
                    <a:pt x="2524" y="1"/>
                    <a:pt x="251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51" name="Google Shape;4961;p76">
              <a:extLst>
                <a:ext uri="{FF2B5EF4-FFF2-40B4-BE49-F238E27FC236}">
                  <a16:creationId xmlns="" xmlns:a16="http://schemas.microsoft.com/office/drawing/2014/main" id="{FC5D943F-15B2-1368-3DAF-2AB4B56D172D}"/>
                </a:ext>
              </a:extLst>
            </p:cNvPr>
            <p:cNvSpPr/>
            <p:nvPr/>
          </p:nvSpPr>
          <p:spPr>
            <a:xfrm>
              <a:off x="4822146" y="2211234"/>
              <a:ext cx="59559" cy="78273"/>
            </a:xfrm>
            <a:custGeom>
              <a:avLst/>
              <a:gdLst/>
              <a:ahLst/>
              <a:cxnLst/>
              <a:rect l="l" t="t" r="r" b="b"/>
              <a:pathLst>
                <a:path w="1499" h="1970" extrusionOk="0">
                  <a:moveTo>
                    <a:pt x="136" y="0"/>
                  </a:moveTo>
                  <a:cubicBezTo>
                    <a:pt x="86" y="0"/>
                    <a:pt x="41" y="13"/>
                    <a:pt x="0" y="30"/>
                  </a:cubicBezTo>
                  <a:cubicBezTo>
                    <a:pt x="462" y="338"/>
                    <a:pt x="392" y="947"/>
                    <a:pt x="651" y="1402"/>
                  </a:cubicBezTo>
                  <a:cubicBezTo>
                    <a:pt x="833" y="1745"/>
                    <a:pt x="1113" y="1934"/>
                    <a:pt x="1498" y="1969"/>
                  </a:cubicBezTo>
                  <a:cubicBezTo>
                    <a:pt x="1463" y="1962"/>
                    <a:pt x="1435" y="1955"/>
                    <a:pt x="1407" y="1948"/>
                  </a:cubicBezTo>
                  <a:cubicBezTo>
                    <a:pt x="1162" y="1878"/>
                    <a:pt x="980" y="1647"/>
                    <a:pt x="896" y="1430"/>
                  </a:cubicBezTo>
                  <a:cubicBezTo>
                    <a:pt x="742" y="1059"/>
                    <a:pt x="763" y="618"/>
                    <a:pt x="560" y="268"/>
                  </a:cubicBezTo>
                  <a:cubicBezTo>
                    <a:pt x="483" y="128"/>
                    <a:pt x="336" y="9"/>
                    <a:pt x="168" y="2"/>
                  </a:cubicBezTo>
                  <a:cubicBezTo>
                    <a:pt x="157" y="1"/>
                    <a:pt x="146" y="0"/>
                    <a:pt x="136" y="0"/>
                  </a:cubicBezTo>
                  <a:close/>
                </a:path>
              </a:pathLst>
            </a:custGeom>
            <a:solidFill>
              <a:srgbClr val="FA9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76" name="Google Shape;4962;p76">
              <a:extLst>
                <a:ext uri="{FF2B5EF4-FFF2-40B4-BE49-F238E27FC236}">
                  <a16:creationId xmlns="" xmlns:a16="http://schemas.microsoft.com/office/drawing/2014/main" id="{01FC04FE-206D-3835-1A7B-1921996B3D28}"/>
                </a:ext>
              </a:extLst>
            </p:cNvPr>
            <p:cNvSpPr/>
            <p:nvPr/>
          </p:nvSpPr>
          <p:spPr>
            <a:xfrm>
              <a:off x="4680027" y="2288631"/>
              <a:ext cx="56221" cy="68459"/>
            </a:xfrm>
            <a:custGeom>
              <a:avLst/>
              <a:gdLst/>
              <a:ahLst/>
              <a:cxnLst/>
              <a:rect l="l" t="t" r="r" b="b"/>
              <a:pathLst>
                <a:path w="1415" h="1723" extrusionOk="0">
                  <a:moveTo>
                    <a:pt x="147" y="0"/>
                  </a:moveTo>
                  <a:cubicBezTo>
                    <a:pt x="0" y="301"/>
                    <a:pt x="427" y="742"/>
                    <a:pt x="630" y="945"/>
                  </a:cubicBezTo>
                  <a:cubicBezTo>
                    <a:pt x="819" y="1134"/>
                    <a:pt x="1337" y="1421"/>
                    <a:pt x="1407" y="1722"/>
                  </a:cubicBezTo>
                  <a:cubicBezTo>
                    <a:pt x="1414" y="1540"/>
                    <a:pt x="1358" y="1365"/>
                    <a:pt x="1239" y="1211"/>
                  </a:cubicBezTo>
                  <a:cubicBezTo>
                    <a:pt x="1176" y="1127"/>
                    <a:pt x="1085" y="1057"/>
                    <a:pt x="994" y="987"/>
                  </a:cubicBezTo>
                  <a:cubicBezTo>
                    <a:pt x="959" y="959"/>
                    <a:pt x="938" y="945"/>
                    <a:pt x="910" y="917"/>
                  </a:cubicBezTo>
                  <a:cubicBezTo>
                    <a:pt x="707" y="742"/>
                    <a:pt x="525" y="560"/>
                    <a:pt x="357" y="350"/>
                  </a:cubicBezTo>
                  <a:cubicBezTo>
                    <a:pt x="273" y="231"/>
                    <a:pt x="189" y="119"/>
                    <a:pt x="147" y="0"/>
                  </a:cubicBezTo>
                  <a:close/>
                </a:path>
              </a:pathLst>
            </a:custGeom>
            <a:solidFill>
              <a:srgbClr val="FA9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  <p:grpSp>
        <p:nvGrpSpPr>
          <p:cNvPr id="78" name="Google Shape;4957;p76">
            <a:extLst>
              <a:ext uri="{FF2B5EF4-FFF2-40B4-BE49-F238E27FC236}">
                <a16:creationId xmlns="" xmlns:a16="http://schemas.microsoft.com/office/drawing/2014/main" id="{1CF079E9-6677-3A47-DA4B-A769CDD34C41}"/>
              </a:ext>
            </a:extLst>
          </p:cNvPr>
          <p:cNvGrpSpPr/>
          <p:nvPr/>
        </p:nvGrpSpPr>
        <p:grpSpPr>
          <a:xfrm>
            <a:off x="11399891" y="931801"/>
            <a:ext cx="542709" cy="479201"/>
            <a:chOff x="4680027" y="2211234"/>
            <a:chExt cx="272883" cy="240938"/>
          </a:xfrm>
        </p:grpSpPr>
        <p:sp>
          <p:nvSpPr>
            <p:cNvPr id="79" name="Google Shape;4958;p76">
              <a:extLst>
                <a:ext uri="{FF2B5EF4-FFF2-40B4-BE49-F238E27FC236}">
                  <a16:creationId xmlns="" xmlns:a16="http://schemas.microsoft.com/office/drawing/2014/main" id="{EAF6F139-0510-BEC3-DEF8-A7E6B3941D6B}"/>
                </a:ext>
              </a:extLst>
            </p:cNvPr>
            <p:cNvSpPr/>
            <p:nvPr/>
          </p:nvSpPr>
          <p:spPr>
            <a:xfrm>
              <a:off x="4680305" y="2211790"/>
              <a:ext cx="272605" cy="240382"/>
            </a:xfrm>
            <a:custGeom>
              <a:avLst/>
              <a:gdLst/>
              <a:ahLst/>
              <a:cxnLst/>
              <a:rect l="l" t="t" r="r" b="b"/>
              <a:pathLst>
                <a:path w="6861" h="6050" extrusionOk="0">
                  <a:moveTo>
                    <a:pt x="3701" y="1"/>
                  </a:moveTo>
                  <a:cubicBezTo>
                    <a:pt x="3653" y="1"/>
                    <a:pt x="3606" y="18"/>
                    <a:pt x="3563" y="30"/>
                  </a:cubicBezTo>
                  <a:cubicBezTo>
                    <a:pt x="3423" y="93"/>
                    <a:pt x="3304" y="226"/>
                    <a:pt x="3199" y="338"/>
                  </a:cubicBezTo>
                  <a:cubicBezTo>
                    <a:pt x="3045" y="520"/>
                    <a:pt x="2905" y="716"/>
                    <a:pt x="2772" y="905"/>
                  </a:cubicBezTo>
                  <a:cubicBezTo>
                    <a:pt x="2604" y="1150"/>
                    <a:pt x="2408" y="1402"/>
                    <a:pt x="2107" y="1507"/>
                  </a:cubicBezTo>
                  <a:cubicBezTo>
                    <a:pt x="1958" y="1558"/>
                    <a:pt x="1806" y="1571"/>
                    <a:pt x="1653" y="1571"/>
                  </a:cubicBezTo>
                  <a:cubicBezTo>
                    <a:pt x="1489" y="1571"/>
                    <a:pt x="1325" y="1556"/>
                    <a:pt x="1162" y="1556"/>
                  </a:cubicBezTo>
                  <a:cubicBezTo>
                    <a:pt x="819" y="1563"/>
                    <a:pt x="385" y="1605"/>
                    <a:pt x="175" y="1892"/>
                  </a:cubicBezTo>
                  <a:cubicBezTo>
                    <a:pt x="168" y="1913"/>
                    <a:pt x="154" y="1920"/>
                    <a:pt x="147" y="1941"/>
                  </a:cubicBezTo>
                  <a:cubicBezTo>
                    <a:pt x="0" y="2242"/>
                    <a:pt x="427" y="2683"/>
                    <a:pt x="630" y="2886"/>
                  </a:cubicBezTo>
                  <a:cubicBezTo>
                    <a:pt x="819" y="3075"/>
                    <a:pt x="1337" y="3362"/>
                    <a:pt x="1407" y="3663"/>
                  </a:cubicBezTo>
                  <a:cubicBezTo>
                    <a:pt x="1414" y="3705"/>
                    <a:pt x="1414" y="3747"/>
                    <a:pt x="1407" y="3796"/>
                  </a:cubicBezTo>
                  <a:cubicBezTo>
                    <a:pt x="1337" y="4041"/>
                    <a:pt x="1218" y="4272"/>
                    <a:pt x="1141" y="4517"/>
                  </a:cubicBezTo>
                  <a:cubicBezTo>
                    <a:pt x="1085" y="4671"/>
                    <a:pt x="1001" y="4923"/>
                    <a:pt x="980" y="5161"/>
                  </a:cubicBezTo>
                  <a:cubicBezTo>
                    <a:pt x="973" y="5336"/>
                    <a:pt x="987" y="5483"/>
                    <a:pt x="1106" y="5581"/>
                  </a:cubicBezTo>
                  <a:cubicBezTo>
                    <a:pt x="1195" y="5656"/>
                    <a:pt x="1335" y="5682"/>
                    <a:pt x="1477" y="5682"/>
                  </a:cubicBezTo>
                  <a:cubicBezTo>
                    <a:pt x="1615" y="5682"/>
                    <a:pt x="1755" y="5658"/>
                    <a:pt x="1855" y="5630"/>
                  </a:cubicBezTo>
                  <a:cubicBezTo>
                    <a:pt x="2030" y="5581"/>
                    <a:pt x="2198" y="5511"/>
                    <a:pt x="2366" y="5434"/>
                  </a:cubicBezTo>
                  <a:cubicBezTo>
                    <a:pt x="2578" y="5332"/>
                    <a:pt x="2817" y="5182"/>
                    <a:pt x="3070" y="5182"/>
                  </a:cubicBezTo>
                  <a:cubicBezTo>
                    <a:pt x="3076" y="5182"/>
                    <a:pt x="3082" y="5182"/>
                    <a:pt x="3087" y="5182"/>
                  </a:cubicBezTo>
                  <a:cubicBezTo>
                    <a:pt x="3388" y="5196"/>
                    <a:pt x="3591" y="5420"/>
                    <a:pt x="3808" y="5588"/>
                  </a:cubicBezTo>
                  <a:cubicBezTo>
                    <a:pt x="3948" y="5700"/>
                    <a:pt x="4095" y="5819"/>
                    <a:pt x="4263" y="5896"/>
                  </a:cubicBezTo>
                  <a:cubicBezTo>
                    <a:pt x="4395" y="5967"/>
                    <a:pt x="4619" y="6049"/>
                    <a:pt x="4809" y="6049"/>
                  </a:cubicBezTo>
                  <a:cubicBezTo>
                    <a:pt x="4882" y="6049"/>
                    <a:pt x="4949" y="6037"/>
                    <a:pt x="5005" y="6008"/>
                  </a:cubicBezTo>
                  <a:cubicBezTo>
                    <a:pt x="5306" y="5854"/>
                    <a:pt x="5222" y="5231"/>
                    <a:pt x="5201" y="4965"/>
                  </a:cubicBezTo>
                  <a:cubicBezTo>
                    <a:pt x="5173" y="4713"/>
                    <a:pt x="5103" y="4461"/>
                    <a:pt x="5096" y="4195"/>
                  </a:cubicBezTo>
                  <a:cubicBezTo>
                    <a:pt x="5075" y="3838"/>
                    <a:pt x="5782" y="3649"/>
                    <a:pt x="6055" y="3474"/>
                  </a:cubicBezTo>
                  <a:cubicBezTo>
                    <a:pt x="6300" y="3306"/>
                    <a:pt x="6861" y="2956"/>
                    <a:pt x="6700" y="2613"/>
                  </a:cubicBezTo>
                  <a:cubicBezTo>
                    <a:pt x="6594" y="2382"/>
                    <a:pt x="6363" y="2235"/>
                    <a:pt x="6104" y="2151"/>
                  </a:cubicBezTo>
                  <a:cubicBezTo>
                    <a:pt x="5929" y="2088"/>
                    <a:pt x="5754" y="2053"/>
                    <a:pt x="5600" y="2025"/>
                  </a:cubicBezTo>
                  <a:cubicBezTo>
                    <a:pt x="5425" y="1997"/>
                    <a:pt x="5229" y="2011"/>
                    <a:pt x="5054" y="1976"/>
                  </a:cubicBezTo>
                  <a:cubicBezTo>
                    <a:pt x="5033" y="1962"/>
                    <a:pt x="4998" y="1955"/>
                    <a:pt x="4970" y="1948"/>
                  </a:cubicBezTo>
                  <a:cubicBezTo>
                    <a:pt x="4725" y="1878"/>
                    <a:pt x="4543" y="1647"/>
                    <a:pt x="4452" y="1430"/>
                  </a:cubicBezTo>
                  <a:cubicBezTo>
                    <a:pt x="4305" y="1066"/>
                    <a:pt x="4319" y="618"/>
                    <a:pt x="4123" y="268"/>
                  </a:cubicBezTo>
                  <a:cubicBezTo>
                    <a:pt x="4039" y="128"/>
                    <a:pt x="3892" y="16"/>
                    <a:pt x="3724" y="2"/>
                  </a:cubicBezTo>
                  <a:cubicBezTo>
                    <a:pt x="3717" y="1"/>
                    <a:pt x="3709" y="1"/>
                    <a:pt x="3701" y="1"/>
                  </a:cubicBezTo>
                  <a:close/>
                </a:path>
              </a:pathLst>
            </a:custGeom>
            <a:solidFill>
              <a:srgbClr val="FFBB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80" name="Google Shape;4959;p76">
              <a:extLst>
                <a:ext uri="{FF2B5EF4-FFF2-40B4-BE49-F238E27FC236}">
                  <a16:creationId xmlns="" xmlns:a16="http://schemas.microsoft.com/office/drawing/2014/main" id="{05BD6065-22F0-916A-B0EE-4BB961C07C25}"/>
                </a:ext>
              </a:extLst>
            </p:cNvPr>
            <p:cNvSpPr/>
            <p:nvPr/>
          </p:nvSpPr>
          <p:spPr>
            <a:xfrm>
              <a:off x="4718963" y="2296418"/>
              <a:ext cx="233945" cy="155751"/>
            </a:xfrm>
            <a:custGeom>
              <a:avLst/>
              <a:gdLst/>
              <a:ahLst/>
              <a:cxnLst/>
              <a:rect l="l" t="t" r="r" b="b"/>
              <a:pathLst>
                <a:path w="5888" h="3920" extrusionOk="0">
                  <a:moveTo>
                    <a:pt x="5138" y="0"/>
                  </a:moveTo>
                  <a:lnTo>
                    <a:pt x="5138" y="0"/>
                  </a:lnTo>
                  <a:cubicBezTo>
                    <a:pt x="5215" y="70"/>
                    <a:pt x="5285" y="147"/>
                    <a:pt x="5327" y="245"/>
                  </a:cubicBezTo>
                  <a:cubicBezTo>
                    <a:pt x="5474" y="581"/>
                    <a:pt x="4942" y="910"/>
                    <a:pt x="4704" y="1057"/>
                  </a:cubicBezTo>
                  <a:cubicBezTo>
                    <a:pt x="4452" y="1218"/>
                    <a:pt x="3780" y="1400"/>
                    <a:pt x="3794" y="1736"/>
                  </a:cubicBezTo>
                  <a:cubicBezTo>
                    <a:pt x="3808" y="1967"/>
                    <a:pt x="3864" y="2212"/>
                    <a:pt x="3892" y="2450"/>
                  </a:cubicBezTo>
                  <a:cubicBezTo>
                    <a:pt x="3920" y="2695"/>
                    <a:pt x="3997" y="3283"/>
                    <a:pt x="3710" y="3423"/>
                  </a:cubicBezTo>
                  <a:cubicBezTo>
                    <a:pt x="3658" y="3449"/>
                    <a:pt x="3596" y="3460"/>
                    <a:pt x="3529" y="3460"/>
                  </a:cubicBezTo>
                  <a:cubicBezTo>
                    <a:pt x="3346" y="3460"/>
                    <a:pt x="3132" y="3380"/>
                    <a:pt x="3003" y="3318"/>
                  </a:cubicBezTo>
                  <a:cubicBezTo>
                    <a:pt x="2842" y="3241"/>
                    <a:pt x="2702" y="3136"/>
                    <a:pt x="2562" y="3031"/>
                  </a:cubicBezTo>
                  <a:cubicBezTo>
                    <a:pt x="2359" y="2877"/>
                    <a:pt x="2163" y="2660"/>
                    <a:pt x="1883" y="2653"/>
                  </a:cubicBezTo>
                  <a:cubicBezTo>
                    <a:pt x="1877" y="2653"/>
                    <a:pt x="1871" y="2653"/>
                    <a:pt x="1865" y="2653"/>
                  </a:cubicBezTo>
                  <a:cubicBezTo>
                    <a:pt x="1626" y="2653"/>
                    <a:pt x="1388" y="2788"/>
                    <a:pt x="1190" y="2877"/>
                  </a:cubicBezTo>
                  <a:cubicBezTo>
                    <a:pt x="1043" y="2947"/>
                    <a:pt x="882" y="3017"/>
                    <a:pt x="707" y="3066"/>
                  </a:cubicBezTo>
                  <a:cubicBezTo>
                    <a:pt x="616" y="3091"/>
                    <a:pt x="485" y="3112"/>
                    <a:pt x="355" y="3112"/>
                  </a:cubicBezTo>
                  <a:cubicBezTo>
                    <a:pt x="224" y="3112"/>
                    <a:pt x="95" y="3091"/>
                    <a:pt x="7" y="3031"/>
                  </a:cubicBezTo>
                  <a:lnTo>
                    <a:pt x="7" y="3031"/>
                  </a:lnTo>
                  <a:cubicBezTo>
                    <a:pt x="0" y="3206"/>
                    <a:pt x="14" y="3353"/>
                    <a:pt x="133" y="3451"/>
                  </a:cubicBezTo>
                  <a:cubicBezTo>
                    <a:pt x="222" y="3526"/>
                    <a:pt x="362" y="3552"/>
                    <a:pt x="504" y="3552"/>
                  </a:cubicBezTo>
                  <a:cubicBezTo>
                    <a:pt x="642" y="3552"/>
                    <a:pt x="782" y="3528"/>
                    <a:pt x="882" y="3500"/>
                  </a:cubicBezTo>
                  <a:cubicBezTo>
                    <a:pt x="1057" y="3451"/>
                    <a:pt x="1225" y="3381"/>
                    <a:pt x="1393" y="3304"/>
                  </a:cubicBezTo>
                  <a:cubicBezTo>
                    <a:pt x="1605" y="3202"/>
                    <a:pt x="1844" y="3052"/>
                    <a:pt x="2097" y="3052"/>
                  </a:cubicBezTo>
                  <a:cubicBezTo>
                    <a:pt x="2103" y="3052"/>
                    <a:pt x="2109" y="3052"/>
                    <a:pt x="2114" y="3052"/>
                  </a:cubicBezTo>
                  <a:cubicBezTo>
                    <a:pt x="2415" y="3066"/>
                    <a:pt x="2618" y="3290"/>
                    <a:pt x="2835" y="3458"/>
                  </a:cubicBezTo>
                  <a:cubicBezTo>
                    <a:pt x="2975" y="3570"/>
                    <a:pt x="3122" y="3689"/>
                    <a:pt x="3290" y="3766"/>
                  </a:cubicBezTo>
                  <a:cubicBezTo>
                    <a:pt x="3422" y="3837"/>
                    <a:pt x="3646" y="3919"/>
                    <a:pt x="3836" y="3919"/>
                  </a:cubicBezTo>
                  <a:cubicBezTo>
                    <a:pt x="3909" y="3919"/>
                    <a:pt x="3976" y="3907"/>
                    <a:pt x="4032" y="3878"/>
                  </a:cubicBezTo>
                  <a:cubicBezTo>
                    <a:pt x="4333" y="3724"/>
                    <a:pt x="4249" y="3101"/>
                    <a:pt x="4228" y="2835"/>
                  </a:cubicBezTo>
                  <a:cubicBezTo>
                    <a:pt x="4200" y="2583"/>
                    <a:pt x="4130" y="2331"/>
                    <a:pt x="4123" y="2065"/>
                  </a:cubicBezTo>
                  <a:cubicBezTo>
                    <a:pt x="4102" y="1708"/>
                    <a:pt x="4809" y="1519"/>
                    <a:pt x="5082" y="1344"/>
                  </a:cubicBezTo>
                  <a:cubicBezTo>
                    <a:pt x="5327" y="1176"/>
                    <a:pt x="5888" y="826"/>
                    <a:pt x="5734" y="462"/>
                  </a:cubicBezTo>
                  <a:cubicBezTo>
                    <a:pt x="5621" y="238"/>
                    <a:pt x="5390" y="91"/>
                    <a:pt x="5138" y="0"/>
                  </a:cubicBezTo>
                  <a:close/>
                </a:path>
              </a:pathLst>
            </a:custGeom>
            <a:solidFill>
              <a:srgbClr val="FA9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81" name="Google Shape;4960;p76">
              <a:extLst>
                <a:ext uri="{FF2B5EF4-FFF2-40B4-BE49-F238E27FC236}">
                  <a16:creationId xmlns="" xmlns:a16="http://schemas.microsoft.com/office/drawing/2014/main" id="{E17DA7B9-436D-999A-3AA0-61A78BA1E41C}"/>
                </a:ext>
              </a:extLst>
            </p:cNvPr>
            <p:cNvSpPr/>
            <p:nvPr/>
          </p:nvSpPr>
          <p:spPr>
            <a:xfrm>
              <a:off x="4712010" y="2231497"/>
              <a:ext cx="106006" cy="64724"/>
            </a:xfrm>
            <a:custGeom>
              <a:avLst/>
              <a:gdLst/>
              <a:ahLst/>
              <a:cxnLst/>
              <a:rect l="l" t="t" r="r" b="b"/>
              <a:pathLst>
                <a:path w="2668" h="1629" extrusionOk="0">
                  <a:moveTo>
                    <a:pt x="2519" y="1"/>
                  </a:moveTo>
                  <a:cubicBezTo>
                    <a:pt x="2476" y="1"/>
                    <a:pt x="2440" y="50"/>
                    <a:pt x="2415" y="87"/>
                  </a:cubicBezTo>
                  <a:cubicBezTo>
                    <a:pt x="2163" y="458"/>
                    <a:pt x="2002" y="1039"/>
                    <a:pt x="1505" y="1179"/>
                  </a:cubicBezTo>
                  <a:cubicBezTo>
                    <a:pt x="1239" y="1253"/>
                    <a:pt x="966" y="1289"/>
                    <a:pt x="690" y="1289"/>
                  </a:cubicBezTo>
                  <a:cubicBezTo>
                    <a:pt x="575" y="1289"/>
                    <a:pt x="459" y="1282"/>
                    <a:pt x="343" y="1270"/>
                  </a:cubicBezTo>
                  <a:cubicBezTo>
                    <a:pt x="301" y="1266"/>
                    <a:pt x="261" y="1259"/>
                    <a:pt x="220" y="1259"/>
                  </a:cubicBezTo>
                  <a:cubicBezTo>
                    <a:pt x="194" y="1259"/>
                    <a:pt x="168" y="1262"/>
                    <a:pt x="140" y="1270"/>
                  </a:cubicBezTo>
                  <a:cubicBezTo>
                    <a:pt x="70" y="1284"/>
                    <a:pt x="0" y="1354"/>
                    <a:pt x="49" y="1417"/>
                  </a:cubicBezTo>
                  <a:cubicBezTo>
                    <a:pt x="98" y="1473"/>
                    <a:pt x="252" y="1508"/>
                    <a:pt x="315" y="1522"/>
                  </a:cubicBezTo>
                  <a:cubicBezTo>
                    <a:pt x="539" y="1599"/>
                    <a:pt x="784" y="1620"/>
                    <a:pt x="1029" y="1627"/>
                  </a:cubicBezTo>
                  <a:cubicBezTo>
                    <a:pt x="1072" y="1628"/>
                    <a:pt x="1115" y="1629"/>
                    <a:pt x="1157" y="1629"/>
                  </a:cubicBezTo>
                  <a:cubicBezTo>
                    <a:pt x="1441" y="1629"/>
                    <a:pt x="1718" y="1604"/>
                    <a:pt x="1974" y="1494"/>
                  </a:cubicBezTo>
                  <a:cubicBezTo>
                    <a:pt x="2527" y="1270"/>
                    <a:pt x="2667" y="689"/>
                    <a:pt x="2639" y="150"/>
                  </a:cubicBezTo>
                  <a:cubicBezTo>
                    <a:pt x="2632" y="129"/>
                    <a:pt x="2632" y="108"/>
                    <a:pt x="2625" y="80"/>
                  </a:cubicBezTo>
                  <a:cubicBezTo>
                    <a:pt x="2625" y="73"/>
                    <a:pt x="2625" y="73"/>
                    <a:pt x="2618" y="59"/>
                  </a:cubicBezTo>
                  <a:cubicBezTo>
                    <a:pt x="2597" y="24"/>
                    <a:pt x="2569" y="3"/>
                    <a:pt x="2534" y="3"/>
                  </a:cubicBezTo>
                  <a:cubicBezTo>
                    <a:pt x="2529" y="2"/>
                    <a:pt x="2524" y="1"/>
                    <a:pt x="251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82" name="Google Shape;4961;p76">
              <a:extLst>
                <a:ext uri="{FF2B5EF4-FFF2-40B4-BE49-F238E27FC236}">
                  <a16:creationId xmlns="" xmlns:a16="http://schemas.microsoft.com/office/drawing/2014/main" id="{A7E600A5-3D76-1D7C-F767-57DFCC26A1CC}"/>
                </a:ext>
              </a:extLst>
            </p:cNvPr>
            <p:cNvSpPr/>
            <p:nvPr/>
          </p:nvSpPr>
          <p:spPr>
            <a:xfrm>
              <a:off x="4822146" y="2211234"/>
              <a:ext cx="59559" cy="78273"/>
            </a:xfrm>
            <a:custGeom>
              <a:avLst/>
              <a:gdLst/>
              <a:ahLst/>
              <a:cxnLst/>
              <a:rect l="l" t="t" r="r" b="b"/>
              <a:pathLst>
                <a:path w="1499" h="1970" extrusionOk="0">
                  <a:moveTo>
                    <a:pt x="136" y="0"/>
                  </a:moveTo>
                  <a:cubicBezTo>
                    <a:pt x="86" y="0"/>
                    <a:pt x="41" y="13"/>
                    <a:pt x="0" y="30"/>
                  </a:cubicBezTo>
                  <a:cubicBezTo>
                    <a:pt x="462" y="338"/>
                    <a:pt x="392" y="947"/>
                    <a:pt x="651" y="1402"/>
                  </a:cubicBezTo>
                  <a:cubicBezTo>
                    <a:pt x="833" y="1745"/>
                    <a:pt x="1113" y="1934"/>
                    <a:pt x="1498" y="1969"/>
                  </a:cubicBezTo>
                  <a:cubicBezTo>
                    <a:pt x="1463" y="1962"/>
                    <a:pt x="1435" y="1955"/>
                    <a:pt x="1407" y="1948"/>
                  </a:cubicBezTo>
                  <a:cubicBezTo>
                    <a:pt x="1162" y="1878"/>
                    <a:pt x="980" y="1647"/>
                    <a:pt x="896" y="1430"/>
                  </a:cubicBezTo>
                  <a:cubicBezTo>
                    <a:pt x="742" y="1059"/>
                    <a:pt x="763" y="618"/>
                    <a:pt x="560" y="268"/>
                  </a:cubicBezTo>
                  <a:cubicBezTo>
                    <a:pt x="483" y="128"/>
                    <a:pt x="336" y="9"/>
                    <a:pt x="168" y="2"/>
                  </a:cubicBezTo>
                  <a:cubicBezTo>
                    <a:pt x="157" y="1"/>
                    <a:pt x="146" y="0"/>
                    <a:pt x="136" y="0"/>
                  </a:cubicBezTo>
                  <a:close/>
                </a:path>
              </a:pathLst>
            </a:custGeom>
            <a:solidFill>
              <a:srgbClr val="FA9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83" name="Google Shape;4962;p76">
              <a:extLst>
                <a:ext uri="{FF2B5EF4-FFF2-40B4-BE49-F238E27FC236}">
                  <a16:creationId xmlns="" xmlns:a16="http://schemas.microsoft.com/office/drawing/2014/main" id="{3B1327CF-5DA9-1916-E114-4BCB4492361B}"/>
                </a:ext>
              </a:extLst>
            </p:cNvPr>
            <p:cNvSpPr/>
            <p:nvPr/>
          </p:nvSpPr>
          <p:spPr>
            <a:xfrm>
              <a:off x="4680027" y="2288631"/>
              <a:ext cx="56221" cy="68459"/>
            </a:xfrm>
            <a:custGeom>
              <a:avLst/>
              <a:gdLst/>
              <a:ahLst/>
              <a:cxnLst/>
              <a:rect l="l" t="t" r="r" b="b"/>
              <a:pathLst>
                <a:path w="1415" h="1723" extrusionOk="0">
                  <a:moveTo>
                    <a:pt x="147" y="0"/>
                  </a:moveTo>
                  <a:cubicBezTo>
                    <a:pt x="0" y="301"/>
                    <a:pt x="427" y="742"/>
                    <a:pt x="630" y="945"/>
                  </a:cubicBezTo>
                  <a:cubicBezTo>
                    <a:pt x="819" y="1134"/>
                    <a:pt x="1337" y="1421"/>
                    <a:pt x="1407" y="1722"/>
                  </a:cubicBezTo>
                  <a:cubicBezTo>
                    <a:pt x="1414" y="1540"/>
                    <a:pt x="1358" y="1365"/>
                    <a:pt x="1239" y="1211"/>
                  </a:cubicBezTo>
                  <a:cubicBezTo>
                    <a:pt x="1176" y="1127"/>
                    <a:pt x="1085" y="1057"/>
                    <a:pt x="994" y="987"/>
                  </a:cubicBezTo>
                  <a:cubicBezTo>
                    <a:pt x="959" y="959"/>
                    <a:pt x="938" y="945"/>
                    <a:pt x="910" y="917"/>
                  </a:cubicBezTo>
                  <a:cubicBezTo>
                    <a:pt x="707" y="742"/>
                    <a:pt x="525" y="560"/>
                    <a:pt x="357" y="350"/>
                  </a:cubicBezTo>
                  <a:cubicBezTo>
                    <a:pt x="273" y="231"/>
                    <a:pt x="189" y="119"/>
                    <a:pt x="147" y="0"/>
                  </a:cubicBezTo>
                  <a:close/>
                </a:path>
              </a:pathLst>
            </a:custGeom>
            <a:solidFill>
              <a:srgbClr val="FA9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7254530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" dur="75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" presetID="35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8" dur="75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35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0" dur="75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5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2" dur="75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35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4" dur="75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35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6" dur="7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35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8" dur="75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35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0" dur="75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35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2" dur="75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35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4" dur="75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35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6" dur="75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35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8" dur="75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35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0" dur="75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35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2" dur="75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35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4" dur="75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35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6" dur="75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35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8" dur="75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35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0" dur="75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35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2" dur="75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35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4" dur="75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46" dur="1" fill="hold"/>
                                        <p:tgtEl>
                                          <p:spTgt spid="7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47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48" dur="1" fill="hold"/>
                                        <p:tgtEl>
                                          <p:spTgt spid="7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49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50" dur="1" fill="hold"/>
                                        <p:tgtEl>
                                          <p:spTgt spid="7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51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52" dur="1" fill="hold"/>
                                        <p:tgtEl>
                                          <p:spTgt spid="7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53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54" dur="1" fill="hold"/>
                                        <p:tgtEl>
                                          <p:spTgt spid="7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55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56" dur="1" fill="hold"/>
                                        <p:tgtEl>
                                          <p:spTgt spid="7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57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58" dur="1" fill="hold"/>
                                        <p:tgtEl>
                                          <p:spTgt spid="7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59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60" dur="1" fill="hold"/>
                                        <p:tgtEl>
                                          <p:spTgt spid="7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61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62" dur="1" fill="hold"/>
                                        <p:tgtEl>
                                          <p:spTgt spid="7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63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64" dur="1" fill="hold"/>
                                        <p:tgtEl>
                                          <p:spTgt spid="7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65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66" dur="1" fill="hold"/>
                                        <p:tgtEl>
                                          <p:spTgt spid="7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67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68" dur="1" fill="hold"/>
                                        <p:tgtEl>
                                          <p:spTgt spid="7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69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70" dur="1" fill="hold"/>
                                        <p:tgtEl>
                                          <p:spTgt spid="7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1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72" dur="1" fill="hold"/>
                                        <p:tgtEl>
                                          <p:spTgt spid="7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3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74" dur="1" fill="hold"/>
                                        <p:tgtEl>
                                          <p:spTgt spid="7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5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76" dur="1" fill="hold"/>
                                        <p:tgtEl>
                                          <p:spTgt spid="7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7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78" dur="1" fill="hold"/>
                                        <p:tgtEl>
                                          <p:spTgt spid="7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9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80" dur="1" fill="hold"/>
                                        <p:tgtEl>
                                          <p:spTgt spid="7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81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82" dur="1" fill="hold"/>
                                        <p:tgtEl>
                                          <p:spTgt spid="7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83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84" dur="1" fill="hold"/>
                                        <p:tgtEl>
                                          <p:spTgt spid="7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8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6" dur="30406" fill="hold"/>
                                        <p:tgtEl>
                                          <p:spTgt spid="7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7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8" fill="hold">
                      <p:stCondLst>
                        <p:cond delay="0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8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91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audio>
              <p:cMediaNode vol="26829">
                <p:cTn id="9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7"/>
                </p:tgtEl>
              </p:cMediaNode>
            </p:audio>
          </p:childTnLst>
        </p:cTn>
      </p:par>
    </p:tnLst>
    <p:bldLst>
      <p:bldP spid="52" grpId="0" animBg="1"/>
      <p:bldP spid="53" grpId="0" animBg="1"/>
      <p:bldP spid="54" grpId="0" animBg="1"/>
      <p:bldP spid="55" grpId="0" animBg="1"/>
      <p:bldP spid="56" grpId="0" animBg="1"/>
      <p:bldP spid="57" grpId="0" animBg="1"/>
      <p:bldP spid="58" grpId="0" animBg="1"/>
      <p:bldP spid="59" grpId="0" animBg="1"/>
      <p:bldP spid="60" grpId="0" animBg="1"/>
      <p:bldP spid="61" grpId="0" animBg="1"/>
      <p:bldP spid="62" grpId="0" animBg="1"/>
      <p:bldP spid="63" grpId="0" animBg="1"/>
      <p:bldP spid="64" grpId="0" animBg="1"/>
      <p:bldP spid="65" grpId="0" animBg="1"/>
      <p:bldP spid="66" grpId="0" animBg="1"/>
      <p:bldP spid="67" grpId="0" animBg="1"/>
      <p:bldP spid="68" grpId="0" animBg="1"/>
      <p:bldP spid="69" grpId="0" animBg="1"/>
      <p:bldP spid="70" grpId="0" animBg="1"/>
      <p:bldP spid="7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="" xmlns:a16="http://schemas.microsoft.com/office/drawing/2014/main" id="{0D8A553F-F219-90A0-7363-150BC9EF507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32872"/>
            <a:ext cx="12303125" cy="6858000"/>
          </a:xfrm>
          <a:prstGeom prst="rect">
            <a:avLst/>
          </a:prstGeom>
        </p:spPr>
      </p:pic>
      <p:sp>
        <p:nvSpPr>
          <p:cNvPr id="39" name="椭圆 4">
            <a:extLst>
              <a:ext uri="{FF2B5EF4-FFF2-40B4-BE49-F238E27FC236}">
                <a16:creationId xmlns="" xmlns:a16="http://schemas.microsoft.com/office/drawing/2014/main" id="{8498B9F6-CBAE-FE9B-C96C-0A81C283CA5B}"/>
              </a:ext>
            </a:extLst>
          </p:cNvPr>
          <p:cNvSpPr>
            <a:spLocks noChangeAspect="1"/>
          </p:cNvSpPr>
          <p:nvPr/>
        </p:nvSpPr>
        <p:spPr>
          <a:xfrm>
            <a:off x="6279262" y="4090893"/>
            <a:ext cx="1296000" cy="12960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100000">
                <a:schemeClr val="bg1">
                  <a:lumMod val="50000"/>
                </a:schemeClr>
              </a:gs>
            </a:gsLst>
            <a:lin ang="13500000" scaled="1"/>
            <a:tileRect/>
          </a:gradFill>
          <a:ln w="19050">
            <a:gradFill flip="none" rotWithShape="1">
              <a:gsLst>
                <a:gs pos="0">
                  <a:schemeClr val="accent1">
                    <a:lumMod val="5000"/>
                    <a:lumOff val="95000"/>
                  </a:schemeClr>
                </a:gs>
                <a:gs pos="100000">
                  <a:schemeClr val="bg2">
                    <a:lumMod val="75000"/>
                  </a:schemeClr>
                </a:gs>
              </a:gsLst>
              <a:lin ang="2700000" scaled="1"/>
              <a:tileRect/>
            </a:gradFill>
          </a:ln>
          <a:effectLst>
            <a:outerShdw blurRad="88900" dist="1016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40" name="椭圆 3">
            <a:extLst>
              <a:ext uri="{FF2B5EF4-FFF2-40B4-BE49-F238E27FC236}">
                <a16:creationId xmlns="" xmlns:a16="http://schemas.microsoft.com/office/drawing/2014/main" id="{2E090624-DAC2-6FD2-27B7-3E46C4045405}"/>
              </a:ext>
            </a:extLst>
          </p:cNvPr>
          <p:cNvSpPr>
            <a:spLocks noChangeAspect="1"/>
          </p:cNvSpPr>
          <p:nvPr/>
        </p:nvSpPr>
        <p:spPr>
          <a:xfrm>
            <a:off x="4944469" y="3370893"/>
            <a:ext cx="1584000" cy="15840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100000">
                <a:schemeClr val="bg1">
                  <a:lumMod val="50000"/>
                </a:schemeClr>
              </a:gs>
            </a:gsLst>
            <a:lin ang="13500000" scaled="1"/>
            <a:tileRect/>
          </a:gradFill>
          <a:ln w="19050">
            <a:gradFill flip="none" rotWithShape="1">
              <a:gsLst>
                <a:gs pos="0">
                  <a:schemeClr val="accent1">
                    <a:lumMod val="5000"/>
                    <a:lumOff val="95000"/>
                  </a:schemeClr>
                </a:gs>
                <a:gs pos="100000">
                  <a:schemeClr val="bg2">
                    <a:lumMod val="75000"/>
                  </a:schemeClr>
                </a:gs>
              </a:gsLst>
              <a:lin ang="2700000" scaled="1"/>
              <a:tileRect/>
            </a:gradFill>
          </a:ln>
          <a:effectLst>
            <a:outerShdw blurRad="88900" dist="1016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41" name="椭圆 2">
            <a:extLst>
              <a:ext uri="{FF2B5EF4-FFF2-40B4-BE49-F238E27FC236}">
                <a16:creationId xmlns="" xmlns:a16="http://schemas.microsoft.com/office/drawing/2014/main" id="{A2524FE4-DA23-522C-2BFE-26DE10A1B29A}"/>
              </a:ext>
            </a:extLst>
          </p:cNvPr>
          <p:cNvSpPr>
            <a:spLocks noChangeAspect="1"/>
          </p:cNvSpPr>
          <p:nvPr/>
        </p:nvSpPr>
        <p:spPr>
          <a:xfrm>
            <a:off x="3399794" y="2612845"/>
            <a:ext cx="1872000" cy="18720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100000">
                <a:schemeClr val="bg1">
                  <a:lumMod val="50000"/>
                </a:schemeClr>
              </a:gs>
            </a:gsLst>
            <a:lin ang="13500000" scaled="1"/>
            <a:tileRect/>
          </a:gradFill>
          <a:ln w="19050">
            <a:gradFill flip="none" rotWithShape="1">
              <a:gsLst>
                <a:gs pos="0">
                  <a:schemeClr val="accent1">
                    <a:lumMod val="5000"/>
                    <a:lumOff val="95000"/>
                  </a:schemeClr>
                </a:gs>
                <a:gs pos="100000">
                  <a:schemeClr val="bg2">
                    <a:lumMod val="75000"/>
                  </a:schemeClr>
                </a:gs>
              </a:gsLst>
              <a:lin ang="2700000" scaled="1"/>
              <a:tileRect/>
            </a:gradFill>
          </a:ln>
          <a:effectLst>
            <a:outerShdw blurRad="88900" dist="1016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42" name="椭圆 1">
            <a:extLst>
              <a:ext uri="{FF2B5EF4-FFF2-40B4-BE49-F238E27FC236}">
                <a16:creationId xmlns="" xmlns:a16="http://schemas.microsoft.com/office/drawing/2014/main" id="{C7F52AB1-0A77-D269-618C-9F978DFBFF68}"/>
              </a:ext>
            </a:extLst>
          </p:cNvPr>
          <p:cNvSpPr/>
          <p:nvPr/>
        </p:nvSpPr>
        <p:spPr>
          <a:xfrm>
            <a:off x="1653815" y="1695749"/>
            <a:ext cx="2087592" cy="2087592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100000">
                <a:schemeClr val="bg1">
                  <a:lumMod val="50000"/>
                </a:schemeClr>
              </a:gs>
            </a:gsLst>
            <a:lin ang="13500000" scaled="1"/>
            <a:tileRect/>
          </a:gradFill>
          <a:ln w="19050">
            <a:gradFill flip="none" rotWithShape="1">
              <a:gsLst>
                <a:gs pos="0">
                  <a:schemeClr val="accent1">
                    <a:lumMod val="5000"/>
                    <a:lumOff val="95000"/>
                  </a:schemeClr>
                </a:gs>
                <a:gs pos="100000">
                  <a:schemeClr val="bg2">
                    <a:lumMod val="75000"/>
                  </a:schemeClr>
                </a:gs>
              </a:gsLst>
              <a:lin ang="2700000" scaled="1"/>
              <a:tileRect/>
            </a:gradFill>
          </a:ln>
          <a:effectLst>
            <a:outerShdw blurRad="88900" dist="1016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43" name="椭圆 5">
            <a:extLst>
              <a:ext uri="{FF2B5EF4-FFF2-40B4-BE49-F238E27FC236}">
                <a16:creationId xmlns="" xmlns:a16="http://schemas.microsoft.com/office/drawing/2014/main" id="{5EE9F56E-89B5-60DC-83B0-25305D761F74}"/>
              </a:ext>
            </a:extLst>
          </p:cNvPr>
          <p:cNvSpPr/>
          <p:nvPr/>
        </p:nvSpPr>
        <p:spPr>
          <a:xfrm>
            <a:off x="1838910" y="1880844"/>
            <a:ext cx="1717403" cy="1717403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>
            <a:innerShdw blurRad="114300" dist="177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44" name="椭圆 6">
            <a:extLst>
              <a:ext uri="{FF2B5EF4-FFF2-40B4-BE49-F238E27FC236}">
                <a16:creationId xmlns="" xmlns:a16="http://schemas.microsoft.com/office/drawing/2014/main" id="{92474C69-C551-51CB-E210-51B6C0AE75D2}"/>
              </a:ext>
            </a:extLst>
          </p:cNvPr>
          <p:cNvSpPr>
            <a:spLocks noChangeAspect="1"/>
          </p:cNvSpPr>
          <p:nvPr/>
        </p:nvSpPr>
        <p:spPr>
          <a:xfrm>
            <a:off x="3592674" y="2815203"/>
            <a:ext cx="1512000" cy="1512000"/>
          </a:xfrm>
          <a:prstGeom prst="ellipse">
            <a:avLst/>
          </a:prstGeom>
          <a:solidFill>
            <a:schemeClr val="accent3"/>
          </a:solidFill>
          <a:ln>
            <a:noFill/>
          </a:ln>
          <a:effectLst>
            <a:innerShdw blurRad="114300" dist="177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45" name="椭圆 7">
            <a:extLst>
              <a:ext uri="{FF2B5EF4-FFF2-40B4-BE49-F238E27FC236}">
                <a16:creationId xmlns="" xmlns:a16="http://schemas.microsoft.com/office/drawing/2014/main" id="{FFECC705-BAE3-F079-4347-A5E037BB02DB}"/>
              </a:ext>
            </a:extLst>
          </p:cNvPr>
          <p:cNvSpPr>
            <a:spLocks noChangeAspect="1"/>
          </p:cNvSpPr>
          <p:nvPr/>
        </p:nvSpPr>
        <p:spPr>
          <a:xfrm>
            <a:off x="5160469" y="3586893"/>
            <a:ext cx="1152000" cy="1152000"/>
          </a:xfrm>
          <a:prstGeom prst="ellipse">
            <a:avLst/>
          </a:prstGeom>
          <a:solidFill>
            <a:schemeClr val="accent5"/>
          </a:solidFill>
          <a:ln>
            <a:noFill/>
          </a:ln>
          <a:effectLst>
            <a:innerShdw blurRad="114300" dist="177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46" name="椭圆 8">
            <a:extLst>
              <a:ext uri="{FF2B5EF4-FFF2-40B4-BE49-F238E27FC236}">
                <a16:creationId xmlns="" xmlns:a16="http://schemas.microsoft.com/office/drawing/2014/main" id="{584FDD6E-B0FA-9B2C-BBBA-A625EDC4DC3F}"/>
              </a:ext>
            </a:extLst>
          </p:cNvPr>
          <p:cNvSpPr>
            <a:spLocks noChangeAspect="1"/>
          </p:cNvSpPr>
          <p:nvPr/>
        </p:nvSpPr>
        <p:spPr>
          <a:xfrm>
            <a:off x="6407293" y="4275512"/>
            <a:ext cx="936000" cy="936000"/>
          </a:xfrm>
          <a:prstGeom prst="ellipse">
            <a:avLst/>
          </a:prstGeom>
          <a:solidFill>
            <a:schemeClr val="accent6"/>
          </a:solidFill>
          <a:ln>
            <a:noFill/>
          </a:ln>
          <a:effectLst>
            <a:innerShdw blurRad="114300" dist="177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47" name="文本框 14">
            <a:extLst>
              <a:ext uri="{FF2B5EF4-FFF2-40B4-BE49-F238E27FC236}">
                <a16:creationId xmlns="" xmlns:a16="http://schemas.microsoft.com/office/drawing/2014/main" id="{5E00CF57-51EE-C3F2-91C1-834F0B2A3570}"/>
              </a:ext>
            </a:extLst>
          </p:cNvPr>
          <p:cNvSpPr txBox="1"/>
          <p:nvPr/>
        </p:nvSpPr>
        <p:spPr>
          <a:xfrm>
            <a:off x="2266282" y="1924343"/>
            <a:ext cx="837089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8800">
                <a:solidFill>
                  <a:prstClr val="white"/>
                </a:solidFill>
              </a:rPr>
              <a:t>A</a:t>
            </a:r>
            <a:endParaRPr lang="zh-CN" altLang="en-US" sz="8800">
              <a:solidFill>
                <a:prstClr val="white"/>
              </a:solidFill>
            </a:endParaRPr>
          </a:p>
        </p:txBody>
      </p:sp>
      <p:sp>
        <p:nvSpPr>
          <p:cNvPr id="48" name="文本框 14">
            <a:extLst>
              <a:ext uri="{FF2B5EF4-FFF2-40B4-BE49-F238E27FC236}">
                <a16:creationId xmlns="" xmlns:a16="http://schemas.microsoft.com/office/drawing/2014/main" id="{7F9C9A0C-0F0D-0FE7-82B1-3AC15C251C3C}"/>
              </a:ext>
            </a:extLst>
          </p:cNvPr>
          <p:cNvSpPr txBox="1"/>
          <p:nvPr/>
        </p:nvSpPr>
        <p:spPr>
          <a:xfrm>
            <a:off x="3983685" y="2866271"/>
            <a:ext cx="742511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8000">
                <a:solidFill>
                  <a:prstClr val="white"/>
                </a:solidFill>
              </a:rPr>
              <a:t>B</a:t>
            </a:r>
            <a:endParaRPr lang="zh-CN" altLang="en-US" sz="8000">
              <a:solidFill>
                <a:prstClr val="white"/>
              </a:solidFill>
            </a:endParaRPr>
          </a:p>
        </p:txBody>
      </p:sp>
      <p:sp>
        <p:nvSpPr>
          <p:cNvPr id="49" name="文本框 14">
            <a:extLst>
              <a:ext uri="{FF2B5EF4-FFF2-40B4-BE49-F238E27FC236}">
                <a16:creationId xmlns="" xmlns:a16="http://schemas.microsoft.com/office/drawing/2014/main" id="{71A69BC5-DCAC-3987-EB68-96A189437F64}"/>
              </a:ext>
            </a:extLst>
          </p:cNvPr>
          <p:cNvSpPr txBox="1"/>
          <p:nvPr/>
        </p:nvSpPr>
        <p:spPr>
          <a:xfrm>
            <a:off x="5414020" y="3589546"/>
            <a:ext cx="676788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7200">
                <a:solidFill>
                  <a:prstClr val="white"/>
                </a:solidFill>
              </a:rPr>
              <a:t>C</a:t>
            </a:r>
            <a:endParaRPr lang="zh-CN" altLang="en-US" sz="7200">
              <a:solidFill>
                <a:prstClr val="white"/>
              </a:solidFill>
            </a:endParaRPr>
          </a:p>
        </p:txBody>
      </p:sp>
      <p:sp>
        <p:nvSpPr>
          <p:cNvPr id="50" name="文本框 14">
            <a:extLst>
              <a:ext uri="{FF2B5EF4-FFF2-40B4-BE49-F238E27FC236}">
                <a16:creationId xmlns="" xmlns:a16="http://schemas.microsoft.com/office/drawing/2014/main" id="{825B000F-4C6E-71C5-22EE-82938899AFC4}"/>
              </a:ext>
            </a:extLst>
          </p:cNvPr>
          <p:cNvSpPr txBox="1"/>
          <p:nvPr/>
        </p:nvSpPr>
        <p:spPr>
          <a:xfrm>
            <a:off x="6566020" y="4162893"/>
            <a:ext cx="705642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6600">
                <a:solidFill>
                  <a:prstClr val="white"/>
                </a:solidFill>
              </a:rPr>
              <a:t>D</a:t>
            </a:r>
            <a:endParaRPr lang="zh-CN" altLang="en-US" sz="6600">
              <a:solidFill>
                <a:prstClr val="white"/>
              </a:solidFill>
            </a:endParaRPr>
          </a:p>
        </p:txBody>
      </p:sp>
      <p:sp>
        <p:nvSpPr>
          <p:cNvPr id="51" name="Synergistically utilize technically sound portals with frictionless chains. Dramatically customize…">
            <a:extLst>
              <a:ext uri="{FF2B5EF4-FFF2-40B4-BE49-F238E27FC236}">
                <a16:creationId xmlns="" xmlns:a16="http://schemas.microsoft.com/office/drawing/2014/main" id="{C7425A60-EF62-C493-DC6E-AB1726959CBD}"/>
              </a:ext>
            </a:extLst>
          </p:cNvPr>
          <p:cNvSpPr txBox="1"/>
          <p:nvPr/>
        </p:nvSpPr>
        <p:spPr>
          <a:xfrm>
            <a:off x="3721761" y="1769007"/>
            <a:ext cx="3621532" cy="615553"/>
          </a:xfrm>
          <a:prstGeom prst="rect">
            <a:avLst/>
          </a:prstGeom>
          <a:solidFill>
            <a:srgbClr val="FFFFCC"/>
          </a:solidFill>
          <a:ln w="12700">
            <a:miter lim="400000"/>
          </a:ln>
          <a:scene3d>
            <a:camera prst="orthographicFront"/>
            <a:lightRig rig="threePt" dir="t"/>
          </a:scene3d>
          <a:sp3d>
            <a:bevelT prst="angle"/>
          </a:sp3d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0" tIns="0" rIns="0" bIns="0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4000" b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 = UI</a:t>
            </a:r>
          </a:p>
        </p:txBody>
      </p:sp>
      <p:sp>
        <p:nvSpPr>
          <p:cNvPr id="52" name="Synergistically utilize technically sound portals with frictionless chains. Dramatically customize…">
            <a:extLst>
              <a:ext uri="{FF2B5EF4-FFF2-40B4-BE49-F238E27FC236}">
                <a16:creationId xmlns="" xmlns:a16="http://schemas.microsoft.com/office/drawing/2014/main" id="{5F29128A-6BEE-79FE-4015-17E1FE14FEDD}"/>
              </a:ext>
            </a:extLst>
          </p:cNvPr>
          <p:cNvSpPr txBox="1"/>
          <p:nvPr/>
        </p:nvSpPr>
        <p:spPr>
          <a:xfrm>
            <a:off x="5198243" y="2600586"/>
            <a:ext cx="3515729" cy="615553"/>
          </a:xfrm>
          <a:prstGeom prst="rect">
            <a:avLst/>
          </a:prstGeom>
          <a:solidFill>
            <a:srgbClr val="FFFFCC"/>
          </a:solidFill>
          <a:ln w="12700">
            <a:miter lim="400000"/>
          </a:ln>
          <a:scene3d>
            <a:camera prst="orthographicFront"/>
            <a:lightRig rig="threePt" dir="t"/>
          </a:scene3d>
          <a:sp3d>
            <a:bevelT prst="angle"/>
          </a:sp3d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0" tIns="0" rIns="0" bIns="0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4000" b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 = UI/t</a:t>
            </a:r>
          </a:p>
        </p:txBody>
      </p:sp>
      <p:sp>
        <p:nvSpPr>
          <p:cNvPr id="53" name="Synergistically utilize technically sound portals with frictionless chains. Dramatically customize…">
            <a:extLst>
              <a:ext uri="{FF2B5EF4-FFF2-40B4-BE49-F238E27FC236}">
                <a16:creationId xmlns="" xmlns:a16="http://schemas.microsoft.com/office/drawing/2014/main" id="{8EAED9ED-235B-9412-2F48-AA9F0816C0DA}"/>
              </a:ext>
            </a:extLst>
          </p:cNvPr>
          <p:cNvSpPr txBox="1"/>
          <p:nvPr/>
        </p:nvSpPr>
        <p:spPr>
          <a:xfrm>
            <a:off x="7578352" y="4546987"/>
            <a:ext cx="3498780" cy="615553"/>
          </a:xfrm>
          <a:prstGeom prst="rect">
            <a:avLst/>
          </a:prstGeom>
          <a:solidFill>
            <a:srgbClr val="FFFFCC"/>
          </a:solidFill>
          <a:ln w="12700">
            <a:miter lim="400000"/>
          </a:ln>
          <a:scene3d>
            <a:camera prst="orthographicFront"/>
            <a:lightRig rig="threePt" dir="t"/>
          </a:scene3d>
          <a:sp3d>
            <a:bevelT prst="angle"/>
          </a:sp3d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0" tIns="0" rIns="0" bIns="0">
            <a:spAutoFit/>
          </a:bodyPr>
          <a:lstStyle/>
          <a:p>
            <a:pPr algn="ctr" defTabSz="412750" hangingPunct="0">
              <a:defRPr sz="2000" b="0">
                <a:solidFill>
                  <a:srgbClr val="1C1F25"/>
                </a:solidFill>
                <a:latin typeface="Roboto Bold"/>
                <a:ea typeface="Roboto Bold"/>
                <a:cs typeface="Roboto Bold"/>
                <a:sym typeface="Roboto Bold"/>
              </a:defRPr>
            </a:pPr>
            <a:r>
              <a:rPr lang="en-US" altLang="zh-CN" sz="4000" b="1">
                <a:solidFill>
                  <a:srgbClr val="000000"/>
                </a:solidFill>
                <a:latin typeface="Arial" panose="020B0604020202020204" pitchFamily="34" charset="0"/>
                <a:ea typeface="Roboto Bold"/>
                <a:cs typeface="Arial" panose="020B0604020202020204" pitchFamily="34" charset="0"/>
                <a:sym typeface="Roboto Bold"/>
              </a:rPr>
              <a:t>W = UIt</a:t>
            </a:r>
            <a:r>
              <a:rPr lang="en-US" altLang="zh-CN" sz="4000" b="1" baseline="30000">
                <a:solidFill>
                  <a:srgbClr val="000000"/>
                </a:solidFill>
                <a:latin typeface="Arial" panose="020B0604020202020204" pitchFamily="34" charset="0"/>
                <a:ea typeface="Roboto Bold"/>
                <a:cs typeface="Arial" panose="020B0604020202020204" pitchFamily="34" charset="0"/>
                <a:sym typeface="Roboto Bold"/>
              </a:rPr>
              <a:t>2</a:t>
            </a:r>
            <a:endParaRPr lang="en-US" altLang="zh-CN" sz="4000" b="1" kern="0">
              <a:solidFill>
                <a:prstClr val="white">
                  <a:lumMod val="65000"/>
                </a:prstClr>
              </a:solidFill>
              <a:latin typeface="Arial" panose="020B0604020202020204" pitchFamily="34" charset="0"/>
              <a:ea typeface="Roboto Bold"/>
              <a:cs typeface="Arial" panose="020B0604020202020204" pitchFamily="34" charset="0"/>
              <a:sym typeface="+mn-lt"/>
            </a:endParaRPr>
          </a:p>
        </p:txBody>
      </p:sp>
      <p:sp>
        <p:nvSpPr>
          <p:cNvPr id="54" name="Synergistically utilize technically sound portals with frictionless chains. Dramatically customize…">
            <a:extLst>
              <a:ext uri="{FF2B5EF4-FFF2-40B4-BE49-F238E27FC236}">
                <a16:creationId xmlns="" xmlns:a16="http://schemas.microsoft.com/office/drawing/2014/main" id="{A191FEE5-F73C-2430-C975-4996F9C697DA}"/>
              </a:ext>
            </a:extLst>
          </p:cNvPr>
          <p:cNvSpPr txBox="1"/>
          <p:nvPr/>
        </p:nvSpPr>
        <p:spPr>
          <a:xfrm>
            <a:off x="6549503" y="3461872"/>
            <a:ext cx="3803587" cy="615553"/>
          </a:xfrm>
          <a:prstGeom prst="rect">
            <a:avLst/>
          </a:prstGeom>
          <a:solidFill>
            <a:srgbClr val="FFFFCC"/>
          </a:solidFill>
          <a:ln w="12700">
            <a:miter lim="400000"/>
          </a:ln>
          <a:scene3d>
            <a:camera prst="orthographicFront"/>
            <a:lightRig rig="threePt" dir="t"/>
          </a:scene3d>
          <a:sp3d>
            <a:bevelT prst="angle"/>
          </a:sp3d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0" tIns="0" rIns="0" bIns="0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4000" b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 = UIt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47A38C69-DA29-6849-A3A4-7F6DD4BCD286}"/>
              </a:ext>
            </a:extLst>
          </p:cNvPr>
          <p:cNvSpPr txBox="1"/>
          <p:nvPr/>
        </p:nvSpPr>
        <p:spPr>
          <a:xfrm>
            <a:off x="-1011940" y="5109647"/>
            <a:ext cx="8823467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zh-CN" sz="3200" b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  <a:sym typeface="+mn-lt"/>
              </a:rPr>
              <a:t>Công thức tính năng lượng điện là</a:t>
            </a:r>
            <a:endParaRPr lang="vi-VN" altLang="zh-CN" sz="3200" b="1">
              <a:solidFill>
                <a:srgbClr val="002060"/>
              </a:solidFill>
              <a:cs typeface="Arial" panose="020B0604020202020204" pitchFamily="34" charset="0"/>
              <a:sym typeface="+mn-lt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EF77A2FE-6DE2-ACEA-6FF2-0E9AFAA12C6B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duotone>
              <a:prstClr val="black"/>
              <a:srgbClr val="39DFF1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5485"/>
          <a:stretch/>
        </p:blipFill>
        <p:spPr>
          <a:xfrm>
            <a:off x="9806995" y="2866271"/>
            <a:ext cx="1092190" cy="873689"/>
          </a:xfrm>
          <a:prstGeom prst="flowChartConnector">
            <a:avLst/>
          </a:prstGeom>
          <a:solidFill>
            <a:srgbClr val="CEB3C8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</p:pic>
      <p:pic>
        <p:nvPicPr>
          <p:cNvPr id="4" name="Đồng hồ đếm ngược 10 giây">
            <a:hlinkClick r:id="" action="ppaction://media"/>
            <a:extLst>
              <a:ext uri="{FF2B5EF4-FFF2-40B4-BE49-F238E27FC236}">
                <a16:creationId xmlns="" xmlns:a16="http://schemas.microsoft.com/office/drawing/2014/main" id="{B4AE1535-D426-10B4-D7C4-5CA3DA6AE493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-1" y="-840"/>
            <a:ext cx="2411823" cy="135665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7013535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7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53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69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85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0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1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1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1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17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2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2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2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3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3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3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5" dur="2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6" dur="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0" dur="2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1" dur="2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2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5" dur="2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6" dur="2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2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0" dur="2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1" dur="2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2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5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6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0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1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5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6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7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0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1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2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3" fill="hold">
                      <p:stCondLst>
                        <p:cond delay="indefinite"/>
                      </p:stCondLst>
                      <p:childTnLst>
                        <p:par>
                          <p:cTn id="174" fill="hold">
                            <p:stCondLst>
                              <p:cond delay="0"/>
                            </p:stCondLst>
                            <p:childTnLst>
                              <p:par>
                                <p:cTn id="17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6" dur="1384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7" fill="hold">
                      <p:stCondLst>
                        <p:cond delay="indefinite"/>
                      </p:stCondLst>
                      <p:childTnLst>
                        <p:par>
                          <p:cTn id="178" fill="hold">
                            <p:stCondLst>
                              <p:cond delay="0"/>
                            </p:stCondLst>
                            <p:childTnLst>
                              <p:par>
                                <p:cTn id="179" presetID="23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1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2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13415">
                <p:cTn id="183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  <p:bldLst>
      <p:bldP spid="39" grpId="0" animBg="1"/>
      <p:bldP spid="40" grpId="0" animBg="1"/>
      <p:bldP spid="41" grpId="0" animBg="1"/>
      <p:bldP spid="42" grpId="0" animBg="1"/>
      <p:bldP spid="43" grpId="0" animBg="1"/>
      <p:bldP spid="44" grpId="0" animBg="1"/>
      <p:bldP spid="45" grpId="0" animBg="1"/>
      <p:bldP spid="46" grpId="0" animBg="1"/>
      <p:bldP spid="47" grpId="0"/>
      <p:bldP spid="48" grpId="0"/>
      <p:bldP spid="49" grpId="0"/>
      <p:bldP spid="50" grpId="0"/>
      <p:bldP spid="51" grpId="0" animBg="1"/>
      <p:bldP spid="52" grpId="0" animBg="1"/>
      <p:bldP spid="53" grpId="0" animBg="1"/>
      <p:bldP spid="5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>
            <a:extLst>
              <a:ext uri="{FF2B5EF4-FFF2-40B4-BE49-F238E27FC236}">
                <a16:creationId xmlns="" xmlns:a16="http://schemas.microsoft.com/office/drawing/2014/main" id="{37DF7B20-743A-4CA3-9D3E-C402F80FACAA}"/>
              </a:ext>
            </a:extLst>
          </p:cNvPr>
          <p:cNvGrpSpPr/>
          <p:nvPr/>
        </p:nvGrpSpPr>
        <p:grpSpPr>
          <a:xfrm>
            <a:off x="3728748" y="611498"/>
            <a:ext cx="5641682" cy="5612788"/>
            <a:chOff x="3728748" y="611498"/>
            <a:chExt cx="5641682" cy="5612788"/>
          </a:xfrm>
        </p:grpSpPr>
        <p:grpSp>
          <p:nvGrpSpPr>
            <p:cNvPr id="22" name="Group 21">
              <a:extLst>
                <a:ext uri="{FF2B5EF4-FFF2-40B4-BE49-F238E27FC236}">
                  <a16:creationId xmlns="" xmlns:a16="http://schemas.microsoft.com/office/drawing/2014/main" id="{7FAD68D8-6215-498F-91EF-A8483B432821}"/>
                </a:ext>
              </a:extLst>
            </p:cNvPr>
            <p:cNvGrpSpPr/>
            <p:nvPr/>
          </p:nvGrpSpPr>
          <p:grpSpPr>
            <a:xfrm>
              <a:off x="3728748" y="611498"/>
              <a:ext cx="5641682" cy="5612788"/>
              <a:chOff x="3728748" y="611498"/>
              <a:chExt cx="5641682" cy="5612788"/>
            </a:xfrm>
          </p:grpSpPr>
          <p:sp>
            <p:nvSpPr>
              <p:cNvPr id="2" name="Freeform: Shape 1">
                <a:extLst>
                  <a:ext uri="{FF2B5EF4-FFF2-40B4-BE49-F238E27FC236}">
                    <a16:creationId xmlns="" xmlns:a16="http://schemas.microsoft.com/office/drawing/2014/main" id="{ACCB8510-8E84-4634-A3D0-4037890FC3E9}"/>
                  </a:ext>
                </a:extLst>
              </p:cNvPr>
              <p:cNvSpPr/>
              <p:nvPr/>
            </p:nvSpPr>
            <p:spPr>
              <a:xfrm rot="9660636" flipH="1">
                <a:off x="6105114" y="611498"/>
                <a:ext cx="1454307" cy="2503964"/>
              </a:xfrm>
              <a:custGeom>
                <a:avLst/>
                <a:gdLst>
                  <a:gd name="connsiteX0" fmla="*/ 832813 w 1454307"/>
                  <a:gd name="connsiteY0" fmla="*/ 2466839 h 2503964"/>
                  <a:gd name="connsiteX1" fmla="*/ 1336440 w 1454307"/>
                  <a:gd name="connsiteY1" fmla="*/ 2234707 h 2503964"/>
                  <a:gd name="connsiteX2" fmla="*/ 1454307 w 1454307"/>
                  <a:gd name="connsiteY2" fmla="*/ 2156961 h 2503964"/>
                  <a:gd name="connsiteX3" fmla="*/ 0 w 1454307"/>
                  <a:gd name="connsiteY3" fmla="*/ 0 h 2503964"/>
                  <a:gd name="connsiteX4" fmla="*/ 704179 w 1454307"/>
                  <a:gd name="connsiteY4" fmla="*/ 2503964 h 2503964"/>
                  <a:gd name="connsiteX5" fmla="*/ 832813 w 1454307"/>
                  <a:gd name="connsiteY5" fmla="*/ 2466839 h 25039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454307" h="2503964">
                    <a:moveTo>
                      <a:pt x="832813" y="2466839"/>
                    </a:moveTo>
                    <a:cubicBezTo>
                      <a:pt x="1011530" y="2405339"/>
                      <a:pt x="1179785" y="2327184"/>
                      <a:pt x="1336440" y="2234707"/>
                    </a:cubicBezTo>
                    <a:lnTo>
                      <a:pt x="1454307" y="2156961"/>
                    </a:lnTo>
                    <a:lnTo>
                      <a:pt x="0" y="0"/>
                    </a:lnTo>
                    <a:lnTo>
                      <a:pt x="704179" y="2503964"/>
                    </a:lnTo>
                    <a:lnTo>
                      <a:pt x="832813" y="2466839"/>
                    </a:lnTo>
                    <a:close/>
                  </a:path>
                </a:pathLst>
              </a:custGeom>
              <a:solidFill>
                <a:srgbClr val="FFCCC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 sz="2000">
                  <a:solidFill>
                    <a:prstClr val="white"/>
                  </a:solidFill>
                </a:endParaRPr>
              </a:p>
            </p:txBody>
          </p:sp>
          <p:sp>
            <p:nvSpPr>
              <p:cNvPr id="3" name="Freeform: Shape 2">
                <a:extLst>
                  <a:ext uri="{FF2B5EF4-FFF2-40B4-BE49-F238E27FC236}">
                    <a16:creationId xmlns="" xmlns:a16="http://schemas.microsoft.com/office/drawing/2014/main" id="{A2B92689-F734-46A4-A260-CADD4BC44B71}"/>
                  </a:ext>
                </a:extLst>
              </p:cNvPr>
              <p:cNvSpPr/>
              <p:nvPr/>
            </p:nvSpPr>
            <p:spPr>
              <a:xfrm rot="9660636" flipH="1">
                <a:off x="6054684" y="641337"/>
                <a:ext cx="727308" cy="2684929"/>
              </a:xfrm>
              <a:custGeom>
                <a:avLst/>
                <a:gdLst>
                  <a:gd name="connsiteX0" fmla="*/ 727308 w 727308"/>
                  <a:gd name="connsiteY0" fmla="*/ 2586206 h 2684929"/>
                  <a:gd name="connsiteX1" fmla="*/ 0 w 727308"/>
                  <a:gd name="connsiteY1" fmla="*/ 0 h 2684929"/>
                  <a:gd name="connsiteX2" fmla="*/ 0 w 727308"/>
                  <a:gd name="connsiteY2" fmla="*/ 2683180 h 2684929"/>
                  <a:gd name="connsiteX3" fmla="*/ 89999 w 727308"/>
                  <a:gd name="connsiteY3" fmla="*/ 2684929 h 2684929"/>
                  <a:gd name="connsiteX4" fmla="*/ 630583 w 727308"/>
                  <a:gd name="connsiteY4" fmla="*/ 2614122 h 2684929"/>
                  <a:gd name="connsiteX5" fmla="*/ 727308 w 727308"/>
                  <a:gd name="connsiteY5" fmla="*/ 2586206 h 26849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727308" h="2684929">
                    <a:moveTo>
                      <a:pt x="727308" y="2586206"/>
                    </a:moveTo>
                    <a:lnTo>
                      <a:pt x="0" y="0"/>
                    </a:lnTo>
                    <a:lnTo>
                      <a:pt x="0" y="2683180"/>
                    </a:lnTo>
                    <a:lnTo>
                      <a:pt x="89999" y="2684929"/>
                    </a:lnTo>
                    <a:cubicBezTo>
                      <a:pt x="269474" y="2679565"/>
                      <a:pt x="450447" y="2656342"/>
                      <a:pt x="630583" y="2614122"/>
                    </a:cubicBezTo>
                    <a:lnTo>
                      <a:pt x="727308" y="2586206"/>
                    </a:ln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 sz="2000">
                  <a:solidFill>
                    <a:prstClr val="white"/>
                  </a:solidFill>
                </a:endParaRPr>
              </a:p>
            </p:txBody>
          </p:sp>
          <p:sp>
            <p:nvSpPr>
              <p:cNvPr id="4" name="Freeform: Shape 3">
                <a:extLst>
                  <a:ext uri="{FF2B5EF4-FFF2-40B4-BE49-F238E27FC236}">
                    <a16:creationId xmlns="" xmlns:a16="http://schemas.microsoft.com/office/drawing/2014/main" id="{C772A11A-D6B4-40EA-B3D2-D3BAAF74ADEB}"/>
                  </a:ext>
                </a:extLst>
              </p:cNvPr>
              <p:cNvSpPr/>
              <p:nvPr/>
            </p:nvSpPr>
            <p:spPr>
              <a:xfrm rot="9660636" flipH="1">
                <a:off x="6173766" y="855018"/>
                <a:ext cx="2135983" cy="2185471"/>
              </a:xfrm>
              <a:custGeom>
                <a:avLst/>
                <a:gdLst>
                  <a:gd name="connsiteX0" fmla="*/ 1473531 w 2135983"/>
                  <a:gd name="connsiteY0" fmla="*/ 2185471 h 2185471"/>
                  <a:gd name="connsiteX1" fmla="*/ 1543637 w 2135983"/>
                  <a:gd name="connsiteY1" fmla="*/ 2139228 h 2185471"/>
                  <a:gd name="connsiteX2" fmla="*/ 2109130 w 2135983"/>
                  <a:gd name="connsiteY2" fmla="*/ 1580322 h 2185471"/>
                  <a:gd name="connsiteX3" fmla="*/ 2135983 w 2135983"/>
                  <a:gd name="connsiteY3" fmla="*/ 1540840 h 2185471"/>
                  <a:gd name="connsiteX4" fmla="*/ 0 w 2135983"/>
                  <a:gd name="connsiteY4" fmla="*/ 0 h 2185471"/>
                  <a:gd name="connsiteX5" fmla="*/ 1473531 w 2135983"/>
                  <a:gd name="connsiteY5" fmla="*/ 2185471 h 21854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135983" h="2185471">
                    <a:moveTo>
                      <a:pt x="1473531" y="2185471"/>
                    </a:moveTo>
                    <a:lnTo>
                      <a:pt x="1543637" y="2139228"/>
                    </a:lnTo>
                    <a:cubicBezTo>
                      <a:pt x="1760795" y="1979903"/>
                      <a:pt x="1950572" y="1790978"/>
                      <a:pt x="2109130" y="1580322"/>
                    </a:cubicBezTo>
                    <a:lnTo>
                      <a:pt x="2135983" y="1540840"/>
                    </a:lnTo>
                    <a:lnTo>
                      <a:pt x="0" y="0"/>
                    </a:lnTo>
                    <a:lnTo>
                      <a:pt x="1473531" y="2185471"/>
                    </a:ln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 sz="2000">
                  <a:solidFill>
                    <a:prstClr val="white"/>
                  </a:solidFill>
                </a:endParaRPr>
              </a:p>
            </p:txBody>
          </p:sp>
          <p:sp>
            <p:nvSpPr>
              <p:cNvPr id="5" name="Freeform: Shape 4">
                <a:extLst>
                  <a:ext uri="{FF2B5EF4-FFF2-40B4-BE49-F238E27FC236}">
                    <a16:creationId xmlns="" xmlns:a16="http://schemas.microsoft.com/office/drawing/2014/main" id="{09314AAE-F23C-4AE4-973D-12EBD9CB155A}"/>
                  </a:ext>
                </a:extLst>
              </p:cNvPr>
              <p:cNvSpPr/>
              <p:nvPr/>
            </p:nvSpPr>
            <p:spPr>
              <a:xfrm rot="9660636" flipH="1">
                <a:off x="5189866" y="917900"/>
                <a:ext cx="863264" cy="2669799"/>
              </a:xfrm>
              <a:custGeom>
                <a:avLst/>
                <a:gdLst>
                  <a:gd name="connsiteX0" fmla="*/ 863264 w 863264"/>
                  <a:gd name="connsiteY0" fmla="*/ 2669799 h 2669799"/>
                  <a:gd name="connsiteX1" fmla="*/ 863264 w 863264"/>
                  <a:gd name="connsiteY1" fmla="*/ 0 h 2669799"/>
                  <a:gd name="connsiteX2" fmla="*/ 0 w 863264"/>
                  <a:gd name="connsiteY2" fmla="*/ 2512675 h 2669799"/>
                  <a:gd name="connsiteX3" fmla="*/ 209305 w 863264"/>
                  <a:gd name="connsiteY3" fmla="*/ 2579873 h 2669799"/>
                  <a:gd name="connsiteX4" fmla="*/ 731180 w 863264"/>
                  <a:gd name="connsiteY4" fmla="*/ 2667232 h 2669799"/>
                  <a:gd name="connsiteX5" fmla="*/ 863264 w 863264"/>
                  <a:gd name="connsiteY5" fmla="*/ 2669799 h 26697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863264" h="2669799">
                    <a:moveTo>
                      <a:pt x="863264" y="2669799"/>
                    </a:moveTo>
                    <a:lnTo>
                      <a:pt x="863264" y="0"/>
                    </a:lnTo>
                    <a:lnTo>
                      <a:pt x="0" y="2512675"/>
                    </a:lnTo>
                    <a:lnTo>
                      <a:pt x="209305" y="2579873"/>
                    </a:lnTo>
                    <a:cubicBezTo>
                      <a:pt x="379047" y="2625523"/>
                      <a:pt x="553782" y="2655023"/>
                      <a:pt x="731180" y="2667232"/>
                    </a:cubicBezTo>
                    <a:lnTo>
                      <a:pt x="863264" y="2669799"/>
                    </a:lnTo>
                    <a:close/>
                  </a:path>
                </a:pathLst>
              </a:custGeom>
              <a:solidFill>
                <a:srgbClr val="66FF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 sz="2000">
                  <a:solidFill>
                    <a:prstClr val="white"/>
                  </a:solidFill>
                </a:endParaRPr>
              </a:p>
            </p:txBody>
          </p:sp>
          <p:sp>
            <p:nvSpPr>
              <p:cNvPr id="6" name="Freeform: Shape 5">
                <a:extLst>
                  <a:ext uri="{FF2B5EF4-FFF2-40B4-BE49-F238E27FC236}">
                    <a16:creationId xmlns="" xmlns:a16="http://schemas.microsoft.com/office/drawing/2014/main" id="{FC10A3F5-62F2-46BB-B200-738E34FC14D9}"/>
                  </a:ext>
                </a:extLst>
              </p:cNvPr>
              <p:cNvSpPr/>
              <p:nvPr/>
            </p:nvSpPr>
            <p:spPr>
              <a:xfrm rot="9660636" flipH="1">
                <a:off x="6300064" y="1449205"/>
                <a:ext cx="2517527" cy="1545044"/>
              </a:xfrm>
              <a:custGeom>
                <a:avLst/>
                <a:gdLst>
                  <a:gd name="connsiteX0" fmla="*/ 2141812 w 2517527"/>
                  <a:gd name="connsiteY0" fmla="*/ 1545044 h 1545044"/>
                  <a:gd name="connsiteX1" fmla="*/ 2237243 w 2517527"/>
                  <a:gd name="connsiteY1" fmla="*/ 1404736 h 1545044"/>
                  <a:gd name="connsiteX2" fmla="*/ 2467406 w 2517527"/>
                  <a:gd name="connsiteY2" fmla="*/ 933054 h 1545044"/>
                  <a:gd name="connsiteX3" fmla="*/ 2517527 w 2517527"/>
                  <a:gd name="connsiteY3" fmla="*/ 776937 h 1545044"/>
                  <a:gd name="connsiteX4" fmla="*/ 0 w 2517527"/>
                  <a:gd name="connsiteY4" fmla="*/ 0 h 1545044"/>
                  <a:gd name="connsiteX5" fmla="*/ 2141812 w 2517527"/>
                  <a:gd name="connsiteY5" fmla="*/ 1545044 h 15450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517527" h="1545044">
                    <a:moveTo>
                      <a:pt x="2141812" y="1545044"/>
                    </a:moveTo>
                    <a:lnTo>
                      <a:pt x="2237243" y="1404736"/>
                    </a:lnTo>
                    <a:cubicBezTo>
                      <a:pt x="2328788" y="1255223"/>
                      <a:pt x="2405888" y="1097219"/>
                      <a:pt x="2467406" y="933054"/>
                    </a:cubicBezTo>
                    <a:lnTo>
                      <a:pt x="2517527" y="776937"/>
                    </a:lnTo>
                    <a:lnTo>
                      <a:pt x="0" y="0"/>
                    </a:lnTo>
                    <a:lnTo>
                      <a:pt x="2141812" y="1545044"/>
                    </a:lnTo>
                    <a:close/>
                  </a:path>
                </a:pathLst>
              </a:custGeom>
              <a:solidFill>
                <a:schemeClr val="accent2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 sz="2000">
                  <a:solidFill>
                    <a:prstClr val="white"/>
                  </a:solidFill>
                </a:endParaRPr>
              </a:p>
            </p:txBody>
          </p:sp>
          <p:sp>
            <p:nvSpPr>
              <p:cNvPr id="7" name="Freeform: Shape 6">
                <a:extLst>
                  <a:ext uri="{FF2B5EF4-FFF2-40B4-BE49-F238E27FC236}">
                    <a16:creationId xmlns="" xmlns:a16="http://schemas.microsoft.com/office/drawing/2014/main" id="{76005BEE-150F-4804-93BD-11E4ADB2FF24}"/>
                  </a:ext>
                </a:extLst>
              </p:cNvPr>
              <p:cNvSpPr/>
              <p:nvPr/>
            </p:nvSpPr>
            <p:spPr>
              <a:xfrm rot="9660636" flipH="1">
                <a:off x="4537153" y="1207910"/>
                <a:ext cx="1503317" cy="2473382"/>
              </a:xfrm>
              <a:custGeom>
                <a:avLst/>
                <a:gdLst>
                  <a:gd name="connsiteX0" fmla="*/ 653553 w 1503317"/>
                  <a:gd name="connsiteY0" fmla="*/ 2473382 h 2473382"/>
                  <a:gd name="connsiteX1" fmla="*/ 1503317 w 1503317"/>
                  <a:gd name="connsiteY1" fmla="*/ 0 h 2473382"/>
                  <a:gd name="connsiteX2" fmla="*/ 0 w 1503317"/>
                  <a:gd name="connsiteY2" fmla="*/ 2118970 h 2473382"/>
                  <a:gd name="connsiteX3" fmla="*/ 184066 w 1503317"/>
                  <a:gd name="connsiteY3" fmla="*/ 2244164 h 2473382"/>
                  <a:gd name="connsiteX4" fmla="*/ 414413 w 1503317"/>
                  <a:gd name="connsiteY4" fmla="*/ 2370505 h 2473382"/>
                  <a:gd name="connsiteX5" fmla="*/ 653553 w 1503317"/>
                  <a:gd name="connsiteY5" fmla="*/ 2473382 h 24733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503317" h="2473382">
                    <a:moveTo>
                      <a:pt x="653553" y="2473382"/>
                    </a:moveTo>
                    <a:lnTo>
                      <a:pt x="1503317" y="0"/>
                    </a:lnTo>
                    <a:lnTo>
                      <a:pt x="0" y="2118970"/>
                    </a:lnTo>
                    <a:lnTo>
                      <a:pt x="184066" y="2244164"/>
                    </a:lnTo>
                    <a:cubicBezTo>
                      <a:pt x="258822" y="2289937"/>
                      <a:pt x="335701" y="2332098"/>
                      <a:pt x="414413" y="2370505"/>
                    </a:cubicBezTo>
                    <a:lnTo>
                      <a:pt x="653553" y="2473382"/>
                    </a:lnTo>
                    <a:close/>
                  </a:path>
                </a:pathLst>
              </a:custGeom>
              <a:solidFill>
                <a:srgbClr val="00666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 sz="2000">
                  <a:solidFill>
                    <a:prstClr val="white"/>
                  </a:solidFill>
                </a:endParaRPr>
              </a:p>
            </p:txBody>
          </p:sp>
          <p:sp>
            <p:nvSpPr>
              <p:cNvPr id="8" name="Freeform: Shape 7">
                <a:extLst>
                  <a:ext uri="{FF2B5EF4-FFF2-40B4-BE49-F238E27FC236}">
                    <a16:creationId xmlns="" xmlns:a16="http://schemas.microsoft.com/office/drawing/2014/main" id="{A8659635-54C8-43D0-B7C1-1172104A34F2}"/>
                  </a:ext>
                </a:extLst>
              </p:cNvPr>
              <p:cNvSpPr/>
              <p:nvPr/>
            </p:nvSpPr>
            <p:spPr>
              <a:xfrm rot="9660636" flipH="1">
                <a:off x="6451218" y="2214808"/>
                <a:ext cx="2645736" cy="896125"/>
              </a:xfrm>
              <a:custGeom>
                <a:avLst/>
                <a:gdLst>
                  <a:gd name="connsiteX0" fmla="*/ 2535611 w 2645736"/>
                  <a:gd name="connsiteY0" fmla="*/ 896125 h 896125"/>
                  <a:gd name="connsiteX1" fmla="*/ 2551960 w 2645736"/>
                  <a:gd name="connsiteY1" fmla="*/ 845200 h 896125"/>
                  <a:gd name="connsiteX2" fmla="*/ 2644524 w 2645736"/>
                  <a:gd name="connsiteY2" fmla="*/ 55523 h 896125"/>
                  <a:gd name="connsiteX3" fmla="*/ 2640087 w 2645736"/>
                  <a:gd name="connsiteY3" fmla="*/ 0 h 896125"/>
                  <a:gd name="connsiteX4" fmla="*/ 0 w 2645736"/>
                  <a:gd name="connsiteY4" fmla="*/ 113606 h 896125"/>
                  <a:gd name="connsiteX5" fmla="*/ 2535611 w 2645736"/>
                  <a:gd name="connsiteY5" fmla="*/ 896125 h 8961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645736" h="896125">
                    <a:moveTo>
                      <a:pt x="2535611" y="896125"/>
                    </a:moveTo>
                    <a:lnTo>
                      <a:pt x="2551960" y="845200"/>
                    </a:lnTo>
                    <a:cubicBezTo>
                      <a:pt x="2620435" y="590587"/>
                      <a:pt x="2652570" y="324738"/>
                      <a:pt x="2644524" y="55523"/>
                    </a:cubicBezTo>
                    <a:lnTo>
                      <a:pt x="2640087" y="0"/>
                    </a:lnTo>
                    <a:lnTo>
                      <a:pt x="0" y="113606"/>
                    </a:lnTo>
                    <a:lnTo>
                      <a:pt x="2535611" y="896125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 sz="2000">
                  <a:solidFill>
                    <a:prstClr val="white"/>
                  </a:solidFill>
                </a:endParaRPr>
              </a:p>
            </p:txBody>
          </p:sp>
          <p:sp>
            <p:nvSpPr>
              <p:cNvPr id="9" name="Freeform: Shape 8">
                <a:extLst>
                  <a:ext uri="{FF2B5EF4-FFF2-40B4-BE49-F238E27FC236}">
                    <a16:creationId xmlns="" xmlns:a16="http://schemas.microsoft.com/office/drawing/2014/main" id="{F4ED0C3F-256C-4D16-9CD2-F011A1248D0F}"/>
                  </a:ext>
                </a:extLst>
              </p:cNvPr>
              <p:cNvSpPr/>
              <p:nvPr/>
            </p:nvSpPr>
            <p:spPr>
              <a:xfrm rot="9660636" flipH="1">
                <a:off x="4083267" y="1672792"/>
                <a:ext cx="1985840" cy="2100767"/>
              </a:xfrm>
              <a:custGeom>
                <a:avLst/>
                <a:gdLst>
                  <a:gd name="connsiteX0" fmla="*/ 495437 w 1985840"/>
                  <a:gd name="connsiteY0" fmla="*/ 2100767 h 2100767"/>
                  <a:gd name="connsiteX1" fmla="*/ 1985840 w 1985840"/>
                  <a:gd name="connsiteY1" fmla="*/ 0 h 2100767"/>
                  <a:gd name="connsiteX2" fmla="*/ 0 w 1985840"/>
                  <a:gd name="connsiteY2" fmla="*/ 1611802 h 2100767"/>
                  <a:gd name="connsiteX3" fmla="*/ 109413 w 1985840"/>
                  <a:gd name="connsiteY3" fmla="*/ 1746472 h 2100767"/>
                  <a:gd name="connsiteX4" fmla="*/ 296298 w 1985840"/>
                  <a:gd name="connsiteY4" fmla="*/ 1935254 h 2100767"/>
                  <a:gd name="connsiteX5" fmla="*/ 495437 w 1985840"/>
                  <a:gd name="connsiteY5" fmla="*/ 2100767 h 21007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985840" h="2100767">
                    <a:moveTo>
                      <a:pt x="495437" y="2100767"/>
                    </a:moveTo>
                    <a:lnTo>
                      <a:pt x="1985840" y="0"/>
                    </a:lnTo>
                    <a:lnTo>
                      <a:pt x="0" y="1611802"/>
                    </a:lnTo>
                    <a:lnTo>
                      <a:pt x="109413" y="1746472"/>
                    </a:lnTo>
                    <a:cubicBezTo>
                      <a:pt x="168808" y="1812631"/>
                      <a:pt x="231200" y="1875606"/>
                      <a:pt x="296298" y="1935254"/>
                    </a:cubicBezTo>
                    <a:lnTo>
                      <a:pt x="495437" y="2100767"/>
                    </a:lnTo>
                    <a:close/>
                  </a:path>
                </a:pathLst>
              </a:custGeom>
              <a:solidFill>
                <a:srgbClr val="FFCC9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 sz="2000">
                  <a:solidFill>
                    <a:prstClr val="white"/>
                  </a:solidFill>
                </a:endParaRPr>
              </a:p>
            </p:txBody>
          </p:sp>
          <p:sp>
            <p:nvSpPr>
              <p:cNvPr id="10" name="Freeform: Shape 9">
                <a:extLst>
                  <a:ext uri="{FF2B5EF4-FFF2-40B4-BE49-F238E27FC236}">
                    <a16:creationId xmlns="" xmlns:a16="http://schemas.microsoft.com/office/drawing/2014/main" id="{D81D9A7A-A98D-44B8-BF00-0C80B9CEA766}"/>
                  </a:ext>
                </a:extLst>
              </p:cNvPr>
              <p:cNvSpPr/>
              <p:nvPr/>
            </p:nvSpPr>
            <p:spPr>
              <a:xfrm rot="9660636" flipH="1">
                <a:off x="3784364" y="2250366"/>
                <a:ext cx="2369917" cy="1619998"/>
              </a:xfrm>
              <a:custGeom>
                <a:avLst/>
                <a:gdLst>
                  <a:gd name="connsiteX0" fmla="*/ 373977 w 2369917"/>
                  <a:gd name="connsiteY0" fmla="*/ 1619998 h 1619998"/>
                  <a:gd name="connsiteX1" fmla="*/ 2369917 w 2369917"/>
                  <a:gd name="connsiteY1" fmla="*/ 0 h 1619998"/>
                  <a:gd name="connsiteX2" fmla="*/ 0 w 2369917"/>
                  <a:gd name="connsiteY2" fmla="*/ 947059 h 1619998"/>
                  <a:gd name="connsiteX3" fmla="*/ 66474 w 2369917"/>
                  <a:gd name="connsiteY3" fmla="*/ 1112583 h 1619998"/>
                  <a:gd name="connsiteX4" fmla="*/ 343320 w 2369917"/>
                  <a:gd name="connsiteY4" fmla="*/ 1582265 h 1619998"/>
                  <a:gd name="connsiteX5" fmla="*/ 373977 w 2369917"/>
                  <a:gd name="connsiteY5" fmla="*/ 1619998 h 16199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369917" h="1619998">
                    <a:moveTo>
                      <a:pt x="373977" y="1619998"/>
                    </a:moveTo>
                    <a:lnTo>
                      <a:pt x="2369917" y="0"/>
                    </a:lnTo>
                    <a:lnTo>
                      <a:pt x="0" y="947059"/>
                    </a:lnTo>
                    <a:lnTo>
                      <a:pt x="66474" y="1112583"/>
                    </a:lnTo>
                    <a:cubicBezTo>
                      <a:pt x="144045" y="1280554"/>
                      <a:pt x="237105" y="1437494"/>
                      <a:pt x="343320" y="1582265"/>
                    </a:cubicBezTo>
                    <a:lnTo>
                      <a:pt x="373977" y="1619998"/>
                    </a:lnTo>
                    <a:close/>
                  </a:path>
                </a:pathLst>
              </a:custGeom>
              <a:solidFill>
                <a:srgbClr val="A5002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 sz="2000">
                  <a:solidFill>
                    <a:prstClr val="white"/>
                  </a:solidFill>
                </a:endParaRPr>
              </a:p>
            </p:txBody>
          </p:sp>
          <p:sp>
            <p:nvSpPr>
              <p:cNvPr id="11" name="Freeform: Shape 10">
                <a:extLst>
                  <a:ext uri="{FF2B5EF4-FFF2-40B4-BE49-F238E27FC236}">
                    <a16:creationId xmlns="" xmlns:a16="http://schemas.microsoft.com/office/drawing/2014/main" id="{7F64C847-1356-4A2B-BE06-6FF6A59749DA}"/>
                  </a:ext>
                </a:extLst>
              </p:cNvPr>
              <p:cNvSpPr/>
              <p:nvPr/>
            </p:nvSpPr>
            <p:spPr>
              <a:xfrm rot="9660636" flipH="1">
                <a:off x="6727418" y="2998166"/>
                <a:ext cx="2643012" cy="975509"/>
              </a:xfrm>
              <a:custGeom>
                <a:avLst/>
                <a:gdLst>
                  <a:gd name="connsiteX0" fmla="*/ 2643012 w 2643012"/>
                  <a:gd name="connsiteY0" fmla="*/ 861778 h 975509"/>
                  <a:gd name="connsiteX1" fmla="*/ 2629512 w 2643012"/>
                  <a:gd name="connsiteY1" fmla="*/ 692860 h 975509"/>
                  <a:gd name="connsiteX2" fmla="*/ 2502570 w 2643012"/>
                  <a:gd name="connsiteY2" fmla="*/ 153034 h 975509"/>
                  <a:gd name="connsiteX3" fmla="*/ 2441112 w 2643012"/>
                  <a:gd name="connsiteY3" fmla="*/ 0 h 975509"/>
                  <a:gd name="connsiteX4" fmla="*/ 0 w 2643012"/>
                  <a:gd name="connsiteY4" fmla="*/ 975509 h 975509"/>
                  <a:gd name="connsiteX5" fmla="*/ 2643012 w 2643012"/>
                  <a:gd name="connsiteY5" fmla="*/ 861778 h 9755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643012" h="975509">
                    <a:moveTo>
                      <a:pt x="2643012" y="861778"/>
                    </a:moveTo>
                    <a:lnTo>
                      <a:pt x="2629512" y="692860"/>
                    </a:lnTo>
                    <a:cubicBezTo>
                      <a:pt x="2606005" y="512470"/>
                      <a:pt x="2564070" y="331751"/>
                      <a:pt x="2502570" y="153034"/>
                    </a:cubicBezTo>
                    <a:lnTo>
                      <a:pt x="2441112" y="0"/>
                    </a:lnTo>
                    <a:lnTo>
                      <a:pt x="0" y="975509"/>
                    </a:lnTo>
                    <a:lnTo>
                      <a:pt x="2643012" y="861778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 sz="2000">
                  <a:solidFill>
                    <a:prstClr val="white"/>
                  </a:solidFill>
                </a:endParaRPr>
              </a:p>
            </p:txBody>
          </p:sp>
          <p:sp>
            <p:nvSpPr>
              <p:cNvPr id="12" name="Freeform: Shape 11">
                <a:extLst>
                  <a:ext uri="{FF2B5EF4-FFF2-40B4-BE49-F238E27FC236}">
                    <a16:creationId xmlns="" xmlns:a16="http://schemas.microsoft.com/office/drawing/2014/main" id="{0581B7BD-9A37-4D30-9E44-2A499B672EC5}"/>
                  </a:ext>
                </a:extLst>
              </p:cNvPr>
              <p:cNvSpPr/>
              <p:nvPr/>
            </p:nvSpPr>
            <p:spPr>
              <a:xfrm rot="9660636" flipH="1">
                <a:off x="3728748" y="2974919"/>
                <a:ext cx="2555658" cy="954134"/>
              </a:xfrm>
              <a:custGeom>
                <a:avLst/>
                <a:gdLst>
                  <a:gd name="connsiteX0" fmla="*/ 168037 w 2555658"/>
                  <a:gd name="connsiteY0" fmla="*/ 954134 h 954134"/>
                  <a:gd name="connsiteX1" fmla="*/ 2555658 w 2555658"/>
                  <a:gd name="connsiteY1" fmla="*/ 0 h 954134"/>
                  <a:gd name="connsiteX2" fmla="*/ 0 w 2555658"/>
                  <a:gd name="connsiteY2" fmla="*/ 109973 h 954134"/>
                  <a:gd name="connsiteX3" fmla="*/ 20157 w 2555658"/>
                  <a:gd name="connsiteY3" fmla="*/ 362170 h 954134"/>
                  <a:gd name="connsiteX4" fmla="*/ 147099 w 2555658"/>
                  <a:gd name="connsiteY4" fmla="*/ 901996 h 954134"/>
                  <a:gd name="connsiteX5" fmla="*/ 168037 w 2555658"/>
                  <a:gd name="connsiteY5" fmla="*/ 954134 h 9541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555658" h="954134">
                    <a:moveTo>
                      <a:pt x="168037" y="954134"/>
                    </a:moveTo>
                    <a:lnTo>
                      <a:pt x="2555658" y="0"/>
                    </a:lnTo>
                    <a:lnTo>
                      <a:pt x="0" y="109973"/>
                    </a:lnTo>
                    <a:lnTo>
                      <a:pt x="20157" y="362170"/>
                    </a:lnTo>
                    <a:cubicBezTo>
                      <a:pt x="43664" y="542560"/>
                      <a:pt x="85599" y="723279"/>
                      <a:pt x="147099" y="901996"/>
                    </a:cubicBezTo>
                    <a:lnTo>
                      <a:pt x="168037" y="954134"/>
                    </a:lnTo>
                    <a:close/>
                  </a:path>
                </a:pathLst>
              </a:custGeom>
              <a:solidFill>
                <a:srgbClr val="FF99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 sz="2000">
                  <a:solidFill>
                    <a:prstClr val="white"/>
                  </a:solidFill>
                </a:endParaRPr>
              </a:p>
            </p:txBody>
          </p:sp>
          <p:sp>
            <p:nvSpPr>
              <p:cNvPr id="13" name="Freeform: Shape 12">
                <a:extLst>
                  <a:ext uri="{FF2B5EF4-FFF2-40B4-BE49-F238E27FC236}">
                    <a16:creationId xmlns="" xmlns:a16="http://schemas.microsoft.com/office/drawing/2014/main" id="{10B678BC-340C-4C9F-B3D8-C921F356BADD}"/>
                  </a:ext>
                </a:extLst>
              </p:cNvPr>
              <p:cNvSpPr/>
              <p:nvPr/>
            </p:nvSpPr>
            <p:spPr>
              <a:xfrm rot="9660636" flipH="1">
                <a:off x="6852007" y="3061315"/>
                <a:ext cx="2428740" cy="1637835"/>
              </a:xfrm>
              <a:custGeom>
                <a:avLst/>
                <a:gdLst>
                  <a:gd name="connsiteX0" fmla="*/ 0 w 2428740"/>
                  <a:gd name="connsiteY0" fmla="*/ 1637835 h 1637835"/>
                  <a:gd name="connsiteX1" fmla="*/ 2428740 w 2428740"/>
                  <a:gd name="connsiteY1" fmla="*/ 667269 h 1637835"/>
                  <a:gd name="connsiteX2" fmla="*/ 2402787 w 2428740"/>
                  <a:gd name="connsiteY2" fmla="*/ 602642 h 1637835"/>
                  <a:gd name="connsiteX3" fmla="*/ 2125940 w 2428740"/>
                  <a:gd name="connsiteY3" fmla="*/ 132960 h 1637835"/>
                  <a:gd name="connsiteX4" fmla="*/ 2017916 w 2428740"/>
                  <a:gd name="connsiteY4" fmla="*/ 0 h 1637835"/>
                  <a:gd name="connsiteX5" fmla="*/ 0 w 2428740"/>
                  <a:gd name="connsiteY5" fmla="*/ 1637835 h 16378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428740" h="1637835">
                    <a:moveTo>
                      <a:pt x="0" y="1637835"/>
                    </a:moveTo>
                    <a:lnTo>
                      <a:pt x="2428740" y="667269"/>
                    </a:lnTo>
                    <a:lnTo>
                      <a:pt x="2402787" y="602642"/>
                    </a:lnTo>
                    <a:cubicBezTo>
                      <a:pt x="2325216" y="434671"/>
                      <a:pt x="2232156" y="277731"/>
                      <a:pt x="2125940" y="132960"/>
                    </a:cubicBezTo>
                    <a:lnTo>
                      <a:pt x="2017916" y="0"/>
                    </a:lnTo>
                    <a:lnTo>
                      <a:pt x="0" y="1637835"/>
                    </a:lnTo>
                    <a:close/>
                  </a:path>
                </a:pathLst>
              </a:custGeom>
              <a:solidFill>
                <a:srgbClr val="7030A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 sz="2000">
                  <a:solidFill>
                    <a:prstClr val="white"/>
                  </a:solidFill>
                </a:endParaRPr>
              </a:p>
            </p:txBody>
          </p:sp>
          <p:sp>
            <p:nvSpPr>
              <p:cNvPr id="14" name="Freeform: Shape 13">
                <a:extLst>
                  <a:ext uri="{FF2B5EF4-FFF2-40B4-BE49-F238E27FC236}">
                    <a16:creationId xmlns="" xmlns:a16="http://schemas.microsoft.com/office/drawing/2014/main" id="{5AB0EF60-1292-497A-B469-487A8E86F62C}"/>
                  </a:ext>
                </a:extLst>
              </p:cNvPr>
              <p:cNvSpPr/>
              <p:nvPr/>
            </p:nvSpPr>
            <p:spPr>
              <a:xfrm rot="9660636" flipH="1">
                <a:off x="4002430" y="3817900"/>
                <a:ext cx="2563313" cy="862948"/>
              </a:xfrm>
              <a:custGeom>
                <a:avLst/>
                <a:gdLst>
                  <a:gd name="connsiteX0" fmla="*/ 2563313 w 2563313"/>
                  <a:gd name="connsiteY0" fmla="*/ 752646 h 862948"/>
                  <a:gd name="connsiteX1" fmla="*/ 124496 w 2563313"/>
                  <a:gd name="connsiteY1" fmla="*/ 0 h 862948"/>
                  <a:gd name="connsiteX2" fmla="*/ 92022 w 2563313"/>
                  <a:gd name="connsiteY2" fmla="*/ 101148 h 862948"/>
                  <a:gd name="connsiteX3" fmla="*/ 4663 w 2563313"/>
                  <a:gd name="connsiteY3" fmla="*/ 623023 h 862948"/>
                  <a:gd name="connsiteX4" fmla="*/ 0 w 2563313"/>
                  <a:gd name="connsiteY4" fmla="*/ 862948 h 862948"/>
                  <a:gd name="connsiteX5" fmla="*/ 2563313 w 2563313"/>
                  <a:gd name="connsiteY5" fmla="*/ 752646 h 8629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563313" h="862948">
                    <a:moveTo>
                      <a:pt x="2563313" y="752646"/>
                    </a:moveTo>
                    <a:lnTo>
                      <a:pt x="124496" y="0"/>
                    </a:lnTo>
                    <a:lnTo>
                      <a:pt x="92022" y="101148"/>
                    </a:lnTo>
                    <a:cubicBezTo>
                      <a:pt x="46371" y="270890"/>
                      <a:pt x="16872" y="445626"/>
                      <a:pt x="4663" y="623023"/>
                    </a:cubicBezTo>
                    <a:lnTo>
                      <a:pt x="0" y="862948"/>
                    </a:lnTo>
                    <a:lnTo>
                      <a:pt x="2563313" y="752646"/>
                    </a:lnTo>
                    <a:close/>
                  </a:path>
                </a:pathLst>
              </a:cu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 sz="2000">
                  <a:solidFill>
                    <a:prstClr val="white"/>
                  </a:solidFill>
                </a:endParaRPr>
              </a:p>
            </p:txBody>
          </p:sp>
          <p:sp>
            <p:nvSpPr>
              <p:cNvPr id="15" name="Freeform: Shape 14">
                <a:extLst>
                  <a:ext uri="{FF2B5EF4-FFF2-40B4-BE49-F238E27FC236}">
                    <a16:creationId xmlns="" xmlns:a16="http://schemas.microsoft.com/office/drawing/2014/main" id="{B7AC9570-7D81-4910-A890-E7B1DD8827F2}"/>
                  </a:ext>
                </a:extLst>
              </p:cNvPr>
              <p:cNvSpPr/>
              <p:nvPr/>
            </p:nvSpPr>
            <p:spPr>
              <a:xfrm rot="9660636" flipH="1">
                <a:off x="6940386" y="3168373"/>
                <a:ext cx="2002118" cy="2088812"/>
              </a:xfrm>
              <a:custGeom>
                <a:avLst/>
                <a:gdLst>
                  <a:gd name="connsiteX0" fmla="*/ 0 w 2002118"/>
                  <a:gd name="connsiteY0" fmla="*/ 2088812 h 2088812"/>
                  <a:gd name="connsiteX1" fmla="*/ 2002118 w 2002118"/>
                  <a:gd name="connsiteY1" fmla="*/ 463801 h 2088812"/>
                  <a:gd name="connsiteX2" fmla="*/ 1970071 w 2002118"/>
                  <a:gd name="connsiteY2" fmla="*/ 424357 h 2088812"/>
                  <a:gd name="connsiteX3" fmla="*/ 1580065 w 2002118"/>
                  <a:gd name="connsiteY3" fmla="*/ 66753 h 2088812"/>
                  <a:gd name="connsiteX4" fmla="*/ 1481923 w 2002118"/>
                  <a:gd name="connsiteY4" fmla="*/ 0 h 2088812"/>
                  <a:gd name="connsiteX5" fmla="*/ 0 w 2002118"/>
                  <a:gd name="connsiteY5" fmla="*/ 2088812 h 20888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002118" h="2088812">
                    <a:moveTo>
                      <a:pt x="0" y="2088812"/>
                    </a:moveTo>
                    <a:lnTo>
                      <a:pt x="2002118" y="463801"/>
                    </a:lnTo>
                    <a:lnTo>
                      <a:pt x="1970071" y="424357"/>
                    </a:lnTo>
                    <a:cubicBezTo>
                      <a:pt x="1851282" y="292039"/>
                      <a:pt x="1720503" y="172458"/>
                      <a:pt x="1580065" y="66753"/>
                    </a:cubicBezTo>
                    <a:lnTo>
                      <a:pt x="1481923" y="0"/>
                    </a:lnTo>
                    <a:lnTo>
                      <a:pt x="0" y="2088812"/>
                    </a:lnTo>
                    <a:close/>
                  </a:path>
                </a:pathLst>
              </a:cu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 sz="2000">
                  <a:solidFill>
                    <a:prstClr val="white"/>
                  </a:solidFill>
                </a:endParaRPr>
              </a:p>
            </p:txBody>
          </p:sp>
          <p:sp>
            <p:nvSpPr>
              <p:cNvPr id="16" name="Freeform: Shape 15">
                <a:extLst>
                  <a:ext uri="{FF2B5EF4-FFF2-40B4-BE49-F238E27FC236}">
                    <a16:creationId xmlns="" xmlns:a16="http://schemas.microsoft.com/office/drawing/2014/main" id="{B5AB39C9-8208-4818-8A30-3D0A8D010F35}"/>
                  </a:ext>
                </a:extLst>
              </p:cNvPr>
              <p:cNvSpPr/>
              <p:nvPr/>
            </p:nvSpPr>
            <p:spPr>
              <a:xfrm rot="9660636" flipH="1">
                <a:off x="4288743" y="3919686"/>
                <a:ext cx="2442655" cy="1492478"/>
              </a:xfrm>
              <a:custGeom>
                <a:avLst/>
                <a:gdLst>
                  <a:gd name="connsiteX0" fmla="*/ 2442655 w 2442655"/>
                  <a:gd name="connsiteY0" fmla="*/ 1492478 h 1492478"/>
                  <a:gd name="connsiteX1" fmla="*/ 373714 w 2442655"/>
                  <a:gd name="connsiteY1" fmla="*/ 0 h 1492478"/>
                  <a:gd name="connsiteX2" fmla="*/ 264160 w 2442655"/>
                  <a:gd name="connsiteY2" fmla="*/ 161072 h 1492478"/>
                  <a:gd name="connsiteX3" fmla="*/ 33997 w 2442655"/>
                  <a:gd name="connsiteY3" fmla="*/ 632754 h 1492478"/>
                  <a:gd name="connsiteX4" fmla="*/ 0 w 2442655"/>
                  <a:gd name="connsiteY4" fmla="*/ 738647 h 1492478"/>
                  <a:gd name="connsiteX5" fmla="*/ 2442655 w 2442655"/>
                  <a:gd name="connsiteY5" fmla="*/ 1492478 h 14924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442655" h="1492478">
                    <a:moveTo>
                      <a:pt x="2442655" y="1492478"/>
                    </a:moveTo>
                    <a:lnTo>
                      <a:pt x="373714" y="0"/>
                    </a:lnTo>
                    <a:lnTo>
                      <a:pt x="264160" y="161072"/>
                    </a:lnTo>
                    <a:cubicBezTo>
                      <a:pt x="172615" y="310585"/>
                      <a:pt x="95515" y="468589"/>
                      <a:pt x="33997" y="632754"/>
                    </a:cubicBezTo>
                    <a:lnTo>
                      <a:pt x="0" y="738647"/>
                    </a:lnTo>
                    <a:lnTo>
                      <a:pt x="2442655" y="1492478"/>
                    </a:lnTo>
                    <a:close/>
                  </a:path>
                </a:pathLst>
              </a:custGeom>
              <a:solidFill>
                <a:srgbClr val="66FF6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 sz="2000">
                  <a:solidFill>
                    <a:prstClr val="white"/>
                  </a:solidFill>
                </a:endParaRPr>
              </a:p>
            </p:txBody>
          </p:sp>
          <p:sp>
            <p:nvSpPr>
              <p:cNvPr id="17" name="Freeform: Shape 16">
                <a:extLst>
                  <a:ext uri="{FF2B5EF4-FFF2-40B4-BE49-F238E27FC236}">
                    <a16:creationId xmlns="" xmlns:a16="http://schemas.microsoft.com/office/drawing/2014/main" id="{0B7E80A5-01FA-4B41-B527-00ABE2B464AC}"/>
                  </a:ext>
                </a:extLst>
              </p:cNvPr>
              <p:cNvSpPr/>
              <p:nvPr/>
            </p:nvSpPr>
            <p:spPr>
              <a:xfrm rot="9660636" flipH="1">
                <a:off x="4787233" y="3847154"/>
                <a:ext cx="2094461" cy="2137856"/>
              </a:xfrm>
              <a:custGeom>
                <a:avLst/>
                <a:gdLst>
                  <a:gd name="connsiteX0" fmla="*/ 2094461 w 2094461"/>
                  <a:gd name="connsiteY0" fmla="*/ 2137856 h 2137856"/>
                  <a:gd name="connsiteX1" fmla="*/ 653034 w 2094461"/>
                  <a:gd name="connsiteY1" fmla="*/ 0 h 2137856"/>
                  <a:gd name="connsiteX2" fmla="*/ 578224 w 2094461"/>
                  <a:gd name="connsiteY2" fmla="*/ 49346 h 2137856"/>
                  <a:gd name="connsiteX3" fmla="*/ 12732 w 2094461"/>
                  <a:gd name="connsiteY3" fmla="*/ 608251 h 2137856"/>
                  <a:gd name="connsiteX4" fmla="*/ 0 w 2094461"/>
                  <a:gd name="connsiteY4" fmla="*/ 626969 h 2137856"/>
                  <a:gd name="connsiteX5" fmla="*/ 2094461 w 2094461"/>
                  <a:gd name="connsiteY5" fmla="*/ 2137856 h 21378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094461" h="2137856">
                    <a:moveTo>
                      <a:pt x="2094461" y="2137856"/>
                    </a:moveTo>
                    <a:lnTo>
                      <a:pt x="653034" y="0"/>
                    </a:lnTo>
                    <a:lnTo>
                      <a:pt x="578224" y="49346"/>
                    </a:lnTo>
                    <a:cubicBezTo>
                      <a:pt x="361067" y="208670"/>
                      <a:pt x="171289" y="397595"/>
                      <a:pt x="12732" y="608251"/>
                    </a:cubicBezTo>
                    <a:lnTo>
                      <a:pt x="0" y="626969"/>
                    </a:lnTo>
                    <a:lnTo>
                      <a:pt x="2094461" y="2137856"/>
                    </a:lnTo>
                    <a:close/>
                  </a:path>
                </a:pathLst>
              </a:custGeom>
              <a:solidFill>
                <a:schemeClr val="accent5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 sz="2000">
                  <a:solidFill>
                    <a:prstClr val="white"/>
                  </a:solidFill>
                </a:endParaRPr>
              </a:p>
            </p:txBody>
          </p:sp>
          <p:sp>
            <p:nvSpPr>
              <p:cNvPr id="18" name="Freeform: Shape 17">
                <a:extLst>
                  <a:ext uri="{FF2B5EF4-FFF2-40B4-BE49-F238E27FC236}">
                    <a16:creationId xmlns="" xmlns:a16="http://schemas.microsoft.com/office/drawing/2014/main" id="{EE2E3509-D1F2-4766-B492-BF3CB6347942}"/>
                  </a:ext>
                </a:extLst>
              </p:cNvPr>
              <p:cNvSpPr/>
              <p:nvPr/>
            </p:nvSpPr>
            <p:spPr>
              <a:xfrm rot="9660636" flipH="1">
                <a:off x="5521840" y="3737611"/>
                <a:ext cx="1444742" cy="2486675"/>
              </a:xfrm>
              <a:custGeom>
                <a:avLst/>
                <a:gdLst>
                  <a:gd name="connsiteX0" fmla="*/ 1444742 w 1444742"/>
                  <a:gd name="connsiteY0" fmla="*/ 2486675 h 2486675"/>
                  <a:gd name="connsiteX1" fmla="*/ 745425 w 1444742"/>
                  <a:gd name="connsiteY1" fmla="*/ 0 h 2486675"/>
                  <a:gd name="connsiteX2" fmla="*/ 616792 w 1444742"/>
                  <a:gd name="connsiteY2" fmla="*/ 37125 h 2486675"/>
                  <a:gd name="connsiteX3" fmla="*/ 113164 w 1444742"/>
                  <a:gd name="connsiteY3" fmla="*/ 269257 h 2486675"/>
                  <a:gd name="connsiteX4" fmla="*/ 0 w 1444742"/>
                  <a:gd name="connsiteY4" fmla="*/ 343901 h 2486675"/>
                  <a:gd name="connsiteX5" fmla="*/ 1444742 w 1444742"/>
                  <a:gd name="connsiteY5" fmla="*/ 2486675 h 24866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444742" h="2486675">
                    <a:moveTo>
                      <a:pt x="1444742" y="2486675"/>
                    </a:moveTo>
                    <a:lnTo>
                      <a:pt x="745425" y="0"/>
                    </a:lnTo>
                    <a:lnTo>
                      <a:pt x="616792" y="37125"/>
                    </a:lnTo>
                    <a:cubicBezTo>
                      <a:pt x="438075" y="98625"/>
                      <a:pt x="269819" y="176780"/>
                      <a:pt x="113164" y="269257"/>
                    </a:cubicBezTo>
                    <a:lnTo>
                      <a:pt x="0" y="343901"/>
                    </a:lnTo>
                    <a:lnTo>
                      <a:pt x="1444742" y="2486675"/>
                    </a:lnTo>
                    <a:close/>
                  </a:path>
                </a:pathLst>
              </a:custGeom>
              <a:solidFill>
                <a:srgbClr val="CCEC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 sz="2000">
                  <a:solidFill>
                    <a:prstClr val="white"/>
                  </a:solidFill>
                </a:endParaRPr>
              </a:p>
            </p:txBody>
          </p:sp>
          <p:sp>
            <p:nvSpPr>
              <p:cNvPr id="19" name="Freeform: Shape 18">
                <a:extLst>
                  <a:ext uri="{FF2B5EF4-FFF2-40B4-BE49-F238E27FC236}">
                    <a16:creationId xmlns="" xmlns:a16="http://schemas.microsoft.com/office/drawing/2014/main" id="{FDDEF1D6-77A1-4AB4-B06D-EAD421AF3861}"/>
                  </a:ext>
                </a:extLst>
              </p:cNvPr>
              <p:cNvSpPr/>
              <p:nvPr/>
            </p:nvSpPr>
            <p:spPr>
              <a:xfrm rot="9660636" flipH="1">
                <a:off x="6983629" y="3285787"/>
                <a:ext cx="1477945" cy="2400929"/>
              </a:xfrm>
              <a:custGeom>
                <a:avLst/>
                <a:gdLst>
                  <a:gd name="connsiteX0" fmla="*/ 0 w 1477945"/>
                  <a:gd name="connsiteY0" fmla="*/ 2400929 h 2400929"/>
                  <a:gd name="connsiteX1" fmla="*/ 1477945 w 1477945"/>
                  <a:gd name="connsiteY1" fmla="*/ 317722 h 2400929"/>
                  <a:gd name="connsiteX2" fmla="*/ 1396291 w 1477945"/>
                  <a:gd name="connsiteY2" fmla="*/ 262184 h 2400929"/>
                  <a:gd name="connsiteX3" fmla="*/ 924609 w 1477945"/>
                  <a:gd name="connsiteY3" fmla="*/ 32022 h 2400929"/>
                  <a:gd name="connsiteX4" fmla="*/ 824871 w 1477945"/>
                  <a:gd name="connsiteY4" fmla="*/ 0 h 2400929"/>
                  <a:gd name="connsiteX5" fmla="*/ 0 w 1477945"/>
                  <a:gd name="connsiteY5" fmla="*/ 2400929 h 24009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477945" h="2400929">
                    <a:moveTo>
                      <a:pt x="0" y="2400929"/>
                    </a:moveTo>
                    <a:lnTo>
                      <a:pt x="1477945" y="317722"/>
                    </a:lnTo>
                    <a:lnTo>
                      <a:pt x="1396291" y="262184"/>
                    </a:lnTo>
                    <a:cubicBezTo>
                      <a:pt x="1246778" y="170639"/>
                      <a:pt x="1088774" y="93539"/>
                      <a:pt x="924609" y="32022"/>
                    </a:cubicBezTo>
                    <a:lnTo>
                      <a:pt x="824871" y="0"/>
                    </a:lnTo>
                    <a:lnTo>
                      <a:pt x="0" y="2400929"/>
                    </a:ln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 sz="2000">
                  <a:solidFill>
                    <a:prstClr val="white"/>
                  </a:solidFill>
                </a:endParaRPr>
              </a:p>
            </p:txBody>
          </p:sp>
          <p:sp>
            <p:nvSpPr>
              <p:cNvPr id="20" name="Freeform: Shape 19">
                <a:extLst>
                  <a:ext uri="{FF2B5EF4-FFF2-40B4-BE49-F238E27FC236}">
                    <a16:creationId xmlns="" xmlns:a16="http://schemas.microsoft.com/office/drawing/2014/main" id="{0013B165-7937-4CD8-836C-AB50DCB35050}"/>
                  </a:ext>
                </a:extLst>
              </p:cNvPr>
              <p:cNvSpPr/>
              <p:nvPr/>
            </p:nvSpPr>
            <p:spPr>
              <a:xfrm rot="9660636" flipH="1">
                <a:off x="6985004" y="3415620"/>
                <a:ext cx="825017" cy="2526965"/>
              </a:xfrm>
              <a:custGeom>
                <a:avLst/>
                <a:gdLst>
                  <a:gd name="connsiteX0" fmla="*/ 0 w 825017"/>
                  <a:gd name="connsiteY0" fmla="*/ 2526965 h 2526965"/>
                  <a:gd name="connsiteX1" fmla="*/ 825017 w 825017"/>
                  <a:gd name="connsiteY1" fmla="*/ 125613 h 2526965"/>
                  <a:gd name="connsiteX2" fmla="*/ 717720 w 825017"/>
                  <a:gd name="connsiteY2" fmla="*/ 91165 h 2526965"/>
                  <a:gd name="connsiteX3" fmla="*/ 195845 w 825017"/>
                  <a:gd name="connsiteY3" fmla="*/ 3806 h 2526965"/>
                  <a:gd name="connsiteX4" fmla="*/ 0 w 825017"/>
                  <a:gd name="connsiteY4" fmla="*/ 0 h 2526965"/>
                  <a:gd name="connsiteX5" fmla="*/ 0 w 825017"/>
                  <a:gd name="connsiteY5" fmla="*/ 2526965 h 25269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825017" h="2526965">
                    <a:moveTo>
                      <a:pt x="0" y="2526965"/>
                    </a:moveTo>
                    <a:lnTo>
                      <a:pt x="825017" y="125613"/>
                    </a:lnTo>
                    <a:lnTo>
                      <a:pt x="717720" y="91165"/>
                    </a:lnTo>
                    <a:cubicBezTo>
                      <a:pt x="547978" y="45514"/>
                      <a:pt x="373242" y="16015"/>
                      <a:pt x="195845" y="3806"/>
                    </a:cubicBezTo>
                    <a:lnTo>
                      <a:pt x="0" y="0"/>
                    </a:lnTo>
                    <a:lnTo>
                      <a:pt x="0" y="2526965"/>
                    </a:lnTo>
                    <a:close/>
                  </a:path>
                </a:pathLst>
              </a:custGeom>
              <a:solidFill>
                <a:srgbClr val="FFCC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 sz="2000">
                  <a:solidFill>
                    <a:prstClr val="white"/>
                  </a:solidFill>
                </a:endParaRPr>
              </a:p>
            </p:txBody>
          </p:sp>
          <p:sp>
            <p:nvSpPr>
              <p:cNvPr id="21" name="Freeform: Shape 20">
                <a:extLst>
                  <a:ext uri="{FF2B5EF4-FFF2-40B4-BE49-F238E27FC236}">
                    <a16:creationId xmlns="" xmlns:a16="http://schemas.microsoft.com/office/drawing/2014/main" id="{AFA18D65-B1D0-441C-92E7-00F5AFEE1824}"/>
                  </a:ext>
                </a:extLst>
              </p:cNvPr>
              <p:cNvSpPr/>
              <p:nvPr/>
            </p:nvSpPr>
            <p:spPr>
              <a:xfrm rot="9660636" flipH="1">
                <a:off x="6330372" y="3740892"/>
                <a:ext cx="663548" cy="2458205"/>
              </a:xfrm>
              <a:custGeom>
                <a:avLst/>
                <a:gdLst>
                  <a:gd name="connsiteX0" fmla="*/ 663548 w 663548"/>
                  <a:gd name="connsiteY0" fmla="*/ 2458205 h 2458205"/>
                  <a:gd name="connsiteX1" fmla="*/ 663548 w 663548"/>
                  <a:gd name="connsiteY1" fmla="*/ 510 h 2458205"/>
                  <a:gd name="connsiteX2" fmla="*/ 637310 w 663548"/>
                  <a:gd name="connsiteY2" fmla="*/ 0 h 2458205"/>
                  <a:gd name="connsiteX3" fmla="*/ 96726 w 663548"/>
                  <a:gd name="connsiteY3" fmla="*/ 70807 h 2458205"/>
                  <a:gd name="connsiteX4" fmla="*/ 0 w 663548"/>
                  <a:gd name="connsiteY4" fmla="*/ 98723 h 2458205"/>
                  <a:gd name="connsiteX5" fmla="*/ 663548 w 663548"/>
                  <a:gd name="connsiteY5" fmla="*/ 2458205 h 24582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663548" h="2458205">
                    <a:moveTo>
                      <a:pt x="663548" y="2458205"/>
                    </a:moveTo>
                    <a:lnTo>
                      <a:pt x="663548" y="510"/>
                    </a:lnTo>
                    <a:lnTo>
                      <a:pt x="637310" y="0"/>
                    </a:lnTo>
                    <a:cubicBezTo>
                      <a:pt x="457834" y="5364"/>
                      <a:pt x="276861" y="28587"/>
                      <a:pt x="96726" y="70807"/>
                    </a:cubicBezTo>
                    <a:lnTo>
                      <a:pt x="0" y="98723"/>
                    </a:lnTo>
                    <a:lnTo>
                      <a:pt x="663548" y="2458205"/>
                    </a:lnTo>
                    <a:close/>
                  </a:path>
                </a:pathLst>
              </a:cu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 sz="2000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23" name="TextBox 22">
              <a:extLst>
                <a:ext uri="{FF2B5EF4-FFF2-40B4-BE49-F238E27FC236}">
                  <a16:creationId xmlns="" xmlns:a16="http://schemas.microsoft.com/office/drawing/2014/main" id="{2B85E65F-4A00-4254-B27D-5B63C628D159}"/>
                </a:ext>
              </a:extLst>
            </p:cNvPr>
            <p:cNvSpPr txBox="1"/>
            <p:nvPr/>
          </p:nvSpPr>
          <p:spPr>
            <a:xfrm rot="17860564">
              <a:off x="6577718" y="1400968"/>
              <a:ext cx="1697755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P. M Quang</a:t>
              </a:r>
            </a:p>
          </p:txBody>
        </p:sp>
        <p:sp>
          <p:nvSpPr>
            <p:cNvPr id="24" name="TextBox 23">
              <a:extLst>
                <a:ext uri="{FF2B5EF4-FFF2-40B4-BE49-F238E27FC236}">
                  <a16:creationId xmlns="" xmlns:a16="http://schemas.microsoft.com/office/drawing/2014/main" id="{528A9CBF-980E-4F4C-AE7F-5D72A9505CDF}"/>
                </a:ext>
              </a:extLst>
            </p:cNvPr>
            <p:cNvSpPr txBox="1"/>
            <p:nvPr/>
          </p:nvSpPr>
          <p:spPr>
            <a:xfrm rot="19258250">
              <a:off x="7532093" y="1451929"/>
              <a:ext cx="1786395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err="1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Trí</a:t>
              </a:r>
              <a:endParaRPr lang="en-US" sz="2000" b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5" name="TextBox 24">
              <a:extLst>
                <a:ext uri="{FF2B5EF4-FFF2-40B4-BE49-F238E27FC236}">
                  <a16:creationId xmlns="" xmlns:a16="http://schemas.microsoft.com/office/drawing/2014/main" id="{57D5FDE2-A5B6-4713-8297-0F0E203F3329}"/>
                </a:ext>
              </a:extLst>
            </p:cNvPr>
            <p:cNvSpPr txBox="1"/>
            <p:nvPr/>
          </p:nvSpPr>
          <p:spPr>
            <a:xfrm rot="20322671">
              <a:off x="7299286" y="2479348"/>
              <a:ext cx="1968189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err="1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T.Minh</a:t>
              </a:r>
              <a:r>
                <a:rPr lang="en-US" sz="2000" b="1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Quang</a:t>
              </a:r>
            </a:p>
          </p:txBody>
        </p:sp>
        <p:sp>
          <p:nvSpPr>
            <p:cNvPr id="26" name="TextBox 25">
              <a:extLst>
                <a:ext uri="{FF2B5EF4-FFF2-40B4-BE49-F238E27FC236}">
                  <a16:creationId xmlns="" xmlns:a16="http://schemas.microsoft.com/office/drawing/2014/main" id="{B9941F58-68D8-41CA-839F-E4E3FF70F0AF}"/>
                </a:ext>
              </a:extLst>
            </p:cNvPr>
            <p:cNvSpPr txBox="1"/>
            <p:nvPr/>
          </p:nvSpPr>
          <p:spPr>
            <a:xfrm>
              <a:off x="7971662" y="3071243"/>
              <a:ext cx="1286322" cy="4090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err="1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Yến</a:t>
              </a:r>
              <a:r>
                <a:rPr lang="en-US" sz="2000" b="1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b="1" err="1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Nhi</a:t>
              </a:r>
              <a:endParaRPr lang="en-US" sz="2000" b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7" name="TextBox 26">
              <a:extLst>
                <a:ext uri="{FF2B5EF4-FFF2-40B4-BE49-F238E27FC236}">
                  <a16:creationId xmlns="" xmlns:a16="http://schemas.microsoft.com/office/drawing/2014/main" id="{00F88D67-1FBD-4751-99B8-235EB1074E8F}"/>
                </a:ext>
              </a:extLst>
            </p:cNvPr>
            <p:cNvSpPr txBox="1"/>
            <p:nvPr/>
          </p:nvSpPr>
          <p:spPr>
            <a:xfrm rot="849293">
              <a:off x="7785172" y="3672550"/>
              <a:ext cx="138897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Minh Anh</a:t>
              </a:r>
            </a:p>
          </p:txBody>
        </p:sp>
        <p:sp>
          <p:nvSpPr>
            <p:cNvPr id="28" name="TextBox 27">
              <a:extLst>
                <a:ext uri="{FF2B5EF4-FFF2-40B4-BE49-F238E27FC236}">
                  <a16:creationId xmlns="" xmlns:a16="http://schemas.microsoft.com/office/drawing/2014/main" id="{5DD9D05D-5124-4CDD-AE6D-C2F29B0C22F5}"/>
                </a:ext>
              </a:extLst>
            </p:cNvPr>
            <p:cNvSpPr txBox="1"/>
            <p:nvPr/>
          </p:nvSpPr>
          <p:spPr>
            <a:xfrm rot="2077277">
              <a:off x="7608624" y="4196785"/>
              <a:ext cx="136125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err="1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Hoài</a:t>
              </a:r>
              <a:r>
                <a:rPr lang="en-US" sz="2000" b="1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Anh</a:t>
              </a:r>
            </a:p>
          </p:txBody>
        </p:sp>
        <p:sp>
          <p:nvSpPr>
            <p:cNvPr id="29" name="TextBox 28">
              <a:extLst>
                <a:ext uri="{FF2B5EF4-FFF2-40B4-BE49-F238E27FC236}">
                  <a16:creationId xmlns="" xmlns:a16="http://schemas.microsoft.com/office/drawing/2014/main" id="{06D6A4E4-9AEE-45C9-8850-9E87773D9A1D}"/>
                </a:ext>
              </a:extLst>
            </p:cNvPr>
            <p:cNvSpPr txBox="1"/>
            <p:nvPr/>
          </p:nvSpPr>
          <p:spPr>
            <a:xfrm rot="2923172">
              <a:off x="7374923" y="4684771"/>
              <a:ext cx="1242047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An </a:t>
              </a:r>
              <a:r>
                <a:rPr lang="en-US" sz="2000" b="1" err="1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Huy</a:t>
              </a:r>
              <a:endParaRPr lang="en-US" sz="2000" b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0" name="TextBox 29">
              <a:extLst>
                <a:ext uri="{FF2B5EF4-FFF2-40B4-BE49-F238E27FC236}">
                  <a16:creationId xmlns="" xmlns:a16="http://schemas.microsoft.com/office/drawing/2014/main" id="{7BEBF2C2-BC6A-4E4B-BA42-08E0016198E1}"/>
                </a:ext>
              </a:extLst>
            </p:cNvPr>
            <p:cNvSpPr txBox="1"/>
            <p:nvPr/>
          </p:nvSpPr>
          <p:spPr>
            <a:xfrm rot="3969391">
              <a:off x="6873699" y="4973341"/>
              <a:ext cx="1270121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Tú Anh</a:t>
              </a:r>
            </a:p>
          </p:txBody>
        </p:sp>
        <p:sp>
          <p:nvSpPr>
            <p:cNvPr id="31" name="TextBox 30">
              <a:extLst>
                <a:ext uri="{FF2B5EF4-FFF2-40B4-BE49-F238E27FC236}">
                  <a16:creationId xmlns="" xmlns:a16="http://schemas.microsoft.com/office/drawing/2014/main" id="{5AF2F07E-251E-4CC5-AE41-8483E2FBEB79}"/>
                </a:ext>
              </a:extLst>
            </p:cNvPr>
            <p:cNvSpPr txBox="1"/>
            <p:nvPr/>
          </p:nvSpPr>
          <p:spPr>
            <a:xfrm rot="4964213">
              <a:off x="6243245" y="5313759"/>
              <a:ext cx="1417772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err="1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Tiến</a:t>
              </a:r>
              <a:r>
                <a:rPr lang="en-US" sz="2000" b="1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b="1" err="1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Đạt</a:t>
              </a:r>
              <a:endParaRPr lang="en-US" sz="2000" b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2" name="TextBox 31">
              <a:extLst>
                <a:ext uri="{FF2B5EF4-FFF2-40B4-BE49-F238E27FC236}">
                  <a16:creationId xmlns="" xmlns:a16="http://schemas.microsoft.com/office/drawing/2014/main" id="{89CBC31D-8F27-460D-80A5-B621EA671ADF}"/>
                </a:ext>
              </a:extLst>
            </p:cNvPr>
            <p:cNvSpPr txBox="1"/>
            <p:nvPr/>
          </p:nvSpPr>
          <p:spPr>
            <a:xfrm rot="5705045">
              <a:off x="5716085" y="5283798"/>
              <a:ext cx="117458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err="1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Ngân</a:t>
              </a:r>
              <a:r>
                <a:rPr lang="en-US" sz="2000" b="1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b="1" err="1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Hà</a:t>
              </a:r>
              <a:endParaRPr lang="en-US" sz="2000" b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3" name="TextBox 32">
              <a:extLst>
                <a:ext uri="{FF2B5EF4-FFF2-40B4-BE49-F238E27FC236}">
                  <a16:creationId xmlns="" xmlns:a16="http://schemas.microsoft.com/office/drawing/2014/main" id="{211CDC84-2ED3-47D9-828B-0AB7BC07CD81}"/>
                </a:ext>
              </a:extLst>
            </p:cNvPr>
            <p:cNvSpPr txBox="1"/>
            <p:nvPr/>
          </p:nvSpPr>
          <p:spPr>
            <a:xfrm rot="7178507">
              <a:off x="4988624" y="5029800"/>
              <a:ext cx="1440856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err="1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Tiến</a:t>
              </a:r>
              <a:r>
                <a:rPr lang="en-US" sz="2000" b="1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b="1" err="1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Hải</a:t>
              </a:r>
              <a:endParaRPr lang="en-US" sz="2000" b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4" name="TextBox 33">
              <a:extLst>
                <a:ext uri="{FF2B5EF4-FFF2-40B4-BE49-F238E27FC236}">
                  <a16:creationId xmlns="" xmlns:a16="http://schemas.microsoft.com/office/drawing/2014/main" id="{B10C9707-7A3B-4419-8806-0BBA52EC27B7}"/>
                </a:ext>
              </a:extLst>
            </p:cNvPr>
            <p:cNvSpPr txBox="1"/>
            <p:nvPr/>
          </p:nvSpPr>
          <p:spPr>
            <a:xfrm rot="18885906" flipV="1">
              <a:off x="4435230" y="4665006"/>
              <a:ext cx="1444986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Minh Anh</a:t>
              </a:r>
            </a:p>
          </p:txBody>
        </p:sp>
        <p:sp>
          <p:nvSpPr>
            <p:cNvPr id="35" name="TextBox 34">
              <a:extLst>
                <a:ext uri="{FF2B5EF4-FFF2-40B4-BE49-F238E27FC236}">
                  <a16:creationId xmlns="" xmlns:a16="http://schemas.microsoft.com/office/drawing/2014/main" id="{D502364B-AF65-4878-99EB-C1735E3B6105}"/>
                </a:ext>
              </a:extLst>
            </p:cNvPr>
            <p:cNvSpPr txBox="1"/>
            <p:nvPr/>
          </p:nvSpPr>
          <p:spPr>
            <a:xfrm rot="20356357" flipV="1">
              <a:off x="4011323" y="4099510"/>
              <a:ext cx="1553377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Anh </a:t>
              </a:r>
              <a:r>
                <a:rPr lang="en-US" sz="2000" b="1" err="1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Quân</a:t>
              </a:r>
              <a:endParaRPr lang="en-US" sz="2000" b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6" name="TextBox 35">
              <a:extLst>
                <a:ext uri="{FF2B5EF4-FFF2-40B4-BE49-F238E27FC236}">
                  <a16:creationId xmlns="" xmlns:a16="http://schemas.microsoft.com/office/drawing/2014/main" id="{CA648395-A439-4B40-BB93-9BA6C379C6C2}"/>
                </a:ext>
              </a:extLst>
            </p:cNvPr>
            <p:cNvSpPr txBox="1"/>
            <p:nvPr/>
          </p:nvSpPr>
          <p:spPr>
            <a:xfrm flipV="1">
              <a:off x="3837380" y="3504710"/>
              <a:ext cx="1476629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sz="2000" b="1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</a:t>
              </a:r>
              <a:r>
                <a:rPr lang="en-US" sz="2000" b="1" err="1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ức</a:t>
              </a:r>
              <a:r>
                <a:rPr lang="en-US" sz="2000" b="1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b="1" err="1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Mạnh</a:t>
              </a:r>
              <a:endParaRPr lang="en-US" sz="2000" b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7" name="TextBox 36">
              <a:extLst>
                <a:ext uri="{FF2B5EF4-FFF2-40B4-BE49-F238E27FC236}">
                  <a16:creationId xmlns="" xmlns:a16="http://schemas.microsoft.com/office/drawing/2014/main" id="{EC02B99D-F692-4854-9053-7753A58B46F7}"/>
                </a:ext>
              </a:extLst>
            </p:cNvPr>
            <p:cNvSpPr txBox="1"/>
            <p:nvPr/>
          </p:nvSpPr>
          <p:spPr>
            <a:xfrm rot="507161" flipV="1">
              <a:off x="3796610" y="2965482"/>
              <a:ext cx="1771422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Quang </a:t>
              </a:r>
              <a:r>
                <a:rPr lang="en-US" sz="2000" b="1" err="1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Khánh</a:t>
              </a:r>
              <a:endParaRPr lang="en-US" sz="2000" b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8" name="TextBox 37">
              <a:extLst>
                <a:ext uri="{FF2B5EF4-FFF2-40B4-BE49-F238E27FC236}">
                  <a16:creationId xmlns="" xmlns:a16="http://schemas.microsoft.com/office/drawing/2014/main" id="{900275BE-8DF2-4660-B572-1299A694E318}"/>
                </a:ext>
              </a:extLst>
            </p:cNvPr>
            <p:cNvSpPr txBox="1"/>
            <p:nvPr/>
          </p:nvSpPr>
          <p:spPr>
            <a:xfrm rot="1761007" flipV="1">
              <a:off x="4000969" y="2276572"/>
              <a:ext cx="130512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err="1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Hoài</a:t>
              </a:r>
              <a:r>
                <a:rPr lang="en-US" sz="2000" b="1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An</a:t>
              </a:r>
            </a:p>
          </p:txBody>
        </p:sp>
        <p:sp>
          <p:nvSpPr>
            <p:cNvPr id="39" name="TextBox 38">
              <a:extLst>
                <a:ext uri="{FF2B5EF4-FFF2-40B4-BE49-F238E27FC236}">
                  <a16:creationId xmlns="" xmlns:a16="http://schemas.microsoft.com/office/drawing/2014/main" id="{49BAFC0F-911B-4364-B5B5-C051CE43F3C3}"/>
                </a:ext>
              </a:extLst>
            </p:cNvPr>
            <p:cNvSpPr txBox="1"/>
            <p:nvPr/>
          </p:nvSpPr>
          <p:spPr>
            <a:xfrm rot="2819436" flipV="1">
              <a:off x="4296310" y="1896334"/>
              <a:ext cx="1428005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Minh </a:t>
              </a:r>
              <a:r>
                <a:rPr lang="en-US" sz="2000" b="1" err="1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Ngọc</a:t>
              </a:r>
              <a:endParaRPr lang="en-US" sz="2000" b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0" name="TextBox 39">
              <a:extLst>
                <a:ext uri="{FF2B5EF4-FFF2-40B4-BE49-F238E27FC236}">
                  <a16:creationId xmlns="" xmlns:a16="http://schemas.microsoft.com/office/drawing/2014/main" id="{EDE1610C-750D-4110-8343-9DC3BF11E37E}"/>
                </a:ext>
              </a:extLst>
            </p:cNvPr>
            <p:cNvSpPr txBox="1"/>
            <p:nvPr/>
          </p:nvSpPr>
          <p:spPr>
            <a:xfrm rot="4054564" flipV="1">
              <a:off x="4826494" y="1406539"/>
              <a:ext cx="136314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err="1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Bảo</a:t>
              </a:r>
              <a:r>
                <a:rPr lang="en-US" sz="2000" b="1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b="1" err="1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Ngọc</a:t>
              </a:r>
              <a:endParaRPr lang="en-US" sz="2000" b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1" name="TextBox 40">
              <a:extLst>
                <a:ext uri="{FF2B5EF4-FFF2-40B4-BE49-F238E27FC236}">
                  <a16:creationId xmlns="" xmlns:a16="http://schemas.microsoft.com/office/drawing/2014/main" id="{11FDC5D4-4689-41BD-9B88-CEE1C2202155}"/>
                </a:ext>
              </a:extLst>
            </p:cNvPr>
            <p:cNvSpPr txBox="1"/>
            <p:nvPr/>
          </p:nvSpPr>
          <p:spPr>
            <a:xfrm rot="4739646" flipV="1">
              <a:off x="5410681" y="1210416"/>
              <a:ext cx="140727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Gia </a:t>
              </a:r>
              <a:r>
                <a:rPr lang="en-US" sz="2000" b="1" err="1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Bảo</a:t>
              </a:r>
              <a:endParaRPr lang="en-US" sz="2000" b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2" name="TextBox 41">
              <a:extLst>
                <a:ext uri="{FF2B5EF4-FFF2-40B4-BE49-F238E27FC236}">
                  <a16:creationId xmlns="" xmlns:a16="http://schemas.microsoft.com/office/drawing/2014/main" id="{1181C1F4-CFF8-4961-ADCB-EF6011CD80EB}"/>
                </a:ext>
              </a:extLst>
            </p:cNvPr>
            <p:cNvSpPr txBox="1"/>
            <p:nvPr/>
          </p:nvSpPr>
          <p:spPr>
            <a:xfrm rot="5771910" flipV="1">
              <a:off x="5979292" y="1203279"/>
              <a:ext cx="142467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Thu </a:t>
              </a:r>
              <a:r>
                <a:rPr lang="en-US" b="1" err="1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Giang</a:t>
              </a:r>
              <a:endParaRPr lang="en-US" sz="2000" b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48" name="Circle: Hollow 47">
            <a:extLst>
              <a:ext uri="{FF2B5EF4-FFF2-40B4-BE49-F238E27FC236}">
                <a16:creationId xmlns="" xmlns:a16="http://schemas.microsoft.com/office/drawing/2014/main" id="{E3D54819-135B-4400-85C7-559DC274E5D1}"/>
              </a:ext>
            </a:extLst>
          </p:cNvPr>
          <p:cNvSpPr/>
          <p:nvPr/>
        </p:nvSpPr>
        <p:spPr>
          <a:xfrm>
            <a:off x="3254495" y="143505"/>
            <a:ext cx="6519222" cy="6519222"/>
          </a:xfrm>
          <a:prstGeom prst="donut">
            <a:avLst>
              <a:gd name="adj" fmla="val 8303"/>
            </a:avLst>
          </a:prstGeom>
          <a:gradFill>
            <a:gsLst>
              <a:gs pos="23000">
                <a:srgbClr val="CAAA4A"/>
              </a:gs>
              <a:gs pos="3000">
                <a:schemeClr val="accent4">
                  <a:lumMod val="40000"/>
                  <a:lumOff val="60000"/>
                </a:schemeClr>
              </a:gs>
              <a:gs pos="100000">
                <a:schemeClr val="accent4">
                  <a:lumMod val="60000"/>
                </a:schemeClr>
              </a:gs>
            </a:gsLst>
            <a:path path="circle">
              <a:fillToRect l="50000" t="50000" r="50000" b="50000"/>
            </a:path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p:sp>
        <p:nvSpPr>
          <p:cNvPr id="52" name="Oval 51">
            <a:extLst>
              <a:ext uri="{FF2B5EF4-FFF2-40B4-BE49-F238E27FC236}">
                <a16:creationId xmlns="" xmlns:a16="http://schemas.microsoft.com/office/drawing/2014/main" id="{4BFA545F-BDFB-4F21-B9C4-52A5C51CA17C}"/>
              </a:ext>
            </a:extLst>
          </p:cNvPr>
          <p:cNvSpPr/>
          <p:nvPr/>
        </p:nvSpPr>
        <p:spPr>
          <a:xfrm>
            <a:off x="9094126" y="2043354"/>
            <a:ext cx="219518" cy="219518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28600">
              <a:schemeClr val="bg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53" name="Oval 52">
            <a:extLst>
              <a:ext uri="{FF2B5EF4-FFF2-40B4-BE49-F238E27FC236}">
                <a16:creationId xmlns="" xmlns:a16="http://schemas.microsoft.com/office/drawing/2014/main" id="{18BD2B7B-9CDD-4F99-93AF-0BA245AE20E8}"/>
              </a:ext>
            </a:extLst>
          </p:cNvPr>
          <p:cNvSpPr/>
          <p:nvPr/>
        </p:nvSpPr>
        <p:spPr>
          <a:xfrm>
            <a:off x="9369080" y="3000902"/>
            <a:ext cx="219518" cy="219518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28600">
              <a:schemeClr val="bg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54" name="Oval 53">
            <a:extLst>
              <a:ext uri="{FF2B5EF4-FFF2-40B4-BE49-F238E27FC236}">
                <a16:creationId xmlns="" xmlns:a16="http://schemas.microsoft.com/office/drawing/2014/main" id="{FCE301AF-B04E-4B2A-92B8-114C97E6EBCA}"/>
              </a:ext>
            </a:extLst>
          </p:cNvPr>
          <p:cNvSpPr/>
          <p:nvPr/>
        </p:nvSpPr>
        <p:spPr>
          <a:xfrm>
            <a:off x="9283008" y="4004147"/>
            <a:ext cx="219518" cy="219518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28600">
              <a:schemeClr val="bg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55" name="Oval 54">
            <a:extLst>
              <a:ext uri="{FF2B5EF4-FFF2-40B4-BE49-F238E27FC236}">
                <a16:creationId xmlns="" xmlns:a16="http://schemas.microsoft.com/office/drawing/2014/main" id="{C5CA9D70-3982-4A89-A3CA-1A7735208336}"/>
              </a:ext>
            </a:extLst>
          </p:cNvPr>
          <p:cNvSpPr/>
          <p:nvPr/>
        </p:nvSpPr>
        <p:spPr>
          <a:xfrm>
            <a:off x="8951222" y="4777678"/>
            <a:ext cx="219518" cy="219518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28600">
              <a:schemeClr val="bg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56" name="Oval 55">
            <a:extLst>
              <a:ext uri="{FF2B5EF4-FFF2-40B4-BE49-F238E27FC236}">
                <a16:creationId xmlns="" xmlns:a16="http://schemas.microsoft.com/office/drawing/2014/main" id="{39B5CD56-4E24-4684-93D5-7A564DD14FE2}"/>
              </a:ext>
            </a:extLst>
          </p:cNvPr>
          <p:cNvSpPr/>
          <p:nvPr/>
        </p:nvSpPr>
        <p:spPr>
          <a:xfrm>
            <a:off x="8530900" y="5397203"/>
            <a:ext cx="219518" cy="219518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28600">
              <a:schemeClr val="bg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57" name="Oval 56">
            <a:extLst>
              <a:ext uri="{FF2B5EF4-FFF2-40B4-BE49-F238E27FC236}">
                <a16:creationId xmlns="" xmlns:a16="http://schemas.microsoft.com/office/drawing/2014/main" id="{BAF5C720-9577-4A59-A89B-458DDB75E108}"/>
              </a:ext>
            </a:extLst>
          </p:cNvPr>
          <p:cNvSpPr/>
          <p:nvPr/>
        </p:nvSpPr>
        <p:spPr>
          <a:xfrm>
            <a:off x="7843103" y="5889817"/>
            <a:ext cx="219518" cy="219518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28600">
              <a:schemeClr val="bg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58" name="Oval 57">
            <a:extLst>
              <a:ext uri="{FF2B5EF4-FFF2-40B4-BE49-F238E27FC236}">
                <a16:creationId xmlns="" xmlns:a16="http://schemas.microsoft.com/office/drawing/2014/main" id="{40CEB867-3034-4153-85B6-C493B327A050}"/>
              </a:ext>
            </a:extLst>
          </p:cNvPr>
          <p:cNvSpPr/>
          <p:nvPr/>
        </p:nvSpPr>
        <p:spPr>
          <a:xfrm>
            <a:off x="7005935" y="6164465"/>
            <a:ext cx="219518" cy="219518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28600">
              <a:schemeClr val="bg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59" name="Oval 58">
            <a:extLst>
              <a:ext uri="{FF2B5EF4-FFF2-40B4-BE49-F238E27FC236}">
                <a16:creationId xmlns="" xmlns:a16="http://schemas.microsoft.com/office/drawing/2014/main" id="{DF6ECFE7-E208-4854-9D92-049103C28E18}"/>
              </a:ext>
            </a:extLst>
          </p:cNvPr>
          <p:cNvSpPr/>
          <p:nvPr/>
        </p:nvSpPr>
        <p:spPr>
          <a:xfrm>
            <a:off x="6133106" y="6236755"/>
            <a:ext cx="219518" cy="219518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28600">
              <a:schemeClr val="bg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60" name="Oval 59">
            <a:extLst>
              <a:ext uri="{FF2B5EF4-FFF2-40B4-BE49-F238E27FC236}">
                <a16:creationId xmlns="" xmlns:a16="http://schemas.microsoft.com/office/drawing/2014/main" id="{5C631C5B-944B-4197-979C-234FEF1C33F0}"/>
              </a:ext>
            </a:extLst>
          </p:cNvPr>
          <p:cNvSpPr/>
          <p:nvPr/>
        </p:nvSpPr>
        <p:spPr>
          <a:xfrm>
            <a:off x="5104204" y="5973460"/>
            <a:ext cx="219518" cy="219518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28600">
              <a:schemeClr val="bg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61" name="Oval 60">
            <a:extLst>
              <a:ext uri="{FF2B5EF4-FFF2-40B4-BE49-F238E27FC236}">
                <a16:creationId xmlns="" xmlns:a16="http://schemas.microsoft.com/office/drawing/2014/main" id="{0081475A-370A-4CFA-889D-2813E0F43537}"/>
              </a:ext>
            </a:extLst>
          </p:cNvPr>
          <p:cNvSpPr/>
          <p:nvPr/>
        </p:nvSpPr>
        <p:spPr>
          <a:xfrm>
            <a:off x="4252663" y="5401879"/>
            <a:ext cx="219518" cy="219518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28600">
              <a:schemeClr val="bg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62" name="Oval 61">
            <a:extLst>
              <a:ext uri="{FF2B5EF4-FFF2-40B4-BE49-F238E27FC236}">
                <a16:creationId xmlns="" xmlns:a16="http://schemas.microsoft.com/office/drawing/2014/main" id="{17EA30E2-A428-4FB3-A9A7-38230E70AD2A}"/>
              </a:ext>
            </a:extLst>
          </p:cNvPr>
          <p:cNvSpPr/>
          <p:nvPr/>
        </p:nvSpPr>
        <p:spPr>
          <a:xfrm>
            <a:off x="3499825" y="2669023"/>
            <a:ext cx="219518" cy="219518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28600">
              <a:schemeClr val="bg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63" name="Oval 62">
            <a:extLst>
              <a:ext uri="{FF2B5EF4-FFF2-40B4-BE49-F238E27FC236}">
                <a16:creationId xmlns="" xmlns:a16="http://schemas.microsoft.com/office/drawing/2014/main" id="{ABB266B3-B9F1-47D3-8A9F-E8B1EE3A7091}"/>
              </a:ext>
            </a:extLst>
          </p:cNvPr>
          <p:cNvSpPr/>
          <p:nvPr/>
        </p:nvSpPr>
        <p:spPr>
          <a:xfrm>
            <a:off x="3763220" y="1906354"/>
            <a:ext cx="219518" cy="219518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28600">
              <a:schemeClr val="bg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64" name="Oval 63">
            <a:extLst>
              <a:ext uri="{FF2B5EF4-FFF2-40B4-BE49-F238E27FC236}">
                <a16:creationId xmlns="" xmlns:a16="http://schemas.microsoft.com/office/drawing/2014/main" id="{F7BBB5D7-BB9A-4E3B-AC60-0614BD6522F7}"/>
              </a:ext>
            </a:extLst>
          </p:cNvPr>
          <p:cNvSpPr/>
          <p:nvPr/>
        </p:nvSpPr>
        <p:spPr>
          <a:xfrm>
            <a:off x="4219655" y="1245285"/>
            <a:ext cx="219518" cy="219518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28600">
              <a:schemeClr val="bg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65" name="Oval 64">
            <a:extLst>
              <a:ext uri="{FF2B5EF4-FFF2-40B4-BE49-F238E27FC236}">
                <a16:creationId xmlns="" xmlns:a16="http://schemas.microsoft.com/office/drawing/2014/main" id="{50E80B4C-10A7-456B-8002-3E53F01556ED}"/>
              </a:ext>
            </a:extLst>
          </p:cNvPr>
          <p:cNvSpPr/>
          <p:nvPr/>
        </p:nvSpPr>
        <p:spPr>
          <a:xfrm>
            <a:off x="4960570" y="645176"/>
            <a:ext cx="219518" cy="219518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28600">
              <a:schemeClr val="bg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66" name="Oval 65">
            <a:extLst>
              <a:ext uri="{FF2B5EF4-FFF2-40B4-BE49-F238E27FC236}">
                <a16:creationId xmlns="" xmlns:a16="http://schemas.microsoft.com/office/drawing/2014/main" id="{82BA3D3E-54DB-4866-B06C-F2E510C4729F}"/>
              </a:ext>
            </a:extLst>
          </p:cNvPr>
          <p:cNvSpPr/>
          <p:nvPr/>
        </p:nvSpPr>
        <p:spPr>
          <a:xfrm>
            <a:off x="5874205" y="319387"/>
            <a:ext cx="219518" cy="219518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28600">
              <a:schemeClr val="bg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67" name="Oval 66">
            <a:extLst>
              <a:ext uri="{FF2B5EF4-FFF2-40B4-BE49-F238E27FC236}">
                <a16:creationId xmlns="" xmlns:a16="http://schemas.microsoft.com/office/drawing/2014/main" id="{89611AB5-830C-4D07-92A2-7DD13EB3B1F7}"/>
              </a:ext>
            </a:extLst>
          </p:cNvPr>
          <p:cNvSpPr/>
          <p:nvPr/>
        </p:nvSpPr>
        <p:spPr>
          <a:xfrm>
            <a:off x="6787980" y="319348"/>
            <a:ext cx="219518" cy="219518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28600">
              <a:schemeClr val="bg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68" name="Oval 67">
            <a:extLst>
              <a:ext uri="{FF2B5EF4-FFF2-40B4-BE49-F238E27FC236}">
                <a16:creationId xmlns="" xmlns:a16="http://schemas.microsoft.com/office/drawing/2014/main" id="{74C118DD-652B-4BB1-B6FF-F2EB8FD94DCF}"/>
              </a:ext>
            </a:extLst>
          </p:cNvPr>
          <p:cNvSpPr/>
          <p:nvPr/>
        </p:nvSpPr>
        <p:spPr>
          <a:xfrm>
            <a:off x="7752144" y="603078"/>
            <a:ext cx="219518" cy="219518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28600">
              <a:schemeClr val="bg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69" name="Oval 68">
            <a:extLst>
              <a:ext uri="{FF2B5EF4-FFF2-40B4-BE49-F238E27FC236}">
                <a16:creationId xmlns="" xmlns:a16="http://schemas.microsoft.com/office/drawing/2014/main" id="{49917499-75F4-4FFB-8BCF-C6AC78C62AF4}"/>
              </a:ext>
            </a:extLst>
          </p:cNvPr>
          <p:cNvSpPr/>
          <p:nvPr/>
        </p:nvSpPr>
        <p:spPr>
          <a:xfrm>
            <a:off x="8569856" y="1220398"/>
            <a:ext cx="219518" cy="219518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28600">
              <a:schemeClr val="bg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70" name="Oval 69">
            <a:extLst>
              <a:ext uri="{FF2B5EF4-FFF2-40B4-BE49-F238E27FC236}">
                <a16:creationId xmlns="" xmlns:a16="http://schemas.microsoft.com/office/drawing/2014/main" id="{1F986433-E308-421C-A6C2-9A895BC1815F}"/>
              </a:ext>
            </a:extLst>
          </p:cNvPr>
          <p:cNvSpPr/>
          <p:nvPr/>
        </p:nvSpPr>
        <p:spPr>
          <a:xfrm>
            <a:off x="3459185" y="3634223"/>
            <a:ext cx="219518" cy="219518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28600">
              <a:schemeClr val="bg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71" name="Oval 70">
            <a:extLst>
              <a:ext uri="{FF2B5EF4-FFF2-40B4-BE49-F238E27FC236}">
                <a16:creationId xmlns="" xmlns:a16="http://schemas.microsoft.com/office/drawing/2014/main" id="{E0E8CDA8-3A3C-443E-9C1C-4B9175D30A5D}"/>
              </a:ext>
            </a:extLst>
          </p:cNvPr>
          <p:cNvSpPr/>
          <p:nvPr/>
        </p:nvSpPr>
        <p:spPr>
          <a:xfrm>
            <a:off x="3733505" y="4599423"/>
            <a:ext cx="219518" cy="219518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28600">
              <a:schemeClr val="bg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74" name="Group 73">
            <a:extLst>
              <a:ext uri="{FF2B5EF4-FFF2-40B4-BE49-F238E27FC236}">
                <a16:creationId xmlns="" xmlns:a16="http://schemas.microsoft.com/office/drawing/2014/main" id="{19D32D2D-BAEC-459D-83B7-0A98F4251484}"/>
              </a:ext>
            </a:extLst>
          </p:cNvPr>
          <p:cNvGrpSpPr/>
          <p:nvPr/>
        </p:nvGrpSpPr>
        <p:grpSpPr>
          <a:xfrm rot="16200000">
            <a:off x="9469407" y="3023812"/>
            <a:ext cx="228899" cy="1134960"/>
            <a:chOff x="6521988" y="5453670"/>
            <a:chExt cx="228899" cy="1134960"/>
          </a:xfrm>
        </p:grpSpPr>
        <p:sp>
          <p:nvSpPr>
            <p:cNvPr id="72" name="Freeform: Shape 71">
              <a:extLst>
                <a:ext uri="{FF2B5EF4-FFF2-40B4-BE49-F238E27FC236}">
                  <a16:creationId xmlns="" xmlns:a16="http://schemas.microsoft.com/office/drawing/2014/main" id="{5BC35CF0-3B86-4C94-8E61-721CBD70B69F}"/>
                </a:ext>
              </a:extLst>
            </p:cNvPr>
            <p:cNvSpPr/>
            <p:nvPr/>
          </p:nvSpPr>
          <p:spPr>
            <a:xfrm rot="10800000">
              <a:off x="6549294" y="5453670"/>
              <a:ext cx="185738" cy="973539"/>
            </a:xfrm>
            <a:custGeom>
              <a:avLst/>
              <a:gdLst>
                <a:gd name="connsiteX0" fmla="*/ 4619 w 396241"/>
                <a:gd name="connsiteY0" fmla="*/ 1128315 h 1538217"/>
                <a:gd name="connsiteX1" fmla="*/ 396241 w 396241"/>
                <a:gd name="connsiteY1" fmla="*/ 1128315 h 1538217"/>
                <a:gd name="connsiteX2" fmla="*/ 200430 w 396241"/>
                <a:gd name="connsiteY2" fmla="*/ 1538217 h 1538217"/>
                <a:gd name="connsiteX3" fmla="*/ 0 w 396241"/>
                <a:gd name="connsiteY3" fmla="*/ 0 h 1538217"/>
                <a:gd name="connsiteX4" fmla="*/ 391623 w 396241"/>
                <a:gd name="connsiteY4" fmla="*/ 0 h 1538217"/>
                <a:gd name="connsiteX5" fmla="*/ 391623 w 396241"/>
                <a:gd name="connsiteY5" fmla="*/ 1128314 h 1538217"/>
                <a:gd name="connsiteX6" fmla="*/ 0 w 396241"/>
                <a:gd name="connsiteY6" fmla="*/ 1128314 h 15382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96241" h="1538217">
                  <a:moveTo>
                    <a:pt x="4619" y="1128315"/>
                  </a:moveTo>
                  <a:lnTo>
                    <a:pt x="396241" y="1128315"/>
                  </a:lnTo>
                  <a:lnTo>
                    <a:pt x="200430" y="1538217"/>
                  </a:lnTo>
                  <a:close/>
                  <a:moveTo>
                    <a:pt x="0" y="0"/>
                  </a:moveTo>
                  <a:lnTo>
                    <a:pt x="391623" y="0"/>
                  </a:lnTo>
                  <a:lnTo>
                    <a:pt x="391623" y="1128314"/>
                  </a:lnTo>
                  <a:lnTo>
                    <a:pt x="0" y="1128314"/>
                  </a:lnTo>
                  <a:close/>
                </a:path>
              </a:pathLst>
            </a:custGeom>
            <a:gradFill flip="none" rotWithShape="1">
              <a:gsLst>
                <a:gs pos="51000">
                  <a:srgbClr val="CAAA4A"/>
                </a:gs>
                <a:gs pos="3000">
                  <a:schemeClr val="accent4">
                    <a:lumMod val="40000"/>
                    <a:lumOff val="60000"/>
                  </a:schemeClr>
                </a:gs>
                <a:gs pos="100000">
                  <a:schemeClr val="accent4">
                    <a:lumMod val="60000"/>
                  </a:schemeClr>
                </a:gs>
              </a:gsLst>
              <a:lin ang="10800000" scaled="1"/>
              <a:tileRect/>
            </a:gradFill>
            <a:ln>
              <a:noFill/>
            </a:ln>
            <a:scene3d>
              <a:camera prst="orthographicFront"/>
              <a:lightRig rig="threePt" dir="t"/>
            </a:scene3d>
            <a:sp3d>
              <a:bevelT w="114300" prst="hardEdg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73" name="Oval 72">
              <a:extLst>
                <a:ext uri="{FF2B5EF4-FFF2-40B4-BE49-F238E27FC236}">
                  <a16:creationId xmlns="" xmlns:a16="http://schemas.microsoft.com/office/drawing/2014/main" id="{ECB12DDA-216B-44EB-A8EB-BFA13149FD38}"/>
                </a:ext>
              </a:extLst>
            </p:cNvPr>
            <p:cNvSpPr/>
            <p:nvPr/>
          </p:nvSpPr>
          <p:spPr>
            <a:xfrm>
              <a:off x="6521988" y="6359731"/>
              <a:ext cx="228899" cy="228899"/>
            </a:xfrm>
            <a:prstGeom prst="ellipse">
              <a:avLst/>
            </a:prstGeom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  <p:sp>
        <p:nvSpPr>
          <p:cNvPr id="75" name="Oval 74">
            <a:extLst>
              <a:ext uri="{FF2B5EF4-FFF2-40B4-BE49-F238E27FC236}">
                <a16:creationId xmlns="" xmlns:a16="http://schemas.microsoft.com/office/drawing/2014/main" id="{8638D8FD-C3D0-42AF-90B6-5C163F00FA27}"/>
              </a:ext>
            </a:extLst>
          </p:cNvPr>
          <p:cNvSpPr/>
          <p:nvPr/>
        </p:nvSpPr>
        <p:spPr>
          <a:xfrm>
            <a:off x="6346938" y="3215241"/>
            <a:ext cx="405302" cy="405302"/>
          </a:xfrm>
          <a:prstGeom prst="ellipse">
            <a:avLst/>
          </a:prstGeom>
          <a:gradFill flip="none" rotWithShape="1">
            <a:gsLst>
              <a:gs pos="51000">
                <a:srgbClr val="CAAA4A"/>
              </a:gs>
              <a:gs pos="3000">
                <a:schemeClr val="accent4">
                  <a:lumMod val="40000"/>
                  <a:lumOff val="60000"/>
                </a:schemeClr>
              </a:gs>
              <a:gs pos="100000">
                <a:schemeClr val="accent4">
                  <a:lumMod val="6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 prstMaterial="dkEdge">
            <a:bevelT w="228600" h="38100" prst="angle"/>
            <a:bevelB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pic>
        <p:nvPicPr>
          <p:cNvPr id="77" name="vongquay">
            <a:hlinkClick r:id="" action="ppaction://media"/>
            <a:extLst>
              <a:ext uri="{FF2B5EF4-FFF2-40B4-BE49-F238E27FC236}">
                <a16:creationId xmlns="" xmlns:a16="http://schemas.microsoft.com/office/drawing/2014/main" id="{BCF3165B-A032-4179-8B55-24C9B1CE489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9701452" y="-693733"/>
            <a:ext cx="609600" cy="609600"/>
          </a:xfrm>
          <a:prstGeom prst="rect">
            <a:avLst/>
          </a:prstGeom>
        </p:spPr>
      </p:pic>
      <p:sp>
        <p:nvSpPr>
          <p:cNvPr id="44" name="Google Shape;1865;p38">
            <a:extLst>
              <a:ext uri="{FF2B5EF4-FFF2-40B4-BE49-F238E27FC236}">
                <a16:creationId xmlns="" xmlns:a16="http://schemas.microsoft.com/office/drawing/2014/main" id="{A5D1591E-EF10-67EC-F87B-DF65CD3E880C}"/>
              </a:ext>
            </a:extLst>
          </p:cNvPr>
          <p:cNvSpPr/>
          <p:nvPr/>
        </p:nvSpPr>
        <p:spPr>
          <a:xfrm>
            <a:off x="108477" y="163751"/>
            <a:ext cx="4344984" cy="848841"/>
          </a:xfrm>
          <a:custGeom>
            <a:avLst/>
            <a:gdLst/>
            <a:ahLst/>
            <a:cxnLst/>
            <a:rect l="l" t="t" r="r" b="b"/>
            <a:pathLst>
              <a:path w="287314" h="27807" extrusionOk="0">
                <a:moveTo>
                  <a:pt x="23535" y="0"/>
                </a:moveTo>
                <a:cubicBezTo>
                  <a:pt x="23401" y="0"/>
                  <a:pt x="23265" y="10"/>
                  <a:pt x="23128" y="29"/>
                </a:cubicBezTo>
                <a:lnTo>
                  <a:pt x="3046" y="3157"/>
                </a:lnTo>
                <a:cubicBezTo>
                  <a:pt x="1" y="3609"/>
                  <a:pt x="783" y="8424"/>
                  <a:pt x="3746" y="8424"/>
                </a:cubicBezTo>
                <a:lnTo>
                  <a:pt x="6132" y="8424"/>
                </a:lnTo>
                <a:cubicBezTo>
                  <a:pt x="4239" y="9740"/>
                  <a:pt x="4445" y="12991"/>
                  <a:pt x="7120" y="13238"/>
                </a:cubicBezTo>
                <a:cubicBezTo>
                  <a:pt x="6955" y="14473"/>
                  <a:pt x="7614" y="15666"/>
                  <a:pt x="8725" y="16160"/>
                </a:cubicBezTo>
                <a:cubicBezTo>
                  <a:pt x="8272" y="16859"/>
                  <a:pt x="8108" y="17682"/>
                  <a:pt x="8272" y="18505"/>
                </a:cubicBezTo>
                <a:cubicBezTo>
                  <a:pt x="6544" y="19822"/>
                  <a:pt x="7120" y="23196"/>
                  <a:pt x="9877" y="23361"/>
                </a:cubicBezTo>
                <a:lnTo>
                  <a:pt x="13251" y="23484"/>
                </a:lnTo>
                <a:cubicBezTo>
                  <a:pt x="12075" y="25066"/>
                  <a:pt x="12698" y="27807"/>
                  <a:pt x="15159" y="27807"/>
                </a:cubicBezTo>
                <a:cubicBezTo>
                  <a:pt x="15195" y="27807"/>
                  <a:pt x="15231" y="27806"/>
                  <a:pt x="15268" y="27805"/>
                </a:cubicBezTo>
                <a:cubicBezTo>
                  <a:pt x="19959" y="27641"/>
                  <a:pt x="24609" y="27476"/>
                  <a:pt x="29300" y="27229"/>
                </a:cubicBezTo>
                <a:cubicBezTo>
                  <a:pt x="33536" y="27129"/>
                  <a:pt x="116178" y="27075"/>
                  <a:pt x="182278" y="27075"/>
                </a:cubicBezTo>
                <a:cubicBezTo>
                  <a:pt x="225334" y="27075"/>
                  <a:pt x="261371" y="27098"/>
                  <a:pt x="264147" y="27147"/>
                </a:cubicBezTo>
                <a:cubicBezTo>
                  <a:pt x="264215" y="27153"/>
                  <a:pt x="264283" y="27156"/>
                  <a:pt x="264351" y="27156"/>
                </a:cubicBezTo>
                <a:cubicBezTo>
                  <a:pt x="265216" y="27156"/>
                  <a:pt x="265990" y="26673"/>
                  <a:pt x="266410" y="25871"/>
                </a:cubicBezTo>
                <a:cubicBezTo>
                  <a:pt x="272212" y="25501"/>
                  <a:pt x="278015" y="25089"/>
                  <a:pt x="283776" y="24596"/>
                </a:cubicBezTo>
                <a:cubicBezTo>
                  <a:pt x="287178" y="24268"/>
                  <a:pt x="287314" y="19205"/>
                  <a:pt x="283818" y="19205"/>
                </a:cubicBezTo>
                <a:cubicBezTo>
                  <a:pt x="283804" y="19205"/>
                  <a:pt x="283790" y="19205"/>
                  <a:pt x="283776" y="19205"/>
                </a:cubicBezTo>
                <a:cubicBezTo>
                  <a:pt x="281718" y="19205"/>
                  <a:pt x="279661" y="19223"/>
                  <a:pt x="277591" y="19223"/>
                </a:cubicBezTo>
                <a:cubicBezTo>
                  <a:pt x="276556" y="19223"/>
                  <a:pt x="275518" y="19219"/>
                  <a:pt x="274476" y="19205"/>
                </a:cubicBezTo>
                <a:cubicBezTo>
                  <a:pt x="275011" y="18382"/>
                  <a:pt x="275093" y="17312"/>
                  <a:pt x="274681" y="16407"/>
                </a:cubicBezTo>
                <a:cubicBezTo>
                  <a:pt x="277603" y="15872"/>
                  <a:pt x="280401" y="14802"/>
                  <a:pt x="282912" y="13197"/>
                </a:cubicBezTo>
                <a:cubicBezTo>
                  <a:pt x="284640" y="12045"/>
                  <a:pt x="284475" y="9082"/>
                  <a:pt x="282665" y="8383"/>
                </a:cubicBezTo>
                <a:cubicBezTo>
                  <a:pt x="283076" y="6654"/>
                  <a:pt x="281924" y="5008"/>
                  <a:pt x="280196" y="4761"/>
                </a:cubicBezTo>
                <a:cubicBezTo>
                  <a:pt x="267998" y="3194"/>
                  <a:pt x="70938" y="2905"/>
                  <a:pt x="32366" y="2905"/>
                </a:cubicBezTo>
                <a:cubicBezTo>
                  <a:pt x="29427" y="2905"/>
                  <a:pt x="27408" y="2907"/>
                  <a:pt x="26461" y="2910"/>
                </a:cubicBezTo>
                <a:cubicBezTo>
                  <a:pt x="26461" y="1280"/>
                  <a:pt x="25100" y="0"/>
                  <a:pt x="23535" y="0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endParaRPr b="1">
              <a:solidFill>
                <a:prstClr val="black"/>
              </a:solidFill>
            </a:endParaRPr>
          </a:p>
        </p:txBody>
      </p:sp>
      <p:sp>
        <p:nvSpPr>
          <p:cNvPr id="45" name="Google Shape;1866;p38">
            <a:extLst>
              <a:ext uri="{FF2B5EF4-FFF2-40B4-BE49-F238E27FC236}">
                <a16:creationId xmlns="" xmlns:a16="http://schemas.microsoft.com/office/drawing/2014/main" id="{E0C6892D-2E15-F5AD-53AD-B0B96AABA720}"/>
              </a:ext>
            </a:extLst>
          </p:cNvPr>
          <p:cNvSpPr txBox="1">
            <a:spLocks/>
          </p:cNvSpPr>
          <p:nvPr/>
        </p:nvSpPr>
        <p:spPr>
          <a:xfrm>
            <a:off x="290308" y="223856"/>
            <a:ext cx="4212705" cy="72642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spcBef>
                <a:spcPts val="0"/>
              </a:spcBef>
            </a:pPr>
            <a:r>
              <a:rPr lang="en-US" sz="4500" b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KHỞI ĐỘNG</a:t>
            </a:r>
          </a:p>
        </p:txBody>
      </p:sp>
      <p:grpSp>
        <p:nvGrpSpPr>
          <p:cNvPr id="46" name="Google Shape;4957;p76">
            <a:extLst>
              <a:ext uri="{FF2B5EF4-FFF2-40B4-BE49-F238E27FC236}">
                <a16:creationId xmlns="" xmlns:a16="http://schemas.microsoft.com/office/drawing/2014/main" id="{B7BCB402-3CE2-9D1F-733E-BB46FC3010B9}"/>
              </a:ext>
            </a:extLst>
          </p:cNvPr>
          <p:cNvGrpSpPr/>
          <p:nvPr/>
        </p:nvGrpSpPr>
        <p:grpSpPr>
          <a:xfrm>
            <a:off x="10857186" y="596217"/>
            <a:ext cx="542709" cy="479201"/>
            <a:chOff x="4680027" y="2211234"/>
            <a:chExt cx="272883" cy="240938"/>
          </a:xfrm>
        </p:grpSpPr>
        <p:sp>
          <p:nvSpPr>
            <p:cNvPr id="47" name="Google Shape;4958;p76">
              <a:extLst>
                <a:ext uri="{FF2B5EF4-FFF2-40B4-BE49-F238E27FC236}">
                  <a16:creationId xmlns="" xmlns:a16="http://schemas.microsoft.com/office/drawing/2014/main" id="{DD9A5AC6-089D-51DA-BDA0-07BEC8EBCEA1}"/>
                </a:ext>
              </a:extLst>
            </p:cNvPr>
            <p:cNvSpPr/>
            <p:nvPr/>
          </p:nvSpPr>
          <p:spPr>
            <a:xfrm>
              <a:off x="4680305" y="2211790"/>
              <a:ext cx="272605" cy="240382"/>
            </a:xfrm>
            <a:custGeom>
              <a:avLst/>
              <a:gdLst/>
              <a:ahLst/>
              <a:cxnLst/>
              <a:rect l="l" t="t" r="r" b="b"/>
              <a:pathLst>
                <a:path w="6861" h="6050" extrusionOk="0">
                  <a:moveTo>
                    <a:pt x="3701" y="1"/>
                  </a:moveTo>
                  <a:cubicBezTo>
                    <a:pt x="3653" y="1"/>
                    <a:pt x="3606" y="18"/>
                    <a:pt x="3563" y="30"/>
                  </a:cubicBezTo>
                  <a:cubicBezTo>
                    <a:pt x="3423" y="93"/>
                    <a:pt x="3304" y="226"/>
                    <a:pt x="3199" y="338"/>
                  </a:cubicBezTo>
                  <a:cubicBezTo>
                    <a:pt x="3045" y="520"/>
                    <a:pt x="2905" y="716"/>
                    <a:pt x="2772" y="905"/>
                  </a:cubicBezTo>
                  <a:cubicBezTo>
                    <a:pt x="2604" y="1150"/>
                    <a:pt x="2408" y="1402"/>
                    <a:pt x="2107" y="1507"/>
                  </a:cubicBezTo>
                  <a:cubicBezTo>
                    <a:pt x="1958" y="1558"/>
                    <a:pt x="1806" y="1571"/>
                    <a:pt x="1653" y="1571"/>
                  </a:cubicBezTo>
                  <a:cubicBezTo>
                    <a:pt x="1489" y="1571"/>
                    <a:pt x="1325" y="1556"/>
                    <a:pt x="1162" y="1556"/>
                  </a:cubicBezTo>
                  <a:cubicBezTo>
                    <a:pt x="819" y="1563"/>
                    <a:pt x="385" y="1605"/>
                    <a:pt x="175" y="1892"/>
                  </a:cubicBezTo>
                  <a:cubicBezTo>
                    <a:pt x="168" y="1913"/>
                    <a:pt x="154" y="1920"/>
                    <a:pt x="147" y="1941"/>
                  </a:cubicBezTo>
                  <a:cubicBezTo>
                    <a:pt x="0" y="2242"/>
                    <a:pt x="427" y="2683"/>
                    <a:pt x="630" y="2886"/>
                  </a:cubicBezTo>
                  <a:cubicBezTo>
                    <a:pt x="819" y="3075"/>
                    <a:pt x="1337" y="3362"/>
                    <a:pt x="1407" y="3663"/>
                  </a:cubicBezTo>
                  <a:cubicBezTo>
                    <a:pt x="1414" y="3705"/>
                    <a:pt x="1414" y="3747"/>
                    <a:pt x="1407" y="3796"/>
                  </a:cubicBezTo>
                  <a:cubicBezTo>
                    <a:pt x="1337" y="4041"/>
                    <a:pt x="1218" y="4272"/>
                    <a:pt x="1141" y="4517"/>
                  </a:cubicBezTo>
                  <a:cubicBezTo>
                    <a:pt x="1085" y="4671"/>
                    <a:pt x="1001" y="4923"/>
                    <a:pt x="980" y="5161"/>
                  </a:cubicBezTo>
                  <a:cubicBezTo>
                    <a:pt x="973" y="5336"/>
                    <a:pt x="987" y="5483"/>
                    <a:pt x="1106" y="5581"/>
                  </a:cubicBezTo>
                  <a:cubicBezTo>
                    <a:pt x="1195" y="5656"/>
                    <a:pt x="1335" y="5682"/>
                    <a:pt x="1477" y="5682"/>
                  </a:cubicBezTo>
                  <a:cubicBezTo>
                    <a:pt x="1615" y="5682"/>
                    <a:pt x="1755" y="5658"/>
                    <a:pt x="1855" y="5630"/>
                  </a:cubicBezTo>
                  <a:cubicBezTo>
                    <a:pt x="2030" y="5581"/>
                    <a:pt x="2198" y="5511"/>
                    <a:pt x="2366" y="5434"/>
                  </a:cubicBezTo>
                  <a:cubicBezTo>
                    <a:pt x="2578" y="5332"/>
                    <a:pt x="2817" y="5182"/>
                    <a:pt x="3070" y="5182"/>
                  </a:cubicBezTo>
                  <a:cubicBezTo>
                    <a:pt x="3076" y="5182"/>
                    <a:pt x="3082" y="5182"/>
                    <a:pt x="3087" y="5182"/>
                  </a:cubicBezTo>
                  <a:cubicBezTo>
                    <a:pt x="3388" y="5196"/>
                    <a:pt x="3591" y="5420"/>
                    <a:pt x="3808" y="5588"/>
                  </a:cubicBezTo>
                  <a:cubicBezTo>
                    <a:pt x="3948" y="5700"/>
                    <a:pt x="4095" y="5819"/>
                    <a:pt x="4263" y="5896"/>
                  </a:cubicBezTo>
                  <a:cubicBezTo>
                    <a:pt x="4395" y="5967"/>
                    <a:pt x="4619" y="6049"/>
                    <a:pt x="4809" y="6049"/>
                  </a:cubicBezTo>
                  <a:cubicBezTo>
                    <a:pt x="4882" y="6049"/>
                    <a:pt x="4949" y="6037"/>
                    <a:pt x="5005" y="6008"/>
                  </a:cubicBezTo>
                  <a:cubicBezTo>
                    <a:pt x="5306" y="5854"/>
                    <a:pt x="5222" y="5231"/>
                    <a:pt x="5201" y="4965"/>
                  </a:cubicBezTo>
                  <a:cubicBezTo>
                    <a:pt x="5173" y="4713"/>
                    <a:pt x="5103" y="4461"/>
                    <a:pt x="5096" y="4195"/>
                  </a:cubicBezTo>
                  <a:cubicBezTo>
                    <a:pt x="5075" y="3838"/>
                    <a:pt x="5782" y="3649"/>
                    <a:pt x="6055" y="3474"/>
                  </a:cubicBezTo>
                  <a:cubicBezTo>
                    <a:pt x="6300" y="3306"/>
                    <a:pt x="6861" y="2956"/>
                    <a:pt x="6700" y="2613"/>
                  </a:cubicBezTo>
                  <a:cubicBezTo>
                    <a:pt x="6594" y="2382"/>
                    <a:pt x="6363" y="2235"/>
                    <a:pt x="6104" y="2151"/>
                  </a:cubicBezTo>
                  <a:cubicBezTo>
                    <a:pt x="5929" y="2088"/>
                    <a:pt x="5754" y="2053"/>
                    <a:pt x="5600" y="2025"/>
                  </a:cubicBezTo>
                  <a:cubicBezTo>
                    <a:pt x="5425" y="1997"/>
                    <a:pt x="5229" y="2011"/>
                    <a:pt x="5054" y="1976"/>
                  </a:cubicBezTo>
                  <a:cubicBezTo>
                    <a:pt x="5033" y="1962"/>
                    <a:pt x="4998" y="1955"/>
                    <a:pt x="4970" y="1948"/>
                  </a:cubicBezTo>
                  <a:cubicBezTo>
                    <a:pt x="4725" y="1878"/>
                    <a:pt x="4543" y="1647"/>
                    <a:pt x="4452" y="1430"/>
                  </a:cubicBezTo>
                  <a:cubicBezTo>
                    <a:pt x="4305" y="1066"/>
                    <a:pt x="4319" y="618"/>
                    <a:pt x="4123" y="268"/>
                  </a:cubicBezTo>
                  <a:cubicBezTo>
                    <a:pt x="4039" y="128"/>
                    <a:pt x="3892" y="16"/>
                    <a:pt x="3724" y="2"/>
                  </a:cubicBezTo>
                  <a:cubicBezTo>
                    <a:pt x="3717" y="1"/>
                    <a:pt x="3709" y="1"/>
                    <a:pt x="3701" y="1"/>
                  </a:cubicBezTo>
                  <a:close/>
                </a:path>
              </a:pathLst>
            </a:custGeom>
            <a:solidFill>
              <a:srgbClr val="FFBB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49" name="Google Shape;4959;p76">
              <a:extLst>
                <a:ext uri="{FF2B5EF4-FFF2-40B4-BE49-F238E27FC236}">
                  <a16:creationId xmlns="" xmlns:a16="http://schemas.microsoft.com/office/drawing/2014/main" id="{1F9DD258-49F7-BFC4-6E97-128E0B8C9B31}"/>
                </a:ext>
              </a:extLst>
            </p:cNvPr>
            <p:cNvSpPr/>
            <p:nvPr/>
          </p:nvSpPr>
          <p:spPr>
            <a:xfrm>
              <a:off x="4718963" y="2296418"/>
              <a:ext cx="233945" cy="155751"/>
            </a:xfrm>
            <a:custGeom>
              <a:avLst/>
              <a:gdLst/>
              <a:ahLst/>
              <a:cxnLst/>
              <a:rect l="l" t="t" r="r" b="b"/>
              <a:pathLst>
                <a:path w="5888" h="3920" extrusionOk="0">
                  <a:moveTo>
                    <a:pt x="5138" y="0"/>
                  </a:moveTo>
                  <a:lnTo>
                    <a:pt x="5138" y="0"/>
                  </a:lnTo>
                  <a:cubicBezTo>
                    <a:pt x="5215" y="70"/>
                    <a:pt x="5285" y="147"/>
                    <a:pt x="5327" y="245"/>
                  </a:cubicBezTo>
                  <a:cubicBezTo>
                    <a:pt x="5474" y="581"/>
                    <a:pt x="4942" y="910"/>
                    <a:pt x="4704" y="1057"/>
                  </a:cubicBezTo>
                  <a:cubicBezTo>
                    <a:pt x="4452" y="1218"/>
                    <a:pt x="3780" y="1400"/>
                    <a:pt x="3794" y="1736"/>
                  </a:cubicBezTo>
                  <a:cubicBezTo>
                    <a:pt x="3808" y="1967"/>
                    <a:pt x="3864" y="2212"/>
                    <a:pt x="3892" y="2450"/>
                  </a:cubicBezTo>
                  <a:cubicBezTo>
                    <a:pt x="3920" y="2695"/>
                    <a:pt x="3997" y="3283"/>
                    <a:pt x="3710" y="3423"/>
                  </a:cubicBezTo>
                  <a:cubicBezTo>
                    <a:pt x="3658" y="3449"/>
                    <a:pt x="3596" y="3460"/>
                    <a:pt x="3529" y="3460"/>
                  </a:cubicBezTo>
                  <a:cubicBezTo>
                    <a:pt x="3346" y="3460"/>
                    <a:pt x="3132" y="3380"/>
                    <a:pt x="3003" y="3318"/>
                  </a:cubicBezTo>
                  <a:cubicBezTo>
                    <a:pt x="2842" y="3241"/>
                    <a:pt x="2702" y="3136"/>
                    <a:pt x="2562" y="3031"/>
                  </a:cubicBezTo>
                  <a:cubicBezTo>
                    <a:pt x="2359" y="2877"/>
                    <a:pt x="2163" y="2660"/>
                    <a:pt x="1883" y="2653"/>
                  </a:cubicBezTo>
                  <a:cubicBezTo>
                    <a:pt x="1877" y="2653"/>
                    <a:pt x="1871" y="2653"/>
                    <a:pt x="1865" y="2653"/>
                  </a:cubicBezTo>
                  <a:cubicBezTo>
                    <a:pt x="1626" y="2653"/>
                    <a:pt x="1388" y="2788"/>
                    <a:pt x="1190" y="2877"/>
                  </a:cubicBezTo>
                  <a:cubicBezTo>
                    <a:pt x="1043" y="2947"/>
                    <a:pt x="882" y="3017"/>
                    <a:pt x="707" y="3066"/>
                  </a:cubicBezTo>
                  <a:cubicBezTo>
                    <a:pt x="616" y="3091"/>
                    <a:pt x="485" y="3112"/>
                    <a:pt x="355" y="3112"/>
                  </a:cubicBezTo>
                  <a:cubicBezTo>
                    <a:pt x="224" y="3112"/>
                    <a:pt x="95" y="3091"/>
                    <a:pt x="7" y="3031"/>
                  </a:cubicBezTo>
                  <a:lnTo>
                    <a:pt x="7" y="3031"/>
                  </a:lnTo>
                  <a:cubicBezTo>
                    <a:pt x="0" y="3206"/>
                    <a:pt x="14" y="3353"/>
                    <a:pt x="133" y="3451"/>
                  </a:cubicBezTo>
                  <a:cubicBezTo>
                    <a:pt x="222" y="3526"/>
                    <a:pt x="362" y="3552"/>
                    <a:pt x="504" y="3552"/>
                  </a:cubicBezTo>
                  <a:cubicBezTo>
                    <a:pt x="642" y="3552"/>
                    <a:pt x="782" y="3528"/>
                    <a:pt x="882" y="3500"/>
                  </a:cubicBezTo>
                  <a:cubicBezTo>
                    <a:pt x="1057" y="3451"/>
                    <a:pt x="1225" y="3381"/>
                    <a:pt x="1393" y="3304"/>
                  </a:cubicBezTo>
                  <a:cubicBezTo>
                    <a:pt x="1605" y="3202"/>
                    <a:pt x="1844" y="3052"/>
                    <a:pt x="2097" y="3052"/>
                  </a:cubicBezTo>
                  <a:cubicBezTo>
                    <a:pt x="2103" y="3052"/>
                    <a:pt x="2109" y="3052"/>
                    <a:pt x="2114" y="3052"/>
                  </a:cubicBezTo>
                  <a:cubicBezTo>
                    <a:pt x="2415" y="3066"/>
                    <a:pt x="2618" y="3290"/>
                    <a:pt x="2835" y="3458"/>
                  </a:cubicBezTo>
                  <a:cubicBezTo>
                    <a:pt x="2975" y="3570"/>
                    <a:pt x="3122" y="3689"/>
                    <a:pt x="3290" y="3766"/>
                  </a:cubicBezTo>
                  <a:cubicBezTo>
                    <a:pt x="3422" y="3837"/>
                    <a:pt x="3646" y="3919"/>
                    <a:pt x="3836" y="3919"/>
                  </a:cubicBezTo>
                  <a:cubicBezTo>
                    <a:pt x="3909" y="3919"/>
                    <a:pt x="3976" y="3907"/>
                    <a:pt x="4032" y="3878"/>
                  </a:cubicBezTo>
                  <a:cubicBezTo>
                    <a:pt x="4333" y="3724"/>
                    <a:pt x="4249" y="3101"/>
                    <a:pt x="4228" y="2835"/>
                  </a:cubicBezTo>
                  <a:cubicBezTo>
                    <a:pt x="4200" y="2583"/>
                    <a:pt x="4130" y="2331"/>
                    <a:pt x="4123" y="2065"/>
                  </a:cubicBezTo>
                  <a:cubicBezTo>
                    <a:pt x="4102" y="1708"/>
                    <a:pt x="4809" y="1519"/>
                    <a:pt x="5082" y="1344"/>
                  </a:cubicBezTo>
                  <a:cubicBezTo>
                    <a:pt x="5327" y="1176"/>
                    <a:pt x="5888" y="826"/>
                    <a:pt x="5734" y="462"/>
                  </a:cubicBezTo>
                  <a:cubicBezTo>
                    <a:pt x="5621" y="238"/>
                    <a:pt x="5390" y="91"/>
                    <a:pt x="5138" y="0"/>
                  </a:cubicBezTo>
                  <a:close/>
                </a:path>
              </a:pathLst>
            </a:custGeom>
            <a:solidFill>
              <a:srgbClr val="FA9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50" name="Google Shape;4960;p76">
              <a:extLst>
                <a:ext uri="{FF2B5EF4-FFF2-40B4-BE49-F238E27FC236}">
                  <a16:creationId xmlns="" xmlns:a16="http://schemas.microsoft.com/office/drawing/2014/main" id="{C403E518-FF40-D8C6-E917-F6640BC494D5}"/>
                </a:ext>
              </a:extLst>
            </p:cNvPr>
            <p:cNvSpPr/>
            <p:nvPr/>
          </p:nvSpPr>
          <p:spPr>
            <a:xfrm>
              <a:off x="4712010" y="2231497"/>
              <a:ext cx="106006" cy="64724"/>
            </a:xfrm>
            <a:custGeom>
              <a:avLst/>
              <a:gdLst/>
              <a:ahLst/>
              <a:cxnLst/>
              <a:rect l="l" t="t" r="r" b="b"/>
              <a:pathLst>
                <a:path w="2668" h="1629" extrusionOk="0">
                  <a:moveTo>
                    <a:pt x="2519" y="1"/>
                  </a:moveTo>
                  <a:cubicBezTo>
                    <a:pt x="2476" y="1"/>
                    <a:pt x="2440" y="50"/>
                    <a:pt x="2415" y="87"/>
                  </a:cubicBezTo>
                  <a:cubicBezTo>
                    <a:pt x="2163" y="458"/>
                    <a:pt x="2002" y="1039"/>
                    <a:pt x="1505" y="1179"/>
                  </a:cubicBezTo>
                  <a:cubicBezTo>
                    <a:pt x="1239" y="1253"/>
                    <a:pt x="966" y="1289"/>
                    <a:pt x="690" y="1289"/>
                  </a:cubicBezTo>
                  <a:cubicBezTo>
                    <a:pt x="575" y="1289"/>
                    <a:pt x="459" y="1282"/>
                    <a:pt x="343" y="1270"/>
                  </a:cubicBezTo>
                  <a:cubicBezTo>
                    <a:pt x="301" y="1266"/>
                    <a:pt x="261" y="1259"/>
                    <a:pt x="220" y="1259"/>
                  </a:cubicBezTo>
                  <a:cubicBezTo>
                    <a:pt x="194" y="1259"/>
                    <a:pt x="168" y="1262"/>
                    <a:pt x="140" y="1270"/>
                  </a:cubicBezTo>
                  <a:cubicBezTo>
                    <a:pt x="70" y="1284"/>
                    <a:pt x="0" y="1354"/>
                    <a:pt x="49" y="1417"/>
                  </a:cubicBezTo>
                  <a:cubicBezTo>
                    <a:pt x="98" y="1473"/>
                    <a:pt x="252" y="1508"/>
                    <a:pt x="315" y="1522"/>
                  </a:cubicBezTo>
                  <a:cubicBezTo>
                    <a:pt x="539" y="1599"/>
                    <a:pt x="784" y="1620"/>
                    <a:pt x="1029" y="1627"/>
                  </a:cubicBezTo>
                  <a:cubicBezTo>
                    <a:pt x="1072" y="1628"/>
                    <a:pt x="1115" y="1629"/>
                    <a:pt x="1157" y="1629"/>
                  </a:cubicBezTo>
                  <a:cubicBezTo>
                    <a:pt x="1441" y="1629"/>
                    <a:pt x="1718" y="1604"/>
                    <a:pt x="1974" y="1494"/>
                  </a:cubicBezTo>
                  <a:cubicBezTo>
                    <a:pt x="2527" y="1270"/>
                    <a:pt x="2667" y="689"/>
                    <a:pt x="2639" y="150"/>
                  </a:cubicBezTo>
                  <a:cubicBezTo>
                    <a:pt x="2632" y="129"/>
                    <a:pt x="2632" y="108"/>
                    <a:pt x="2625" y="80"/>
                  </a:cubicBezTo>
                  <a:cubicBezTo>
                    <a:pt x="2625" y="73"/>
                    <a:pt x="2625" y="73"/>
                    <a:pt x="2618" y="59"/>
                  </a:cubicBezTo>
                  <a:cubicBezTo>
                    <a:pt x="2597" y="24"/>
                    <a:pt x="2569" y="3"/>
                    <a:pt x="2534" y="3"/>
                  </a:cubicBezTo>
                  <a:cubicBezTo>
                    <a:pt x="2529" y="2"/>
                    <a:pt x="2524" y="1"/>
                    <a:pt x="251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51" name="Google Shape;4961;p76">
              <a:extLst>
                <a:ext uri="{FF2B5EF4-FFF2-40B4-BE49-F238E27FC236}">
                  <a16:creationId xmlns="" xmlns:a16="http://schemas.microsoft.com/office/drawing/2014/main" id="{FC5D943F-15B2-1368-3DAF-2AB4B56D172D}"/>
                </a:ext>
              </a:extLst>
            </p:cNvPr>
            <p:cNvSpPr/>
            <p:nvPr/>
          </p:nvSpPr>
          <p:spPr>
            <a:xfrm>
              <a:off x="4822146" y="2211234"/>
              <a:ext cx="59559" cy="78273"/>
            </a:xfrm>
            <a:custGeom>
              <a:avLst/>
              <a:gdLst/>
              <a:ahLst/>
              <a:cxnLst/>
              <a:rect l="l" t="t" r="r" b="b"/>
              <a:pathLst>
                <a:path w="1499" h="1970" extrusionOk="0">
                  <a:moveTo>
                    <a:pt x="136" y="0"/>
                  </a:moveTo>
                  <a:cubicBezTo>
                    <a:pt x="86" y="0"/>
                    <a:pt x="41" y="13"/>
                    <a:pt x="0" y="30"/>
                  </a:cubicBezTo>
                  <a:cubicBezTo>
                    <a:pt x="462" y="338"/>
                    <a:pt x="392" y="947"/>
                    <a:pt x="651" y="1402"/>
                  </a:cubicBezTo>
                  <a:cubicBezTo>
                    <a:pt x="833" y="1745"/>
                    <a:pt x="1113" y="1934"/>
                    <a:pt x="1498" y="1969"/>
                  </a:cubicBezTo>
                  <a:cubicBezTo>
                    <a:pt x="1463" y="1962"/>
                    <a:pt x="1435" y="1955"/>
                    <a:pt x="1407" y="1948"/>
                  </a:cubicBezTo>
                  <a:cubicBezTo>
                    <a:pt x="1162" y="1878"/>
                    <a:pt x="980" y="1647"/>
                    <a:pt x="896" y="1430"/>
                  </a:cubicBezTo>
                  <a:cubicBezTo>
                    <a:pt x="742" y="1059"/>
                    <a:pt x="763" y="618"/>
                    <a:pt x="560" y="268"/>
                  </a:cubicBezTo>
                  <a:cubicBezTo>
                    <a:pt x="483" y="128"/>
                    <a:pt x="336" y="9"/>
                    <a:pt x="168" y="2"/>
                  </a:cubicBezTo>
                  <a:cubicBezTo>
                    <a:pt x="157" y="1"/>
                    <a:pt x="146" y="0"/>
                    <a:pt x="136" y="0"/>
                  </a:cubicBezTo>
                  <a:close/>
                </a:path>
              </a:pathLst>
            </a:custGeom>
            <a:solidFill>
              <a:srgbClr val="FA9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76" name="Google Shape;4962;p76">
              <a:extLst>
                <a:ext uri="{FF2B5EF4-FFF2-40B4-BE49-F238E27FC236}">
                  <a16:creationId xmlns="" xmlns:a16="http://schemas.microsoft.com/office/drawing/2014/main" id="{01FC04FE-206D-3835-1A7B-1921996B3D28}"/>
                </a:ext>
              </a:extLst>
            </p:cNvPr>
            <p:cNvSpPr/>
            <p:nvPr/>
          </p:nvSpPr>
          <p:spPr>
            <a:xfrm>
              <a:off x="4680027" y="2288631"/>
              <a:ext cx="56221" cy="68459"/>
            </a:xfrm>
            <a:custGeom>
              <a:avLst/>
              <a:gdLst/>
              <a:ahLst/>
              <a:cxnLst/>
              <a:rect l="l" t="t" r="r" b="b"/>
              <a:pathLst>
                <a:path w="1415" h="1723" extrusionOk="0">
                  <a:moveTo>
                    <a:pt x="147" y="0"/>
                  </a:moveTo>
                  <a:cubicBezTo>
                    <a:pt x="0" y="301"/>
                    <a:pt x="427" y="742"/>
                    <a:pt x="630" y="945"/>
                  </a:cubicBezTo>
                  <a:cubicBezTo>
                    <a:pt x="819" y="1134"/>
                    <a:pt x="1337" y="1421"/>
                    <a:pt x="1407" y="1722"/>
                  </a:cubicBezTo>
                  <a:cubicBezTo>
                    <a:pt x="1414" y="1540"/>
                    <a:pt x="1358" y="1365"/>
                    <a:pt x="1239" y="1211"/>
                  </a:cubicBezTo>
                  <a:cubicBezTo>
                    <a:pt x="1176" y="1127"/>
                    <a:pt x="1085" y="1057"/>
                    <a:pt x="994" y="987"/>
                  </a:cubicBezTo>
                  <a:cubicBezTo>
                    <a:pt x="959" y="959"/>
                    <a:pt x="938" y="945"/>
                    <a:pt x="910" y="917"/>
                  </a:cubicBezTo>
                  <a:cubicBezTo>
                    <a:pt x="707" y="742"/>
                    <a:pt x="525" y="560"/>
                    <a:pt x="357" y="350"/>
                  </a:cubicBezTo>
                  <a:cubicBezTo>
                    <a:pt x="273" y="231"/>
                    <a:pt x="189" y="119"/>
                    <a:pt x="147" y="0"/>
                  </a:cubicBezTo>
                  <a:close/>
                </a:path>
              </a:pathLst>
            </a:custGeom>
            <a:solidFill>
              <a:srgbClr val="FA9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  <p:grpSp>
        <p:nvGrpSpPr>
          <p:cNvPr id="78" name="Google Shape;4957;p76">
            <a:extLst>
              <a:ext uri="{FF2B5EF4-FFF2-40B4-BE49-F238E27FC236}">
                <a16:creationId xmlns="" xmlns:a16="http://schemas.microsoft.com/office/drawing/2014/main" id="{1CF079E9-6677-3A47-DA4B-A769CDD34C41}"/>
              </a:ext>
            </a:extLst>
          </p:cNvPr>
          <p:cNvGrpSpPr/>
          <p:nvPr/>
        </p:nvGrpSpPr>
        <p:grpSpPr>
          <a:xfrm>
            <a:off x="11399891" y="931801"/>
            <a:ext cx="542709" cy="479201"/>
            <a:chOff x="4680027" y="2211234"/>
            <a:chExt cx="272883" cy="240938"/>
          </a:xfrm>
        </p:grpSpPr>
        <p:sp>
          <p:nvSpPr>
            <p:cNvPr id="79" name="Google Shape;4958;p76">
              <a:extLst>
                <a:ext uri="{FF2B5EF4-FFF2-40B4-BE49-F238E27FC236}">
                  <a16:creationId xmlns="" xmlns:a16="http://schemas.microsoft.com/office/drawing/2014/main" id="{EAF6F139-0510-BEC3-DEF8-A7E6B3941D6B}"/>
                </a:ext>
              </a:extLst>
            </p:cNvPr>
            <p:cNvSpPr/>
            <p:nvPr/>
          </p:nvSpPr>
          <p:spPr>
            <a:xfrm>
              <a:off x="4680305" y="2211790"/>
              <a:ext cx="272605" cy="240382"/>
            </a:xfrm>
            <a:custGeom>
              <a:avLst/>
              <a:gdLst/>
              <a:ahLst/>
              <a:cxnLst/>
              <a:rect l="l" t="t" r="r" b="b"/>
              <a:pathLst>
                <a:path w="6861" h="6050" extrusionOk="0">
                  <a:moveTo>
                    <a:pt x="3701" y="1"/>
                  </a:moveTo>
                  <a:cubicBezTo>
                    <a:pt x="3653" y="1"/>
                    <a:pt x="3606" y="18"/>
                    <a:pt x="3563" y="30"/>
                  </a:cubicBezTo>
                  <a:cubicBezTo>
                    <a:pt x="3423" y="93"/>
                    <a:pt x="3304" y="226"/>
                    <a:pt x="3199" y="338"/>
                  </a:cubicBezTo>
                  <a:cubicBezTo>
                    <a:pt x="3045" y="520"/>
                    <a:pt x="2905" y="716"/>
                    <a:pt x="2772" y="905"/>
                  </a:cubicBezTo>
                  <a:cubicBezTo>
                    <a:pt x="2604" y="1150"/>
                    <a:pt x="2408" y="1402"/>
                    <a:pt x="2107" y="1507"/>
                  </a:cubicBezTo>
                  <a:cubicBezTo>
                    <a:pt x="1958" y="1558"/>
                    <a:pt x="1806" y="1571"/>
                    <a:pt x="1653" y="1571"/>
                  </a:cubicBezTo>
                  <a:cubicBezTo>
                    <a:pt x="1489" y="1571"/>
                    <a:pt x="1325" y="1556"/>
                    <a:pt x="1162" y="1556"/>
                  </a:cubicBezTo>
                  <a:cubicBezTo>
                    <a:pt x="819" y="1563"/>
                    <a:pt x="385" y="1605"/>
                    <a:pt x="175" y="1892"/>
                  </a:cubicBezTo>
                  <a:cubicBezTo>
                    <a:pt x="168" y="1913"/>
                    <a:pt x="154" y="1920"/>
                    <a:pt x="147" y="1941"/>
                  </a:cubicBezTo>
                  <a:cubicBezTo>
                    <a:pt x="0" y="2242"/>
                    <a:pt x="427" y="2683"/>
                    <a:pt x="630" y="2886"/>
                  </a:cubicBezTo>
                  <a:cubicBezTo>
                    <a:pt x="819" y="3075"/>
                    <a:pt x="1337" y="3362"/>
                    <a:pt x="1407" y="3663"/>
                  </a:cubicBezTo>
                  <a:cubicBezTo>
                    <a:pt x="1414" y="3705"/>
                    <a:pt x="1414" y="3747"/>
                    <a:pt x="1407" y="3796"/>
                  </a:cubicBezTo>
                  <a:cubicBezTo>
                    <a:pt x="1337" y="4041"/>
                    <a:pt x="1218" y="4272"/>
                    <a:pt x="1141" y="4517"/>
                  </a:cubicBezTo>
                  <a:cubicBezTo>
                    <a:pt x="1085" y="4671"/>
                    <a:pt x="1001" y="4923"/>
                    <a:pt x="980" y="5161"/>
                  </a:cubicBezTo>
                  <a:cubicBezTo>
                    <a:pt x="973" y="5336"/>
                    <a:pt x="987" y="5483"/>
                    <a:pt x="1106" y="5581"/>
                  </a:cubicBezTo>
                  <a:cubicBezTo>
                    <a:pt x="1195" y="5656"/>
                    <a:pt x="1335" y="5682"/>
                    <a:pt x="1477" y="5682"/>
                  </a:cubicBezTo>
                  <a:cubicBezTo>
                    <a:pt x="1615" y="5682"/>
                    <a:pt x="1755" y="5658"/>
                    <a:pt x="1855" y="5630"/>
                  </a:cubicBezTo>
                  <a:cubicBezTo>
                    <a:pt x="2030" y="5581"/>
                    <a:pt x="2198" y="5511"/>
                    <a:pt x="2366" y="5434"/>
                  </a:cubicBezTo>
                  <a:cubicBezTo>
                    <a:pt x="2578" y="5332"/>
                    <a:pt x="2817" y="5182"/>
                    <a:pt x="3070" y="5182"/>
                  </a:cubicBezTo>
                  <a:cubicBezTo>
                    <a:pt x="3076" y="5182"/>
                    <a:pt x="3082" y="5182"/>
                    <a:pt x="3087" y="5182"/>
                  </a:cubicBezTo>
                  <a:cubicBezTo>
                    <a:pt x="3388" y="5196"/>
                    <a:pt x="3591" y="5420"/>
                    <a:pt x="3808" y="5588"/>
                  </a:cubicBezTo>
                  <a:cubicBezTo>
                    <a:pt x="3948" y="5700"/>
                    <a:pt x="4095" y="5819"/>
                    <a:pt x="4263" y="5896"/>
                  </a:cubicBezTo>
                  <a:cubicBezTo>
                    <a:pt x="4395" y="5967"/>
                    <a:pt x="4619" y="6049"/>
                    <a:pt x="4809" y="6049"/>
                  </a:cubicBezTo>
                  <a:cubicBezTo>
                    <a:pt x="4882" y="6049"/>
                    <a:pt x="4949" y="6037"/>
                    <a:pt x="5005" y="6008"/>
                  </a:cubicBezTo>
                  <a:cubicBezTo>
                    <a:pt x="5306" y="5854"/>
                    <a:pt x="5222" y="5231"/>
                    <a:pt x="5201" y="4965"/>
                  </a:cubicBezTo>
                  <a:cubicBezTo>
                    <a:pt x="5173" y="4713"/>
                    <a:pt x="5103" y="4461"/>
                    <a:pt x="5096" y="4195"/>
                  </a:cubicBezTo>
                  <a:cubicBezTo>
                    <a:pt x="5075" y="3838"/>
                    <a:pt x="5782" y="3649"/>
                    <a:pt x="6055" y="3474"/>
                  </a:cubicBezTo>
                  <a:cubicBezTo>
                    <a:pt x="6300" y="3306"/>
                    <a:pt x="6861" y="2956"/>
                    <a:pt x="6700" y="2613"/>
                  </a:cubicBezTo>
                  <a:cubicBezTo>
                    <a:pt x="6594" y="2382"/>
                    <a:pt x="6363" y="2235"/>
                    <a:pt x="6104" y="2151"/>
                  </a:cubicBezTo>
                  <a:cubicBezTo>
                    <a:pt x="5929" y="2088"/>
                    <a:pt x="5754" y="2053"/>
                    <a:pt x="5600" y="2025"/>
                  </a:cubicBezTo>
                  <a:cubicBezTo>
                    <a:pt x="5425" y="1997"/>
                    <a:pt x="5229" y="2011"/>
                    <a:pt x="5054" y="1976"/>
                  </a:cubicBezTo>
                  <a:cubicBezTo>
                    <a:pt x="5033" y="1962"/>
                    <a:pt x="4998" y="1955"/>
                    <a:pt x="4970" y="1948"/>
                  </a:cubicBezTo>
                  <a:cubicBezTo>
                    <a:pt x="4725" y="1878"/>
                    <a:pt x="4543" y="1647"/>
                    <a:pt x="4452" y="1430"/>
                  </a:cubicBezTo>
                  <a:cubicBezTo>
                    <a:pt x="4305" y="1066"/>
                    <a:pt x="4319" y="618"/>
                    <a:pt x="4123" y="268"/>
                  </a:cubicBezTo>
                  <a:cubicBezTo>
                    <a:pt x="4039" y="128"/>
                    <a:pt x="3892" y="16"/>
                    <a:pt x="3724" y="2"/>
                  </a:cubicBezTo>
                  <a:cubicBezTo>
                    <a:pt x="3717" y="1"/>
                    <a:pt x="3709" y="1"/>
                    <a:pt x="3701" y="1"/>
                  </a:cubicBezTo>
                  <a:close/>
                </a:path>
              </a:pathLst>
            </a:custGeom>
            <a:solidFill>
              <a:srgbClr val="FFBB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80" name="Google Shape;4959;p76">
              <a:extLst>
                <a:ext uri="{FF2B5EF4-FFF2-40B4-BE49-F238E27FC236}">
                  <a16:creationId xmlns="" xmlns:a16="http://schemas.microsoft.com/office/drawing/2014/main" id="{05BD6065-22F0-916A-B0EE-4BB961C07C25}"/>
                </a:ext>
              </a:extLst>
            </p:cNvPr>
            <p:cNvSpPr/>
            <p:nvPr/>
          </p:nvSpPr>
          <p:spPr>
            <a:xfrm>
              <a:off x="4718963" y="2296418"/>
              <a:ext cx="233945" cy="155751"/>
            </a:xfrm>
            <a:custGeom>
              <a:avLst/>
              <a:gdLst/>
              <a:ahLst/>
              <a:cxnLst/>
              <a:rect l="l" t="t" r="r" b="b"/>
              <a:pathLst>
                <a:path w="5888" h="3920" extrusionOk="0">
                  <a:moveTo>
                    <a:pt x="5138" y="0"/>
                  </a:moveTo>
                  <a:lnTo>
                    <a:pt x="5138" y="0"/>
                  </a:lnTo>
                  <a:cubicBezTo>
                    <a:pt x="5215" y="70"/>
                    <a:pt x="5285" y="147"/>
                    <a:pt x="5327" y="245"/>
                  </a:cubicBezTo>
                  <a:cubicBezTo>
                    <a:pt x="5474" y="581"/>
                    <a:pt x="4942" y="910"/>
                    <a:pt x="4704" y="1057"/>
                  </a:cubicBezTo>
                  <a:cubicBezTo>
                    <a:pt x="4452" y="1218"/>
                    <a:pt x="3780" y="1400"/>
                    <a:pt x="3794" y="1736"/>
                  </a:cubicBezTo>
                  <a:cubicBezTo>
                    <a:pt x="3808" y="1967"/>
                    <a:pt x="3864" y="2212"/>
                    <a:pt x="3892" y="2450"/>
                  </a:cubicBezTo>
                  <a:cubicBezTo>
                    <a:pt x="3920" y="2695"/>
                    <a:pt x="3997" y="3283"/>
                    <a:pt x="3710" y="3423"/>
                  </a:cubicBezTo>
                  <a:cubicBezTo>
                    <a:pt x="3658" y="3449"/>
                    <a:pt x="3596" y="3460"/>
                    <a:pt x="3529" y="3460"/>
                  </a:cubicBezTo>
                  <a:cubicBezTo>
                    <a:pt x="3346" y="3460"/>
                    <a:pt x="3132" y="3380"/>
                    <a:pt x="3003" y="3318"/>
                  </a:cubicBezTo>
                  <a:cubicBezTo>
                    <a:pt x="2842" y="3241"/>
                    <a:pt x="2702" y="3136"/>
                    <a:pt x="2562" y="3031"/>
                  </a:cubicBezTo>
                  <a:cubicBezTo>
                    <a:pt x="2359" y="2877"/>
                    <a:pt x="2163" y="2660"/>
                    <a:pt x="1883" y="2653"/>
                  </a:cubicBezTo>
                  <a:cubicBezTo>
                    <a:pt x="1877" y="2653"/>
                    <a:pt x="1871" y="2653"/>
                    <a:pt x="1865" y="2653"/>
                  </a:cubicBezTo>
                  <a:cubicBezTo>
                    <a:pt x="1626" y="2653"/>
                    <a:pt x="1388" y="2788"/>
                    <a:pt x="1190" y="2877"/>
                  </a:cubicBezTo>
                  <a:cubicBezTo>
                    <a:pt x="1043" y="2947"/>
                    <a:pt x="882" y="3017"/>
                    <a:pt x="707" y="3066"/>
                  </a:cubicBezTo>
                  <a:cubicBezTo>
                    <a:pt x="616" y="3091"/>
                    <a:pt x="485" y="3112"/>
                    <a:pt x="355" y="3112"/>
                  </a:cubicBezTo>
                  <a:cubicBezTo>
                    <a:pt x="224" y="3112"/>
                    <a:pt x="95" y="3091"/>
                    <a:pt x="7" y="3031"/>
                  </a:cubicBezTo>
                  <a:lnTo>
                    <a:pt x="7" y="3031"/>
                  </a:lnTo>
                  <a:cubicBezTo>
                    <a:pt x="0" y="3206"/>
                    <a:pt x="14" y="3353"/>
                    <a:pt x="133" y="3451"/>
                  </a:cubicBezTo>
                  <a:cubicBezTo>
                    <a:pt x="222" y="3526"/>
                    <a:pt x="362" y="3552"/>
                    <a:pt x="504" y="3552"/>
                  </a:cubicBezTo>
                  <a:cubicBezTo>
                    <a:pt x="642" y="3552"/>
                    <a:pt x="782" y="3528"/>
                    <a:pt x="882" y="3500"/>
                  </a:cubicBezTo>
                  <a:cubicBezTo>
                    <a:pt x="1057" y="3451"/>
                    <a:pt x="1225" y="3381"/>
                    <a:pt x="1393" y="3304"/>
                  </a:cubicBezTo>
                  <a:cubicBezTo>
                    <a:pt x="1605" y="3202"/>
                    <a:pt x="1844" y="3052"/>
                    <a:pt x="2097" y="3052"/>
                  </a:cubicBezTo>
                  <a:cubicBezTo>
                    <a:pt x="2103" y="3052"/>
                    <a:pt x="2109" y="3052"/>
                    <a:pt x="2114" y="3052"/>
                  </a:cubicBezTo>
                  <a:cubicBezTo>
                    <a:pt x="2415" y="3066"/>
                    <a:pt x="2618" y="3290"/>
                    <a:pt x="2835" y="3458"/>
                  </a:cubicBezTo>
                  <a:cubicBezTo>
                    <a:pt x="2975" y="3570"/>
                    <a:pt x="3122" y="3689"/>
                    <a:pt x="3290" y="3766"/>
                  </a:cubicBezTo>
                  <a:cubicBezTo>
                    <a:pt x="3422" y="3837"/>
                    <a:pt x="3646" y="3919"/>
                    <a:pt x="3836" y="3919"/>
                  </a:cubicBezTo>
                  <a:cubicBezTo>
                    <a:pt x="3909" y="3919"/>
                    <a:pt x="3976" y="3907"/>
                    <a:pt x="4032" y="3878"/>
                  </a:cubicBezTo>
                  <a:cubicBezTo>
                    <a:pt x="4333" y="3724"/>
                    <a:pt x="4249" y="3101"/>
                    <a:pt x="4228" y="2835"/>
                  </a:cubicBezTo>
                  <a:cubicBezTo>
                    <a:pt x="4200" y="2583"/>
                    <a:pt x="4130" y="2331"/>
                    <a:pt x="4123" y="2065"/>
                  </a:cubicBezTo>
                  <a:cubicBezTo>
                    <a:pt x="4102" y="1708"/>
                    <a:pt x="4809" y="1519"/>
                    <a:pt x="5082" y="1344"/>
                  </a:cubicBezTo>
                  <a:cubicBezTo>
                    <a:pt x="5327" y="1176"/>
                    <a:pt x="5888" y="826"/>
                    <a:pt x="5734" y="462"/>
                  </a:cubicBezTo>
                  <a:cubicBezTo>
                    <a:pt x="5621" y="238"/>
                    <a:pt x="5390" y="91"/>
                    <a:pt x="5138" y="0"/>
                  </a:cubicBezTo>
                  <a:close/>
                </a:path>
              </a:pathLst>
            </a:custGeom>
            <a:solidFill>
              <a:srgbClr val="FA9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81" name="Google Shape;4960;p76">
              <a:extLst>
                <a:ext uri="{FF2B5EF4-FFF2-40B4-BE49-F238E27FC236}">
                  <a16:creationId xmlns="" xmlns:a16="http://schemas.microsoft.com/office/drawing/2014/main" id="{E17DA7B9-436D-999A-3AA0-61A78BA1E41C}"/>
                </a:ext>
              </a:extLst>
            </p:cNvPr>
            <p:cNvSpPr/>
            <p:nvPr/>
          </p:nvSpPr>
          <p:spPr>
            <a:xfrm>
              <a:off x="4712010" y="2231497"/>
              <a:ext cx="106006" cy="64724"/>
            </a:xfrm>
            <a:custGeom>
              <a:avLst/>
              <a:gdLst/>
              <a:ahLst/>
              <a:cxnLst/>
              <a:rect l="l" t="t" r="r" b="b"/>
              <a:pathLst>
                <a:path w="2668" h="1629" extrusionOk="0">
                  <a:moveTo>
                    <a:pt x="2519" y="1"/>
                  </a:moveTo>
                  <a:cubicBezTo>
                    <a:pt x="2476" y="1"/>
                    <a:pt x="2440" y="50"/>
                    <a:pt x="2415" y="87"/>
                  </a:cubicBezTo>
                  <a:cubicBezTo>
                    <a:pt x="2163" y="458"/>
                    <a:pt x="2002" y="1039"/>
                    <a:pt x="1505" y="1179"/>
                  </a:cubicBezTo>
                  <a:cubicBezTo>
                    <a:pt x="1239" y="1253"/>
                    <a:pt x="966" y="1289"/>
                    <a:pt x="690" y="1289"/>
                  </a:cubicBezTo>
                  <a:cubicBezTo>
                    <a:pt x="575" y="1289"/>
                    <a:pt x="459" y="1282"/>
                    <a:pt x="343" y="1270"/>
                  </a:cubicBezTo>
                  <a:cubicBezTo>
                    <a:pt x="301" y="1266"/>
                    <a:pt x="261" y="1259"/>
                    <a:pt x="220" y="1259"/>
                  </a:cubicBezTo>
                  <a:cubicBezTo>
                    <a:pt x="194" y="1259"/>
                    <a:pt x="168" y="1262"/>
                    <a:pt x="140" y="1270"/>
                  </a:cubicBezTo>
                  <a:cubicBezTo>
                    <a:pt x="70" y="1284"/>
                    <a:pt x="0" y="1354"/>
                    <a:pt x="49" y="1417"/>
                  </a:cubicBezTo>
                  <a:cubicBezTo>
                    <a:pt x="98" y="1473"/>
                    <a:pt x="252" y="1508"/>
                    <a:pt x="315" y="1522"/>
                  </a:cubicBezTo>
                  <a:cubicBezTo>
                    <a:pt x="539" y="1599"/>
                    <a:pt x="784" y="1620"/>
                    <a:pt x="1029" y="1627"/>
                  </a:cubicBezTo>
                  <a:cubicBezTo>
                    <a:pt x="1072" y="1628"/>
                    <a:pt x="1115" y="1629"/>
                    <a:pt x="1157" y="1629"/>
                  </a:cubicBezTo>
                  <a:cubicBezTo>
                    <a:pt x="1441" y="1629"/>
                    <a:pt x="1718" y="1604"/>
                    <a:pt x="1974" y="1494"/>
                  </a:cubicBezTo>
                  <a:cubicBezTo>
                    <a:pt x="2527" y="1270"/>
                    <a:pt x="2667" y="689"/>
                    <a:pt x="2639" y="150"/>
                  </a:cubicBezTo>
                  <a:cubicBezTo>
                    <a:pt x="2632" y="129"/>
                    <a:pt x="2632" y="108"/>
                    <a:pt x="2625" y="80"/>
                  </a:cubicBezTo>
                  <a:cubicBezTo>
                    <a:pt x="2625" y="73"/>
                    <a:pt x="2625" y="73"/>
                    <a:pt x="2618" y="59"/>
                  </a:cubicBezTo>
                  <a:cubicBezTo>
                    <a:pt x="2597" y="24"/>
                    <a:pt x="2569" y="3"/>
                    <a:pt x="2534" y="3"/>
                  </a:cubicBezTo>
                  <a:cubicBezTo>
                    <a:pt x="2529" y="2"/>
                    <a:pt x="2524" y="1"/>
                    <a:pt x="251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82" name="Google Shape;4961;p76">
              <a:extLst>
                <a:ext uri="{FF2B5EF4-FFF2-40B4-BE49-F238E27FC236}">
                  <a16:creationId xmlns="" xmlns:a16="http://schemas.microsoft.com/office/drawing/2014/main" id="{A7E600A5-3D76-1D7C-F767-57DFCC26A1CC}"/>
                </a:ext>
              </a:extLst>
            </p:cNvPr>
            <p:cNvSpPr/>
            <p:nvPr/>
          </p:nvSpPr>
          <p:spPr>
            <a:xfrm>
              <a:off x="4822146" y="2211234"/>
              <a:ext cx="59559" cy="78273"/>
            </a:xfrm>
            <a:custGeom>
              <a:avLst/>
              <a:gdLst/>
              <a:ahLst/>
              <a:cxnLst/>
              <a:rect l="l" t="t" r="r" b="b"/>
              <a:pathLst>
                <a:path w="1499" h="1970" extrusionOk="0">
                  <a:moveTo>
                    <a:pt x="136" y="0"/>
                  </a:moveTo>
                  <a:cubicBezTo>
                    <a:pt x="86" y="0"/>
                    <a:pt x="41" y="13"/>
                    <a:pt x="0" y="30"/>
                  </a:cubicBezTo>
                  <a:cubicBezTo>
                    <a:pt x="462" y="338"/>
                    <a:pt x="392" y="947"/>
                    <a:pt x="651" y="1402"/>
                  </a:cubicBezTo>
                  <a:cubicBezTo>
                    <a:pt x="833" y="1745"/>
                    <a:pt x="1113" y="1934"/>
                    <a:pt x="1498" y="1969"/>
                  </a:cubicBezTo>
                  <a:cubicBezTo>
                    <a:pt x="1463" y="1962"/>
                    <a:pt x="1435" y="1955"/>
                    <a:pt x="1407" y="1948"/>
                  </a:cubicBezTo>
                  <a:cubicBezTo>
                    <a:pt x="1162" y="1878"/>
                    <a:pt x="980" y="1647"/>
                    <a:pt x="896" y="1430"/>
                  </a:cubicBezTo>
                  <a:cubicBezTo>
                    <a:pt x="742" y="1059"/>
                    <a:pt x="763" y="618"/>
                    <a:pt x="560" y="268"/>
                  </a:cubicBezTo>
                  <a:cubicBezTo>
                    <a:pt x="483" y="128"/>
                    <a:pt x="336" y="9"/>
                    <a:pt x="168" y="2"/>
                  </a:cubicBezTo>
                  <a:cubicBezTo>
                    <a:pt x="157" y="1"/>
                    <a:pt x="146" y="0"/>
                    <a:pt x="136" y="0"/>
                  </a:cubicBezTo>
                  <a:close/>
                </a:path>
              </a:pathLst>
            </a:custGeom>
            <a:solidFill>
              <a:srgbClr val="FA9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83" name="Google Shape;4962;p76">
              <a:extLst>
                <a:ext uri="{FF2B5EF4-FFF2-40B4-BE49-F238E27FC236}">
                  <a16:creationId xmlns="" xmlns:a16="http://schemas.microsoft.com/office/drawing/2014/main" id="{3B1327CF-5DA9-1916-E114-4BCB4492361B}"/>
                </a:ext>
              </a:extLst>
            </p:cNvPr>
            <p:cNvSpPr/>
            <p:nvPr/>
          </p:nvSpPr>
          <p:spPr>
            <a:xfrm>
              <a:off x="4680027" y="2288631"/>
              <a:ext cx="56221" cy="68459"/>
            </a:xfrm>
            <a:custGeom>
              <a:avLst/>
              <a:gdLst/>
              <a:ahLst/>
              <a:cxnLst/>
              <a:rect l="l" t="t" r="r" b="b"/>
              <a:pathLst>
                <a:path w="1415" h="1723" extrusionOk="0">
                  <a:moveTo>
                    <a:pt x="147" y="0"/>
                  </a:moveTo>
                  <a:cubicBezTo>
                    <a:pt x="0" y="301"/>
                    <a:pt x="427" y="742"/>
                    <a:pt x="630" y="945"/>
                  </a:cubicBezTo>
                  <a:cubicBezTo>
                    <a:pt x="819" y="1134"/>
                    <a:pt x="1337" y="1421"/>
                    <a:pt x="1407" y="1722"/>
                  </a:cubicBezTo>
                  <a:cubicBezTo>
                    <a:pt x="1414" y="1540"/>
                    <a:pt x="1358" y="1365"/>
                    <a:pt x="1239" y="1211"/>
                  </a:cubicBezTo>
                  <a:cubicBezTo>
                    <a:pt x="1176" y="1127"/>
                    <a:pt x="1085" y="1057"/>
                    <a:pt x="994" y="987"/>
                  </a:cubicBezTo>
                  <a:cubicBezTo>
                    <a:pt x="959" y="959"/>
                    <a:pt x="938" y="945"/>
                    <a:pt x="910" y="917"/>
                  </a:cubicBezTo>
                  <a:cubicBezTo>
                    <a:pt x="707" y="742"/>
                    <a:pt x="525" y="560"/>
                    <a:pt x="357" y="350"/>
                  </a:cubicBezTo>
                  <a:cubicBezTo>
                    <a:pt x="273" y="231"/>
                    <a:pt x="189" y="119"/>
                    <a:pt x="147" y="0"/>
                  </a:cubicBezTo>
                  <a:close/>
                </a:path>
              </a:pathLst>
            </a:custGeom>
            <a:solidFill>
              <a:srgbClr val="FA9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5480737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" dur="75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" presetID="35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8" dur="75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35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0" dur="75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5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2" dur="75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35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4" dur="75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35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6" dur="7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35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8" dur="75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35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0" dur="75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35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2" dur="75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35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4" dur="75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35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6" dur="75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35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8" dur="75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35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0" dur="75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35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2" dur="75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35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4" dur="75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35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6" dur="75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35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8" dur="75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35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0" dur="75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35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2" dur="75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35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4" dur="75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46" dur="1" fill="hold"/>
                                        <p:tgtEl>
                                          <p:spTgt spid="7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47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48" dur="1" fill="hold"/>
                                        <p:tgtEl>
                                          <p:spTgt spid="7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49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50" dur="1" fill="hold"/>
                                        <p:tgtEl>
                                          <p:spTgt spid="7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51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52" dur="1" fill="hold"/>
                                        <p:tgtEl>
                                          <p:spTgt spid="7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53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54" dur="1" fill="hold"/>
                                        <p:tgtEl>
                                          <p:spTgt spid="7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55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56" dur="1" fill="hold"/>
                                        <p:tgtEl>
                                          <p:spTgt spid="7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57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58" dur="1" fill="hold"/>
                                        <p:tgtEl>
                                          <p:spTgt spid="7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59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60" dur="1" fill="hold"/>
                                        <p:tgtEl>
                                          <p:spTgt spid="7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61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62" dur="1" fill="hold"/>
                                        <p:tgtEl>
                                          <p:spTgt spid="7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63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64" dur="1" fill="hold"/>
                                        <p:tgtEl>
                                          <p:spTgt spid="7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65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66" dur="1" fill="hold"/>
                                        <p:tgtEl>
                                          <p:spTgt spid="7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67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68" dur="1" fill="hold"/>
                                        <p:tgtEl>
                                          <p:spTgt spid="7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69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70" dur="1" fill="hold"/>
                                        <p:tgtEl>
                                          <p:spTgt spid="7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1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72" dur="1" fill="hold"/>
                                        <p:tgtEl>
                                          <p:spTgt spid="7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3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74" dur="1" fill="hold"/>
                                        <p:tgtEl>
                                          <p:spTgt spid="7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5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76" dur="1" fill="hold"/>
                                        <p:tgtEl>
                                          <p:spTgt spid="7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7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78" dur="1" fill="hold"/>
                                        <p:tgtEl>
                                          <p:spTgt spid="7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9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80" dur="1" fill="hold"/>
                                        <p:tgtEl>
                                          <p:spTgt spid="7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81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82" dur="1" fill="hold"/>
                                        <p:tgtEl>
                                          <p:spTgt spid="7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83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84" dur="1" fill="hold"/>
                                        <p:tgtEl>
                                          <p:spTgt spid="7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8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6" dur="30406" fill="hold"/>
                                        <p:tgtEl>
                                          <p:spTgt spid="7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7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8" fill="hold">
                      <p:stCondLst>
                        <p:cond delay="0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8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91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audio>
              <p:cMediaNode vol="21951">
                <p:cTn id="9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7"/>
                </p:tgtEl>
              </p:cMediaNode>
            </p:audio>
          </p:childTnLst>
        </p:cTn>
      </p:par>
    </p:tnLst>
    <p:bldLst>
      <p:bldP spid="52" grpId="0" animBg="1"/>
      <p:bldP spid="53" grpId="0" animBg="1"/>
      <p:bldP spid="54" grpId="0" animBg="1"/>
      <p:bldP spid="55" grpId="0" animBg="1"/>
      <p:bldP spid="56" grpId="0" animBg="1"/>
      <p:bldP spid="57" grpId="0" animBg="1"/>
      <p:bldP spid="58" grpId="0" animBg="1"/>
      <p:bldP spid="59" grpId="0" animBg="1"/>
      <p:bldP spid="60" grpId="0" animBg="1"/>
      <p:bldP spid="61" grpId="0" animBg="1"/>
      <p:bldP spid="62" grpId="0" animBg="1"/>
      <p:bldP spid="63" grpId="0" animBg="1"/>
      <p:bldP spid="64" grpId="0" animBg="1"/>
      <p:bldP spid="65" grpId="0" animBg="1"/>
      <p:bldP spid="66" grpId="0" animBg="1"/>
      <p:bldP spid="67" grpId="0" animBg="1"/>
      <p:bldP spid="68" grpId="0" animBg="1"/>
      <p:bldP spid="69" grpId="0" animBg="1"/>
      <p:bldP spid="70" grpId="0" animBg="1"/>
      <p:bldP spid="7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="" xmlns:a16="http://schemas.microsoft.com/office/drawing/2014/main" id="{50C62500-CBF9-27D3-8EBB-B5AAE0D04836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-1" y="0"/>
            <a:ext cx="12303125" cy="6858000"/>
          </a:xfrm>
          <a:prstGeom prst="rect">
            <a:avLst/>
          </a:prstGeom>
        </p:spPr>
      </p:pic>
      <p:sp>
        <p:nvSpPr>
          <p:cNvPr id="3" name="椭圆 4">
            <a:extLst>
              <a:ext uri="{FF2B5EF4-FFF2-40B4-BE49-F238E27FC236}">
                <a16:creationId xmlns="" xmlns:a16="http://schemas.microsoft.com/office/drawing/2014/main" id="{ADB3D9E9-A54F-1186-1AE6-AAF985F24F78}"/>
              </a:ext>
            </a:extLst>
          </p:cNvPr>
          <p:cNvSpPr/>
          <p:nvPr/>
        </p:nvSpPr>
        <p:spPr>
          <a:xfrm>
            <a:off x="-2268671" y="2239175"/>
            <a:ext cx="6595352" cy="6595352"/>
          </a:xfrm>
          <a:prstGeom prst="ellipse">
            <a:avLst/>
          </a:prstGeom>
          <a:noFill/>
          <a:ln w="0" cap="flat" cmpd="sng" algn="ctr">
            <a:gradFill>
              <a:gsLst>
                <a:gs pos="0">
                  <a:srgbClr val="FC9D61"/>
                </a:gs>
                <a:gs pos="100000">
                  <a:srgbClr val="DB3061"/>
                </a:gs>
              </a:gsLst>
              <a:lin ang="5400000" scaled="1"/>
            </a:gradFill>
            <a:prstDash val="solid"/>
            <a:miter lim="800000"/>
          </a:ln>
          <a:effectLst>
            <a:outerShdw blurRad="241300" dist="127000" dir="2700000" algn="tl" rotWithShape="0">
              <a:prstClr val="black">
                <a:alpha val="18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>
              <a:defRPr/>
            </a:pPr>
            <a:endParaRPr lang="zh-CN" altLang="en-US"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4" name="椭圆 5">
            <a:extLst>
              <a:ext uri="{FF2B5EF4-FFF2-40B4-BE49-F238E27FC236}">
                <a16:creationId xmlns="" xmlns:a16="http://schemas.microsoft.com/office/drawing/2014/main" id="{02DEE70C-27B7-28B0-34BE-18B3440FB08F}"/>
              </a:ext>
            </a:extLst>
          </p:cNvPr>
          <p:cNvSpPr/>
          <p:nvPr/>
        </p:nvSpPr>
        <p:spPr>
          <a:xfrm>
            <a:off x="-2784709" y="1694170"/>
            <a:ext cx="7627428" cy="7627428"/>
          </a:xfrm>
          <a:prstGeom prst="ellipse">
            <a:avLst/>
          </a:prstGeom>
          <a:noFill/>
          <a:ln w="0" cap="flat" cmpd="sng" algn="ctr">
            <a:gradFill>
              <a:gsLst>
                <a:gs pos="0">
                  <a:srgbClr val="FC9D61"/>
                </a:gs>
                <a:gs pos="100000">
                  <a:srgbClr val="DB3061"/>
                </a:gs>
              </a:gsLst>
              <a:lin ang="5400000" scaled="1"/>
            </a:gradFill>
            <a:prstDash val="solid"/>
            <a:miter lim="800000"/>
          </a:ln>
          <a:effectLst>
            <a:outerShdw blurRad="241300" dist="127000" dir="2700000" algn="tl" rotWithShape="0">
              <a:prstClr val="black">
                <a:alpha val="18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>
              <a:defRPr/>
            </a:pPr>
            <a:endParaRPr lang="zh-CN" altLang="en-US">
              <a:solidFill>
                <a:prstClr val="white"/>
              </a:solidFill>
              <a:cs typeface="+mn-ea"/>
              <a:sym typeface="+mn-lt"/>
            </a:endParaRPr>
          </a:p>
        </p:txBody>
      </p:sp>
      <p:grpSp>
        <p:nvGrpSpPr>
          <p:cNvPr id="5" name="Group 4">
            <a:extLst>
              <a:ext uri="{FF2B5EF4-FFF2-40B4-BE49-F238E27FC236}">
                <a16:creationId xmlns="" xmlns:a16="http://schemas.microsoft.com/office/drawing/2014/main" id="{6D7DA999-D12D-A938-B1A8-5E14096A1758}"/>
              </a:ext>
            </a:extLst>
          </p:cNvPr>
          <p:cNvGrpSpPr/>
          <p:nvPr/>
        </p:nvGrpSpPr>
        <p:grpSpPr>
          <a:xfrm flipH="1">
            <a:off x="4807997" y="4450414"/>
            <a:ext cx="1613003" cy="1227831"/>
            <a:chOff x="4250639" y="3537480"/>
            <a:chExt cx="1529450" cy="1164230"/>
          </a:xfrm>
        </p:grpSpPr>
        <p:sp>
          <p:nvSpPr>
            <p:cNvPr id="6" name="Freeform 21">
              <a:extLst>
                <a:ext uri="{FF2B5EF4-FFF2-40B4-BE49-F238E27FC236}">
                  <a16:creationId xmlns="" xmlns:a16="http://schemas.microsoft.com/office/drawing/2014/main" id="{D7D294E4-5EF7-A336-F660-D3BA01016075}"/>
                </a:ext>
              </a:extLst>
            </p:cNvPr>
            <p:cNvSpPr/>
            <p:nvPr/>
          </p:nvSpPr>
          <p:spPr bwMode="auto">
            <a:xfrm>
              <a:off x="4250639" y="3537480"/>
              <a:ext cx="1529450" cy="1164230"/>
            </a:xfrm>
            <a:custGeom>
              <a:avLst/>
              <a:gdLst>
                <a:gd name="T0" fmla="*/ 192 w 813"/>
                <a:gd name="T1" fmla="*/ 556 h 619"/>
                <a:gd name="T2" fmla="*/ 637 w 813"/>
                <a:gd name="T3" fmla="*/ 535 h 619"/>
                <a:gd name="T4" fmla="*/ 637 w 813"/>
                <a:gd name="T5" fmla="*/ 535 h 619"/>
                <a:gd name="T6" fmla="*/ 783 w 813"/>
                <a:gd name="T7" fmla="*/ 348 h 619"/>
                <a:gd name="T8" fmla="*/ 575 w 813"/>
                <a:gd name="T9" fmla="*/ 31 h 619"/>
                <a:gd name="T10" fmla="*/ 258 w 813"/>
                <a:gd name="T11" fmla="*/ 238 h 619"/>
                <a:gd name="T12" fmla="*/ 342 w 813"/>
                <a:gd name="T13" fmla="*/ 494 h 619"/>
                <a:gd name="T14" fmla="*/ 220 w 813"/>
                <a:gd name="T15" fmla="*/ 472 h 619"/>
                <a:gd name="T16" fmla="*/ 241 w 813"/>
                <a:gd name="T17" fmla="*/ 408 h 619"/>
                <a:gd name="T18" fmla="*/ 0 w 813"/>
                <a:gd name="T19" fmla="*/ 379 h 619"/>
                <a:gd name="T20" fmla="*/ 171 w 813"/>
                <a:gd name="T21" fmla="*/ 619 h 619"/>
                <a:gd name="T22" fmla="*/ 192 w 813"/>
                <a:gd name="T23" fmla="*/ 556 h 6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813" h="619">
                  <a:moveTo>
                    <a:pt x="192" y="556"/>
                  </a:moveTo>
                  <a:cubicBezTo>
                    <a:pt x="319" y="598"/>
                    <a:pt x="511" y="596"/>
                    <a:pt x="637" y="535"/>
                  </a:cubicBezTo>
                  <a:cubicBezTo>
                    <a:pt x="637" y="535"/>
                    <a:pt x="638" y="536"/>
                    <a:pt x="637" y="535"/>
                  </a:cubicBezTo>
                  <a:cubicBezTo>
                    <a:pt x="710" y="500"/>
                    <a:pt x="765" y="432"/>
                    <a:pt x="783" y="348"/>
                  </a:cubicBezTo>
                  <a:cubicBezTo>
                    <a:pt x="813" y="203"/>
                    <a:pt x="720" y="61"/>
                    <a:pt x="575" y="31"/>
                  </a:cubicBezTo>
                  <a:cubicBezTo>
                    <a:pt x="430" y="0"/>
                    <a:pt x="288" y="93"/>
                    <a:pt x="258" y="238"/>
                  </a:cubicBezTo>
                  <a:cubicBezTo>
                    <a:pt x="237" y="336"/>
                    <a:pt x="273" y="432"/>
                    <a:pt x="342" y="494"/>
                  </a:cubicBezTo>
                  <a:cubicBezTo>
                    <a:pt x="301" y="492"/>
                    <a:pt x="260" y="485"/>
                    <a:pt x="220" y="472"/>
                  </a:cubicBezTo>
                  <a:cubicBezTo>
                    <a:pt x="227" y="451"/>
                    <a:pt x="234" y="429"/>
                    <a:pt x="241" y="408"/>
                  </a:cubicBezTo>
                  <a:cubicBezTo>
                    <a:pt x="170" y="424"/>
                    <a:pt x="85" y="418"/>
                    <a:pt x="0" y="379"/>
                  </a:cubicBezTo>
                  <a:cubicBezTo>
                    <a:pt x="30" y="468"/>
                    <a:pt x="87" y="553"/>
                    <a:pt x="171" y="619"/>
                  </a:cubicBezTo>
                  <a:cubicBezTo>
                    <a:pt x="178" y="598"/>
                    <a:pt x="185" y="577"/>
                    <a:pt x="192" y="556"/>
                  </a:cubicBezTo>
                  <a:close/>
                </a:path>
              </a:pathLst>
            </a:custGeom>
            <a:solidFill>
              <a:srgbClr val="006174"/>
            </a:solidFill>
            <a:ln>
              <a:noFill/>
            </a:ln>
          </p:spPr>
          <p:txBody>
            <a:bodyPr vert="horz" wrap="square" lIns="96435" tIns="48218" rIns="96435" bIns="48218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US" sz="80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7" name="Oval 6">
              <a:extLst>
                <a:ext uri="{FF2B5EF4-FFF2-40B4-BE49-F238E27FC236}">
                  <a16:creationId xmlns="" xmlns:a16="http://schemas.microsoft.com/office/drawing/2014/main" id="{757E76BB-DC97-1614-3A98-89708047463D}"/>
                </a:ext>
              </a:extLst>
            </p:cNvPr>
            <p:cNvSpPr/>
            <p:nvPr/>
          </p:nvSpPr>
          <p:spPr>
            <a:xfrm>
              <a:off x="4946647" y="3804569"/>
              <a:ext cx="551192" cy="551192"/>
            </a:xfrm>
            <a:prstGeom prst="ellipse">
              <a:avLst/>
            </a:prstGeom>
            <a:noFill/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en-US" sz="80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="" xmlns:a16="http://schemas.microsoft.com/office/drawing/2014/main" id="{4A1C8361-1FE4-915D-8BA6-F2EF531B0C48}"/>
              </a:ext>
            </a:extLst>
          </p:cNvPr>
          <p:cNvGrpSpPr/>
          <p:nvPr/>
        </p:nvGrpSpPr>
        <p:grpSpPr>
          <a:xfrm flipH="1">
            <a:off x="6238631" y="4098257"/>
            <a:ext cx="1476228" cy="1403910"/>
            <a:chOff x="3023802" y="3203565"/>
            <a:chExt cx="1399760" cy="1331188"/>
          </a:xfrm>
        </p:grpSpPr>
        <p:sp>
          <p:nvSpPr>
            <p:cNvPr id="9" name="Freeform 20">
              <a:extLst>
                <a:ext uri="{FF2B5EF4-FFF2-40B4-BE49-F238E27FC236}">
                  <a16:creationId xmlns="" xmlns:a16="http://schemas.microsoft.com/office/drawing/2014/main" id="{E8F36E5A-3768-4974-323A-17D4B10E788C}"/>
                </a:ext>
              </a:extLst>
            </p:cNvPr>
            <p:cNvSpPr/>
            <p:nvPr/>
          </p:nvSpPr>
          <p:spPr bwMode="auto">
            <a:xfrm>
              <a:off x="3023802" y="3203565"/>
              <a:ext cx="1399760" cy="1331188"/>
            </a:xfrm>
            <a:custGeom>
              <a:avLst/>
              <a:gdLst>
                <a:gd name="T0" fmla="*/ 66 w 745"/>
                <a:gd name="T1" fmla="*/ 251 h 708"/>
                <a:gd name="T2" fmla="*/ 284 w 745"/>
                <a:gd name="T3" fmla="*/ 640 h 708"/>
                <a:gd name="T4" fmla="*/ 284 w 745"/>
                <a:gd name="T5" fmla="*/ 640 h 708"/>
                <a:gd name="T6" fmla="*/ 517 w 745"/>
                <a:gd name="T7" fmla="*/ 686 h 708"/>
                <a:gd name="T8" fmla="*/ 707 w 745"/>
                <a:gd name="T9" fmla="*/ 358 h 708"/>
                <a:gd name="T10" fmla="*/ 379 w 745"/>
                <a:gd name="T11" fmla="*/ 167 h 708"/>
                <a:gd name="T12" fmla="*/ 189 w 745"/>
                <a:gd name="T13" fmla="*/ 357 h 708"/>
                <a:gd name="T14" fmla="*/ 154 w 745"/>
                <a:gd name="T15" fmla="*/ 239 h 708"/>
                <a:gd name="T16" fmla="*/ 220 w 745"/>
                <a:gd name="T17" fmla="*/ 229 h 708"/>
                <a:gd name="T18" fmla="*/ 138 w 745"/>
                <a:gd name="T19" fmla="*/ 0 h 708"/>
                <a:gd name="T20" fmla="*/ 0 w 745"/>
                <a:gd name="T21" fmla="*/ 261 h 708"/>
                <a:gd name="T22" fmla="*/ 66 w 745"/>
                <a:gd name="T23" fmla="*/ 251 h 7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745" h="708">
                  <a:moveTo>
                    <a:pt x="66" y="251"/>
                  </a:moveTo>
                  <a:cubicBezTo>
                    <a:pt x="85" y="383"/>
                    <a:pt x="172" y="554"/>
                    <a:pt x="284" y="640"/>
                  </a:cubicBezTo>
                  <a:cubicBezTo>
                    <a:pt x="284" y="639"/>
                    <a:pt x="283" y="640"/>
                    <a:pt x="284" y="640"/>
                  </a:cubicBezTo>
                  <a:cubicBezTo>
                    <a:pt x="347" y="689"/>
                    <a:pt x="433" y="708"/>
                    <a:pt x="517" y="686"/>
                  </a:cubicBezTo>
                  <a:cubicBezTo>
                    <a:pt x="660" y="648"/>
                    <a:pt x="745" y="501"/>
                    <a:pt x="707" y="358"/>
                  </a:cubicBezTo>
                  <a:cubicBezTo>
                    <a:pt x="669" y="215"/>
                    <a:pt x="522" y="129"/>
                    <a:pt x="379" y="167"/>
                  </a:cubicBezTo>
                  <a:cubicBezTo>
                    <a:pt x="283" y="193"/>
                    <a:pt x="213" y="268"/>
                    <a:pt x="189" y="357"/>
                  </a:cubicBezTo>
                  <a:cubicBezTo>
                    <a:pt x="171" y="320"/>
                    <a:pt x="160" y="280"/>
                    <a:pt x="154" y="239"/>
                  </a:cubicBezTo>
                  <a:cubicBezTo>
                    <a:pt x="176" y="235"/>
                    <a:pt x="198" y="232"/>
                    <a:pt x="220" y="229"/>
                  </a:cubicBezTo>
                  <a:cubicBezTo>
                    <a:pt x="174" y="172"/>
                    <a:pt x="141" y="94"/>
                    <a:pt x="138" y="0"/>
                  </a:cubicBezTo>
                  <a:cubicBezTo>
                    <a:pt x="72" y="66"/>
                    <a:pt x="22" y="156"/>
                    <a:pt x="0" y="261"/>
                  </a:cubicBezTo>
                  <a:cubicBezTo>
                    <a:pt x="22" y="258"/>
                    <a:pt x="44" y="254"/>
                    <a:pt x="66" y="251"/>
                  </a:cubicBezTo>
                  <a:close/>
                </a:path>
              </a:pathLst>
            </a:custGeom>
            <a:solidFill>
              <a:srgbClr val="006174"/>
            </a:solidFill>
            <a:ln>
              <a:noFill/>
            </a:ln>
          </p:spPr>
          <p:txBody>
            <a:bodyPr vert="horz" wrap="square" lIns="96435" tIns="48218" rIns="96435" bIns="48218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US" sz="80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10" name="Oval 9">
              <a:extLst>
                <a:ext uri="{FF2B5EF4-FFF2-40B4-BE49-F238E27FC236}">
                  <a16:creationId xmlns="" xmlns:a16="http://schemas.microsoft.com/office/drawing/2014/main" id="{7FB403E5-CC5E-C8F5-88FE-F436F72AB9F3}"/>
                </a:ext>
              </a:extLst>
            </p:cNvPr>
            <p:cNvSpPr/>
            <p:nvPr/>
          </p:nvSpPr>
          <p:spPr>
            <a:xfrm>
              <a:off x="3596074" y="3732211"/>
              <a:ext cx="551192" cy="551192"/>
            </a:xfrm>
            <a:prstGeom prst="ellipse">
              <a:avLst/>
            </a:prstGeom>
            <a:noFill/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en-US" sz="80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="" xmlns:a16="http://schemas.microsoft.com/office/drawing/2014/main" id="{8FD149BE-12E9-1D1B-B990-ED0F2FD590B5}"/>
              </a:ext>
            </a:extLst>
          </p:cNvPr>
          <p:cNvGrpSpPr/>
          <p:nvPr/>
        </p:nvGrpSpPr>
        <p:grpSpPr>
          <a:xfrm flipH="1">
            <a:off x="4421253" y="3055936"/>
            <a:ext cx="1183812" cy="1649162"/>
            <a:chOff x="5024310" y="2215236"/>
            <a:chExt cx="1122491" cy="1563736"/>
          </a:xfrm>
        </p:grpSpPr>
        <p:sp>
          <p:nvSpPr>
            <p:cNvPr id="12" name="Freeform 22">
              <a:extLst>
                <a:ext uri="{FF2B5EF4-FFF2-40B4-BE49-F238E27FC236}">
                  <a16:creationId xmlns="" xmlns:a16="http://schemas.microsoft.com/office/drawing/2014/main" id="{7FCCF764-0DBB-14F2-8863-340B0D32F4AB}"/>
                </a:ext>
              </a:extLst>
            </p:cNvPr>
            <p:cNvSpPr/>
            <p:nvPr/>
          </p:nvSpPr>
          <p:spPr bwMode="auto">
            <a:xfrm>
              <a:off x="5024310" y="2215236"/>
              <a:ext cx="1122491" cy="1563736"/>
            </a:xfrm>
            <a:custGeom>
              <a:avLst/>
              <a:gdLst>
                <a:gd name="T0" fmla="*/ 477 w 597"/>
                <a:gd name="T1" fmla="*/ 690 h 831"/>
                <a:gd name="T2" fmla="*/ 570 w 597"/>
                <a:gd name="T3" fmla="*/ 255 h 831"/>
                <a:gd name="T4" fmla="*/ 570 w 597"/>
                <a:gd name="T5" fmla="*/ 255 h 831"/>
                <a:gd name="T6" fmla="*/ 426 w 597"/>
                <a:gd name="T7" fmla="*/ 66 h 831"/>
                <a:gd name="T8" fmla="*/ 66 w 597"/>
                <a:gd name="T9" fmla="*/ 186 h 831"/>
                <a:gd name="T10" fmla="*/ 186 w 597"/>
                <a:gd name="T11" fmla="*/ 546 h 831"/>
                <a:gd name="T12" fmla="*/ 454 w 597"/>
                <a:gd name="T13" fmla="*/ 529 h 831"/>
                <a:gd name="T14" fmla="*/ 402 w 597"/>
                <a:gd name="T15" fmla="*/ 642 h 831"/>
                <a:gd name="T16" fmla="*/ 346 w 597"/>
                <a:gd name="T17" fmla="*/ 605 h 831"/>
                <a:gd name="T18" fmla="*/ 256 w 597"/>
                <a:gd name="T19" fmla="*/ 831 h 831"/>
                <a:gd name="T20" fmla="*/ 532 w 597"/>
                <a:gd name="T21" fmla="*/ 727 h 831"/>
                <a:gd name="T22" fmla="*/ 477 w 597"/>
                <a:gd name="T23" fmla="*/ 690 h 8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97" h="831">
                  <a:moveTo>
                    <a:pt x="477" y="690"/>
                  </a:moveTo>
                  <a:cubicBezTo>
                    <a:pt x="550" y="578"/>
                    <a:pt x="597" y="392"/>
                    <a:pt x="570" y="255"/>
                  </a:cubicBezTo>
                  <a:cubicBezTo>
                    <a:pt x="569" y="255"/>
                    <a:pt x="571" y="254"/>
                    <a:pt x="570" y="255"/>
                  </a:cubicBezTo>
                  <a:cubicBezTo>
                    <a:pt x="554" y="176"/>
                    <a:pt x="503" y="105"/>
                    <a:pt x="426" y="66"/>
                  </a:cubicBezTo>
                  <a:cubicBezTo>
                    <a:pt x="293" y="0"/>
                    <a:pt x="132" y="54"/>
                    <a:pt x="66" y="186"/>
                  </a:cubicBezTo>
                  <a:cubicBezTo>
                    <a:pt x="0" y="319"/>
                    <a:pt x="54" y="480"/>
                    <a:pt x="186" y="546"/>
                  </a:cubicBezTo>
                  <a:cubicBezTo>
                    <a:pt x="275" y="590"/>
                    <a:pt x="377" y="581"/>
                    <a:pt x="454" y="529"/>
                  </a:cubicBezTo>
                  <a:cubicBezTo>
                    <a:pt x="442" y="569"/>
                    <a:pt x="425" y="607"/>
                    <a:pt x="402" y="642"/>
                  </a:cubicBezTo>
                  <a:cubicBezTo>
                    <a:pt x="383" y="630"/>
                    <a:pt x="365" y="617"/>
                    <a:pt x="346" y="605"/>
                  </a:cubicBezTo>
                  <a:cubicBezTo>
                    <a:pt x="343" y="678"/>
                    <a:pt x="316" y="759"/>
                    <a:pt x="256" y="831"/>
                  </a:cubicBezTo>
                  <a:cubicBezTo>
                    <a:pt x="350" y="825"/>
                    <a:pt x="446" y="791"/>
                    <a:pt x="532" y="727"/>
                  </a:cubicBezTo>
                  <a:cubicBezTo>
                    <a:pt x="514" y="715"/>
                    <a:pt x="495" y="702"/>
                    <a:pt x="477" y="690"/>
                  </a:cubicBezTo>
                  <a:close/>
                </a:path>
              </a:pathLst>
            </a:custGeom>
            <a:solidFill>
              <a:srgbClr val="0C8397"/>
            </a:solidFill>
            <a:ln>
              <a:noFill/>
            </a:ln>
          </p:spPr>
          <p:txBody>
            <a:bodyPr vert="horz" wrap="square" lIns="96435" tIns="48218" rIns="96435" bIns="48218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US" sz="80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13" name="Oval 12">
              <a:extLst>
                <a:ext uri="{FF2B5EF4-FFF2-40B4-BE49-F238E27FC236}">
                  <a16:creationId xmlns="" xmlns:a16="http://schemas.microsoft.com/office/drawing/2014/main" id="{DBE7D394-0254-A21F-E3E8-4397BED3E3AB}"/>
                </a:ext>
              </a:extLst>
            </p:cNvPr>
            <p:cNvSpPr/>
            <p:nvPr/>
          </p:nvSpPr>
          <p:spPr>
            <a:xfrm>
              <a:off x="5318921" y="2519887"/>
              <a:ext cx="551192" cy="551192"/>
            </a:xfrm>
            <a:prstGeom prst="ellipse">
              <a:avLst/>
            </a:prstGeom>
            <a:noFill/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en-US" sz="80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="" xmlns:a16="http://schemas.microsoft.com/office/drawing/2014/main" id="{4A0AF061-70AA-0A4A-D1CF-AB47163FD8C6}"/>
              </a:ext>
            </a:extLst>
          </p:cNvPr>
          <p:cNvGrpSpPr/>
          <p:nvPr/>
        </p:nvGrpSpPr>
        <p:grpSpPr>
          <a:xfrm>
            <a:off x="4987218" y="2293455"/>
            <a:ext cx="1608287" cy="1135076"/>
            <a:chOff x="5068168" y="1824270"/>
            <a:chExt cx="1524978" cy="1076279"/>
          </a:xfrm>
        </p:grpSpPr>
        <p:grpSp>
          <p:nvGrpSpPr>
            <p:cNvPr id="15" name="Group 14">
              <a:extLst>
                <a:ext uri="{FF2B5EF4-FFF2-40B4-BE49-F238E27FC236}">
                  <a16:creationId xmlns="" xmlns:a16="http://schemas.microsoft.com/office/drawing/2014/main" id="{F9142AF7-A4A6-CE7D-802E-DCFC8D78AB76}"/>
                </a:ext>
              </a:extLst>
            </p:cNvPr>
            <p:cNvGrpSpPr/>
            <p:nvPr/>
          </p:nvGrpSpPr>
          <p:grpSpPr>
            <a:xfrm flipH="1">
              <a:off x="5068168" y="1824270"/>
              <a:ext cx="1524978" cy="1076279"/>
              <a:chOff x="4085174" y="1492251"/>
              <a:chExt cx="1524978" cy="1076279"/>
            </a:xfrm>
          </p:grpSpPr>
          <p:sp>
            <p:nvSpPr>
              <p:cNvPr id="17" name="Freeform 23">
                <a:extLst>
                  <a:ext uri="{FF2B5EF4-FFF2-40B4-BE49-F238E27FC236}">
                    <a16:creationId xmlns="" xmlns:a16="http://schemas.microsoft.com/office/drawing/2014/main" id="{81FBEAD7-F742-15B4-25A4-BF33289C12B3}"/>
                  </a:ext>
                </a:extLst>
              </p:cNvPr>
              <p:cNvSpPr/>
              <p:nvPr/>
            </p:nvSpPr>
            <p:spPr bwMode="auto">
              <a:xfrm>
                <a:off x="4085174" y="1492251"/>
                <a:ext cx="1524978" cy="1076279"/>
              </a:xfrm>
              <a:custGeom>
                <a:avLst/>
                <a:gdLst>
                  <a:gd name="T0" fmla="*/ 714 w 811"/>
                  <a:gd name="T1" fmla="*/ 209 h 573"/>
                  <a:gd name="T2" fmla="*/ 318 w 811"/>
                  <a:gd name="T3" fmla="*/ 6 h 573"/>
                  <a:gd name="T4" fmla="*/ 318 w 811"/>
                  <a:gd name="T5" fmla="*/ 6 h 573"/>
                  <a:gd name="T6" fmla="*/ 98 w 811"/>
                  <a:gd name="T7" fmla="*/ 97 h 573"/>
                  <a:gd name="T8" fmla="*/ 121 w 811"/>
                  <a:gd name="T9" fmla="*/ 475 h 573"/>
                  <a:gd name="T10" fmla="*/ 500 w 811"/>
                  <a:gd name="T11" fmla="*/ 452 h 573"/>
                  <a:gd name="T12" fmla="*/ 553 w 811"/>
                  <a:gd name="T13" fmla="*/ 189 h 573"/>
                  <a:gd name="T14" fmla="*/ 648 w 811"/>
                  <a:gd name="T15" fmla="*/ 268 h 573"/>
                  <a:gd name="T16" fmla="*/ 598 w 811"/>
                  <a:gd name="T17" fmla="*/ 313 h 573"/>
                  <a:gd name="T18" fmla="*/ 793 w 811"/>
                  <a:gd name="T19" fmla="*/ 458 h 573"/>
                  <a:gd name="T20" fmla="*/ 764 w 811"/>
                  <a:gd name="T21" fmla="*/ 164 h 573"/>
                  <a:gd name="T22" fmla="*/ 714 w 811"/>
                  <a:gd name="T23" fmla="*/ 209 h 5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811" h="573">
                    <a:moveTo>
                      <a:pt x="714" y="209"/>
                    </a:moveTo>
                    <a:cubicBezTo>
                      <a:pt x="625" y="109"/>
                      <a:pt x="458" y="16"/>
                      <a:pt x="318" y="6"/>
                    </a:cubicBezTo>
                    <a:cubicBezTo>
                      <a:pt x="317" y="7"/>
                      <a:pt x="318" y="5"/>
                      <a:pt x="318" y="6"/>
                    </a:cubicBezTo>
                    <a:cubicBezTo>
                      <a:pt x="237" y="0"/>
                      <a:pt x="156" y="32"/>
                      <a:pt x="98" y="97"/>
                    </a:cubicBezTo>
                    <a:cubicBezTo>
                      <a:pt x="0" y="207"/>
                      <a:pt x="10" y="377"/>
                      <a:pt x="121" y="475"/>
                    </a:cubicBezTo>
                    <a:cubicBezTo>
                      <a:pt x="232" y="573"/>
                      <a:pt x="401" y="563"/>
                      <a:pt x="500" y="452"/>
                    </a:cubicBezTo>
                    <a:cubicBezTo>
                      <a:pt x="566" y="378"/>
                      <a:pt x="583" y="277"/>
                      <a:pt x="553" y="189"/>
                    </a:cubicBezTo>
                    <a:cubicBezTo>
                      <a:pt x="588" y="211"/>
                      <a:pt x="620" y="237"/>
                      <a:pt x="648" y="268"/>
                    </a:cubicBezTo>
                    <a:cubicBezTo>
                      <a:pt x="631" y="283"/>
                      <a:pt x="615" y="298"/>
                      <a:pt x="598" y="313"/>
                    </a:cubicBezTo>
                    <a:cubicBezTo>
                      <a:pt x="668" y="335"/>
                      <a:pt x="738" y="382"/>
                      <a:pt x="793" y="458"/>
                    </a:cubicBezTo>
                    <a:cubicBezTo>
                      <a:pt x="811" y="367"/>
                      <a:pt x="803" y="264"/>
                      <a:pt x="764" y="164"/>
                    </a:cubicBezTo>
                    <a:cubicBezTo>
                      <a:pt x="747" y="179"/>
                      <a:pt x="731" y="194"/>
                      <a:pt x="714" y="209"/>
                    </a:cubicBezTo>
                    <a:close/>
                  </a:path>
                </a:pathLst>
              </a:custGeom>
              <a:solidFill>
                <a:srgbClr val="006174"/>
              </a:solidFill>
              <a:ln>
                <a:noFill/>
              </a:ln>
            </p:spPr>
            <p:txBody>
              <a:bodyPr vert="horz" wrap="square" lIns="96435" tIns="48218" rIns="96435" bIns="48218" numCol="1" anchor="t" anchorCtr="0" compatLnSpc="1"/>
              <a:lstStyle/>
              <a:p>
                <a:pPr algn="just">
                  <a:lnSpc>
                    <a:spcPct val="120000"/>
                  </a:lnSpc>
                </a:pPr>
                <a:endParaRPr lang="en-US" sz="800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8" name="Oval 17">
                <a:extLst>
                  <a:ext uri="{FF2B5EF4-FFF2-40B4-BE49-F238E27FC236}">
                    <a16:creationId xmlns="" xmlns:a16="http://schemas.microsoft.com/office/drawing/2014/main" id="{2ED877E7-A4EA-327E-6D75-F0344E8B5154}"/>
                  </a:ext>
                </a:extLst>
              </p:cNvPr>
              <p:cNvSpPr/>
              <p:nvPr/>
            </p:nvSpPr>
            <p:spPr>
              <a:xfrm>
                <a:off x="4366880" y="1741826"/>
                <a:ext cx="551192" cy="551192"/>
              </a:xfrm>
              <a:prstGeom prst="ellipse">
                <a:avLst/>
              </a:prstGeom>
              <a:noFill/>
              <a:ln w="285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just">
                  <a:lnSpc>
                    <a:spcPct val="120000"/>
                  </a:lnSpc>
                </a:pPr>
                <a:endParaRPr lang="en-US" sz="800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</p:grpSp>
        <p:sp>
          <p:nvSpPr>
            <p:cNvPr id="16" name="Shape 819">
              <a:extLst>
                <a:ext uri="{FF2B5EF4-FFF2-40B4-BE49-F238E27FC236}">
                  <a16:creationId xmlns="" xmlns:a16="http://schemas.microsoft.com/office/drawing/2014/main" id="{79CE4B8E-20A5-6D0C-9E2F-83A510C41DC2}"/>
                </a:ext>
              </a:extLst>
            </p:cNvPr>
            <p:cNvSpPr/>
            <p:nvPr/>
          </p:nvSpPr>
          <p:spPr>
            <a:xfrm>
              <a:off x="5903979" y="2201089"/>
              <a:ext cx="263729" cy="29670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959" extrusionOk="0">
                  <a:moveTo>
                    <a:pt x="4049" y="7519"/>
                  </a:moveTo>
                  <a:cubicBezTo>
                    <a:pt x="3162" y="7519"/>
                    <a:pt x="0" y="7985"/>
                    <a:pt x="0" y="11154"/>
                  </a:cubicBezTo>
                  <a:lnTo>
                    <a:pt x="0" y="16799"/>
                  </a:lnTo>
                  <a:cubicBezTo>
                    <a:pt x="0" y="19968"/>
                    <a:pt x="3162" y="20318"/>
                    <a:pt x="4049" y="20318"/>
                  </a:cubicBezTo>
                  <a:cubicBezTo>
                    <a:pt x="4937" y="20318"/>
                    <a:pt x="2699" y="19651"/>
                    <a:pt x="2699" y="17687"/>
                  </a:cubicBezTo>
                  <a:lnTo>
                    <a:pt x="2699" y="10267"/>
                  </a:lnTo>
                  <a:cubicBezTo>
                    <a:pt x="2699" y="8207"/>
                    <a:pt x="4937" y="7519"/>
                    <a:pt x="4049" y="7519"/>
                  </a:cubicBezTo>
                  <a:close/>
                  <a:moveTo>
                    <a:pt x="15725" y="7408"/>
                  </a:moveTo>
                  <a:cubicBezTo>
                    <a:pt x="15548" y="6995"/>
                    <a:pt x="20503" y="3177"/>
                    <a:pt x="17612" y="83"/>
                  </a:cubicBezTo>
                  <a:cubicBezTo>
                    <a:pt x="16934" y="-641"/>
                    <a:pt x="14641" y="3547"/>
                    <a:pt x="11381" y="5443"/>
                  </a:cubicBezTo>
                  <a:cubicBezTo>
                    <a:pt x="9583" y="6489"/>
                    <a:pt x="5399" y="8716"/>
                    <a:pt x="5399" y="9946"/>
                  </a:cubicBezTo>
                  <a:lnTo>
                    <a:pt x="5399" y="17911"/>
                  </a:lnTo>
                  <a:cubicBezTo>
                    <a:pt x="5399" y="19392"/>
                    <a:pt x="12033" y="20959"/>
                    <a:pt x="17076" y="20959"/>
                  </a:cubicBezTo>
                  <a:cubicBezTo>
                    <a:pt x="18923" y="20959"/>
                    <a:pt x="21600" y="10974"/>
                    <a:pt x="21600" y="9387"/>
                  </a:cubicBezTo>
                  <a:cubicBezTo>
                    <a:pt x="21600" y="7795"/>
                    <a:pt x="15902" y="7823"/>
                    <a:pt x="15725" y="7408"/>
                  </a:cubicBezTo>
                  <a:close/>
                </a:path>
              </a:pathLst>
            </a:custGeom>
            <a:solidFill>
              <a:schemeClr val="bg1"/>
            </a:solidFill>
            <a:ln w="12700" cap="flat">
              <a:noFill/>
              <a:miter lim="400000"/>
            </a:ln>
            <a:effectLst/>
          </p:spPr>
          <p:txBody>
            <a:bodyPr wrap="square" lIns="40181" tIns="40181" rIns="40181" bIns="40181" numCol="1" anchor="ctr">
              <a:noAutofit/>
            </a:bodyPr>
            <a:lstStyle/>
            <a:p>
              <a:pPr algn="just">
                <a:lnSpc>
                  <a:spcPct val="120000"/>
                </a:lnSpc>
                <a:defRPr sz="320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Light"/>
                </a:defRPr>
              </a:pPr>
              <a:endParaRPr sz="80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="" xmlns:a16="http://schemas.microsoft.com/office/drawing/2014/main" id="{0A3CE006-8EBE-119B-FA2A-F58B64F05216}"/>
              </a:ext>
            </a:extLst>
          </p:cNvPr>
          <p:cNvGrpSpPr/>
          <p:nvPr/>
        </p:nvGrpSpPr>
        <p:grpSpPr>
          <a:xfrm flipH="1">
            <a:off x="6479168" y="2783958"/>
            <a:ext cx="1241980" cy="1550118"/>
            <a:chOff x="3017839" y="1957347"/>
            <a:chExt cx="1177646" cy="1469822"/>
          </a:xfrm>
        </p:grpSpPr>
        <p:sp>
          <p:nvSpPr>
            <p:cNvPr id="20" name="Freeform 19">
              <a:extLst>
                <a:ext uri="{FF2B5EF4-FFF2-40B4-BE49-F238E27FC236}">
                  <a16:creationId xmlns="" xmlns:a16="http://schemas.microsoft.com/office/drawing/2014/main" id="{3F785355-9F06-1695-ECDE-3BB9E35EB802}"/>
                </a:ext>
              </a:extLst>
            </p:cNvPr>
            <p:cNvSpPr/>
            <p:nvPr/>
          </p:nvSpPr>
          <p:spPr bwMode="auto">
            <a:xfrm>
              <a:off x="3017839" y="1957347"/>
              <a:ext cx="1177646" cy="1469822"/>
            </a:xfrm>
            <a:custGeom>
              <a:avLst/>
              <a:gdLst>
                <a:gd name="T0" fmla="*/ 365 w 626"/>
                <a:gd name="T1" fmla="*/ 64 h 781"/>
                <a:gd name="T2" fmla="*/ 34 w 626"/>
                <a:gd name="T3" fmla="*/ 362 h 781"/>
                <a:gd name="T4" fmla="*/ 34 w 626"/>
                <a:gd name="T5" fmla="*/ 362 h 781"/>
                <a:gd name="T6" fmla="*/ 40 w 626"/>
                <a:gd name="T7" fmla="*/ 599 h 781"/>
                <a:gd name="T8" fmla="*/ 401 w 626"/>
                <a:gd name="T9" fmla="*/ 713 h 781"/>
                <a:gd name="T10" fmla="*/ 515 w 626"/>
                <a:gd name="T11" fmla="*/ 351 h 781"/>
                <a:gd name="T12" fmla="*/ 288 w 626"/>
                <a:gd name="T13" fmla="*/ 207 h 781"/>
                <a:gd name="T14" fmla="*/ 397 w 626"/>
                <a:gd name="T15" fmla="*/ 147 h 781"/>
                <a:gd name="T16" fmla="*/ 421 w 626"/>
                <a:gd name="T17" fmla="*/ 209 h 781"/>
                <a:gd name="T18" fmla="*/ 626 w 626"/>
                <a:gd name="T19" fmla="*/ 79 h 781"/>
                <a:gd name="T20" fmla="*/ 341 w 626"/>
                <a:gd name="T21" fmla="*/ 2 h 781"/>
                <a:gd name="T22" fmla="*/ 365 w 626"/>
                <a:gd name="T23" fmla="*/ 64 h 7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626" h="781">
                  <a:moveTo>
                    <a:pt x="365" y="64"/>
                  </a:moveTo>
                  <a:cubicBezTo>
                    <a:pt x="240" y="112"/>
                    <a:pt x="93" y="235"/>
                    <a:pt x="34" y="362"/>
                  </a:cubicBezTo>
                  <a:cubicBezTo>
                    <a:pt x="34" y="362"/>
                    <a:pt x="33" y="362"/>
                    <a:pt x="34" y="362"/>
                  </a:cubicBezTo>
                  <a:cubicBezTo>
                    <a:pt x="0" y="435"/>
                    <a:pt x="0" y="522"/>
                    <a:pt x="40" y="599"/>
                  </a:cubicBezTo>
                  <a:cubicBezTo>
                    <a:pt x="108" y="730"/>
                    <a:pt x="270" y="781"/>
                    <a:pt x="401" y="713"/>
                  </a:cubicBezTo>
                  <a:cubicBezTo>
                    <a:pt x="533" y="645"/>
                    <a:pt x="584" y="483"/>
                    <a:pt x="515" y="351"/>
                  </a:cubicBezTo>
                  <a:cubicBezTo>
                    <a:pt x="469" y="263"/>
                    <a:pt x="381" y="211"/>
                    <a:pt x="288" y="207"/>
                  </a:cubicBezTo>
                  <a:cubicBezTo>
                    <a:pt x="321" y="182"/>
                    <a:pt x="358" y="162"/>
                    <a:pt x="397" y="147"/>
                  </a:cubicBezTo>
                  <a:cubicBezTo>
                    <a:pt x="405" y="168"/>
                    <a:pt x="413" y="189"/>
                    <a:pt x="421" y="209"/>
                  </a:cubicBezTo>
                  <a:cubicBezTo>
                    <a:pt x="466" y="152"/>
                    <a:pt x="535" y="103"/>
                    <a:pt x="626" y="79"/>
                  </a:cubicBezTo>
                  <a:cubicBezTo>
                    <a:pt x="547" y="30"/>
                    <a:pt x="448" y="0"/>
                    <a:pt x="341" y="2"/>
                  </a:cubicBezTo>
                  <a:cubicBezTo>
                    <a:pt x="349" y="22"/>
                    <a:pt x="357" y="43"/>
                    <a:pt x="365" y="64"/>
                  </a:cubicBezTo>
                  <a:close/>
                </a:path>
              </a:pathLst>
            </a:custGeom>
            <a:solidFill>
              <a:srgbClr val="0C8397"/>
            </a:solidFill>
            <a:ln>
              <a:noFill/>
            </a:ln>
          </p:spPr>
          <p:txBody>
            <a:bodyPr vert="horz" wrap="square" lIns="96435" tIns="48218" rIns="96435" bIns="48218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US" sz="80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21" name="Oval 20">
              <a:extLst>
                <a:ext uri="{FF2B5EF4-FFF2-40B4-BE49-F238E27FC236}">
                  <a16:creationId xmlns="" xmlns:a16="http://schemas.microsoft.com/office/drawing/2014/main" id="{5C20D57C-39C7-CAB7-5B53-D49B2FBD7A96}"/>
                </a:ext>
              </a:extLst>
            </p:cNvPr>
            <p:cNvSpPr/>
            <p:nvPr/>
          </p:nvSpPr>
          <p:spPr>
            <a:xfrm>
              <a:off x="3262699" y="2568530"/>
              <a:ext cx="551192" cy="551192"/>
            </a:xfrm>
            <a:prstGeom prst="ellipse">
              <a:avLst/>
            </a:prstGeom>
            <a:noFill/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en-US" sz="80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</p:grpSp>
      <p:sp>
        <p:nvSpPr>
          <p:cNvPr id="22" name="Shape 632">
            <a:extLst>
              <a:ext uri="{FF2B5EF4-FFF2-40B4-BE49-F238E27FC236}">
                <a16:creationId xmlns="" xmlns:a16="http://schemas.microsoft.com/office/drawing/2014/main" id="{EB044C01-3F86-0A8F-C340-E7A410A22BC5}"/>
              </a:ext>
            </a:extLst>
          </p:cNvPr>
          <p:cNvSpPr/>
          <p:nvPr/>
        </p:nvSpPr>
        <p:spPr>
          <a:xfrm>
            <a:off x="4601091" y="3255112"/>
            <a:ext cx="818999" cy="81899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10800"/>
                </a:moveTo>
                <a:cubicBezTo>
                  <a:pt x="0" y="16765"/>
                  <a:pt x="4835" y="21600"/>
                  <a:pt x="10800" y="21600"/>
                </a:cubicBezTo>
                <a:cubicBezTo>
                  <a:pt x="16765" y="21600"/>
                  <a:pt x="21600" y="16765"/>
                  <a:pt x="21600" y="10800"/>
                </a:cubicBezTo>
                <a:cubicBezTo>
                  <a:pt x="21600" y="4835"/>
                  <a:pt x="16765" y="0"/>
                  <a:pt x="10800" y="0"/>
                </a:cubicBezTo>
                <a:cubicBezTo>
                  <a:pt x="4835" y="0"/>
                  <a:pt x="0" y="4835"/>
                  <a:pt x="0" y="10800"/>
                </a:cubicBezTo>
                <a:close/>
              </a:path>
            </a:pathLst>
          </a:custGeom>
          <a:solidFill>
            <a:srgbClr val="FFF87B"/>
          </a:solidFill>
          <a:ln w="38100" cap="flat">
            <a:solidFill>
              <a:srgbClr val="FFFFFF"/>
            </a:solidFill>
            <a:miter lim="400000"/>
          </a:ln>
          <a:effectLst/>
        </p:spPr>
        <p:txBody>
          <a:bodyPr wrap="square" lIns="38100" tIns="38100" rIns="38100" bIns="38100" numCol="1" anchor="ctr">
            <a:noAutofit/>
          </a:bodyPr>
          <a:lstStyle/>
          <a:p>
            <a:pPr algn="ctr">
              <a:defRPr sz="32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Light"/>
              </a:defRPr>
            </a:pPr>
            <a:r>
              <a:rPr lang="en-US" altLang="zh-CN" sz="2000">
                <a:solidFill>
                  <a:prstClr val="black">
                    <a:lumMod val="95000"/>
                    <a:lumOff val="5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rPr>
              <a:t>A</a:t>
            </a:r>
            <a:endParaRPr sz="2000">
              <a:solidFill>
                <a:prstClr val="black">
                  <a:lumMod val="95000"/>
                  <a:lumOff val="5000"/>
                </a:prst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ea"/>
              <a:sym typeface="+mn-lt"/>
            </a:endParaRPr>
          </a:p>
        </p:txBody>
      </p:sp>
      <p:sp>
        <p:nvSpPr>
          <p:cNvPr id="23" name="Shape 1631">
            <a:extLst>
              <a:ext uri="{FF2B5EF4-FFF2-40B4-BE49-F238E27FC236}">
                <a16:creationId xmlns="" xmlns:a16="http://schemas.microsoft.com/office/drawing/2014/main" id="{58542EFA-CE0C-88FF-0C15-EC63A95F7B46}"/>
              </a:ext>
            </a:extLst>
          </p:cNvPr>
          <p:cNvSpPr/>
          <p:nvPr/>
        </p:nvSpPr>
        <p:spPr>
          <a:xfrm>
            <a:off x="6785228" y="3282987"/>
            <a:ext cx="815271" cy="81527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solidFill>
            <a:srgbClr val="7BD3E9"/>
          </a:solidFill>
          <a:ln w="38100" cap="flat">
            <a:solidFill>
              <a:srgbClr val="FFFFFF"/>
            </a:solidFill>
            <a:miter lim="400000"/>
          </a:ln>
          <a:effectLst/>
        </p:spPr>
        <p:txBody>
          <a:bodyPr wrap="square" lIns="50800" tIns="50800" rIns="50800" bIns="50800" numCol="1" anchor="ctr">
            <a:noAutofit/>
          </a:bodyPr>
          <a:lstStyle/>
          <a:p>
            <a:pPr algn="ctr">
              <a:defRPr sz="32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Light"/>
              </a:defRPr>
            </a:pPr>
            <a:r>
              <a:rPr lang="en-US" altLang="zh-CN" sz="2000">
                <a:solidFill>
                  <a:prstClr val="black">
                    <a:lumMod val="95000"/>
                    <a:lumOff val="5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rPr>
              <a:t>B</a:t>
            </a:r>
            <a:endParaRPr sz="2000">
              <a:solidFill>
                <a:prstClr val="black">
                  <a:lumMod val="95000"/>
                  <a:lumOff val="5000"/>
                </a:prst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ea"/>
              <a:sym typeface="+mn-lt"/>
            </a:endParaRPr>
          </a:p>
        </p:txBody>
      </p:sp>
      <p:sp>
        <p:nvSpPr>
          <p:cNvPr id="24" name="Oval 50">
            <a:extLst>
              <a:ext uri="{FF2B5EF4-FFF2-40B4-BE49-F238E27FC236}">
                <a16:creationId xmlns="" xmlns:a16="http://schemas.microsoft.com/office/drawing/2014/main" id="{B763473E-16F8-DAE4-8266-364C669133BA}"/>
              </a:ext>
            </a:extLst>
          </p:cNvPr>
          <p:cNvSpPr/>
          <p:nvPr/>
        </p:nvSpPr>
        <p:spPr>
          <a:xfrm>
            <a:off x="5003707" y="4573709"/>
            <a:ext cx="811212" cy="811212"/>
          </a:xfrm>
          <a:prstGeom prst="ellipse">
            <a:avLst/>
          </a:prstGeom>
          <a:solidFill>
            <a:srgbClr val="FFF87B"/>
          </a:solidFill>
          <a:ln w="381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2000">
                <a:solidFill>
                  <a:prstClr val="black">
                    <a:lumMod val="95000"/>
                    <a:lumOff val="5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rPr>
              <a:t>C</a:t>
            </a:r>
          </a:p>
        </p:txBody>
      </p:sp>
      <p:sp>
        <p:nvSpPr>
          <p:cNvPr id="28" name="Shape 1631">
            <a:extLst>
              <a:ext uri="{FF2B5EF4-FFF2-40B4-BE49-F238E27FC236}">
                <a16:creationId xmlns="" xmlns:a16="http://schemas.microsoft.com/office/drawing/2014/main" id="{29E5963B-39E5-E9FB-E9DC-0D3442ACACA7}"/>
              </a:ext>
            </a:extLst>
          </p:cNvPr>
          <p:cNvSpPr/>
          <p:nvPr/>
        </p:nvSpPr>
        <p:spPr>
          <a:xfrm>
            <a:off x="6436838" y="4479619"/>
            <a:ext cx="815271" cy="81527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solidFill>
            <a:srgbClr val="7BD3E9"/>
          </a:solidFill>
          <a:ln w="38100" cap="flat">
            <a:solidFill>
              <a:srgbClr val="FFFFFF"/>
            </a:solidFill>
            <a:miter lim="400000"/>
          </a:ln>
          <a:effectLst/>
        </p:spPr>
        <p:txBody>
          <a:bodyPr wrap="square" lIns="50800" tIns="50800" rIns="50800" bIns="50800" numCol="1" anchor="ctr">
            <a:noAutofit/>
          </a:bodyPr>
          <a:lstStyle/>
          <a:p>
            <a:pPr algn="ctr">
              <a:defRPr sz="32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Light"/>
              </a:defRPr>
            </a:pPr>
            <a:r>
              <a:rPr lang="en-US" altLang="zh-CN" sz="2000">
                <a:solidFill>
                  <a:prstClr val="black">
                    <a:lumMod val="95000"/>
                    <a:lumOff val="5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rPr>
              <a:t>D</a:t>
            </a:r>
            <a:endParaRPr sz="2000">
              <a:solidFill>
                <a:prstClr val="black">
                  <a:lumMod val="95000"/>
                  <a:lumOff val="5000"/>
                </a:prst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ea"/>
              <a:sym typeface="+mn-lt"/>
            </a:endParaRPr>
          </a:p>
        </p:txBody>
      </p:sp>
      <p:sp>
        <p:nvSpPr>
          <p:cNvPr id="30" name="矩形 9">
            <a:extLst>
              <a:ext uri="{FF2B5EF4-FFF2-40B4-BE49-F238E27FC236}">
                <a16:creationId xmlns="" xmlns:a16="http://schemas.microsoft.com/office/drawing/2014/main" id="{B303C335-713A-0B18-7CBF-C5A3891FA5B1}"/>
              </a:ext>
            </a:extLst>
          </p:cNvPr>
          <p:cNvSpPr/>
          <p:nvPr/>
        </p:nvSpPr>
        <p:spPr>
          <a:xfrm>
            <a:off x="2372805" y="410521"/>
            <a:ext cx="773165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altLang="zh-CN" sz="3600" b="1">
                <a:solidFill>
                  <a:srgbClr val="44546A"/>
                </a:solidFill>
                <a:latin typeface="Arial" panose="020B0604020202020204" pitchFamily="34" charset="0"/>
                <a:cs typeface="Arial" panose="020B0604020202020204" pitchFamily="34" charset="0"/>
                <a:sym typeface="+mn-lt"/>
              </a:rPr>
              <a:t>Điện năng biến đổi hoàn toàn thành nhiệt năng ở </a:t>
            </a:r>
          </a:p>
        </p:txBody>
      </p:sp>
      <p:sp>
        <p:nvSpPr>
          <p:cNvPr id="32" name="MH_SubTitle_1">
            <a:extLst>
              <a:ext uri="{FF2B5EF4-FFF2-40B4-BE49-F238E27FC236}">
                <a16:creationId xmlns="" xmlns:a16="http://schemas.microsoft.com/office/drawing/2014/main" id="{F14612B7-C72D-C8CE-F45A-C455A4B9342E}"/>
              </a:ext>
            </a:extLst>
          </p:cNvPr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364570" y="3020576"/>
            <a:ext cx="3799470" cy="919981"/>
          </a:xfrm>
          <a:prstGeom prst="rect">
            <a:avLst/>
          </a:prstGeom>
          <a:solidFill>
            <a:srgbClr val="FFFFCC"/>
          </a:solidFill>
          <a:ln>
            <a:noFill/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  <p:txBody>
          <a:bodyPr lIns="0" tIns="0" rIns="0" bIns="0" anchor="ctr">
            <a:no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/>
            </a:pPr>
            <a:r>
              <a:rPr lang="en-US" altLang="zh-CN" sz="3200" b="1">
                <a:solidFill>
                  <a:prstClr val="black">
                    <a:lumMod val="95000"/>
                    <a:lumOff val="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  <a:sym typeface="+mn-lt"/>
              </a:rPr>
              <a:t>ấm điện.</a:t>
            </a:r>
          </a:p>
        </p:txBody>
      </p:sp>
      <p:sp>
        <p:nvSpPr>
          <p:cNvPr id="34" name="MH_SubTitle_1">
            <a:extLst>
              <a:ext uri="{FF2B5EF4-FFF2-40B4-BE49-F238E27FC236}">
                <a16:creationId xmlns="" xmlns:a16="http://schemas.microsoft.com/office/drawing/2014/main" id="{C419A836-E875-F219-A35F-EB935E7EA321}"/>
              </a:ext>
            </a:extLst>
          </p:cNvPr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7642661" y="2523315"/>
            <a:ext cx="3799470" cy="919981"/>
          </a:xfrm>
          <a:prstGeom prst="rect">
            <a:avLst/>
          </a:prstGeom>
          <a:solidFill>
            <a:srgbClr val="FFFFCC"/>
          </a:solidFill>
          <a:ln>
            <a:noFill/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  <p:txBody>
          <a:bodyPr lIns="0" tIns="0" rIns="0" bIns="0" anchor="ctr">
            <a:no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>
              <a:buFont typeface="Arial" panose="020B0604020202020204" pitchFamily="34" charset="0"/>
              <a:buNone/>
              <a:defRPr/>
            </a:pPr>
            <a:r>
              <a:rPr lang="en-US" altLang="zh-CN" sz="3200" b="1">
                <a:solidFill>
                  <a:prstClr val="black">
                    <a:lumMod val="95000"/>
                    <a:lumOff val="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  <a:sym typeface="+mn-lt"/>
              </a:rPr>
              <a:t>bóng đèn dây tóc.	</a:t>
            </a:r>
          </a:p>
        </p:txBody>
      </p:sp>
      <p:sp>
        <p:nvSpPr>
          <p:cNvPr id="35" name="MH_SubTitle_1">
            <a:extLst>
              <a:ext uri="{FF2B5EF4-FFF2-40B4-BE49-F238E27FC236}">
                <a16:creationId xmlns="" xmlns:a16="http://schemas.microsoft.com/office/drawing/2014/main" id="{AB5D350F-8AB5-B305-F3FF-C37D5B9426B9}"/>
              </a:ext>
            </a:extLst>
          </p:cNvPr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887454" y="4951764"/>
            <a:ext cx="3799470" cy="919981"/>
          </a:xfrm>
          <a:prstGeom prst="rect">
            <a:avLst/>
          </a:prstGeom>
          <a:solidFill>
            <a:srgbClr val="FFFFCC"/>
          </a:solidFill>
          <a:ln>
            <a:noFill/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  <p:txBody>
          <a:bodyPr lIns="0" tIns="0" rIns="0" bIns="0" anchor="ctr">
            <a:no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>
              <a:buFont typeface="Arial" panose="020B0604020202020204" pitchFamily="34" charset="0"/>
              <a:buNone/>
              <a:defRPr/>
            </a:pPr>
            <a:r>
              <a:rPr lang="en-US" altLang="zh-CN" sz="3200" b="1">
                <a:solidFill>
                  <a:prstClr val="black">
                    <a:lumMod val="95000"/>
                    <a:lumOff val="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  <a:sym typeface="+mn-lt"/>
              </a:rPr>
              <a:t>quạt điện.</a:t>
            </a:r>
          </a:p>
        </p:txBody>
      </p:sp>
      <p:sp>
        <p:nvSpPr>
          <p:cNvPr id="38" name="MH_SubTitle_1">
            <a:extLst>
              <a:ext uri="{FF2B5EF4-FFF2-40B4-BE49-F238E27FC236}">
                <a16:creationId xmlns="" xmlns:a16="http://schemas.microsoft.com/office/drawing/2014/main" id="{419DD384-0F71-F8AC-AA0B-C57A58C67852}"/>
              </a:ext>
            </a:extLst>
          </p:cNvPr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7730697" y="4920354"/>
            <a:ext cx="3799470" cy="919981"/>
          </a:xfrm>
          <a:prstGeom prst="rect">
            <a:avLst/>
          </a:prstGeom>
          <a:solidFill>
            <a:srgbClr val="FFFFCC"/>
          </a:solidFill>
          <a:ln>
            <a:noFill/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  <p:txBody>
          <a:bodyPr lIns="0" tIns="0" rIns="0" bIns="0" anchor="ctr">
            <a:no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>
              <a:buFont typeface="Arial" panose="020B0604020202020204" pitchFamily="34" charset="0"/>
              <a:buNone/>
              <a:defRPr/>
            </a:pPr>
            <a:r>
              <a:rPr lang="vi-VN" altLang="zh-CN" sz="3200" b="1">
                <a:solidFill>
                  <a:prstClr val="black">
                    <a:lumMod val="95000"/>
                    <a:lumOff val="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  <a:sym typeface="+mn-lt"/>
              </a:rPr>
              <a:t>acquy đang được nạp điện.</a:t>
            </a:r>
            <a:endParaRPr lang="en-US" altLang="zh-CN" sz="3200" b="1">
              <a:solidFill>
                <a:prstClr val="black">
                  <a:lumMod val="95000"/>
                  <a:lumOff val="5000"/>
                </a:prstClr>
              </a:solidFill>
              <a:latin typeface="Arial" panose="020B0604020202020204" pitchFamily="34" charset="0"/>
              <a:cs typeface="Arial" panose="020B0604020202020204" pitchFamily="34" charset="0"/>
              <a:sym typeface="+mn-lt"/>
            </a:endParaRPr>
          </a:p>
        </p:txBody>
      </p:sp>
      <p:pic>
        <p:nvPicPr>
          <p:cNvPr id="25" name="Picture 24">
            <a:extLst>
              <a:ext uri="{FF2B5EF4-FFF2-40B4-BE49-F238E27FC236}">
                <a16:creationId xmlns="" xmlns:a16="http://schemas.microsoft.com/office/drawing/2014/main" id="{6F4549AD-BB08-BB30-25FE-2B9A989B48EC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print">
            <a:duotone>
              <a:prstClr val="black"/>
              <a:srgbClr val="39DFF1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5485"/>
          <a:stretch/>
        </p:blipFill>
        <p:spPr>
          <a:xfrm>
            <a:off x="3306741" y="2284936"/>
            <a:ext cx="1092190" cy="873689"/>
          </a:xfrm>
          <a:prstGeom prst="flowChartConnector">
            <a:avLst/>
          </a:prstGeom>
          <a:solidFill>
            <a:srgbClr val="CEB3C8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</p:pic>
      <p:pic>
        <p:nvPicPr>
          <p:cNvPr id="26" name="Đồng hồ đếm ngược 10 giây">
            <a:hlinkClick r:id="" action="ppaction://media"/>
            <a:extLst>
              <a:ext uri="{FF2B5EF4-FFF2-40B4-BE49-F238E27FC236}">
                <a16:creationId xmlns="" xmlns:a16="http://schemas.microsoft.com/office/drawing/2014/main" id="{6E3CEF4D-7D1F-274E-B468-6BD1938A6C78}"/>
              </a:ext>
            </a:extLst>
          </p:cNvPr>
          <p:cNvPicPr>
            <a:picLocks noChangeAspect="1"/>
          </p:cNvPicPr>
          <p:nvPr>
            <a:vide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-1" y="-840"/>
            <a:ext cx="2411823" cy="135665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7895555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3840" fill="hold"/>
                                        <p:tgtEl>
                                          <p:spTgt spid="2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3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2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13415">
                <p:cTn id="13" fill="hold" display="0">
                  <p:stCondLst>
                    <p:cond delay="indefinite"/>
                  </p:stCondLst>
                </p:cTn>
                <p:tgtEl>
                  <p:spTgt spid="26"/>
                </p:tgtEl>
              </p:cMediaNode>
            </p:vide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>
            <a:extLst>
              <a:ext uri="{FF2B5EF4-FFF2-40B4-BE49-F238E27FC236}">
                <a16:creationId xmlns="" xmlns:a16="http://schemas.microsoft.com/office/drawing/2014/main" id="{37DF7B20-743A-4CA3-9D3E-C402F80FACAA}"/>
              </a:ext>
            </a:extLst>
          </p:cNvPr>
          <p:cNvGrpSpPr/>
          <p:nvPr/>
        </p:nvGrpSpPr>
        <p:grpSpPr>
          <a:xfrm>
            <a:off x="3728748" y="611498"/>
            <a:ext cx="5641682" cy="5612788"/>
            <a:chOff x="3728748" y="611498"/>
            <a:chExt cx="5641682" cy="5612788"/>
          </a:xfrm>
        </p:grpSpPr>
        <p:grpSp>
          <p:nvGrpSpPr>
            <p:cNvPr id="22" name="Group 21">
              <a:extLst>
                <a:ext uri="{FF2B5EF4-FFF2-40B4-BE49-F238E27FC236}">
                  <a16:creationId xmlns="" xmlns:a16="http://schemas.microsoft.com/office/drawing/2014/main" id="{7FAD68D8-6215-498F-91EF-A8483B432821}"/>
                </a:ext>
              </a:extLst>
            </p:cNvPr>
            <p:cNvGrpSpPr/>
            <p:nvPr/>
          </p:nvGrpSpPr>
          <p:grpSpPr>
            <a:xfrm>
              <a:off x="3728748" y="611498"/>
              <a:ext cx="5641682" cy="5612788"/>
              <a:chOff x="3728748" y="611498"/>
              <a:chExt cx="5641682" cy="5612788"/>
            </a:xfrm>
          </p:grpSpPr>
          <p:sp>
            <p:nvSpPr>
              <p:cNvPr id="2" name="Freeform: Shape 1">
                <a:extLst>
                  <a:ext uri="{FF2B5EF4-FFF2-40B4-BE49-F238E27FC236}">
                    <a16:creationId xmlns="" xmlns:a16="http://schemas.microsoft.com/office/drawing/2014/main" id="{ACCB8510-8E84-4634-A3D0-4037890FC3E9}"/>
                  </a:ext>
                </a:extLst>
              </p:cNvPr>
              <p:cNvSpPr/>
              <p:nvPr/>
            </p:nvSpPr>
            <p:spPr>
              <a:xfrm rot="9660636" flipH="1">
                <a:off x="6105114" y="611498"/>
                <a:ext cx="1454307" cy="2503964"/>
              </a:xfrm>
              <a:custGeom>
                <a:avLst/>
                <a:gdLst>
                  <a:gd name="connsiteX0" fmla="*/ 832813 w 1454307"/>
                  <a:gd name="connsiteY0" fmla="*/ 2466839 h 2503964"/>
                  <a:gd name="connsiteX1" fmla="*/ 1336440 w 1454307"/>
                  <a:gd name="connsiteY1" fmla="*/ 2234707 h 2503964"/>
                  <a:gd name="connsiteX2" fmla="*/ 1454307 w 1454307"/>
                  <a:gd name="connsiteY2" fmla="*/ 2156961 h 2503964"/>
                  <a:gd name="connsiteX3" fmla="*/ 0 w 1454307"/>
                  <a:gd name="connsiteY3" fmla="*/ 0 h 2503964"/>
                  <a:gd name="connsiteX4" fmla="*/ 704179 w 1454307"/>
                  <a:gd name="connsiteY4" fmla="*/ 2503964 h 2503964"/>
                  <a:gd name="connsiteX5" fmla="*/ 832813 w 1454307"/>
                  <a:gd name="connsiteY5" fmla="*/ 2466839 h 25039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454307" h="2503964">
                    <a:moveTo>
                      <a:pt x="832813" y="2466839"/>
                    </a:moveTo>
                    <a:cubicBezTo>
                      <a:pt x="1011530" y="2405339"/>
                      <a:pt x="1179785" y="2327184"/>
                      <a:pt x="1336440" y="2234707"/>
                    </a:cubicBezTo>
                    <a:lnTo>
                      <a:pt x="1454307" y="2156961"/>
                    </a:lnTo>
                    <a:lnTo>
                      <a:pt x="0" y="0"/>
                    </a:lnTo>
                    <a:lnTo>
                      <a:pt x="704179" y="2503964"/>
                    </a:lnTo>
                    <a:lnTo>
                      <a:pt x="832813" y="2466839"/>
                    </a:lnTo>
                    <a:close/>
                  </a:path>
                </a:pathLst>
              </a:custGeom>
              <a:solidFill>
                <a:srgbClr val="FFCCC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 sz="2000">
                  <a:solidFill>
                    <a:prstClr val="white"/>
                  </a:solidFill>
                </a:endParaRPr>
              </a:p>
            </p:txBody>
          </p:sp>
          <p:sp>
            <p:nvSpPr>
              <p:cNvPr id="3" name="Freeform: Shape 2">
                <a:extLst>
                  <a:ext uri="{FF2B5EF4-FFF2-40B4-BE49-F238E27FC236}">
                    <a16:creationId xmlns="" xmlns:a16="http://schemas.microsoft.com/office/drawing/2014/main" id="{A2B92689-F734-46A4-A260-CADD4BC44B71}"/>
                  </a:ext>
                </a:extLst>
              </p:cNvPr>
              <p:cNvSpPr/>
              <p:nvPr/>
            </p:nvSpPr>
            <p:spPr>
              <a:xfrm rot="9660636" flipH="1">
                <a:off x="6054684" y="641337"/>
                <a:ext cx="727308" cy="2684929"/>
              </a:xfrm>
              <a:custGeom>
                <a:avLst/>
                <a:gdLst>
                  <a:gd name="connsiteX0" fmla="*/ 727308 w 727308"/>
                  <a:gd name="connsiteY0" fmla="*/ 2586206 h 2684929"/>
                  <a:gd name="connsiteX1" fmla="*/ 0 w 727308"/>
                  <a:gd name="connsiteY1" fmla="*/ 0 h 2684929"/>
                  <a:gd name="connsiteX2" fmla="*/ 0 w 727308"/>
                  <a:gd name="connsiteY2" fmla="*/ 2683180 h 2684929"/>
                  <a:gd name="connsiteX3" fmla="*/ 89999 w 727308"/>
                  <a:gd name="connsiteY3" fmla="*/ 2684929 h 2684929"/>
                  <a:gd name="connsiteX4" fmla="*/ 630583 w 727308"/>
                  <a:gd name="connsiteY4" fmla="*/ 2614122 h 2684929"/>
                  <a:gd name="connsiteX5" fmla="*/ 727308 w 727308"/>
                  <a:gd name="connsiteY5" fmla="*/ 2586206 h 26849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727308" h="2684929">
                    <a:moveTo>
                      <a:pt x="727308" y="2586206"/>
                    </a:moveTo>
                    <a:lnTo>
                      <a:pt x="0" y="0"/>
                    </a:lnTo>
                    <a:lnTo>
                      <a:pt x="0" y="2683180"/>
                    </a:lnTo>
                    <a:lnTo>
                      <a:pt x="89999" y="2684929"/>
                    </a:lnTo>
                    <a:cubicBezTo>
                      <a:pt x="269474" y="2679565"/>
                      <a:pt x="450447" y="2656342"/>
                      <a:pt x="630583" y="2614122"/>
                    </a:cubicBezTo>
                    <a:lnTo>
                      <a:pt x="727308" y="2586206"/>
                    </a:ln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 sz="2000">
                  <a:solidFill>
                    <a:prstClr val="white"/>
                  </a:solidFill>
                </a:endParaRPr>
              </a:p>
            </p:txBody>
          </p:sp>
          <p:sp>
            <p:nvSpPr>
              <p:cNvPr id="4" name="Freeform: Shape 3">
                <a:extLst>
                  <a:ext uri="{FF2B5EF4-FFF2-40B4-BE49-F238E27FC236}">
                    <a16:creationId xmlns="" xmlns:a16="http://schemas.microsoft.com/office/drawing/2014/main" id="{C772A11A-D6B4-40EA-B3D2-D3BAAF74ADEB}"/>
                  </a:ext>
                </a:extLst>
              </p:cNvPr>
              <p:cNvSpPr/>
              <p:nvPr/>
            </p:nvSpPr>
            <p:spPr>
              <a:xfrm rot="9660636" flipH="1">
                <a:off x="6173766" y="855018"/>
                <a:ext cx="2135983" cy="2185471"/>
              </a:xfrm>
              <a:custGeom>
                <a:avLst/>
                <a:gdLst>
                  <a:gd name="connsiteX0" fmla="*/ 1473531 w 2135983"/>
                  <a:gd name="connsiteY0" fmla="*/ 2185471 h 2185471"/>
                  <a:gd name="connsiteX1" fmla="*/ 1543637 w 2135983"/>
                  <a:gd name="connsiteY1" fmla="*/ 2139228 h 2185471"/>
                  <a:gd name="connsiteX2" fmla="*/ 2109130 w 2135983"/>
                  <a:gd name="connsiteY2" fmla="*/ 1580322 h 2185471"/>
                  <a:gd name="connsiteX3" fmla="*/ 2135983 w 2135983"/>
                  <a:gd name="connsiteY3" fmla="*/ 1540840 h 2185471"/>
                  <a:gd name="connsiteX4" fmla="*/ 0 w 2135983"/>
                  <a:gd name="connsiteY4" fmla="*/ 0 h 2185471"/>
                  <a:gd name="connsiteX5" fmla="*/ 1473531 w 2135983"/>
                  <a:gd name="connsiteY5" fmla="*/ 2185471 h 21854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135983" h="2185471">
                    <a:moveTo>
                      <a:pt x="1473531" y="2185471"/>
                    </a:moveTo>
                    <a:lnTo>
                      <a:pt x="1543637" y="2139228"/>
                    </a:lnTo>
                    <a:cubicBezTo>
                      <a:pt x="1760795" y="1979903"/>
                      <a:pt x="1950572" y="1790978"/>
                      <a:pt x="2109130" y="1580322"/>
                    </a:cubicBezTo>
                    <a:lnTo>
                      <a:pt x="2135983" y="1540840"/>
                    </a:lnTo>
                    <a:lnTo>
                      <a:pt x="0" y="0"/>
                    </a:lnTo>
                    <a:lnTo>
                      <a:pt x="1473531" y="2185471"/>
                    </a:ln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 sz="2000">
                  <a:solidFill>
                    <a:prstClr val="white"/>
                  </a:solidFill>
                </a:endParaRPr>
              </a:p>
            </p:txBody>
          </p:sp>
          <p:sp>
            <p:nvSpPr>
              <p:cNvPr id="5" name="Freeform: Shape 4">
                <a:extLst>
                  <a:ext uri="{FF2B5EF4-FFF2-40B4-BE49-F238E27FC236}">
                    <a16:creationId xmlns="" xmlns:a16="http://schemas.microsoft.com/office/drawing/2014/main" id="{09314AAE-F23C-4AE4-973D-12EBD9CB155A}"/>
                  </a:ext>
                </a:extLst>
              </p:cNvPr>
              <p:cNvSpPr/>
              <p:nvPr/>
            </p:nvSpPr>
            <p:spPr>
              <a:xfrm rot="9660636" flipH="1">
                <a:off x="5189866" y="917900"/>
                <a:ext cx="863264" cy="2669799"/>
              </a:xfrm>
              <a:custGeom>
                <a:avLst/>
                <a:gdLst>
                  <a:gd name="connsiteX0" fmla="*/ 863264 w 863264"/>
                  <a:gd name="connsiteY0" fmla="*/ 2669799 h 2669799"/>
                  <a:gd name="connsiteX1" fmla="*/ 863264 w 863264"/>
                  <a:gd name="connsiteY1" fmla="*/ 0 h 2669799"/>
                  <a:gd name="connsiteX2" fmla="*/ 0 w 863264"/>
                  <a:gd name="connsiteY2" fmla="*/ 2512675 h 2669799"/>
                  <a:gd name="connsiteX3" fmla="*/ 209305 w 863264"/>
                  <a:gd name="connsiteY3" fmla="*/ 2579873 h 2669799"/>
                  <a:gd name="connsiteX4" fmla="*/ 731180 w 863264"/>
                  <a:gd name="connsiteY4" fmla="*/ 2667232 h 2669799"/>
                  <a:gd name="connsiteX5" fmla="*/ 863264 w 863264"/>
                  <a:gd name="connsiteY5" fmla="*/ 2669799 h 26697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863264" h="2669799">
                    <a:moveTo>
                      <a:pt x="863264" y="2669799"/>
                    </a:moveTo>
                    <a:lnTo>
                      <a:pt x="863264" y="0"/>
                    </a:lnTo>
                    <a:lnTo>
                      <a:pt x="0" y="2512675"/>
                    </a:lnTo>
                    <a:lnTo>
                      <a:pt x="209305" y="2579873"/>
                    </a:lnTo>
                    <a:cubicBezTo>
                      <a:pt x="379047" y="2625523"/>
                      <a:pt x="553782" y="2655023"/>
                      <a:pt x="731180" y="2667232"/>
                    </a:cubicBezTo>
                    <a:lnTo>
                      <a:pt x="863264" y="2669799"/>
                    </a:lnTo>
                    <a:close/>
                  </a:path>
                </a:pathLst>
              </a:custGeom>
              <a:solidFill>
                <a:srgbClr val="66FF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 sz="2000">
                  <a:solidFill>
                    <a:prstClr val="white"/>
                  </a:solidFill>
                </a:endParaRPr>
              </a:p>
            </p:txBody>
          </p:sp>
          <p:sp>
            <p:nvSpPr>
              <p:cNvPr id="6" name="Freeform: Shape 5">
                <a:extLst>
                  <a:ext uri="{FF2B5EF4-FFF2-40B4-BE49-F238E27FC236}">
                    <a16:creationId xmlns="" xmlns:a16="http://schemas.microsoft.com/office/drawing/2014/main" id="{FC10A3F5-62F2-46BB-B200-738E34FC14D9}"/>
                  </a:ext>
                </a:extLst>
              </p:cNvPr>
              <p:cNvSpPr/>
              <p:nvPr/>
            </p:nvSpPr>
            <p:spPr>
              <a:xfrm rot="9660636" flipH="1">
                <a:off x="6300064" y="1449205"/>
                <a:ext cx="2517527" cy="1545044"/>
              </a:xfrm>
              <a:custGeom>
                <a:avLst/>
                <a:gdLst>
                  <a:gd name="connsiteX0" fmla="*/ 2141812 w 2517527"/>
                  <a:gd name="connsiteY0" fmla="*/ 1545044 h 1545044"/>
                  <a:gd name="connsiteX1" fmla="*/ 2237243 w 2517527"/>
                  <a:gd name="connsiteY1" fmla="*/ 1404736 h 1545044"/>
                  <a:gd name="connsiteX2" fmla="*/ 2467406 w 2517527"/>
                  <a:gd name="connsiteY2" fmla="*/ 933054 h 1545044"/>
                  <a:gd name="connsiteX3" fmla="*/ 2517527 w 2517527"/>
                  <a:gd name="connsiteY3" fmla="*/ 776937 h 1545044"/>
                  <a:gd name="connsiteX4" fmla="*/ 0 w 2517527"/>
                  <a:gd name="connsiteY4" fmla="*/ 0 h 1545044"/>
                  <a:gd name="connsiteX5" fmla="*/ 2141812 w 2517527"/>
                  <a:gd name="connsiteY5" fmla="*/ 1545044 h 15450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517527" h="1545044">
                    <a:moveTo>
                      <a:pt x="2141812" y="1545044"/>
                    </a:moveTo>
                    <a:lnTo>
                      <a:pt x="2237243" y="1404736"/>
                    </a:lnTo>
                    <a:cubicBezTo>
                      <a:pt x="2328788" y="1255223"/>
                      <a:pt x="2405888" y="1097219"/>
                      <a:pt x="2467406" y="933054"/>
                    </a:cubicBezTo>
                    <a:lnTo>
                      <a:pt x="2517527" y="776937"/>
                    </a:lnTo>
                    <a:lnTo>
                      <a:pt x="0" y="0"/>
                    </a:lnTo>
                    <a:lnTo>
                      <a:pt x="2141812" y="1545044"/>
                    </a:lnTo>
                    <a:close/>
                  </a:path>
                </a:pathLst>
              </a:custGeom>
              <a:solidFill>
                <a:schemeClr val="accent2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 sz="2000">
                  <a:solidFill>
                    <a:prstClr val="white"/>
                  </a:solidFill>
                </a:endParaRPr>
              </a:p>
            </p:txBody>
          </p:sp>
          <p:sp>
            <p:nvSpPr>
              <p:cNvPr id="7" name="Freeform: Shape 6">
                <a:extLst>
                  <a:ext uri="{FF2B5EF4-FFF2-40B4-BE49-F238E27FC236}">
                    <a16:creationId xmlns="" xmlns:a16="http://schemas.microsoft.com/office/drawing/2014/main" id="{76005BEE-150F-4804-93BD-11E4ADB2FF24}"/>
                  </a:ext>
                </a:extLst>
              </p:cNvPr>
              <p:cNvSpPr/>
              <p:nvPr/>
            </p:nvSpPr>
            <p:spPr>
              <a:xfrm rot="9660636" flipH="1">
                <a:off x="4537153" y="1207910"/>
                <a:ext cx="1503317" cy="2473382"/>
              </a:xfrm>
              <a:custGeom>
                <a:avLst/>
                <a:gdLst>
                  <a:gd name="connsiteX0" fmla="*/ 653553 w 1503317"/>
                  <a:gd name="connsiteY0" fmla="*/ 2473382 h 2473382"/>
                  <a:gd name="connsiteX1" fmla="*/ 1503317 w 1503317"/>
                  <a:gd name="connsiteY1" fmla="*/ 0 h 2473382"/>
                  <a:gd name="connsiteX2" fmla="*/ 0 w 1503317"/>
                  <a:gd name="connsiteY2" fmla="*/ 2118970 h 2473382"/>
                  <a:gd name="connsiteX3" fmla="*/ 184066 w 1503317"/>
                  <a:gd name="connsiteY3" fmla="*/ 2244164 h 2473382"/>
                  <a:gd name="connsiteX4" fmla="*/ 414413 w 1503317"/>
                  <a:gd name="connsiteY4" fmla="*/ 2370505 h 2473382"/>
                  <a:gd name="connsiteX5" fmla="*/ 653553 w 1503317"/>
                  <a:gd name="connsiteY5" fmla="*/ 2473382 h 24733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503317" h="2473382">
                    <a:moveTo>
                      <a:pt x="653553" y="2473382"/>
                    </a:moveTo>
                    <a:lnTo>
                      <a:pt x="1503317" y="0"/>
                    </a:lnTo>
                    <a:lnTo>
                      <a:pt x="0" y="2118970"/>
                    </a:lnTo>
                    <a:lnTo>
                      <a:pt x="184066" y="2244164"/>
                    </a:lnTo>
                    <a:cubicBezTo>
                      <a:pt x="258822" y="2289937"/>
                      <a:pt x="335701" y="2332098"/>
                      <a:pt x="414413" y="2370505"/>
                    </a:cubicBezTo>
                    <a:lnTo>
                      <a:pt x="653553" y="2473382"/>
                    </a:lnTo>
                    <a:close/>
                  </a:path>
                </a:pathLst>
              </a:custGeom>
              <a:solidFill>
                <a:srgbClr val="00666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 sz="2000">
                  <a:solidFill>
                    <a:prstClr val="white"/>
                  </a:solidFill>
                </a:endParaRPr>
              </a:p>
            </p:txBody>
          </p:sp>
          <p:sp>
            <p:nvSpPr>
              <p:cNvPr id="8" name="Freeform: Shape 7">
                <a:extLst>
                  <a:ext uri="{FF2B5EF4-FFF2-40B4-BE49-F238E27FC236}">
                    <a16:creationId xmlns="" xmlns:a16="http://schemas.microsoft.com/office/drawing/2014/main" id="{A8659635-54C8-43D0-B7C1-1172104A34F2}"/>
                  </a:ext>
                </a:extLst>
              </p:cNvPr>
              <p:cNvSpPr/>
              <p:nvPr/>
            </p:nvSpPr>
            <p:spPr>
              <a:xfrm rot="9660636" flipH="1">
                <a:off x="6451218" y="2214808"/>
                <a:ext cx="2645736" cy="896125"/>
              </a:xfrm>
              <a:custGeom>
                <a:avLst/>
                <a:gdLst>
                  <a:gd name="connsiteX0" fmla="*/ 2535611 w 2645736"/>
                  <a:gd name="connsiteY0" fmla="*/ 896125 h 896125"/>
                  <a:gd name="connsiteX1" fmla="*/ 2551960 w 2645736"/>
                  <a:gd name="connsiteY1" fmla="*/ 845200 h 896125"/>
                  <a:gd name="connsiteX2" fmla="*/ 2644524 w 2645736"/>
                  <a:gd name="connsiteY2" fmla="*/ 55523 h 896125"/>
                  <a:gd name="connsiteX3" fmla="*/ 2640087 w 2645736"/>
                  <a:gd name="connsiteY3" fmla="*/ 0 h 896125"/>
                  <a:gd name="connsiteX4" fmla="*/ 0 w 2645736"/>
                  <a:gd name="connsiteY4" fmla="*/ 113606 h 896125"/>
                  <a:gd name="connsiteX5" fmla="*/ 2535611 w 2645736"/>
                  <a:gd name="connsiteY5" fmla="*/ 896125 h 8961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645736" h="896125">
                    <a:moveTo>
                      <a:pt x="2535611" y="896125"/>
                    </a:moveTo>
                    <a:lnTo>
                      <a:pt x="2551960" y="845200"/>
                    </a:lnTo>
                    <a:cubicBezTo>
                      <a:pt x="2620435" y="590587"/>
                      <a:pt x="2652570" y="324738"/>
                      <a:pt x="2644524" y="55523"/>
                    </a:cubicBezTo>
                    <a:lnTo>
                      <a:pt x="2640087" y="0"/>
                    </a:lnTo>
                    <a:lnTo>
                      <a:pt x="0" y="113606"/>
                    </a:lnTo>
                    <a:lnTo>
                      <a:pt x="2535611" y="896125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 sz="2000">
                  <a:solidFill>
                    <a:prstClr val="white"/>
                  </a:solidFill>
                </a:endParaRPr>
              </a:p>
            </p:txBody>
          </p:sp>
          <p:sp>
            <p:nvSpPr>
              <p:cNvPr id="9" name="Freeform: Shape 8">
                <a:extLst>
                  <a:ext uri="{FF2B5EF4-FFF2-40B4-BE49-F238E27FC236}">
                    <a16:creationId xmlns="" xmlns:a16="http://schemas.microsoft.com/office/drawing/2014/main" id="{F4ED0C3F-256C-4D16-9CD2-F011A1248D0F}"/>
                  </a:ext>
                </a:extLst>
              </p:cNvPr>
              <p:cNvSpPr/>
              <p:nvPr/>
            </p:nvSpPr>
            <p:spPr>
              <a:xfrm rot="9660636" flipH="1">
                <a:off x="4083267" y="1672792"/>
                <a:ext cx="1985840" cy="2100767"/>
              </a:xfrm>
              <a:custGeom>
                <a:avLst/>
                <a:gdLst>
                  <a:gd name="connsiteX0" fmla="*/ 495437 w 1985840"/>
                  <a:gd name="connsiteY0" fmla="*/ 2100767 h 2100767"/>
                  <a:gd name="connsiteX1" fmla="*/ 1985840 w 1985840"/>
                  <a:gd name="connsiteY1" fmla="*/ 0 h 2100767"/>
                  <a:gd name="connsiteX2" fmla="*/ 0 w 1985840"/>
                  <a:gd name="connsiteY2" fmla="*/ 1611802 h 2100767"/>
                  <a:gd name="connsiteX3" fmla="*/ 109413 w 1985840"/>
                  <a:gd name="connsiteY3" fmla="*/ 1746472 h 2100767"/>
                  <a:gd name="connsiteX4" fmla="*/ 296298 w 1985840"/>
                  <a:gd name="connsiteY4" fmla="*/ 1935254 h 2100767"/>
                  <a:gd name="connsiteX5" fmla="*/ 495437 w 1985840"/>
                  <a:gd name="connsiteY5" fmla="*/ 2100767 h 21007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985840" h="2100767">
                    <a:moveTo>
                      <a:pt x="495437" y="2100767"/>
                    </a:moveTo>
                    <a:lnTo>
                      <a:pt x="1985840" y="0"/>
                    </a:lnTo>
                    <a:lnTo>
                      <a:pt x="0" y="1611802"/>
                    </a:lnTo>
                    <a:lnTo>
                      <a:pt x="109413" y="1746472"/>
                    </a:lnTo>
                    <a:cubicBezTo>
                      <a:pt x="168808" y="1812631"/>
                      <a:pt x="231200" y="1875606"/>
                      <a:pt x="296298" y="1935254"/>
                    </a:cubicBezTo>
                    <a:lnTo>
                      <a:pt x="495437" y="2100767"/>
                    </a:lnTo>
                    <a:close/>
                  </a:path>
                </a:pathLst>
              </a:custGeom>
              <a:solidFill>
                <a:srgbClr val="FFCC9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 sz="2000">
                  <a:solidFill>
                    <a:prstClr val="white"/>
                  </a:solidFill>
                </a:endParaRPr>
              </a:p>
            </p:txBody>
          </p:sp>
          <p:sp>
            <p:nvSpPr>
              <p:cNvPr id="10" name="Freeform: Shape 9">
                <a:extLst>
                  <a:ext uri="{FF2B5EF4-FFF2-40B4-BE49-F238E27FC236}">
                    <a16:creationId xmlns="" xmlns:a16="http://schemas.microsoft.com/office/drawing/2014/main" id="{D81D9A7A-A98D-44B8-BF00-0C80B9CEA766}"/>
                  </a:ext>
                </a:extLst>
              </p:cNvPr>
              <p:cNvSpPr/>
              <p:nvPr/>
            </p:nvSpPr>
            <p:spPr>
              <a:xfrm rot="9660636" flipH="1">
                <a:off x="3784364" y="2250366"/>
                <a:ext cx="2369917" cy="1619998"/>
              </a:xfrm>
              <a:custGeom>
                <a:avLst/>
                <a:gdLst>
                  <a:gd name="connsiteX0" fmla="*/ 373977 w 2369917"/>
                  <a:gd name="connsiteY0" fmla="*/ 1619998 h 1619998"/>
                  <a:gd name="connsiteX1" fmla="*/ 2369917 w 2369917"/>
                  <a:gd name="connsiteY1" fmla="*/ 0 h 1619998"/>
                  <a:gd name="connsiteX2" fmla="*/ 0 w 2369917"/>
                  <a:gd name="connsiteY2" fmla="*/ 947059 h 1619998"/>
                  <a:gd name="connsiteX3" fmla="*/ 66474 w 2369917"/>
                  <a:gd name="connsiteY3" fmla="*/ 1112583 h 1619998"/>
                  <a:gd name="connsiteX4" fmla="*/ 343320 w 2369917"/>
                  <a:gd name="connsiteY4" fmla="*/ 1582265 h 1619998"/>
                  <a:gd name="connsiteX5" fmla="*/ 373977 w 2369917"/>
                  <a:gd name="connsiteY5" fmla="*/ 1619998 h 16199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369917" h="1619998">
                    <a:moveTo>
                      <a:pt x="373977" y="1619998"/>
                    </a:moveTo>
                    <a:lnTo>
                      <a:pt x="2369917" y="0"/>
                    </a:lnTo>
                    <a:lnTo>
                      <a:pt x="0" y="947059"/>
                    </a:lnTo>
                    <a:lnTo>
                      <a:pt x="66474" y="1112583"/>
                    </a:lnTo>
                    <a:cubicBezTo>
                      <a:pt x="144045" y="1280554"/>
                      <a:pt x="237105" y="1437494"/>
                      <a:pt x="343320" y="1582265"/>
                    </a:cubicBezTo>
                    <a:lnTo>
                      <a:pt x="373977" y="1619998"/>
                    </a:lnTo>
                    <a:close/>
                  </a:path>
                </a:pathLst>
              </a:custGeom>
              <a:solidFill>
                <a:srgbClr val="A5002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 sz="2000">
                  <a:solidFill>
                    <a:prstClr val="white"/>
                  </a:solidFill>
                </a:endParaRPr>
              </a:p>
            </p:txBody>
          </p:sp>
          <p:sp>
            <p:nvSpPr>
              <p:cNvPr id="11" name="Freeform: Shape 10">
                <a:extLst>
                  <a:ext uri="{FF2B5EF4-FFF2-40B4-BE49-F238E27FC236}">
                    <a16:creationId xmlns="" xmlns:a16="http://schemas.microsoft.com/office/drawing/2014/main" id="{7F64C847-1356-4A2B-BE06-6FF6A59749DA}"/>
                  </a:ext>
                </a:extLst>
              </p:cNvPr>
              <p:cNvSpPr/>
              <p:nvPr/>
            </p:nvSpPr>
            <p:spPr>
              <a:xfrm rot="9660636" flipH="1">
                <a:off x="6727418" y="2998166"/>
                <a:ext cx="2643012" cy="975509"/>
              </a:xfrm>
              <a:custGeom>
                <a:avLst/>
                <a:gdLst>
                  <a:gd name="connsiteX0" fmla="*/ 2643012 w 2643012"/>
                  <a:gd name="connsiteY0" fmla="*/ 861778 h 975509"/>
                  <a:gd name="connsiteX1" fmla="*/ 2629512 w 2643012"/>
                  <a:gd name="connsiteY1" fmla="*/ 692860 h 975509"/>
                  <a:gd name="connsiteX2" fmla="*/ 2502570 w 2643012"/>
                  <a:gd name="connsiteY2" fmla="*/ 153034 h 975509"/>
                  <a:gd name="connsiteX3" fmla="*/ 2441112 w 2643012"/>
                  <a:gd name="connsiteY3" fmla="*/ 0 h 975509"/>
                  <a:gd name="connsiteX4" fmla="*/ 0 w 2643012"/>
                  <a:gd name="connsiteY4" fmla="*/ 975509 h 975509"/>
                  <a:gd name="connsiteX5" fmla="*/ 2643012 w 2643012"/>
                  <a:gd name="connsiteY5" fmla="*/ 861778 h 9755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643012" h="975509">
                    <a:moveTo>
                      <a:pt x="2643012" y="861778"/>
                    </a:moveTo>
                    <a:lnTo>
                      <a:pt x="2629512" y="692860"/>
                    </a:lnTo>
                    <a:cubicBezTo>
                      <a:pt x="2606005" y="512470"/>
                      <a:pt x="2564070" y="331751"/>
                      <a:pt x="2502570" y="153034"/>
                    </a:cubicBezTo>
                    <a:lnTo>
                      <a:pt x="2441112" y="0"/>
                    </a:lnTo>
                    <a:lnTo>
                      <a:pt x="0" y="975509"/>
                    </a:lnTo>
                    <a:lnTo>
                      <a:pt x="2643012" y="861778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 sz="2000">
                  <a:solidFill>
                    <a:prstClr val="white"/>
                  </a:solidFill>
                </a:endParaRPr>
              </a:p>
            </p:txBody>
          </p:sp>
          <p:sp>
            <p:nvSpPr>
              <p:cNvPr id="12" name="Freeform: Shape 11">
                <a:extLst>
                  <a:ext uri="{FF2B5EF4-FFF2-40B4-BE49-F238E27FC236}">
                    <a16:creationId xmlns="" xmlns:a16="http://schemas.microsoft.com/office/drawing/2014/main" id="{0581B7BD-9A37-4D30-9E44-2A499B672EC5}"/>
                  </a:ext>
                </a:extLst>
              </p:cNvPr>
              <p:cNvSpPr/>
              <p:nvPr/>
            </p:nvSpPr>
            <p:spPr>
              <a:xfrm rot="9660636" flipH="1">
                <a:off x="3728748" y="2974919"/>
                <a:ext cx="2555658" cy="954134"/>
              </a:xfrm>
              <a:custGeom>
                <a:avLst/>
                <a:gdLst>
                  <a:gd name="connsiteX0" fmla="*/ 168037 w 2555658"/>
                  <a:gd name="connsiteY0" fmla="*/ 954134 h 954134"/>
                  <a:gd name="connsiteX1" fmla="*/ 2555658 w 2555658"/>
                  <a:gd name="connsiteY1" fmla="*/ 0 h 954134"/>
                  <a:gd name="connsiteX2" fmla="*/ 0 w 2555658"/>
                  <a:gd name="connsiteY2" fmla="*/ 109973 h 954134"/>
                  <a:gd name="connsiteX3" fmla="*/ 20157 w 2555658"/>
                  <a:gd name="connsiteY3" fmla="*/ 362170 h 954134"/>
                  <a:gd name="connsiteX4" fmla="*/ 147099 w 2555658"/>
                  <a:gd name="connsiteY4" fmla="*/ 901996 h 954134"/>
                  <a:gd name="connsiteX5" fmla="*/ 168037 w 2555658"/>
                  <a:gd name="connsiteY5" fmla="*/ 954134 h 9541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555658" h="954134">
                    <a:moveTo>
                      <a:pt x="168037" y="954134"/>
                    </a:moveTo>
                    <a:lnTo>
                      <a:pt x="2555658" y="0"/>
                    </a:lnTo>
                    <a:lnTo>
                      <a:pt x="0" y="109973"/>
                    </a:lnTo>
                    <a:lnTo>
                      <a:pt x="20157" y="362170"/>
                    </a:lnTo>
                    <a:cubicBezTo>
                      <a:pt x="43664" y="542560"/>
                      <a:pt x="85599" y="723279"/>
                      <a:pt x="147099" y="901996"/>
                    </a:cubicBezTo>
                    <a:lnTo>
                      <a:pt x="168037" y="954134"/>
                    </a:lnTo>
                    <a:close/>
                  </a:path>
                </a:pathLst>
              </a:custGeom>
              <a:solidFill>
                <a:srgbClr val="FF99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 sz="2000">
                  <a:solidFill>
                    <a:prstClr val="white"/>
                  </a:solidFill>
                </a:endParaRPr>
              </a:p>
            </p:txBody>
          </p:sp>
          <p:sp>
            <p:nvSpPr>
              <p:cNvPr id="13" name="Freeform: Shape 12">
                <a:extLst>
                  <a:ext uri="{FF2B5EF4-FFF2-40B4-BE49-F238E27FC236}">
                    <a16:creationId xmlns="" xmlns:a16="http://schemas.microsoft.com/office/drawing/2014/main" id="{10B678BC-340C-4C9F-B3D8-C921F356BADD}"/>
                  </a:ext>
                </a:extLst>
              </p:cNvPr>
              <p:cNvSpPr/>
              <p:nvPr/>
            </p:nvSpPr>
            <p:spPr>
              <a:xfrm rot="9660636" flipH="1">
                <a:off x="6852007" y="3061315"/>
                <a:ext cx="2428740" cy="1637835"/>
              </a:xfrm>
              <a:custGeom>
                <a:avLst/>
                <a:gdLst>
                  <a:gd name="connsiteX0" fmla="*/ 0 w 2428740"/>
                  <a:gd name="connsiteY0" fmla="*/ 1637835 h 1637835"/>
                  <a:gd name="connsiteX1" fmla="*/ 2428740 w 2428740"/>
                  <a:gd name="connsiteY1" fmla="*/ 667269 h 1637835"/>
                  <a:gd name="connsiteX2" fmla="*/ 2402787 w 2428740"/>
                  <a:gd name="connsiteY2" fmla="*/ 602642 h 1637835"/>
                  <a:gd name="connsiteX3" fmla="*/ 2125940 w 2428740"/>
                  <a:gd name="connsiteY3" fmla="*/ 132960 h 1637835"/>
                  <a:gd name="connsiteX4" fmla="*/ 2017916 w 2428740"/>
                  <a:gd name="connsiteY4" fmla="*/ 0 h 1637835"/>
                  <a:gd name="connsiteX5" fmla="*/ 0 w 2428740"/>
                  <a:gd name="connsiteY5" fmla="*/ 1637835 h 16378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428740" h="1637835">
                    <a:moveTo>
                      <a:pt x="0" y="1637835"/>
                    </a:moveTo>
                    <a:lnTo>
                      <a:pt x="2428740" y="667269"/>
                    </a:lnTo>
                    <a:lnTo>
                      <a:pt x="2402787" y="602642"/>
                    </a:lnTo>
                    <a:cubicBezTo>
                      <a:pt x="2325216" y="434671"/>
                      <a:pt x="2232156" y="277731"/>
                      <a:pt x="2125940" y="132960"/>
                    </a:cubicBezTo>
                    <a:lnTo>
                      <a:pt x="2017916" y="0"/>
                    </a:lnTo>
                    <a:lnTo>
                      <a:pt x="0" y="1637835"/>
                    </a:lnTo>
                    <a:close/>
                  </a:path>
                </a:pathLst>
              </a:custGeom>
              <a:solidFill>
                <a:srgbClr val="7030A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 sz="2000">
                  <a:solidFill>
                    <a:prstClr val="white"/>
                  </a:solidFill>
                </a:endParaRPr>
              </a:p>
            </p:txBody>
          </p:sp>
          <p:sp>
            <p:nvSpPr>
              <p:cNvPr id="14" name="Freeform: Shape 13">
                <a:extLst>
                  <a:ext uri="{FF2B5EF4-FFF2-40B4-BE49-F238E27FC236}">
                    <a16:creationId xmlns="" xmlns:a16="http://schemas.microsoft.com/office/drawing/2014/main" id="{5AB0EF60-1292-497A-B469-487A8E86F62C}"/>
                  </a:ext>
                </a:extLst>
              </p:cNvPr>
              <p:cNvSpPr/>
              <p:nvPr/>
            </p:nvSpPr>
            <p:spPr>
              <a:xfrm rot="9660636" flipH="1">
                <a:off x="4002430" y="3817900"/>
                <a:ext cx="2563313" cy="862948"/>
              </a:xfrm>
              <a:custGeom>
                <a:avLst/>
                <a:gdLst>
                  <a:gd name="connsiteX0" fmla="*/ 2563313 w 2563313"/>
                  <a:gd name="connsiteY0" fmla="*/ 752646 h 862948"/>
                  <a:gd name="connsiteX1" fmla="*/ 124496 w 2563313"/>
                  <a:gd name="connsiteY1" fmla="*/ 0 h 862948"/>
                  <a:gd name="connsiteX2" fmla="*/ 92022 w 2563313"/>
                  <a:gd name="connsiteY2" fmla="*/ 101148 h 862948"/>
                  <a:gd name="connsiteX3" fmla="*/ 4663 w 2563313"/>
                  <a:gd name="connsiteY3" fmla="*/ 623023 h 862948"/>
                  <a:gd name="connsiteX4" fmla="*/ 0 w 2563313"/>
                  <a:gd name="connsiteY4" fmla="*/ 862948 h 862948"/>
                  <a:gd name="connsiteX5" fmla="*/ 2563313 w 2563313"/>
                  <a:gd name="connsiteY5" fmla="*/ 752646 h 8629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563313" h="862948">
                    <a:moveTo>
                      <a:pt x="2563313" y="752646"/>
                    </a:moveTo>
                    <a:lnTo>
                      <a:pt x="124496" y="0"/>
                    </a:lnTo>
                    <a:lnTo>
                      <a:pt x="92022" y="101148"/>
                    </a:lnTo>
                    <a:cubicBezTo>
                      <a:pt x="46371" y="270890"/>
                      <a:pt x="16872" y="445626"/>
                      <a:pt x="4663" y="623023"/>
                    </a:cubicBezTo>
                    <a:lnTo>
                      <a:pt x="0" y="862948"/>
                    </a:lnTo>
                    <a:lnTo>
                      <a:pt x="2563313" y="752646"/>
                    </a:lnTo>
                    <a:close/>
                  </a:path>
                </a:pathLst>
              </a:cu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 sz="2000">
                  <a:solidFill>
                    <a:prstClr val="white"/>
                  </a:solidFill>
                </a:endParaRPr>
              </a:p>
            </p:txBody>
          </p:sp>
          <p:sp>
            <p:nvSpPr>
              <p:cNvPr id="15" name="Freeform: Shape 14">
                <a:extLst>
                  <a:ext uri="{FF2B5EF4-FFF2-40B4-BE49-F238E27FC236}">
                    <a16:creationId xmlns="" xmlns:a16="http://schemas.microsoft.com/office/drawing/2014/main" id="{B7AC9570-7D81-4910-A890-E7B1DD8827F2}"/>
                  </a:ext>
                </a:extLst>
              </p:cNvPr>
              <p:cNvSpPr/>
              <p:nvPr/>
            </p:nvSpPr>
            <p:spPr>
              <a:xfrm rot="9660636" flipH="1">
                <a:off x="6940386" y="3168373"/>
                <a:ext cx="2002118" cy="2088812"/>
              </a:xfrm>
              <a:custGeom>
                <a:avLst/>
                <a:gdLst>
                  <a:gd name="connsiteX0" fmla="*/ 0 w 2002118"/>
                  <a:gd name="connsiteY0" fmla="*/ 2088812 h 2088812"/>
                  <a:gd name="connsiteX1" fmla="*/ 2002118 w 2002118"/>
                  <a:gd name="connsiteY1" fmla="*/ 463801 h 2088812"/>
                  <a:gd name="connsiteX2" fmla="*/ 1970071 w 2002118"/>
                  <a:gd name="connsiteY2" fmla="*/ 424357 h 2088812"/>
                  <a:gd name="connsiteX3" fmla="*/ 1580065 w 2002118"/>
                  <a:gd name="connsiteY3" fmla="*/ 66753 h 2088812"/>
                  <a:gd name="connsiteX4" fmla="*/ 1481923 w 2002118"/>
                  <a:gd name="connsiteY4" fmla="*/ 0 h 2088812"/>
                  <a:gd name="connsiteX5" fmla="*/ 0 w 2002118"/>
                  <a:gd name="connsiteY5" fmla="*/ 2088812 h 20888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002118" h="2088812">
                    <a:moveTo>
                      <a:pt x="0" y="2088812"/>
                    </a:moveTo>
                    <a:lnTo>
                      <a:pt x="2002118" y="463801"/>
                    </a:lnTo>
                    <a:lnTo>
                      <a:pt x="1970071" y="424357"/>
                    </a:lnTo>
                    <a:cubicBezTo>
                      <a:pt x="1851282" y="292039"/>
                      <a:pt x="1720503" y="172458"/>
                      <a:pt x="1580065" y="66753"/>
                    </a:cubicBezTo>
                    <a:lnTo>
                      <a:pt x="1481923" y="0"/>
                    </a:lnTo>
                    <a:lnTo>
                      <a:pt x="0" y="2088812"/>
                    </a:lnTo>
                    <a:close/>
                  </a:path>
                </a:pathLst>
              </a:cu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 sz="2000">
                  <a:solidFill>
                    <a:prstClr val="white"/>
                  </a:solidFill>
                </a:endParaRPr>
              </a:p>
            </p:txBody>
          </p:sp>
          <p:sp>
            <p:nvSpPr>
              <p:cNvPr id="16" name="Freeform: Shape 15">
                <a:extLst>
                  <a:ext uri="{FF2B5EF4-FFF2-40B4-BE49-F238E27FC236}">
                    <a16:creationId xmlns="" xmlns:a16="http://schemas.microsoft.com/office/drawing/2014/main" id="{B5AB39C9-8208-4818-8A30-3D0A8D010F35}"/>
                  </a:ext>
                </a:extLst>
              </p:cNvPr>
              <p:cNvSpPr/>
              <p:nvPr/>
            </p:nvSpPr>
            <p:spPr>
              <a:xfrm rot="9660636" flipH="1">
                <a:off x="4288743" y="3919686"/>
                <a:ext cx="2442655" cy="1492478"/>
              </a:xfrm>
              <a:custGeom>
                <a:avLst/>
                <a:gdLst>
                  <a:gd name="connsiteX0" fmla="*/ 2442655 w 2442655"/>
                  <a:gd name="connsiteY0" fmla="*/ 1492478 h 1492478"/>
                  <a:gd name="connsiteX1" fmla="*/ 373714 w 2442655"/>
                  <a:gd name="connsiteY1" fmla="*/ 0 h 1492478"/>
                  <a:gd name="connsiteX2" fmla="*/ 264160 w 2442655"/>
                  <a:gd name="connsiteY2" fmla="*/ 161072 h 1492478"/>
                  <a:gd name="connsiteX3" fmla="*/ 33997 w 2442655"/>
                  <a:gd name="connsiteY3" fmla="*/ 632754 h 1492478"/>
                  <a:gd name="connsiteX4" fmla="*/ 0 w 2442655"/>
                  <a:gd name="connsiteY4" fmla="*/ 738647 h 1492478"/>
                  <a:gd name="connsiteX5" fmla="*/ 2442655 w 2442655"/>
                  <a:gd name="connsiteY5" fmla="*/ 1492478 h 14924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442655" h="1492478">
                    <a:moveTo>
                      <a:pt x="2442655" y="1492478"/>
                    </a:moveTo>
                    <a:lnTo>
                      <a:pt x="373714" y="0"/>
                    </a:lnTo>
                    <a:lnTo>
                      <a:pt x="264160" y="161072"/>
                    </a:lnTo>
                    <a:cubicBezTo>
                      <a:pt x="172615" y="310585"/>
                      <a:pt x="95515" y="468589"/>
                      <a:pt x="33997" y="632754"/>
                    </a:cubicBezTo>
                    <a:lnTo>
                      <a:pt x="0" y="738647"/>
                    </a:lnTo>
                    <a:lnTo>
                      <a:pt x="2442655" y="1492478"/>
                    </a:lnTo>
                    <a:close/>
                  </a:path>
                </a:pathLst>
              </a:custGeom>
              <a:solidFill>
                <a:srgbClr val="66FF6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 sz="2000">
                  <a:solidFill>
                    <a:prstClr val="white"/>
                  </a:solidFill>
                </a:endParaRPr>
              </a:p>
            </p:txBody>
          </p:sp>
          <p:sp>
            <p:nvSpPr>
              <p:cNvPr id="17" name="Freeform: Shape 16">
                <a:extLst>
                  <a:ext uri="{FF2B5EF4-FFF2-40B4-BE49-F238E27FC236}">
                    <a16:creationId xmlns="" xmlns:a16="http://schemas.microsoft.com/office/drawing/2014/main" id="{0B7E80A5-01FA-4B41-B527-00ABE2B464AC}"/>
                  </a:ext>
                </a:extLst>
              </p:cNvPr>
              <p:cNvSpPr/>
              <p:nvPr/>
            </p:nvSpPr>
            <p:spPr>
              <a:xfrm rot="9660636" flipH="1">
                <a:off x="4787233" y="3847154"/>
                <a:ext cx="2094461" cy="2137856"/>
              </a:xfrm>
              <a:custGeom>
                <a:avLst/>
                <a:gdLst>
                  <a:gd name="connsiteX0" fmla="*/ 2094461 w 2094461"/>
                  <a:gd name="connsiteY0" fmla="*/ 2137856 h 2137856"/>
                  <a:gd name="connsiteX1" fmla="*/ 653034 w 2094461"/>
                  <a:gd name="connsiteY1" fmla="*/ 0 h 2137856"/>
                  <a:gd name="connsiteX2" fmla="*/ 578224 w 2094461"/>
                  <a:gd name="connsiteY2" fmla="*/ 49346 h 2137856"/>
                  <a:gd name="connsiteX3" fmla="*/ 12732 w 2094461"/>
                  <a:gd name="connsiteY3" fmla="*/ 608251 h 2137856"/>
                  <a:gd name="connsiteX4" fmla="*/ 0 w 2094461"/>
                  <a:gd name="connsiteY4" fmla="*/ 626969 h 2137856"/>
                  <a:gd name="connsiteX5" fmla="*/ 2094461 w 2094461"/>
                  <a:gd name="connsiteY5" fmla="*/ 2137856 h 21378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094461" h="2137856">
                    <a:moveTo>
                      <a:pt x="2094461" y="2137856"/>
                    </a:moveTo>
                    <a:lnTo>
                      <a:pt x="653034" y="0"/>
                    </a:lnTo>
                    <a:lnTo>
                      <a:pt x="578224" y="49346"/>
                    </a:lnTo>
                    <a:cubicBezTo>
                      <a:pt x="361067" y="208670"/>
                      <a:pt x="171289" y="397595"/>
                      <a:pt x="12732" y="608251"/>
                    </a:cubicBezTo>
                    <a:lnTo>
                      <a:pt x="0" y="626969"/>
                    </a:lnTo>
                    <a:lnTo>
                      <a:pt x="2094461" y="2137856"/>
                    </a:lnTo>
                    <a:close/>
                  </a:path>
                </a:pathLst>
              </a:custGeom>
              <a:solidFill>
                <a:schemeClr val="accent5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 sz="2000">
                  <a:solidFill>
                    <a:prstClr val="white"/>
                  </a:solidFill>
                </a:endParaRPr>
              </a:p>
            </p:txBody>
          </p:sp>
          <p:sp>
            <p:nvSpPr>
              <p:cNvPr id="18" name="Freeform: Shape 17">
                <a:extLst>
                  <a:ext uri="{FF2B5EF4-FFF2-40B4-BE49-F238E27FC236}">
                    <a16:creationId xmlns="" xmlns:a16="http://schemas.microsoft.com/office/drawing/2014/main" id="{EE2E3509-D1F2-4766-B492-BF3CB6347942}"/>
                  </a:ext>
                </a:extLst>
              </p:cNvPr>
              <p:cNvSpPr/>
              <p:nvPr/>
            </p:nvSpPr>
            <p:spPr>
              <a:xfrm rot="9660636" flipH="1">
                <a:off x="5521840" y="3737611"/>
                <a:ext cx="1444742" cy="2486675"/>
              </a:xfrm>
              <a:custGeom>
                <a:avLst/>
                <a:gdLst>
                  <a:gd name="connsiteX0" fmla="*/ 1444742 w 1444742"/>
                  <a:gd name="connsiteY0" fmla="*/ 2486675 h 2486675"/>
                  <a:gd name="connsiteX1" fmla="*/ 745425 w 1444742"/>
                  <a:gd name="connsiteY1" fmla="*/ 0 h 2486675"/>
                  <a:gd name="connsiteX2" fmla="*/ 616792 w 1444742"/>
                  <a:gd name="connsiteY2" fmla="*/ 37125 h 2486675"/>
                  <a:gd name="connsiteX3" fmla="*/ 113164 w 1444742"/>
                  <a:gd name="connsiteY3" fmla="*/ 269257 h 2486675"/>
                  <a:gd name="connsiteX4" fmla="*/ 0 w 1444742"/>
                  <a:gd name="connsiteY4" fmla="*/ 343901 h 2486675"/>
                  <a:gd name="connsiteX5" fmla="*/ 1444742 w 1444742"/>
                  <a:gd name="connsiteY5" fmla="*/ 2486675 h 24866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444742" h="2486675">
                    <a:moveTo>
                      <a:pt x="1444742" y="2486675"/>
                    </a:moveTo>
                    <a:lnTo>
                      <a:pt x="745425" y="0"/>
                    </a:lnTo>
                    <a:lnTo>
                      <a:pt x="616792" y="37125"/>
                    </a:lnTo>
                    <a:cubicBezTo>
                      <a:pt x="438075" y="98625"/>
                      <a:pt x="269819" y="176780"/>
                      <a:pt x="113164" y="269257"/>
                    </a:cubicBezTo>
                    <a:lnTo>
                      <a:pt x="0" y="343901"/>
                    </a:lnTo>
                    <a:lnTo>
                      <a:pt x="1444742" y="2486675"/>
                    </a:lnTo>
                    <a:close/>
                  </a:path>
                </a:pathLst>
              </a:custGeom>
              <a:solidFill>
                <a:srgbClr val="CCEC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 sz="2000">
                  <a:solidFill>
                    <a:prstClr val="white"/>
                  </a:solidFill>
                </a:endParaRPr>
              </a:p>
            </p:txBody>
          </p:sp>
          <p:sp>
            <p:nvSpPr>
              <p:cNvPr id="19" name="Freeform: Shape 18">
                <a:extLst>
                  <a:ext uri="{FF2B5EF4-FFF2-40B4-BE49-F238E27FC236}">
                    <a16:creationId xmlns="" xmlns:a16="http://schemas.microsoft.com/office/drawing/2014/main" id="{FDDEF1D6-77A1-4AB4-B06D-EAD421AF3861}"/>
                  </a:ext>
                </a:extLst>
              </p:cNvPr>
              <p:cNvSpPr/>
              <p:nvPr/>
            </p:nvSpPr>
            <p:spPr>
              <a:xfrm rot="9660636" flipH="1">
                <a:off x="6983629" y="3285787"/>
                <a:ext cx="1477945" cy="2400929"/>
              </a:xfrm>
              <a:custGeom>
                <a:avLst/>
                <a:gdLst>
                  <a:gd name="connsiteX0" fmla="*/ 0 w 1477945"/>
                  <a:gd name="connsiteY0" fmla="*/ 2400929 h 2400929"/>
                  <a:gd name="connsiteX1" fmla="*/ 1477945 w 1477945"/>
                  <a:gd name="connsiteY1" fmla="*/ 317722 h 2400929"/>
                  <a:gd name="connsiteX2" fmla="*/ 1396291 w 1477945"/>
                  <a:gd name="connsiteY2" fmla="*/ 262184 h 2400929"/>
                  <a:gd name="connsiteX3" fmla="*/ 924609 w 1477945"/>
                  <a:gd name="connsiteY3" fmla="*/ 32022 h 2400929"/>
                  <a:gd name="connsiteX4" fmla="*/ 824871 w 1477945"/>
                  <a:gd name="connsiteY4" fmla="*/ 0 h 2400929"/>
                  <a:gd name="connsiteX5" fmla="*/ 0 w 1477945"/>
                  <a:gd name="connsiteY5" fmla="*/ 2400929 h 24009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477945" h="2400929">
                    <a:moveTo>
                      <a:pt x="0" y="2400929"/>
                    </a:moveTo>
                    <a:lnTo>
                      <a:pt x="1477945" y="317722"/>
                    </a:lnTo>
                    <a:lnTo>
                      <a:pt x="1396291" y="262184"/>
                    </a:lnTo>
                    <a:cubicBezTo>
                      <a:pt x="1246778" y="170639"/>
                      <a:pt x="1088774" y="93539"/>
                      <a:pt x="924609" y="32022"/>
                    </a:cubicBezTo>
                    <a:lnTo>
                      <a:pt x="824871" y="0"/>
                    </a:lnTo>
                    <a:lnTo>
                      <a:pt x="0" y="2400929"/>
                    </a:ln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 sz="2000">
                  <a:solidFill>
                    <a:prstClr val="white"/>
                  </a:solidFill>
                </a:endParaRPr>
              </a:p>
            </p:txBody>
          </p:sp>
          <p:sp>
            <p:nvSpPr>
              <p:cNvPr id="20" name="Freeform: Shape 19">
                <a:extLst>
                  <a:ext uri="{FF2B5EF4-FFF2-40B4-BE49-F238E27FC236}">
                    <a16:creationId xmlns="" xmlns:a16="http://schemas.microsoft.com/office/drawing/2014/main" id="{0013B165-7937-4CD8-836C-AB50DCB35050}"/>
                  </a:ext>
                </a:extLst>
              </p:cNvPr>
              <p:cNvSpPr/>
              <p:nvPr/>
            </p:nvSpPr>
            <p:spPr>
              <a:xfrm rot="9660636" flipH="1">
                <a:off x="6985004" y="3415620"/>
                <a:ext cx="825017" cy="2526965"/>
              </a:xfrm>
              <a:custGeom>
                <a:avLst/>
                <a:gdLst>
                  <a:gd name="connsiteX0" fmla="*/ 0 w 825017"/>
                  <a:gd name="connsiteY0" fmla="*/ 2526965 h 2526965"/>
                  <a:gd name="connsiteX1" fmla="*/ 825017 w 825017"/>
                  <a:gd name="connsiteY1" fmla="*/ 125613 h 2526965"/>
                  <a:gd name="connsiteX2" fmla="*/ 717720 w 825017"/>
                  <a:gd name="connsiteY2" fmla="*/ 91165 h 2526965"/>
                  <a:gd name="connsiteX3" fmla="*/ 195845 w 825017"/>
                  <a:gd name="connsiteY3" fmla="*/ 3806 h 2526965"/>
                  <a:gd name="connsiteX4" fmla="*/ 0 w 825017"/>
                  <a:gd name="connsiteY4" fmla="*/ 0 h 2526965"/>
                  <a:gd name="connsiteX5" fmla="*/ 0 w 825017"/>
                  <a:gd name="connsiteY5" fmla="*/ 2526965 h 25269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825017" h="2526965">
                    <a:moveTo>
                      <a:pt x="0" y="2526965"/>
                    </a:moveTo>
                    <a:lnTo>
                      <a:pt x="825017" y="125613"/>
                    </a:lnTo>
                    <a:lnTo>
                      <a:pt x="717720" y="91165"/>
                    </a:lnTo>
                    <a:cubicBezTo>
                      <a:pt x="547978" y="45514"/>
                      <a:pt x="373242" y="16015"/>
                      <a:pt x="195845" y="3806"/>
                    </a:cubicBezTo>
                    <a:lnTo>
                      <a:pt x="0" y="0"/>
                    </a:lnTo>
                    <a:lnTo>
                      <a:pt x="0" y="2526965"/>
                    </a:lnTo>
                    <a:close/>
                  </a:path>
                </a:pathLst>
              </a:custGeom>
              <a:solidFill>
                <a:srgbClr val="FFCC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 sz="2000">
                  <a:solidFill>
                    <a:prstClr val="white"/>
                  </a:solidFill>
                </a:endParaRPr>
              </a:p>
            </p:txBody>
          </p:sp>
          <p:sp>
            <p:nvSpPr>
              <p:cNvPr id="21" name="Freeform: Shape 20">
                <a:extLst>
                  <a:ext uri="{FF2B5EF4-FFF2-40B4-BE49-F238E27FC236}">
                    <a16:creationId xmlns="" xmlns:a16="http://schemas.microsoft.com/office/drawing/2014/main" id="{AFA18D65-B1D0-441C-92E7-00F5AFEE1824}"/>
                  </a:ext>
                </a:extLst>
              </p:cNvPr>
              <p:cNvSpPr/>
              <p:nvPr/>
            </p:nvSpPr>
            <p:spPr>
              <a:xfrm rot="9660636" flipH="1">
                <a:off x="6330372" y="3740892"/>
                <a:ext cx="663548" cy="2458205"/>
              </a:xfrm>
              <a:custGeom>
                <a:avLst/>
                <a:gdLst>
                  <a:gd name="connsiteX0" fmla="*/ 663548 w 663548"/>
                  <a:gd name="connsiteY0" fmla="*/ 2458205 h 2458205"/>
                  <a:gd name="connsiteX1" fmla="*/ 663548 w 663548"/>
                  <a:gd name="connsiteY1" fmla="*/ 510 h 2458205"/>
                  <a:gd name="connsiteX2" fmla="*/ 637310 w 663548"/>
                  <a:gd name="connsiteY2" fmla="*/ 0 h 2458205"/>
                  <a:gd name="connsiteX3" fmla="*/ 96726 w 663548"/>
                  <a:gd name="connsiteY3" fmla="*/ 70807 h 2458205"/>
                  <a:gd name="connsiteX4" fmla="*/ 0 w 663548"/>
                  <a:gd name="connsiteY4" fmla="*/ 98723 h 2458205"/>
                  <a:gd name="connsiteX5" fmla="*/ 663548 w 663548"/>
                  <a:gd name="connsiteY5" fmla="*/ 2458205 h 24582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663548" h="2458205">
                    <a:moveTo>
                      <a:pt x="663548" y="2458205"/>
                    </a:moveTo>
                    <a:lnTo>
                      <a:pt x="663548" y="510"/>
                    </a:lnTo>
                    <a:lnTo>
                      <a:pt x="637310" y="0"/>
                    </a:lnTo>
                    <a:cubicBezTo>
                      <a:pt x="457834" y="5364"/>
                      <a:pt x="276861" y="28587"/>
                      <a:pt x="96726" y="70807"/>
                    </a:cubicBezTo>
                    <a:lnTo>
                      <a:pt x="0" y="98723"/>
                    </a:lnTo>
                    <a:lnTo>
                      <a:pt x="663548" y="2458205"/>
                    </a:lnTo>
                    <a:close/>
                  </a:path>
                </a:pathLst>
              </a:cu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 sz="2000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23" name="TextBox 22">
              <a:extLst>
                <a:ext uri="{FF2B5EF4-FFF2-40B4-BE49-F238E27FC236}">
                  <a16:creationId xmlns="" xmlns:a16="http://schemas.microsoft.com/office/drawing/2014/main" id="{2B85E65F-4A00-4254-B27D-5B63C628D159}"/>
                </a:ext>
              </a:extLst>
            </p:cNvPr>
            <p:cNvSpPr txBox="1"/>
            <p:nvPr/>
          </p:nvSpPr>
          <p:spPr>
            <a:xfrm rot="17860564">
              <a:off x="6577718" y="1400968"/>
              <a:ext cx="1697755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Quang Minh</a:t>
              </a:r>
            </a:p>
          </p:txBody>
        </p:sp>
        <p:sp>
          <p:nvSpPr>
            <p:cNvPr id="24" name="TextBox 23">
              <a:extLst>
                <a:ext uri="{FF2B5EF4-FFF2-40B4-BE49-F238E27FC236}">
                  <a16:creationId xmlns="" xmlns:a16="http://schemas.microsoft.com/office/drawing/2014/main" id="{528A9CBF-980E-4F4C-AE7F-5D72A9505CDF}"/>
                </a:ext>
              </a:extLst>
            </p:cNvPr>
            <p:cNvSpPr txBox="1"/>
            <p:nvPr/>
          </p:nvSpPr>
          <p:spPr>
            <a:xfrm rot="19258250">
              <a:off x="7106505" y="1828204"/>
              <a:ext cx="1786395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An </a:t>
              </a:r>
              <a:r>
                <a:rPr lang="en-US" sz="2000" b="1" err="1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Bình</a:t>
              </a:r>
              <a:endParaRPr lang="en-US" sz="2000" b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5" name="TextBox 24">
              <a:extLst>
                <a:ext uri="{FF2B5EF4-FFF2-40B4-BE49-F238E27FC236}">
                  <a16:creationId xmlns="" xmlns:a16="http://schemas.microsoft.com/office/drawing/2014/main" id="{57D5FDE2-A5B6-4713-8297-0F0E203F3329}"/>
                </a:ext>
              </a:extLst>
            </p:cNvPr>
            <p:cNvSpPr txBox="1"/>
            <p:nvPr/>
          </p:nvSpPr>
          <p:spPr>
            <a:xfrm rot="20322671">
              <a:off x="7728171" y="2331181"/>
              <a:ext cx="129662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Anh </a:t>
              </a:r>
              <a:r>
                <a:rPr lang="en-US" sz="2000" b="1" err="1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Thư</a:t>
              </a:r>
              <a:endParaRPr lang="en-US" sz="2000" b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6" name="TextBox 25">
              <a:extLst>
                <a:ext uri="{FF2B5EF4-FFF2-40B4-BE49-F238E27FC236}">
                  <a16:creationId xmlns="" xmlns:a16="http://schemas.microsoft.com/office/drawing/2014/main" id="{B9941F58-68D8-41CA-839F-E4E3FF70F0AF}"/>
                </a:ext>
              </a:extLst>
            </p:cNvPr>
            <p:cNvSpPr txBox="1"/>
            <p:nvPr/>
          </p:nvSpPr>
          <p:spPr>
            <a:xfrm>
              <a:off x="7971662" y="3071243"/>
              <a:ext cx="1286322" cy="4090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Tú Linh</a:t>
              </a:r>
            </a:p>
          </p:txBody>
        </p:sp>
        <p:sp>
          <p:nvSpPr>
            <p:cNvPr id="27" name="TextBox 26">
              <a:extLst>
                <a:ext uri="{FF2B5EF4-FFF2-40B4-BE49-F238E27FC236}">
                  <a16:creationId xmlns="" xmlns:a16="http://schemas.microsoft.com/office/drawing/2014/main" id="{00F88D67-1FBD-4751-99B8-235EB1074E8F}"/>
                </a:ext>
              </a:extLst>
            </p:cNvPr>
            <p:cNvSpPr txBox="1"/>
            <p:nvPr/>
          </p:nvSpPr>
          <p:spPr>
            <a:xfrm rot="849293">
              <a:off x="7785172" y="3672550"/>
              <a:ext cx="138897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Minh Anh</a:t>
              </a:r>
            </a:p>
          </p:txBody>
        </p:sp>
        <p:sp>
          <p:nvSpPr>
            <p:cNvPr id="28" name="TextBox 27">
              <a:extLst>
                <a:ext uri="{FF2B5EF4-FFF2-40B4-BE49-F238E27FC236}">
                  <a16:creationId xmlns="" xmlns:a16="http://schemas.microsoft.com/office/drawing/2014/main" id="{5DD9D05D-5124-4CDD-AE6D-C2F29B0C22F5}"/>
                </a:ext>
              </a:extLst>
            </p:cNvPr>
            <p:cNvSpPr txBox="1"/>
            <p:nvPr/>
          </p:nvSpPr>
          <p:spPr>
            <a:xfrm rot="2077277">
              <a:off x="7608624" y="4196785"/>
              <a:ext cx="136125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err="1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Hoài</a:t>
              </a:r>
              <a:r>
                <a:rPr lang="en-US" sz="2000" b="1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Anh</a:t>
              </a:r>
            </a:p>
          </p:txBody>
        </p:sp>
        <p:sp>
          <p:nvSpPr>
            <p:cNvPr id="29" name="TextBox 28">
              <a:extLst>
                <a:ext uri="{FF2B5EF4-FFF2-40B4-BE49-F238E27FC236}">
                  <a16:creationId xmlns="" xmlns:a16="http://schemas.microsoft.com/office/drawing/2014/main" id="{06D6A4E4-9AEE-45C9-8850-9E87773D9A1D}"/>
                </a:ext>
              </a:extLst>
            </p:cNvPr>
            <p:cNvSpPr txBox="1"/>
            <p:nvPr/>
          </p:nvSpPr>
          <p:spPr>
            <a:xfrm rot="2923172">
              <a:off x="7374923" y="4684771"/>
              <a:ext cx="1242047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An </a:t>
              </a:r>
              <a:r>
                <a:rPr lang="en-US" sz="2000" b="1" err="1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Huy</a:t>
              </a:r>
              <a:endParaRPr lang="en-US" sz="2000" b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0" name="TextBox 29">
              <a:extLst>
                <a:ext uri="{FF2B5EF4-FFF2-40B4-BE49-F238E27FC236}">
                  <a16:creationId xmlns="" xmlns:a16="http://schemas.microsoft.com/office/drawing/2014/main" id="{7BEBF2C2-BC6A-4E4B-BA42-08E0016198E1}"/>
                </a:ext>
              </a:extLst>
            </p:cNvPr>
            <p:cNvSpPr txBox="1"/>
            <p:nvPr/>
          </p:nvSpPr>
          <p:spPr>
            <a:xfrm rot="3969391">
              <a:off x="6873699" y="4973341"/>
              <a:ext cx="1270121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Tú Anh</a:t>
              </a:r>
            </a:p>
          </p:txBody>
        </p:sp>
        <p:sp>
          <p:nvSpPr>
            <p:cNvPr id="31" name="TextBox 30">
              <a:extLst>
                <a:ext uri="{FF2B5EF4-FFF2-40B4-BE49-F238E27FC236}">
                  <a16:creationId xmlns="" xmlns:a16="http://schemas.microsoft.com/office/drawing/2014/main" id="{5AF2F07E-251E-4CC5-AE41-8483E2FBEB79}"/>
                </a:ext>
              </a:extLst>
            </p:cNvPr>
            <p:cNvSpPr txBox="1"/>
            <p:nvPr/>
          </p:nvSpPr>
          <p:spPr>
            <a:xfrm rot="4964213">
              <a:off x="6243245" y="5313759"/>
              <a:ext cx="1417772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err="1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Tiến</a:t>
              </a:r>
              <a:r>
                <a:rPr lang="en-US" sz="2000" b="1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b="1" err="1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Đạt</a:t>
              </a:r>
              <a:endParaRPr lang="en-US" sz="2000" b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2" name="TextBox 31">
              <a:extLst>
                <a:ext uri="{FF2B5EF4-FFF2-40B4-BE49-F238E27FC236}">
                  <a16:creationId xmlns="" xmlns:a16="http://schemas.microsoft.com/office/drawing/2014/main" id="{89CBC31D-8F27-460D-80A5-B621EA671ADF}"/>
                </a:ext>
              </a:extLst>
            </p:cNvPr>
            <p:cNvSpPr txBox="1"/>
            <p:nvPr/>
          </p:nvSpPr>
          <p:spPr>
            <a:xfrm rot="5705045">
              <a:off x="5716085" y="5283798"/>
              <a:ext cx="117458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err="1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Ngân</a:t>
              </a:r>
              <a:r>
                <a:rPr lang="en-US" sz="2000" b="1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b="1" err="1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Hà</a:t>
              </a:r>
              <a:endParaRPr lang="en-US" sz="2000" b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3" name="TextBox 32">
              <a:extLst>
                <a:ext uri="{FF2B5EF4-FFF2-40B4-BE49-F238E27FC236}">
                  <a16:creationId xmlns="" xmlns:a16="http://schemas.microsoft.com/office/drawing/2014/main" id="{211CDC84-2ED3-47D9-828B-0AB7BC07CD81}"/>
                </a:ext>
              </a:extLst>
            </p:cNvPr>
            <p:cNvSpPr txBox="1"/>
            <p:nvPr/>
          </p:nvSpPr>
          <p:spPr>
            <a:xfrm rot="7178507">
              <a:off x="4988624" y="5029800"/>
              <a:ext cx="1440856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err="1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Tiến</a:t>
              </a:r>
              <a:r>
                <a:rPr lang="en-US" sz="2000" b="1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b="1" err="1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Hải</a:t>
              </a:r>
              <a:endParaRPr lang="en-US" sz="2000" b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4" name="TextBox 33">
              <a:extLst>
                <a:ext uri="{FF2B5EF4-FFF2-40B4-BE49-F238E27FC236}">
                  <a16:creationId xmlns="" xmlns:a16="http://schemas.microsoft.com/office/drawing/2014/main" id="{B10C9707-7A3B-4419-8806-0BBA52EC27B7}"/>
                </a:ext>
              </a:extLst>
            </p:cNvPr>
            <p:cNvSpPr txBox="1"/>
            <p:nvPr/>
          </p:nvSpPr>
          <p:spPr>
            <a:xfrm rot="18885906" flipV="1">
              <a:off x="4435230" y="4665006"/>
              <a:ext cx="1444986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Minh Anh</a:t>
              </a:r>
            </a:p>
          </p:txBody>
        </p:sp>
        <p:sp>
          <p:nvSpPr>
            <p:cNvPr id="35" name="TextBox 34">
              <a:extLst>
                <a:ext uri="{FF2B5EF4-FFF2-40B4-BE49-F238E27FC236}">
                  <a16:creationId xmlns="" xmlns:a16="http://schemas.microsoft.com/office/drawing/2014/main" id="{D502364B-AF65-4878-99EB-C1735E3B6105}"/>
                </a:ext>
              </a:extLst>
            </p:cNvPr>
            <p:cNvSpPr txBox="1"/>
            <p:nvPr/>
          </p:nvSpPr>
          <p:spPr>
            <a:xfrm rot="20356357" flipV="1">
              <a:off x="4011323" y="4099510"/>
              <a:ext cx="1553377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Anh </a:t>
              </a:r>
              <a:r>
                <a:rPr lang="en-US" sz="2000" b="1" err="1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Quân</a:t>
              </a:r>
              <a:endParaRPr lang="en-US" sz="2000" b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6" name="TextBox 35">
              <a:extLst>
                <a:ext uri="{FF2B5EF4-FFF2-40B4-BE49-F238E27FC236}">
                  <a16:creationId xmlns="" xmlns:a16="http://schemas.microsoft.com/office/drawing/2014/main" id="{CA648395-A439-4B40-BB93-9BA6C379C6C2}"/>
                </a:ext>
              </a:extLst>
            </p:cNvPr>
            <p:cNvSpPr txBox="1"/>
            <p:nvPr/>
          </p:nvSpPr>
          <p:spPr>
            <a:xfrm flipV="1">
              <a:off x="3837380" y="3504710"/>
              <a:ext cx="1476629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sz="2000" b="1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</a:t>
              </a:r>
              <a:r>
                <a:rPr lang="en-US" sz="2000" b="1" err="1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ức</a:t>
              </a:r>
              <a:r>
                <a:rPr lang="en-US" sz="2000" b="1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b="1" err="1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Mạnh</a:t>
              </a:r>
              <a:endParaRPr lang="en-US" sz="2000" b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7" name="TextBox 36">
              <a:extLst>
                <a:ext uri="{FF2B5EF4-FFF2-40B4-BE49-F238E27FC236}">
                  <a16:creationId xmlns="" xmlns:a16="http://schemas.microsoft.com/office/drawing/2014/main" id="{EC02B99D-F692-4854-9053-7753A58B46F7}"/>
                </a:ext>
              </a:extLst>
            </p:cNvPr>
            <p:cNvSpPr txBox="1"/>
            <p:nvPr/>
          </p:nvSpPr>
          <p:spPr>
            <a:xfrm rot="507161" flipV="1">
              <a:off x="3796610" y="2965482"/>
              <a:ext cx="1771422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Quang </a:t>
              </a:r>
              <a:r>
                <a:rPr lang="en-US" sz="2000" b="1" err="1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Khánh</a:t>
              </a:r>
              <a:endParaRPr lang="en-US" sz="2000" b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8" name="TextBox 37">
              <a:extLst>
                <a:ext uri="{FF2B5EF4-FFF2-40B4-BE49-F238E27FC236}">
                  <a16:creationId xmlns="" xmlns:a16="http://schemas.microsoft.com/office/drawing/2014/main" id="{900275BE-8DF2-4660-B572-1299A694E318}"/>
                </a:ext>
              </a:extLst>
            </p:cNvPr>
            <p:cNvSpPr txBox="1"/>
            <p:nvPr/>
          </p:nvSpPr>
          <p:spPr>
            <a:xfrm rot="1761007" flipV="1">
              <a:off x="4000969" y="2276572"/>
              <a:ext cx="130512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err="1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Hoài</a:t>
              </a:r>
              <a:r>
                <a:rPr lang="en-US" sz="2000" b="1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An</a:t>
              </a:r>
            </a:p>
          </p:txBody>
        </p:sp>
        <p:sp>
          <p:nvSpPr>
            <p:cNvPr id="39" name="TextBox 38">
              <a:extLst>
                <a:ext uri="{FF2B5EF4-FFF2-40B4-BE49-F238E27FC236}">
                  <a16:creationId xmlns="" xmlns:a16="http://schemas.microsoft.com/office/drawing/2014/main" id="{49BAFC0F-911B-4364-B5B5-C051CE43F3C3}"/>
                </a:ext>
              </a:extLst>
            </p:cNvPr>
            <p:cNvSpPr txBox="1"/>
            <p:nvPr/>
          </p:nvSpPr>
          <p:spPr>
            <a:xfrm rot="2819436" flipV="1">
              <a:off x="4296310" y="1896334"/>
              <a:ext cx="1428005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Minh </a:t>
              </a:r>
              <a:r>
                <a:rPr lang="en-US" sz="2000" b="1" err="1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Ngọc</a:t>
              </a:r>
              <a:endParaRPr lang="en-US" sz="2000" b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0" name="TextBox 39">
              <a:extLst>
                <a:ext uri="{FF2B5EF4-FFF2-40B4-BE49-F238E27FC236}">
                  <a16:creationId xmlns="" xmlns:a16="http://schemas.microsoft.com/office/drawing/2014/main" id="{EDE1610C-750D-4110-8343-9DC3BF11E37E}"/>
                </a:ext>
              </a:extLst>
            </p:cNvPr>
            <p:cNvSpPr txBox="1"/>
            <p:nvPr/>
          </p:nvSpPr>
          <p:spPr>
            <a:xfrm rot="4054564" flipV="1">
              <a:off x="4826494" y="1406539"/>
              <a:ext cx="136314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err="1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Bảo</a:t>
              </a:r>
              <a:r>
                <a:rPr lang="en-US" sz="2000" b="1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b="1" err="1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Ngọc</a:t>
              </a:r>
              <a:endParaRPr lang="en-US" sz="2000" b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1" name="TextBox 40">
              <a:extLst>
                <a:ext uri="{FF2B5EF4-FFF2-40B4-BE49-F238E27FC236}">
                  <a16:creationId xmlns="" xmlns:a16="http://schemas.microsoft.com/office/drawing/2014/main" id="{11FDC5D4-4689-41BD-9B88-CEE1C2202155}"/>
                </a:ext>
              </a:extLst>
            </p:cNvPr>
            <p:cNvSpPr txBox="1"/>
            <p:nvPr/>
          </p:nvSpPr>
          <p:spPr>
            <a:xfrm rot="4739646" flipV="1">
              <a:off x="5410681" y="1210416"/>
              <a:ext cx="140727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Gia </a:t>
              </a:r>
              <a:r>
                <a:rPr lang="en-US" sz="2000" b="1" err="1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Bảo</a:t>
              </a:r>
              <a:endParaRPr lang="en-US" sz="2000" b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2" name="TextBox 41">
              <a:extLst>
                <a:ext uri="{FF2B5EF4-FFF2-40B4-BE49-F238E27FC236}">
                  <a16:creationId xmlns="" xmlns:a16="http://schemas.microsoft.com/office/drawing/2014/main" id="{1181C1F4-CFF8-4961-ADCB-EF6011CD80EB}"/>
                </a:ext>
              </a:extLst>
            </p:cNvPr>
            <p:cNvSpPr txBox="1"/>
            <p:nvPr/>
          </p:nvSpPr>
          <p:spPr>
            <a:xfrm rot="5771910" flipV="1">
              <a:off x="5979292" y="1203279"/>
              <a:ext cx="142467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err="1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Hoàng</a:t>
              </a:r>
              <a:r>
                <a:rPr lang="en-US" b="1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b="1" err="1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Hải</a:t>
              </a:r>
              <a:endParaRPr lang="en-US" sz="2000" b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48" name="Circle: Hollow 47">
            <a:extLst>
              <a:ext uri="{FF2B5EF4-FFF2-40B4-BE49-F238E27FC236}">
                <a16:creationId xmlns="" xmlns:a16="http://schemas.microsoft.com/office/drawing/2014/main" id="{E3D54819-135B-4400-85C7-559DC274E5D1}"/>
              </a:ext>
            </a:extLst>
          </p:cNvPr>
          <p:cNvSpPr/>
          <p:nvPr/>
        </p:nvSpPr>
        <p:spPr>
          <a:xfrm>
            <a:off x="3254495" y="143505"/>
            <a:ext cx="6519222" cy="6519222"/>
          </a:xfrm>
          <a:prstGeom prst="donut">
            <a:avLst>
              <a:gd name="adj" fmla="val 8303"/>
            </a:avLst>
          </a:prstGeom>
          <a:gradFill>
            <a:gsLst>
              <a:gs pos="23000">
                <a:srgbClr val="CAAA4A"/>
              </a:gs>
              <a:gs pos="3000">
                <a:schemeClr val="accent4">
                  <a:lumMod val="40000"/>
                  <a:lumOff val="60000"/>
                </a:schemeClr>
              </a:gs>
              <a:gs pos="100000">
                <a:schemeClr val="accent4">
                  <a:lumMod val="60000"/>
                </a:schemeClr>
              </a:gs>
            </a:gsLst>
            <a:path path="circle">
              <a:fillToRect l="50000" t="50000" r="50000" b="50000"/>
            </a:path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p:sp>
        <p:nvSpPr>
          <p:cNvPr id="52" name="Oval 51">
            <a:extLst>
              <a:ext uri="{FF2B5EF4-FFF2-40B4-BE49-F238E27FC236}">
                <a16:creationId xmlns="" xmlns:a16="http://schemas.microsoft.com/office/drawing/2014/main" id="{4BFA545F-BDFB-4F21-B9C4-52A5C51CA17C}"/>
              </a:ext>
            </a:extLst>
          </p:cNvPr>
          <p:cNvSpPr/>
          <p:nvPr/>
        </p:nvSpPr>
        <p:spPr>
          <a:xfrm>
            <a:off x="9094126" y="2043354"/>
            <a:ext cx="219518" cy="219518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28600">
              <a:schemeClr val="bg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53" name="Oval 52">
            <a:extLst>
              <a:ext uri="{FF2B5EF4-FFF2-40B4-BE49-F238E27FC236}">
                <a16:creationId xmlns="" xmlns:a16="http://schemas.microsoft.com/office/drawing/2014/main" id="{18BD2B7B-9CDD-4F99-93AF-0BA245AE20E8}"/>
              </a:ext>
            </a:extLst>
          </p:cNvPr>
          <p:cNvSpPr/>
          <p:nvPr/>
        </p:nvSpPr>
        <p:spPr>
          <a:xfrm>
            <a:off x="9369080" y="3000902"/>
            <a:ext cx="219518" cy="219518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28600">
              <a:schemeClr val="bg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54" name="Oval 53">
            <a:extLst>
              <a:ext uri="{FF2B5EF4-FFF2-40B4-BE49-F238E27FC236}">
                <a16:creationId xmlns="" xmlns:a16="http://schemas.microsoft.com/office/drawing/2014/main" id="{FCE301AF-B04E-4B2A-92B8-114C97E6EBCA}"/>
              </a:ext>
            </a:extLst>
          </p:cNvPr>
          <p:cNvSpPr/>
          <p:nvPr/>
        </p:nvSpPr>
        <p:spPr>
          <a:xfrm>
            <a:off x="9283008" y="4004147"/>
            <a:ext cx="219518" cy="219518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28600">
              <a:schemeClr val="bg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55" name="Oval 54">
            <a:extLst>
              <a:ext uri="{FF2B5EF4-FFF2-40B4-BE49-F238E27FC236}">
                <a16:creationId xmlns="" xmlns:a16="http://schemas.microsoft.com/office/drawing/2014/main" id="{C5CA9D70-3982-4A89-A3CA-1A7735208336}"/>
              </a:ext>
            </a:extLst>
          </p:cNvPr>
          <p:cNvSpPr/>
          <p:nvPr/>
        </p:nvSpPr>
        <p:spPr>
          <a:xfrm>
            <a:off x="8951222" y="4777678"/>
            <a:ext cx="219518" cy="219518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28600">
              <a:schemeClr val="bg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56" name="Oval 55">
            <a:extLst>
              <a:ext uri="{FF2B5EF4-FFF2-40B4-BE49-F238E27FC236}">
                <a16:creationId xmlns="" xmlns:a16="http://schemas.microsoft.com/office/drawing/2014/main" id="{39B5CD56-4E24-4684-93D5-7A564DD14FE2}"/>
              </a:ext>
            </a:extLst>
          </p:cNvPr>
          <p:cNvSpPr/>
          <p:nvPr/>
        </p:nvSpPr>
        <p:spPr>
          <a:xfrm>
            <a:off x="8530900" y="5397203"/>
            <a:ext cx="219518" cy="219518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28600">
              <a:schemeClr val="bg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57" name="Oval 56">
            <a:extLst>
              <a:ext uri="{FF2B5EF4-FFF2-40B4-BE49-F238E27FC236}">
                <a16:creationId xmlns="" xmlns:a16="http://schemas.microsoft.com/office/drawing/2014/main" id="{BAF5C720-9577-4A59-A89B-458DDB75E108}"/>
              </a:ext>
            </a:extLst>
          </p:cNvPr>
          <p:cNvSpPr/>
          <p:nvPr/>
        </p:nvSpPr>
        <p:spPr>
          <a:xfrm>
            <a:off x="7843103" y="5889817"/>
            <a:ext cx="219518" cy="219518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28600">
              <a:schemeClr val="bg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58" name="Oval 57">
            <a:extLst>
              <a:ext uri="{FF2B5EF4-FFF2-40B4-BE49-F238E27FC236}">
                <a16:creationId xmlns="" xmlns:a16="http://schemas.microsoft.com/office/drawing/2014/main" id="{40CEB867-3034-4153-85B6-C493B327A050}"/>
              </a:ext>
            </a:extLst>
          </p:cNvPr>
          <p:cNvSpPr/>
          <p:nvPr/>
        </p:nvSpPr>
        <p:spPr>
          <a:xfrm>
            <a:off x="7005935" y="6164465"/>
            <a:ext cx="219518" cy="219518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28600">
              <a:schemeClr val="bg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59" name="Oval 58">
            <a:extLst>
              <a:ext uri="{FF2B5EF4-FFF2-40B4-BE49-F238E27FC236}">
                <a16:creationId xmlns="" xmlns:a16="http://schemas.microsoft.com/office/drawing/2014/main" id="{DF6ECFE7-E208-4854-9D92-049103C28E18}"/>
              </a:ext>
            </a:extLst>
          </p:cNvPr>
          <p:cNvSpPr/>
          <p:nvPr/>
        </p:nvSpPr>
        <p:spPr>
          <a:xfrm>
            <a:off x="6133106" y="6236755"/>
            <a:ext cx="219518" cy="219518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28600">
              <a:schemeClr val="bg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60" name="Oval 59">
            <a:extLst>
              <a:ext uri="{FF2B5EF4-FFF2-40B4-BE49-F238E27FC236}">
                <a16:creationId xmlns="" xmlns:a16="http://schemas.microsoft.com/office/drawing/2014/main" id="{5C631C5B-944B-4197-979C-234FEF1C33F0}"/>
              </a:ext>
            </a:extLst>
          </p:cNvPr>
          <p:cNvSpPr/>
          <p:nvPr/>
        </p:nvSpPr>
        <p:spPr>
          <a:xfrm>
            <a:off x="5104204" y="5973460"/>
            <a:ext cx="219518" cy="219518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28600">
              <a:schemeClr val="bg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61" name="Oval 60">
            <a:extLst>
              <a:ext uri="{FF2B5EF4-FFF2-40B4-BE49-F238E27FC236}">
                <a16:creationId xmlns="" xmlns:a16="http://schemas.microsoft.com/office/drawing/2014/main" id="{0081475A-370A-4CFA-889D-2813E0F43537}"/>
              </a:ext>
            </a:extLst>
          </p:cNvPr>
          <p:cNvSpPr/>
          <p:nvPr/>
        </p:nvSpPr>
        <p:spPr>
          <a:xfrm>
            <a:off x="4252663" y="5401879"/>
            <a:ext cx="219518" cy="219518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28600">
              <a:schemeClr val="bg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62" name="Oval 61">
            <a:extLst>
              <a:ext uri="{FF2B5EF4-FFF2-40B4-BE49-F238E27FC236}">
                <a16:creationId xmlns="" xmlns:a16="http://schemas.microsoft.com/office/drawing/2014/main" id="{17EA30E2-A428-4FB3-A9A7-38230E70AD2A}"/>
              </a:ext>
            </a:extLst>
          </p:cNvPr>
          <p:cNvSpPr/>
          <p:nvPr/>
        </p:nvSpPr>
        <p:spPr>
          <a:xfrm>
            <a:off x="3499825" y="2669023"/>
            <a:ext cx="219518" cy="219518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28600">
              <a:schemeClr val="bg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63" name="Oval 62">
            <a:extLst>
              <a:ext uri="{FF2B5EF4-FFF2-40B4-BE49-F238E27FC236}">
                <a16:creationId xmlns="" xmlns:a16="http://schemas.microsoft.com/office/drawing/2014/main" id="{ABB266B3-B9F1-47D3-8A9F-E8B1EE3A7091}"/>
              </a:ext>
            </a:extLst>
          </p:cNvPr>
          <p:cNvSpPr/>
          <p:nvPr/>
        </p:nvSpPr>
        <p:spPr>
          <a:xfrm>
            <a:off x="3763220" y="1906354"/>
            <a:ext cx="219518" cy="219518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28600">
              <a:schemeClr val="bg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64" name="Oval 63">
            <a:extLst>
              <a:ext uri="{FF2B5EF4-FFF2-40B4-BE49-F238E27FC236}">
                <a16:creationId xmlns="" xmlns:a16="http://schemas.microsoft.com/office/drawing/2014/main" id="{F7BBB5D7-BB9A-4E3B-AC60-0614BD6522F7}"/>
              </a:ext>
            </a:extLst>
          </p:cNvPr>
          <p:cNvSpPr/>
          <p:nvPr/>
        </p:nvSpPr>
        <p:spPr>
          <a:xfrm>
            <a:off x="4219655" y="1245285"/>
            <a:ext cx="219518" cy="219518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28600">
              <a:schemeClr val="bg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65" name="Oval 64">
            <a:extLst>
              <a:ext uri="{FF2B5EF4-FFF2-40B4-BE49-F238E27FC236}">
                <a16:creationId xmlns="" xmlns:a16="http://schemas.microsoft.com/office/drawing/2014/main" id="{50E80B4C-10A7-456B-8002-3E53F01556ED}"/>
              </a:ext>
            </a:extLst>
          </p:cNvPr>
          <p:cNvSpPr/>
          <p:nvPr/>
        </p:nvSpPr>
        <p:spPr>
          <a:xfrm>
            <a:off x="4960570" y="645176"/>
            <a:ext cx="219518" cy="219518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28600">
              <a:schemeClr val="bg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66" name="Oval 65">
            <a:extLst>
              <a:ext uri="{FF2B5EF4-FFF2-40B4-BE49-F238E27FC236}">
                <a16:creationId xmlns="" xmlns:a16="http://schemas.microsoft.com/office/drawing/2014/main" id="{82BA3D3E-54DB-4866-B06C-F2E510C4729F}"/>
              </a:ext>
            </a:extLst>
          </p:cNvPr>
          <p:cNvSpPr/>
          <p:nvPr/>
        </p:nvSpPr>
        <p:spPr>
          <a:xfrm>
            <a:off x="5874205" y="319387"/>
            <a:ext cx="219518" cy="219518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28600">
              <a:schemeClr val="bg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67" name="Oval 66">
            <a:extLst>
              <a:ext uri="{FF2B5EF4-FFF2-40B4-BE49-F238E27FC236}">
                <a16:creationId xmlns="" xmlns:a16="http://schemas.microsoft.com/office/drawing/2014/main" id="{89611AB5-830C-4D07-92A2-7DD13EB3B1F7}"/>
              </a:ext>
            </a:extLst>
          </p:cNvPr>
          <p:cNvSpPr/>
          <p:nvPr/>
        </p:nvSpPr>
        <p:spPr>
          <a:xfrm>
            <a:off x="6787980" y="319348"/>
            <a:ext cx="219518" cy="219518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28600">
              <a:schemeClr val="bg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68" name="Oval 67">
            <a:extLst>
              <a:ext uri="{FF2B5EF4-FFF2-40B4-BE49-F238E27FC236}">
                <a16:creationId xmlns="" xmlns:a16="http://schemas.microsoft.com/office/drawing/2014/main" id="{74C118DD-652B-4BB1-B6FF-F2EB8FD94DCF}"/>
              </a:ext>
            </a:extLst>
          </p:cNvPr>
          <p:cNvSpPr/>
          <p:nvPr/>
        </p:nvSpPr>
        <p:spPr>
          <a:xfrm>
            <a:off x="7752144" y="603078"/>
            <a:ext cx="219518" cy="219518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28600">
              <a:schemeClr val="bg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69" name="Oval 68">
            <a:extLst>
              <a:ext uri="{FF2B5EF4-FFF2-40B4-BE49-F238E27FC236}">
                <a16:creationId xmlns="" xmlns:a16="http://schemas.microsoft.com/office/drawing/2014/main" id="{49917499-75F4-4FFB-8BCF-C6AC78C62AF4}"/>
              </a:ext>
            </a:extLst>
          </p:cNvPr>
          <p:cNvSpPr/>
          <p:nvPr/>
        </p:nvSpPr>
        <p:spPr>
          <a:xfrm>
            <a:off x="8569856" y="1220398"/>
            <a:ext cx="219518" cy="219518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28600">
              <a:schemeClr val="bg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70" name="Oval 69">
            <a:extLst>
              <a:ext uri="{FF2B5EF4-FFF2-40B4-BE49-F238E27FC236}">
                <a16:creationId xmlns="" xmlns:a16="http://schemas.microsoft.com/office/drawing/2014/main" id="{1F986433-E308-421C-A6C2-9A895BC1815F}"/>
              </a:ext>
            </a:extLst>
          </p:cNvPr>
          <p:cNvSpPr/>
          <p:nvPr/>
        </p:nvSpPr>
        <p:spPr>
          <a:xfrm>
            <a:off x="3459185" y="3634223"/>
            <a:ext cx="219518" cy="219518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28600">
              <a:schemeClr val="bg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71" name="Oval 70">
            <a:extLst>
              <a:ext uri="{FF2B5EF4-FFF2-40B4-BE49-F238E27FC236}">
                <a16:creationId xmlns="" xmlns:a16="http://schemas.microsoft.com/office/drawing/2014/main" id="{E0E8CDA8-3A3C-443E-9C1C-4B9175D30A5D}"/>
              </a:ext>
            </a:extLst>
          </p:cNvPr>
          <p:cNvSpPr/>
          <p:nvPr/>
        </p:nvSpPr>
        <p:spPr>
          <a:xfrm>
            <a:off x="3733505" y="4599423"/>
            <a:ext cx="219518" cy="219518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28600">
              <a:schemeClr val="bg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74" name="Group 73">
            <a:extLst>
              <a:ext uri="{FF2B5EF4-FFF2-40B4-BE49-F238E27FC236}">
                <a16:creationId xmlns="" xmlns:a16="http://schemas.microsoft.com/office/drawing/2014/main" id="{19D32D2D-BAEC-459D-83B7-0A98F4251484}"/>
              </a:ext>
            </a:extLst>
          </p:cNvPr>
          <p:cNvGrpSpPr/>
          <p:nvPr/>
        </p:nvGrpSpPr>
        <p:grpSpPr>
          <a:xfrm rot="16200000">
            <a:off x="9469407" y="3023812"/>
            <a:ext cx="228899" cy="1134960"/>
            <a:chOff x="6521988" y="5453670"/>
            <a:chExt cx="228899" cy="1134960"/>
          </a:xfrm>
        </p:grpSpPr>
        <p:sp>
          <p:nvSpPr>
            <p:cNvPr id="72" name="Freeform: Shape 71">
              <a:extLst>
                <a:ext uri="{FF2B5EF4-FFF2-40B4-BE49-F238E27FC236}">
                  <a16:creationId xmlns="" xmlns:a16="http://schemas.microsoft.com/office/drawing/2014/main" id="{5BC35CF0-3B86-4C94-8E61-721CBD70B69F}"/>
                </a:ext>
              </a:extLst>
            </p:cNvPr>
            <p:cNvSpPr/>
            <p:nvPr/>
          </p:nvSpPr>
          <p:spPr>
            <a:xfrm rot="10800000">
              <a:off x="6549294" y="5453670"/>
              <a:ext cx="185738" cy="973539"/>
            </a:xfrm>
            <a:custGeom>
              <a:avLst/>
              <a:gdLst>
                <a:gd name="connsiteX0" fmla="*/ 4619 w 396241"/>
                <a:gd name="connsiteY0" fmla="*/ 1128315 h 1538217"/>
                <a:gd name="connsiteX1" fmla="*/ 396241 w 396241"/>
                <a:gd name="connsiteY1" fmla="*/ 1128315 h 1538217"/>
                <a:gd name="connsiteX2" fmla="*/ 200430 w 396241"/>
                <a:gd name="connsiteY2" fmla="*/ 1538217 h 1538217"/>
                <a:gd name="connsiteX3" fmla="*/ 0 w 396241"/>
                <a:gd name="connsiteY3" fmla="*/ 0 h 1538217"/>
                <a:gd name="connsiteX4" fmla="*/ 391623 w 396241"/>
                <a:gd name="connsiteY4" fmla="*/ 0 h 1538217"/>
                <a:gd name="connsiteX5" fmla="*/ 391623 w 396241"/>
                <a:gd name="connsiteY5" fmla="*/ 1128314 h 1538217"/>
                <a:gd name="connsiteX6" fmla="*/ 0 w 396241"/>
                <a:gd name="connsiteY6" fmla="*/ 1128314 h 15382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96241" h="1538217">
                  <a:moveTo>
                    <a:pt x="4619" y="1128315"/>
                  </a:moveTo>
                  <a:lnTo>
                    <a:pt x="396241" y="1128315"/>
                  </a:lnTo>
                  <a:lnTo>
                    <a:pt x="200430" y="1538217"/>
                  </a:lnTo>
                  <a:close/>
                  <a:moveTo>
                    <a:pt x="0" y="0"/>
                  </a:moveTo>
                  <a:lnTo>
                    <a:pt x="391623" y="0"/>
                  </a:lnTo>
                  <a:lnTo>
                    <a:pt x="391623" y="1128314"/>
                  </a:lnTo>
                  <a:lnTo>
                    <a:pt x="0" y="1128314"/>
                  </a:lnTo>
                  <a:close/>
                </a:path>
              </a:pathLst>
            </a:custGeom>
            <a:gradFill flip="none" rotWithShape="1">
              <a:gsLst>
                <a:gs pos="51000">
                  <a:srgbClr val="CAAA4A"/>
                </a:gs>
                <a:gs pos="3000">
                  <a:schemeClr val="accent4">
                    <a:lumMod val="40000"/>
                    <a:lumOff val="60000"/>
                  </a:schemeClr>
                </a:gs>
                <a:gs pos="100000">
                  <a:schemeClr val="accent4">
                    <a:lumMod val="60000"/>
                  </a:schemeClr>
                </a:gs>
              </a:gsLst>
              <a:lin ang="10800000" scaled="1"/>
              <a:tileRect/>
            </a:gradFill>
            <a:ln>
              <a:noFill/>
            </a:ln>
            <a:scene3d>
              <a:camera prst="orthographicFront"/>
              <a:lightRig rig="threePt" dir="t"/>
            </a:scene3d>
            <a:sp3d>
              <a:bevelT w="114300" prst="hardEdg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73" name="Oval 72">
              <a:extLst>
                <a:ext uri="{FF2B5EF4-FFF2-40B4-BE49-F238E27FC236}">
                  <a16:creationId xmlns="" xmlns:a16="http://schemas.microsoft.com/office/drawing/2014/main" id="{ECB12DDA-216B-44EB-A8EB-BFA13149FD38}"/>
                </a:ext>
              </a:extLst>
            </p:cNvPr>
            <p:cNvSpPr/>
            <p:nvPr/>
          </p:nvSpPr>
          <p:spPr>
            <a:xfrm>
              <a:off x="6521988" y="6359731"/>
              <a:ext cx="228899" cy="228899"/>
            </a:xfrm>
            <a:prstGeom prst="ellipse">
              <a:avLst/>
            </a:prstGeom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  <p:sp>
        <p:nvSpPr>
          <p:cNvPr id="75" name="Oval 74">
            <a:extLst>
              <a:ext uri="{FF2B5EF4-FFF2-40B4-BE49-F238E27FC236}">
                <a16:creationId xmlns="" xmlns:a16="http://schemas.microsoft.com/office/drawing/2014/main" id="{8638D8FD-C3D0-42AF-90B6-5C163F00FA27}"/>
              </a:ext>
            </a:extLst>
          </p:cNvPr>
          <p:cNvSpPr/>
          <p:nvPr/>
        </p:nvSpPr>
        <p:spPr>
          <a:xfrm>
            <a:off x="6346938" y="3215241"/>
            <a:ext cx="405302" cy="405302"/>
          </a:xfrm>
          <a:prstGeom prst="ellipse">
            <a:avLst/>
          </a:prstGeom>
          <a:gradFill flip="none" rotWithShape="1">
            <a:gsLst>
              <a:gs pos="51000">
                <a:srgbClr val="CAAA4A"/>
              </a:gs>
              <a:gs pos="3000">
                <a:schemeClr val="accent4">
                  <a:lumMod val="40000"/>
                  <a:lumOff val="60000"/>
                </a:schemeClr>
              </a:gs>
              <a:gs pos="100000">
                <a:schemeClr val="accent4">
                  <a:lumMod val="6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 prstMaterial="dkEdge">
            <a:bevelT w="228600" h="38100" prst="angle"/>
            <a:bevelB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pic>
        <p:nvPicPr>
          <p:cNvPr id="77" name="vongquay">
            <a:hlinkClick r:id="" action="ppaction://media"/>
            <a:extLst>
              <a:ext uri="{FF2B5EF4-FFF2-40B4-BE49-F238E27FC236}">
                <a16:creationId xmlns="" xmlns:a16="http://schemas.microsoft.com/office/drawing/2014/main" id="{BCF3165B-A032-4179-8B55-24C9B1CE489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9701452" y="-693733"/>
            <a:ext cx="609600" cy="609600"/>
          </a:xfrm>
          <a:prstGeom prst="rect">
            <a:avLst/>
          </a:prstGeom>
        </p:spPr>
      </p:pic>
      <p:sp>
        <p:nvSpPr>
          <p:cNvPr id="44" name="Google Shape;1865;p38">
            <a:extLst>
              <a:ext uri="{FF2B5EF4-FFF2-40B4-BE49-F238E27FC236}">
                <a16:creationId xmlns="" xmlns:a16="http://schemas.microsoft.com/office/drawing/2014/main" id="{A5D1591E-EF10-67EC-F87B-DF65CD3E880C}"/>
              </a:ext>
            </a:extLst>
          </p:cNvPr>
          <p:cNvSpPr/>
          <p:nvPr/>
        </p:nvSpPr>
        <p:spPr>
          <a:xfrm>
            <a:off x="108477" y="163751"/>
            <a:ext cx="4344984" cy="848841"/>
          </a:xfrm>
          <a:custGeom>
            <a:avLst/>
            <a:gdLst/>
            <a:ahLst/>
            <a:cxnLst/>
            <a:rect l="l" t="t" r="r" b="b"/>
            <a:pathLst>
              <a:path w="287314" h="27807" extrusionOk="0">
                <a:moveTo>
                  <a:pt x="23535" y="0"/>
                </a:moveTo>
                <a:cubicBezTo>
                  <a:pt x="23401" y="0"/>
                  <a:pt x="23265" y="10"/>
                  <a:pt x="23128" y="29"/>
                </a:cubicBezTo>
                <a:lnTo>
                  <a:pt x="3046" y="3157"/>
                </a:lnTo>
                <a:cubicBezTo>
                  <a:pt x="1" y="3609"/>
                  <a:pt x="783" y="8424"/>
                  <a:pt x="3746" y="8424"/>
                </a:cubicBezTo>
                <a:lnTo>
                  <a:pt x="6132" y="8424"/>
                </a:lnTo>
                <a:cubicBezTo>
                  <a:pt x="4239" y="9740"/>
                  <a:pt x="4445" y="12991"/>
                  <a:pt x="7120" y="13238"/>
                </a:cubicBezTo>
                <a:cubicBezTo>
                  <a:pt x="6955" y="14473"/>
                  <a:pt x="7614" y="15666"/>
                  <a:pt x="8725" y="16160"/>
                </a:cubicBezTo>
                <a:cubicBezTo>
                  <a:pt x="8272" y="16859"/>
                  <a:pt x="8108" y="17682"/>
                  <a:pt x="8272" y="18505"/>
                </a:cubicBezTo>
                <a:cubicBezTo>
                  <a:pt x="6544" y="19822"/>
                  <a:pt x="7120" y="23196"/>
                  <a:pt x="9877" y="23361"/>
                </a:cubicBezTo>
                <a:lnTo>
                  <a:pt x="13251" y="23484"/>
                </a:lnTo>
                <a:cubicBezTo>
                  <a:pt x="12075" y="25066"/>
                  <a:pt x="12698" y="27807"/>
                  <a:pt x="15159" y="27807"/>
                </a:cubicBezTo>
                <a:cubicBezTo>
                  <a:pt x="15195" y="27807"/>
                  <a:pt x="15231" y="27806"/>
                  <a:pt x="15268" y="27805"/>
                </a:cubicBezTo>
                <a:cubicBezTo>
                  <a:pt x="19959" y="27641"/>
                  <a:pt x="24609" y="27476"/>
                  <a:pt x="29300" y="27229"/>
                </a:cubicBezTo>
                <a:cubicBezTo>
                  <a:pt x="33536" y="27129"/>
                  <a:pt x="116178" y="27075"/>
                  <a:pt x="182278" y="27075"/>
                </a:cubicBezTo>
                <a:cubicBezTo>
                  <a:pt x="225334" y="27075"/>
                  <a:pt x="261371" y="27098"/>
                  <a:pt x="264147" y="27147"/>
                </a:cubicBezTo>
                <a:cubicBezTo>
                  <a:pt x="264215" y="27153"/>
                  <a:pt x="264283" y="27156"/>
                  <a:pt x="264351" y="27156"/>
                </a:cubicBezTo>
                <a:cubicBezTo>
                  <a:pt x="265216" y="27156"/>
                  <a:pt x="265990" y="26673"/>
                  <a:pt x="266410" y="25871"/>
                </a:cubicBezTo>
                <a:cubicBezTo>
                  <a:pt x="272212" y="25501"/>
                  <a:pt x="278015" y="25089"/>
                  <a:pt x="283776" y="24596"/>
                </a:cubicBezTo>
                <a:cubicBezTo>
                  <a:pt x="287178" y="24268"/>
                  <a:pt x="287314" y="19205"/>
                  <a:pt x="283818" y="19205"/>
                </a:cubicBezTo>
                <a:cubicBezTo>
                  <a:pt x="283804" y="19205"/>
                  <a:pt x="283790" y="19205"/>
                  <a:pt x="283776" y="19205"/>
                </a:cubicBezTo>
                <a:cubicBezTo>
                  <a:pt x="281718" y="19205"/>
                  <a:pt x="279661" y="19223"/>
                  <a:pt x="277591" y="19223"/>
                </a:cubicBezTo>
                <a:cubicBezTo>
                  <a:pt x="276556" y="19223"/>
                  <a:pt x="275518" y="19219"/>
                  <a:pt x="274476" y="19205"/>
                </a:cubicBezTo>
                <a:cubicBezTo>
                  <a:pt x="275011" y="18382"/>
                  <a:pt x="275093" y="17312"/>
                  <a:pt x="274681" y="16407"/>
                </a:cubicBezTo>
                <a:cubicBezTo>
                  <a:pt x="277603" y="15872"/>
                  <a:pt x="280401" y="14802"/>
                  <a:pt x="282912" y="13197"/>
                </a:cubicBezTo>
                <a:cubicBezTo>
                  <a:pt x="284640" y="12045"/>
                  <a:pt x="284475" y="9082"/>
                  <a:pt x="282665" y="8383"/>
                </a:cubicBezTo>
                <a:cubicBezTo>
                  <a:pt x="283076" y="6654"/>
                  <a:pt x="281924" y="5008"/>
                  <a:pt x="280196" y="4761"/>
                </a:cubicBezTo>
                <a:cubicBezTo>
                  <a:pt x="267998" y="3194"/>
                  <a:pt x="70938" y="2905"/>
                  <a:pt x="32366" y="2905"/>
                </a:cubicBezTo>
                <a:cubicBezTo>
                  <a:pt x="29427" y="2905"/>
                  <a:pt x="27408" y="2907"/>
                  <a:pt x="26461" y="2910"/>
                </a:cubicBezTo>
                <a:cubicBezTo>
                  <a:pt x="26461" y="1280"/>
                  <a:pt x="25100" y="0"/>
                  <a:pt x="23535" y="0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endParaRPr b="1">
              <a:solidFill>
                <a:prstClr val="black"/>
              </a:solidFill>
            </a:endParaRPr>
          </a:p>
        </p:txBody>
      </p:sp>
      <p:sp>
        <p:nvSpPr>
          <p:cNvPr id="45" name="Google Shape;1866;p38">
            <a:extLst>
              <a:ext uri="{FF2B5EF4-FFF2-40B4-BE49-F238E27FC236}">
                <a16:creationId xmlns="" xmlns:a16="http://schemas.microsoft.com/office/drawing/2014/main" id="{E0C6892D-2E15-F5AD-53AD-B0B96AABA720}"/>
              </a:ext>
            </a:extLst>
          </p:cNvPr>
          <p:cNvSpPr txBox="1">
            <a:spLocks/>
          </p:cNvSpPr>
          <p:nvPr/>
        </p:nvSpPr>
        <p:spPr>
          <a:xfrm>
            <a:off x="290308" y="223856"/>
            <a:ext cx="4212705" cy="72642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spcBef>
                <a:spcPts val="0"/>
              </a:spcBef>
            </a:pPr>
            <a:r>
              <a:rPr lang="en-US" sz="4500" b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KHỞI ĐỘNG</a:t>
            </a:r>
          </a:p>
        </p:txBody>
      </p:sp>
      <p:grpSp>
        <p:nvGrpSpPr>
          <p:cNvPr id="46" name="Google Shape;4957;p76">
            <a:extLst>
              <a:ext uri="{FF2B5EF4-FFF2-40B4-BE49-F238E27FC236}">
                <a16:creationId xmlns="" xmlns:a16="http://schemas.microsoft.com/office/drawing/2014/main" id="{B7BCB402-3CE2-9D1F-733E-BB46FC3010B9}"/>
              </a:ext>
            </a:extLst>
          </p:cNvPr>
          <p:cNvGrpSpPr/>
          <p:nvPr/>
        </p:nvGrpSpPr>
        <p:grpSpPr>
          <a:xfrm>
            <a:off x="10857186" y="596217"/>
            <a:ext cx="542709" cy="479201"/>
            <a:chOff x="4680027" y="2211234"/>
            <a:chExt cx="272883" cy="240938"/>
          </a:xfrm>
        </p:grpSpPr>
        <p:sp>
          <p:nvSpPr>
            <p:cNvPr id="47" name="Google Shape;4958;p76">
              <a:extLst>
                <a:ext uri="{FF2B5EF4-FFF2-40B4-BE49-F238E27FC236}">
                  <a16:creationId xmlns="" xmlns:a16="http://schemas.microsoft.com/office/drawing/2014/main" id="{DD9A5AC6-089D-51DA-BDA0-07BEC8EBCEA1}"/>
                </a:ext>
              </a:extLst>
            </p:cNvPr>
            <p:cNvSpPr/>
            <p:nvPr/>
          </p:nvSpPr>
          <p:spPr>
            <a:xfrm>
              <a:off x="4680305" y="2211790"/>
              <a:ext cx="272605" cy="240382"/>
            </a:xfrm>
            <a:custGeom>
              <a:avLst/>
              <a:gdLst/>
              <a:ahLst/>
              <a:cxnLst/>
              <a:rect l="l" t="t" r="r" b="b"/>
              <a:pathLst>
                <a:path w="6861" h="6050" extrusionOk="0">
                  <a:moveTo>
                    <a:pt x="3701" y="1"/>
                  </a:moveTo>
                  <a:cubicBezTo>
                    <a:pt x="3653" y="1"/>
                    <a:pt x="3606" y="18"/>
                    <a:pt x="3563" y="30"/>
                  </a:cubicBezTo>
                  <a:cubicBezTo>
                    <a:pt x="3423" y="93"/>
                    <a:pt x="3304" y="226"/>
                    <a:pt x="3199" y="338"/>
                  </a:cubicBezTo>
                  <a:cubicBezTo>
                    <a:pt x="3045" y="520"/>
                    <a:pt x="2905" y="716"/>
                    <a:pt x="2772" y="905"/>
                  </a:cubicBezTo>
                  <a:cubicBezTo>
                    <a:pt x="2604" y="1150"/>
                    <a:pt x="2408" y="1402"/>
                    <a:pt x="2107" y="1507"/>
                  </a:cubicBezTo>
                  <a:cubicBezTo>
                    <a:pt x="1958" y="1558"/>
                    <a:pt x="1806" y="1571"/>
                    <a:pt x="1653" y="1571"/>
                  </a:cubicBezTo>
                  <a:cubicBezTo>
                    <a:pt x="1489" y="1571"/>
                    <a:pt x="1325" y="1556"/>
                    <a:pt x="1162" y="1556"/>
                  </a:cubicBezTo>
                  <a:cubicBezTo>
                    <a:pt x="819" y="1563"/>
                    <a:pt x="385" y="1605"/>
                    <a:pt x="175" y="1892"/>
                  </a:cubicBezTo>
                  <a:cubicBezTo>
                    <a:pt x="168" y="1913"/>
                    <a:pt x="154" y="1920"/>
                    <a:pt x="147" y="1941"/>
                  </a:cubicBezTo>
                  <a:cubicBezTo>
                    <a:pt x="0" y="2242"/>
                    <a:pt x="427" y="2683"/>
                    <a:pt x="630" y="2886"/>
                  </a:cubicBezTo>
                  <a:cubicBezTo>
                    <a:pt x="819" y="3075"/>
                    <a:pt x="1337" y="3362"/>
                    <a:pt x="1407" y="3663"/>
                  </a:cubicBezTo>
                  <a:cubicBezTo>
                    <a:pt x="1414" y="3705"/>
                    <a:pt x="1414" y="3747"/>
                    <a:pt x="1407" y="3796"/>
                  </a:cubicBezTo>
                  <a:cubicBezTo>
                    <a:pt x="1337" y="4041"/>
                    <a:pt x="1218" y="4272"/>
                    <a:pt x="1141" y="4517"/>
                  </a:cubicBezTo>
                  <a:cubicBezTo>
                    <a:pt x="1085" y="4671"/>
                    <a:pt x="1001" y="4923"/>
                    <a:pt x="980" y="5161"/>
                  </a:cubicBezTo>
                  <a:cubicBezTo>
                    <a:pt x="973" y="5336"/>
                    <a:pt x="987" y="5483"/>
                    <a:pt x="1106" y="5581"/>
                  </a:cubicBezTo>
                  <a:cubicBezTo>
                    <a:pt x="1195" y="5656"/>
                    <a:pt x="1335" y="5682"/>
                    <a:pt x="1477" y="5682"/>
                  </a:cubicBezTo>
                  <a:cubicBezTo>
                    <a:pt x="1615" y="5682"/>
                    <a:pt x="1755" y="5658"/>
                    <a:pt x="1855" y="5630"/>
                  </a:cubicBezTo>
                  <a:cubicBezTo>
                    <a:pt x="2030" y="5581"/>
                    <a:pt x="2198" y="5511"/>
                    <a:pt x="2366" y="5434"/>
                  </a:cubicBezTo>
                  <a:cubicBezTo>
                    <a:pt x="2578" y="5332"/>
                    <a:pt x="2817" y="5182"/>
                    <a:pt x="3070" y="5182"/>
                  </a:cubicBezTo>
                  <a:cubicBezTo>
                    <a:pt x="3076" y="5182"/>
                    <a:pt x="3082" y="5182"/>
                    <a:pt x="3087" y="5182"/>
                  </a:cubicBezTo>
                  <a:cubicBezTo>
                    <a:pt x="3388" y="5196"/>
                    <a:pt x="3591" y="5420"/>
                    <a:pt x="3808" y="5588"/>
                  </a:cubicBezTo>
                  <a:cubicBezTo>
                    <a:pt x="3948" y="5700"/>
                    <a:pt x="4095" y="5819"/>
                    <a:pt x="4263" y="5896"/>
                  </a:cubicBezTo>
                  <a:cubicBezTo>
                    <a:pt x="4395" y="5967"/>
                    <a:pt x="4619" y="6049"/>
                    <a:pt x="4809" y="6049"/>
                  </a:cubicBezTo>
                  <a:cubicBezTo>
                    <a:pt x="4882" y="6049"/>
                    <a:pt x="4949" y="6037"/>
                    <a:pt x="5005" y="6008"/>
                  </a:cubicBezTo>
                  <a:cubicBezTo>
                    <a:pt x="5306" y="5854"/>
                    <a:pt x="5222" y="5231"/>
                    <a:pt x="5201" y="4965"/>
                  </a:cubicBezTo>
                  <a:cubicBezTo>
                    <a:pt x="5173" y="4713"/>
                    <a:pt x="5103" y="4461"/>
                    <a:pt x="5096" y="4195"/>
                  </a:cubicBezTo>
                  <a:cubicBezTo>
                    <a:pt x="5075" y="3838"/>
                    <a:pt x="5782" y="3649"/>
                    <a:pt x="6055" y="3474"/>
                  </a:cubicBezTo>
                  <a:cubicBezTo>
                    <a:pt x="6300" y="3306"/>
                    <a:pt x="6861" y="2956"/>
                    <a:pt x="6700" y="2613"/>
                  </a:cubicBezTo>
                  <a:cubicBezTo>
                    <a:pt x="6594" y="2382"/>
                    <a:pt x="6363" y="2235"/>
                    <a:pt x="6104" y="2151"/>
                  </a:cubicBezTo>
                  <a:cubicBezTo>
                    <a:pt x="5929" y="2088"/>
                    <a:pt x="5754" y="2053"/>
                    <a:pt x="5600" y="2025"/>
                  </a:cubicBezTo>
                  <a:cubicBezTo>
                    <a:pt x="5425" y="1997"/>
                    <a:pt x="5229" y="2011"/>
                    <a:pt x="5054" y="1976"/>
                  </a:cubicBezTo>
                  <a:cubicBezTo>
                    <a:pt x="5033" y="1962"/>
                    <a:pt x="4998" y="1955"/>
                    <a:pt x="4970" y="1948"/>
                  </a:cubicBezTo>
                  <a:cubicBezTo>
                    <a:pt x="4725" y="1878"/>
                    <a:pt x="4543" y="1647"/>
                    <a:pt x="4452" y="1430"/>
                  </a:cubicBezTo>
                  <a:cubicBezTo>
                    <a:pt x="4305" y="1066"/>
                    <a:pt x="4319" y="618"/>
                    <a:pt x="4123" y="268"/>
                  </a:cubicBezTo>
                  <a:cubicBezTo>
                    <a:pt x="4039" y="128"/>
                    <a:pt x="3892" y="16"/>
                    <a:pt x="3724" y="2"/>
                  </a:cubicBezTo>
                  <a:cubicBezTo>
                    <a:pt x="3717" y="1"/>
                    <a:pt x="3709" y="1"/>
                    <a:pt x="3701" y="1"/>
                  </a:cubicBezTo>
                  <a:close/>
                </a:path>
              </a:pathLst>
            </a:custGeom>
            <a:solidFill>
              <a:srgbClr val="FFBB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49" name="Google Shape;4959;p76">
              <a:extLst>
                <a:ext uri="{FF2B5EF4-FFF2-40B4-BE49-F238E27FC236}">
                  <a16:creationId xmlns="" xmlns:a16="http://schemas.microsoft.com/office/drawing/2014/main" id="{1F9DD258-49F7-BFC4-6E97-128E0B8C9B31}"/>
                </a:ext>
              </a:extLst>
            </p:cNvPr>
            <p:cNvSpPr/>
            <p:nvPr/>
          </p:nvSpPr>
          <p:spPr>
            <a:xfrm>
              <a:off x="4718963" y="2296418"/>
              <a:ext cx="233945" cy="155751"/>
            </a:xfrm>
            <a:custGeom>
              <a:avLst/>
              <a:gdLst/>
              <a:ahLst/>
              <a:cxnLst/>
              <a:rect l="l" t="t" r="r" b="b"/>
              <a:pathLst>
                <a:path w="5888" h="3920" extrusionOk="0">
                  <a:moveTo>
                    <a:pt x="5138" y="0"/>
                  </a:moveTo>
                  <a:lnTo>
                    <a:pt x="5138" y="0"/>
                  </a:lnTo>
                  <a:cubicBezTo>
                    <a:pt x="5215" y="70"/>
                    <a:pt x="5285" y="147"/>
                    <a:pt x="5327" y="245"/>
                  </a:cubicBezTo>
                  <a:cubicBezTo>
                    <a:pt x="5474" y="581"/>
                    <a:pt x="4942" y="910"/>
                    <a:pt x="4704" y="1057"/>
                  </a:cubicBezTo>
                  <a:cubicBezTo>
                    <a:pt x="4452" y="1218"/>
                    <a:pt x="3780" y="1400"/>
                    <a:pt x="3794" y="1736"/>
                  </a:cubicBezTo>
                  <a:cubicBezTo>
                    <a:pt x="3808" y="1967"/>
                    <a:pt x="3864" y="2212"/>
                    <a:pt x="3892" y="2450"/>
                  </a:cubicBezTo>
                  <a:cubicBezTo>
                    <a:pt x="3920" y="2695"/>
                    <a:pt x="3997" y="3283"/>
                    <a:pt x="3710" y="3423"/>
                  </a:cubicBezTo>
                  <a:cubicBezTo>
                    <a:pt x="3658" y="3449"/>
                    <a:pt x="3596" y="3460"/>
                    <a:pt x="3529" y="3460"/>
                  </a:cubicBezTo>
                  <a:cubicBezTo>
                    <a:pt x="3346" y="3460"/>
                    <a:pt x="3132" y="3380"/>
                    <a:pt x="3003" y="3318"/>
                  </a:cubicBezTo>
                  <a:cubicBezTo>
                    <a:pt x="2842" y="3241"/>
                    <a:pt x="2702" y="3136"/>
                    <a:pt x="2562" y="3031"/>
                  </a:cubicBezTo>
                  <a:cubicBezTo>
                    <a:pt x="2359" y="2877"/>
                    <a:pt x="2163" y="2660"/>
                    <a:pt x="1883" y="2653"/>
                  </a:cubicBezTo>
                  <a:cubicBezTo>
                    <a:pt x="1877" y="2653"/>
                    <a:pt x="1871" y="2653"/>
                    <a:pt x="1865" y="2653"/>
                  </a:cubicBezTo>
                  <a:cubicBezTo>
                    <a:pt x="1626" y="2653"/>
                    <a:pt x="1388" y="2788"/>
                    <a:pt x="1190" y="2877"/>
                  </a:cubicBezTo>
                  <a:cubicBezTo>
                    <a:pt x="1043" y="2947"/>
                    <a:pt x="882" y="3017"/>
                    <a:pt x="707" y="3066"/>
                  </a:cubicBezTo>
                  <a:cubicBezTo>
                    <a:pt x="616" y="3091"/>
                    <a:pt x="485" y="3112"/>
                    <a:pt x="355" y="3112"/>
                  </a:cubicBezTo>
                  <a:cubicBezTo>
                    <a:pt x="224" y="3112"/>
                    <a:pt x="95" y="3091"/>
                    <a:pt x="7" y="3031"/>
                  </a:cubicBezTo>
                  <a:lnTo>
                    <a:pt x="7" y="3031"/>
                  </a:lnTo>
                  <a:cubicBezTo>
                    <a:pt x="0" y="3206"/>
                    <a:pt x="14" y="3353"/>
                    <a:pt x="133" y="3451"/>
                  </a:cubicBezTo>
                  <a:cubicBezTo>
                    <a:pt x="222" y="3526"/>
                    <a:pt x="362" y="3552"/>
                    <a:pt x="504" y="3552"/>
                  </a:cubicBezTo>
                  <a:cubicBezTo>
                    <a:pt x="642" y="3552"/>
                    <a:pt x="782" y="3528"/>
                    <a:pt x="882" y="3500"/>
                  </a:cubicBezTo>
                  <a:cubicBezTo>
                    <a:pt x="1057" y="3451"/>
                    <a:pt x="1225" y="3381"/>
                    <a:pt x="1393" y="3304"/>
                  </a:cubicBezTo>
                  <a:cubicBezTo>
                    <a:pt x="1605" y="3202"/>
                    <a:pt x="1844" y="3052"/>
                    <a:pt x="2097" y="3052"/>
                  </a:cubicBezTo>
                  <a:cubicBezTo>
                    <a:pt x="2103" y="3052"/>
                    <a:pt x="2109" y="3052"/>
                    <a:pt x="2114" y="3052"/>
                  </a:cubicBezTo>
                  <a:cubicBezTo>
                    <a:pt x="2415" y="3066"/>
                    <a:pt x="2618" y="3290"/>
                    <a:pt x="2835" y="3458"/>
                  </a:cubicBezTo>
                  <a:cubicBezTo>
                    <a:pt x="2975" y="3570"/>
                    <a:pt x="3122" y="3689"/>
                    <a:pt x="3290" y="3766"/>
                  </a:cubicBezTo>
                  <a:cubicBezTo>
                    <a:pt x="3422" y="3837"/>
                    <a:pt x="3646" y="3919"/>
                    <a:pt x="3836" y="3919"/>
                  </a:cubicBezTo>
                  <a:cubicBezTo>
                    <a:pt x="3909" y="3919"/>
                    <a:pt x="3976" y="3907"/>
                    <a:pt x="4032" y="3878"/>
                  </a:cubicBezTo>
                  <a:cubicBezTo>
                    <a:pt x="4333" y="3724"/>
                    <a:pt x="4249" y="3101"/>
                    <a:pt x="4228" y="2835"/>
                  </a:cubicBezTo>
                  <a:cubicBezTo>
                    <a:pt x="4200" y="2583"/>
                    <a:pt x="4130" y="2331"/>
                    <a:pt x="4123" y="2065"/>
                  </a:cubicBezTo>
                  <a:cubicBezTo>
                    <a:pt x="4102" y="1708"/>
                    <a:pt x="4809" y="1519"/>
                    <a:pt x="5082" y="1344"/>
                  </a:cubicBezTo>
                  <a:cubicBezTo>
                    <a:pt x="5327" y="1176"/>
                    <a:pt x="5888" y="826"/>
                    <a:pt x="5734" y="462"/>
                  </a:cubicBezTo>
                  <a:cubicBezTo>
                    <a:pt x="5621" y="238"/>
                    <a:pt x="5390" y="91"/>
                    <a:pt x="5138" y="0"/>
                  </a:cubicBezTo>
                  <a:close/>
                </a:path>
              </a:pathLst>
            </a:custGeom>
            <a:solidFill>
              <a:srgbClr val="FA9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50" name="Google Shape;4960;p76">
              <a:extLst>
                <a:ext uri="{FF2B5EF4-FFF2-40B4-BE49-F238E27FC236}">
                  <a16:creationId xmlns="" xmlns:a16="http://schemas.microsoft.com/office/drawing/2014/main" id="{C403E518-FF40-D8C6-E917-F6640BC494D5}"/>
                </a:ext>
              </a:extLst>
            </p:cNvPr>
            <p:cNvSpPr/>
            <p:nvPr/>
          </p:nvSpPr>
          <p:spPr>
            <a:xfrm>
              <a:off x="4712010" y="2231497"/>
              <a:ext cx="106006" cy="64724"/>
            </a:xfrm>
            <a:custGeom>
              <a:avLst/>
              <a:gdLst/>
              <a:ahLst/>
              <a:cxnLst/>
              <a:rect l="l" t="t" r="r" b="b"/>
              <a:pathLst>
                <a:path w="2668" h="1629" extrusionOk="0">
                  <a:moveTo>
                    <a:pt x="2519" y="1"/>
                  </a:moveTo>
                  <a:cubicBezTo>
                    <a:pt x="2476" y="1"/>
                    <a:pt x="2440" y="50"/>
                    <a:pt x="2415" y="87"/>
                  </a:cubicBezTo>
                  <a:cubicBezTo>
                    <a:pt x="2163" y="458"/>
                    <a:pt x="2002" y="1039"/>
                    <a:pt x="1505" y="1179"/>
                  </a:cubicBezTo>
                  <a:cubicBezTo>
                    <a:pt x="1239" y="1253"/>
                    <a:pt x="966" y="1289"/>
                    <a:pt x="690" y="1289"/>
                  </a:cubicBezTo>
                  <a:cubicBezTo>
                    <a:pt x="575" y="1289"/>
                    <a:pt x="459" y="1282"/>
                    <a:pt x="343" y="1270"/>
                  </a:cubicBezTo>
                  <a:cubicBezTo>
                    <a:pt x="301" y="1266"/>
                    <a:pt x="261" y="1259"/>
                    <a:pt x="220" y="1259"/>
                  </a:cubicBezTo>
                  <a:cubicBezTo>
                    <a:pt x="194" y="1259"/>
                    <a:pt x="168" y="1262"/>
                    <a:pt x="140" y="1270"/>
                  </a:cubicBezTo>
                  <a:cubicBezTo>
                    <a:pt x="70" y="1284"/>
                    <a:pt x="0" y="1354"/>
                    <a:pt x="49" y="1417"/>
                  </a:cubicBezTo>
                  <a:cubicBezTo>
                    <a:pt x="98" y="1473"/>
                    <a:pt x="252" y="1508"/>
                    <a:pt x="315" y="1522"/>
                  </a:cubicBezTo>
                  <a:cubicBezTo>
                    <a:pt x="539" y="1599"/>
                    <a:pt x="784" y="1620"/>
                    <a:pt x="1029" y="1627"/>
                  </a:cubicBezTo>
                  <a:cubicBezTo>
                    <a:pt x="1072" y="1628"/>
                    <a:pt x="1115" y="1629"/>
                    <a:pt x="1157" y="1629"/>
                  </a:cubicBezTo>
                  <a:cubicBezTo>
                    <a:pt x="1441" y="1629"/>
                    <a:pt x="1718" y="1604"/>
                    <a:pt x="1974" y="1494"/>
                  </a:cubicBezTo>
                  <a:cubicBezTo>
                    <a:pt x="2527" y="1270"/>
                    <a:pt x="2667" y="689"/>
                    <a:pt x="2639" y="150"/>
                  </a:cubicBezTo>
                  <a:cubicBezTo>
                    <a:pt x="2632" y="129"/>
                    <a:pt x="2632" y="108"/>
                    <a:pt x="2625" y="80"/>
                  </a:cubicBezTo>
                  <a:cubicBezTo>
                    <a:pt x="2625" y="73"/>
                    <a:pt x="2625" y="73"/>
                    <a:pt x="2618" y="59"/>
                  </a:cubicBezTo>
                  <a:cubicBezTo>
                    <a:pt x="2597" y="24"/>
                    <a:pt x="2569" y="3"/>
                    <a:pt x="2534" y="3"/>
                  </a:cubicBezTo>
                  <a:cubicBezTo>
                    <a:pt x="2529" y="2"/>
                    <a:pt x="2524" y="1"/>
                    <a:pt x="251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51" name="Google Shape;4961;p76">
              <a:extLst>
                <a:ext uri="{FF2B5EF4-FFF2-40B4-BE49-F238E27FC236}">
                  <a16:creationId xmlns="" xmlns:a16="http://schemas.microsoft.com/office/drawing/2014/main" id="{FC5D943F-15B2-1368-3DAF-2AB4B56D172D}"/>
                </a:ext>
              </a:extLst>
            </p:cNvPr>
            <p:cNvSpPr/>
            <p:nvPr/>
          </p:nvSpPr>
          <p:spPr>
            <a:xfrm>
              <a:off x="4822146" y="2211234"/>
              <a:ext cx="59559" cy="78273"/>
            </a:xfrm>
            <a:custGeom>
              <a:avLst/>
              <a:gdLst/>
              <a:ahLst/>
              <a:cxnLst/>
              <a:rect l="l" t="t" r="r" b="b"/>
              <a:pathLst>
                <a:path w="1499" h="1970" extrusionOk="0">
                  <a:moveTo>
                    <a:pt x="136" y="0"/>
                  </a:moveTo>
                  <a:cubicBezTo>
                    <a:pt x="86" y="0"/>
                    <a:pt x="41" y="13"/>
                    <a:pt x="0" y="30"/>
                  </a:cubicBezTo>
                  <a:cubicBezTo>
                    <a:pt x="462" y="338"/>
                    <a:pt x="392" y="947"/>
                    <a:pt x="651" y="1402"/>
                  </a:cubicBezTo>
                  <a:cubicBezTo>
                    <a:pt x="833" y="1745"/>
                    <a:pt x="1113" y="1934"/>
                    <a:pt x="1498" y="1969"/>
                  </a:cubicBezTo>
                  <a:cubicBezTo>
                    <a:pt x="1463" y="1962"/>
                    <a:pt x="1435" y="1955"/>
                    <a:pt x="1407" y="1948"/>
                  </a:cubicBezTo>
                  <a:cubicBezTo>
                    <a:pt x="1162" y="1878"/>
                    <a:pt x="980" y="1647"/>
                    <a:pt x="896" y="1430"/>
                  </a:cubicBezTo>
                  <a:cubicBezTo>
                    <a:pt x="742" y="1059"/>
                    <a:pt x="763" y="618"/>
                    <a:pt x="560" y="268"/>
                  </a:cubicBezTo>
                  <a:cubicBezTo>
                    <a:pt x="483" y="128"/>
                    <a:pt x="336" y="9"/>
                    <a:pt x="168" y="2"/>
                  </a:cubicBezTo>
                  <a:cubicBezTo>
                    <a:pt x="157" y="1"/>
                    <a:pt x="146" y="0"/>
                    <a:pt x="136" y="0"/>
                  </a:cubicBezTo>
                  <a:close/>
                </a:path>
              </a:pathLst>
            </a:custGeom>
            <a:solidFill>
              <a:srgbClr val="FA9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76" name="Google Shape;4962;p76">
              <a:extLst>
                <a:ext uri="{FF2B5EF4-FFF2-40B4-BE49-F238E27FC236}">
                  <a16:creationId xmlns="" xmlns:a16="http://schemas.microsoft.com/office/drawing/2014/main" id="{01FC04FE-206D-3835-1A7B-1921996B3D28}"/>
                </a:ext>
              </a:extLst>
            </p:cNvPr>
            <p:cNvSpPr/>
            <p:nvPr/>
          </p:nvSpPr>
          <p:spPr>
            <a:xfrm>
              <a:off x="4680027" y="2288631"/>
              <a:ext cx="56221" cy="68459"/>
            </a:xfrm>
            <a:custGeom>
              <a:avLst/>
              <a:gdLst/>
              <a:ahLst/>
              <a:cxnLst/>
              <a:rect l="l" t="t" r="r" b="b"/>
              <a:pathLst>
                <a:path w="1415" h="1723" extrusionOk="0">
                  <a:moveTo>
                    <a:pt x="147" y="0"/>
                  </a:moveTo>
                  <a:cubicBezTo>
                    <a:pt x="0" y="301"/>
                    <a:pt x="427" y="742"/>
                    <a:pt x="630" y="945"/>
                  </a:cubicBezTo>
                  <a:cubicBezTo>
                    <a:pt x="819" y="1134"/>
                    <a:pt x="1337" y="1421"/>
                    <a:pt x="1407" y="1722"/>
                  </a:cubicBezTo>
                  <a:cubicBezTo>
                    <a:pt x="1414" y="1540"/>
                    <a:pt x="1358" y="1365"/>
                    <a:pt x="1239" y="1211"/>
                  </a:cubicBezTo>
                  <a:cubicBezTo>
                    <a:pt x="1176" y="1127"/>
                    <a:pt x="1085" y="1057"/>
                    <a:pt x="994" y="987"/>
                  </a:cubicBezTo>
                  <a:cubicBezTo>
                    <a:pt x="959" y="959"/>
                    <a:pt x="938" y="945"/>
                    <a:pt x="910" y="917"/>
                  </a:cubicBezTo>
                  <a:cubicBezTo>
                    <a:pt x="707" y="742"/>
                    <a:pt x="525" y="560"/>
                    <a:pt x="357" y="350"/>
                  </a:cubicBezTo>
                  <a:cubicBezTo>
                    <a:pt x="273" y="231"/>
                    <a:pt x="189" y="119"/>
                    <a:pt x="147" y="0"/>
                  </a:cubicBezTo>
                  <a:close/>
                </a:path>
              </a:pathLst>
            </a:custGeom>
            <a:solidFill>
              <a:srgbClr val="FA9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  <p:grpSp>
        <p:nvGrpSpPr>
          <p:cNvPr id="78" name="Google Shape;4957;p76">
            <a:extLst>
              <a:ext uri="{FF2B5EF4-FFF2-40B4-BE49-F238E27FC236}">
                <a16:creationId xmlns="" xmlns:a16="http://schemas.microsoft.com/office/drawing/2014/main" id="{1CF079E9-6677-3A47-DA4B-A769CDD34C41}"/>
              </a:ext>
            </a:extLst>
          </p:cNvPr>
          <p:cNvGrpSpPr/>
          <p:nvPr/>
        </p:nvGrpSpPr>
        <p:grpSpPr>
          <a:xfrm>
            <a:off x="11399891" y="931801"/>
            <a:ext cx="542709" cy="479201"/>
            <a:chOff x="4680027" y="2211234"/>
            <a:chExt cx="272883" cy="240938"/>
          </a:xfrm>
        </p:grpSpPr>
        <p:sp>
          <p:nvSpPr>
            <p:cNvPr id="79" name="Google Shape;4958;p76">
              <a:extLst>
                <a:ext uri="{FF2B5EF4-FFF2-40B4-BE49-F238E27FC236}">
                  <a16:creationId xmlns="" xmlns:a16="http://schemas.microsoft.com/office/drawing/2014/main" id="{EAF6F139-0510-BEC3-DEF8-A7E6B3941D6B}"/>
                </a:ext>
              </a:extLst>
            </p:cNvPr>
            <p:cNvSpPr/>
            <p:nvPr/>
          </p:nvSpPr>
          <p:spPr>
            <a:xfrm>
              <a:off x="4680305" y="2211790"/>
              <a:ext cx="272605" cy="240382"/>
            </a:xfrm>
            <a:custGeom>
              <a:avLst/>
              <a:gdLst/>
              <a:ahLst/>
              <a:cxnLst/>
              <a:rect l="l" t="t" r="r" b="b"/>
              <a:pathLst>
                <a:path w="6861" h="6050" extrusionOk="0">
                  <a:moveTo>
                    <a:pt x="3701" y="1"/>
                  </a:moveTo>
                  <a:cubicBezTo>
                    <a:pt x="3653" y="1"/>
                    <a:pt x="3606" y="18"/>
                    <a:pt x="3563" y="30"/>
                  </a:cubicBezTo>
                  <a:cubicBezTo>
                    <a:pt x="3423" y="93"/>
                    <a:pt x="3304" y="226"/>
                    <a:pt x="3199" y="338"/>
                  </a:cubicBezTo>
                  <a:cubicBezTo>
                    <a:pt x="3045" y="520"/>
                    <a:pt x="2905" y="716"/>
                    <a:pt x="2772" y="905"/>
                  </a:cubicBezTo>
                  <a:cubicBezTo>
                    <a:pt x="2604" y="1150"/>
                    <a:pt x="2408" y="1402"/>
                    <a:pt x="2107" y="1507"/>
                  </a:cubicBezTo>
                  <a:cubicBezTo>
                    <a:pt x="1958" y="1558"/>
                    <a:pt x="1806" y="1571"/>
                    <a:pt x="1653" y="1571"/>
                  </a:cubicBezTo>
                  <a:cubicBezTo>
                    <a:pt x="1489" y="1571"/>
                    <a:pt x="1325" y="1556"/>
                    <a:pt x="1162" y="1556"/>
                  </a:cubicBezTo>
                  <a:cubicBezTo>
                    <a:pt x="819" y="1563"/>
                    <a:pt x="385" y="1605"/>
                    <a:pt x="175" y="1892"/>
                  </a:cubicBezTo>
                  <a:cubicBezTo>
                    <a:pt x="168" y="1913"/>
                    <a:pt x="154" y="1920"/>
                    <a:pt x="147" y="1941"/>
                  </a:cubicBezTo>
                  <a:cubicBezTo>
                    <a:pt x="0" y="2242"/>
                    <a:pt x="427" y="2683"/>
                    <a:pt x="630" y="2886"/>
                  </a:cubicBezTo>
                  <a:cubicBezTo>
                    <a:pt x="819" y="3075"/>
                    <a:pt x="1337" y="3362"/>
                    <a:pt x="1407" y="3663"/>
                  </a:cubicBezTo>
                  <a:cubicBezTo>
                    <a:pt x="1414" y="3705"/>
                    <a:pt x="1414" y="3747"/>
                    <a:pt x="1407" y="3796"/>
                  </a:cubicBezTo>
                  <a:cubicBezTo>
                    <a:pt x="1337" y="4041"/>
                    <a:pt x="1218" y="4272"/>
                    <a:pt x="1141" y="4517"/>
                  </a:cubicBezTo>
                  <a:cubicBezTo>
                    <a:pt x="1085" y="4671"/>
                    <a:pt x="1001" y="4923"/>
                    <a:pt x="980" y="5161"/>
                  </a:cubicBezTo>
                  <a:cubicBezTo>
                    <a:pt x="973" y="5336"/>
                    <a:pt x="987" y="5483"/>
                    <a:pt x="1106" y="5581"/>
                  </a:cubicBezTo>
                  <a:cubicBezTo>
                    <a:pt x="1195" y="5656"/>
                    <a:pt x="1335" y="5682"/>
                    <a:pt x="1477" y="5682"/>
                  </a:cubicBezTo>
                  <a:cubicBezTo>
                    <a:pt x="1615" y="5682"/>
                    <a:pt x="1755" y="5658"/>
                    <a:pt x="1855" y="5630"/>
                  </a:cubicBezTo>
                  <a:cubicBezTo>
                    <a:pt x="2030" y="5581"/>
                    <a:pt x="2198" y="5511"/>
                    <a:pt x="2366" y="5434"/>
                  </a:cubicBezTo>
                  <a:cubicBezTo>
                    <a:pt x="2578" y="5332"/>
                    <a:pt x="2817" y="5182"/>
                    <a:pt x="3070" y="5182"/>
                  </a:cubicBezTo>
                  <a:cubicBezTo>
                    <a:pt x="3076" y="5182"/>
                    <a:pt x="3082" y="5182"/>
                    <a:pt x="3087" y="5182"/>
                  </a:cubicBezTo>
                  <a:cubicBezTo>
                    <a:pt x="3388" y="5196"/>
                    <a:pt x="3591" y="5420"/>
                    <a:pt x="3808" y="5588"/>
                  </a:cubicBezTo>
                  <a:cubicBezTo>
                    <a:pt x="3948" y="5700"/>
                    <a:pt x="4095" y="5819"/>
                    <a:pt x="4263" y="5896"/>
                  </a:cubicBezTo>
                  <a:cubicBezTo>
                    <a:pt x="4395" y="5967"/>
                    <a:pt x="4619" y="6049"/>
                    <a:pt x="4809" y="6049"/>
                  </a:cubicBezTo>
                  <a:cubicBezTo>
                    <a:pt x="4882" y="6049"/>
                    <a:pt x="4949" y="6037"/>
                    <a:pt x="5005" y="6008"/>
                  </a:cubicBezTo>
                  <a:cubicBezTo>
                    <a:pt x="5306" y="5854"/>
                    <a:pt x="5222" y="5231"/>
                    <a:pt x="5201" y="4965"/>
                  </a:cubicBezTo>
                  <a:cubicBezTo>
                    <a:pt x="5173" y="4713"/>
                    <a:pt x="5103" y="4461"/>
                    <a:pt x="5096" y="4195"/>
                  </a:cubicBezTo>
                  <a:cubicBezTo>
                    <a:pt x="5075" y="3838"/>
                    <a:pt x="5782" y="3649"/>
                    <a:pt x="6055" y="3474"/>
                  </a:cubicBezTo>
                  <a:cubicBezTo>
                    <a:pt x="6300" y="3306"/>
                    <a:pt x="6861" y="2956"/>
                    <a:pt x="6700" y="2613"/>
                  </a:cubicBezTo>
                  <a:cubicBezTo>
                    <a:pt x="6594" y="2382"/>
                    <a:pt x="6363" y="2235"/>
                    <a:pt x="6104" y="2151"/>
                  </a:cubicBezTo>
                  <a:cubicBezTo>
                    <a:pt x="5929" y="2088"/>
                    <a:pt x="5754" y="2053"/>
                    <a:pt x="5600" y="2025"/>
                  </a:cubicBezTo>
                  <a:cubicBezTo>
                    <a:pt x="5425" y="1997"/>
                    <a:pt x="5229" y="2011"/>
                    <a:pt x="5054" y="1976"/>
                  </a:cubicBezTo>
                  <a:cubicBezTo>
                    <a:pt x="5033" y="1962"/>
                    <a:pt x="4998" y="1955"/>
                    <a:pt x="4970" y="1948"/>
                  </a:cubicBezTo>
                  <a:cubicBezTo>
                    <a:pt x="4725" y="1878"/>
                    <a:pt x="4543" y="1647"/>
                    <a:pt x="4452" y="1430"/>
                  </a:cubicBezTo>
                  <a:cubicBezTo>
                    <a:pt x="4305" y="1066"/>
                    <a:pt x="4319" y="618"/>
                    <a:pt x="4123" y="268"/>
                  </a:cubicBezTo>
                  <a:cubicBezTo>
                    <a:pt x="4039" y="128"/>
                    <a:pt x="3892" y="16"/>
                    <a:pt x="3724" y="2"/>
                  </a:cubicBezTo>
                  <a:cubicBezTo>
                    <a:pt x="3717" y="1"/>
                    <a:pt x="3709" y="1"/>
                    <a:pt x="3701" y="1"/>
                  </a:cubicBezTo>
                  <a:close/>
                </a:path>
              </a:pathLst>
            </a:custGeom>
            <a:solidFill>
              <a:srgbClr val="FFBB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80" name="Google Shape;4959;p76">
              <a:extLst>
                <a:ext uri="{FF2B5EF4-FFF2-40B4-BE49-F238E27FC236}">
                  <a16:creationId xmlns="" xmlns:a16="http://schemas.microsoft.com/office/drawing/2014/main" id="{05BD6065-22F0-916A-B0EE-4BB961C07C25}"/>
                </a:ext>
              </a:extLst>
            </p:cNvPr>
            <p:cNvSpPr/>
            <p:nvPr/>
          </p:nvSpPr>
          <p:spPr>
            <a:xfrm>
              <a:off x="4718963" y="2296418"/>
              <a:ext cx="233945" cy="155751"/>
            </a:xfrm>
            <a:custGeom>
              <a:avLst/>
              <a:gdLst/>
              <a:ahLst/>
              <a:cxnLst/>
              <a:rect l="l" t="t" r="r" b="b"/>
              <a:pathLst>
                <a:path w="5888" h="3920" extrusionOk="0">
                  <a:moveTo>
                    <a:pt x="5138" y="0"/>
                  </a:moveTo>
                  <a:lnTo>
                    <a:pt x="5138" y="0"/>
                  </a:lnTo>
                  <a:cubicBezTo>
                    <a:pt x="5215" y="70"/>
                    <a:pt x="5285" y="147"/>
                    <a:pt x="5327" y="245"/>
                  </a:cubicBezTo>
                  <a:cubicBezTo>
                    <a:pt x="5474" y="581"/>
                    <a:pt x="4942" y="910"/>
                    <a:pt x="4704" y="1057"/>
                  </a:cubicBezTo>
                  <a:cubicBezTo>
                    <a:pt x="4452" y="1218"/>
                    <a:pt x="3780" y="1400"/>
                    <a:pt x="3794" y="1736"/>
                  </a:cubicBezTo>
                  <a:cubicBezTo>
                    <a:pt x="3808" y="1967"/>
                    <a:pt x="3864" y="2212"/>
                    <a:pt x="3892" y="2450"/>
                  </a:cubicBezTo>
                  <a:cubicBezTo>
                    <a:pt x="3920" y="2695"/>
                    <a:pt x="3997" y="3283"/>
                    <a:pt x="3710" y="3423"/>
                  </a:cubicBezTo>
                  <a:cubicBezTo>
                    <a:pt x="3658" y="3449"/>
                    <a:pt x="3596" y="3460"/>
                    <a:pt x="3529" y="3460"/>
                  </a:cubicBezTo>
                  <a:cubicBezTo>
                    <a:pt x="3346" y="3460"/>
                    <a:pt x="3132" y="3380"/>
                    <a:pt x="3003" y="3318"/>
                  </a:cubicBezTo>
                  <a:cubicBezTo>
                    <a:pt x="2842" y="3241"/>
                    <a:pt x="2702" y="3136"/>
                    <a:pt x="2562" y="3031"/>
                  </a:cubicBezTo>
                  <a:cubicBezTo>
                    <a:pt x="2359" y="2877"/>
                    <a:pt x="2163" y="2660"/>
                    <a:pt x="1883" y="2653"/>
                  </a:cubicBezTo>
                  <a:cubicBezTo>
                    <a:pt x="1877" y="2653"/>
                    <a:pt x="1871" y="2653"/>
                    <a:pt x="1865" y="2653"/>
                  </a:cubicBezTo>
                  <a:cubicBezTo>
                    <a:pt x="1626" y="2653"/>
                    <a:pt x="1388" y="2788"/>
                    <a:pt x="1190" y="2877"/>
                  </a:cubicBezTo>
                  <a:cubicBezTo>
                    <a:pt x="1043" y="2947"/>
                    <a:pt x="882" y="3017"/>
                    <a:pt x="707" y="3066"/>
                  </a:cubicBezTo>
                  <a:cubicBezTo>
                    <a:pt x="616" y="3091"/>
                    <a:pt x="485" y="3112"/>
                    <a:pt x="355" y="3112"/>
                  </a:cubicBezTo>
                  <a:cubicBezTo>
                    <a:pt x="224" y="3112"/>
                    <a:pt x="95" y="3091"/>
                    <a:pt x="7" y="3031"/>
                  </a:cubicBezTo>
                  <a:lnTo>
                    <a:pt x="7" y="3031"/>
                  </a:lnTo>
                  <a:cubicBezTo>
                    <a:pt x="0" y="3206"/>
                    <a:pt x="14" y="3353"/>
                    <a:pt x="133" y="3451"/>
                  </a:cubicBezTo>
                  <a:cubicBezTo>
                    <a:pt x="222" y="3526"/>
                    <a:pt x="362" y="3552"/>
                    <a:pt x="504" y="3552"/>
                  </a:cubicBezTo>
                  <a:cubicBezTo>
                    <a:pt x="642" y="3552"/>
                    <a:pt x="782" y="3528"/>
                    <a:pt x="882" y="3500"/>
                  </a:cubicBezTo>
                  <a:cubicBezTo>
                    <a:pt x="1057" y="3451"/>
                    <a:pt x="1225" y="3381"/>
                    <a:pt x="1393" y="3304"/>
                  </a:cubicBezTo>
                  <a:cubicBezTo>
                    <a:pt x="1605" y="3202"/>
                    <a:pt x="1844" y="3052"/>
                    <a:pt x="2097" y="3052"/>
                  </a:cubicBezTo>
                  <a:cubicBezTo>
                    <a:pt x="2103" y="3052"/>
                    <a:pt x="2109" y="3052"/>
                    <a:pt x="2114" y="3052"/>
                  </a:cubicBezTo>
                  <a:cubicBezTo>
                    <a:pt x="2415" y="3066"/>
                    <a:pt x="2618" y="3290"/>
                    <a:pt x="2835" y="3458"/>
                  </a:cubicBezTo>
                  <a:cubicBezTo>
                    <a:pt x="2975" y="3570"/>
                    <a:pt x="3122" y="3689"/>
                    <a:pt x="3290" y="3766"/>
                  </a:cubicBezTo>
                  <a:cubicBezTo>
                    <a:pt x="3422" y="3837"/>
                    <a:pt x="3646" y="3919"/>
                    <a:pt x="3836" y="3919"/>
                  </a:cubicBezTo>
                  <a:cubicBezTo>
                    <a:pt x="3909" y="3919"/>
                    <a:pt x="3976" y="3907"/>
                    <a:pt x="4032" y="3878"/>
                  </a:cubicBezTo>
                  <a:cubicBezTo>
                    <a:pt x="4333" y="3724"/>
                    <a:pt x="4249" y="3101"/>
                    <a:pt x="4228" y="2835"/>
                  </a:cubicBezTo>
                  <a:cubicBezTo>
                    <a:pt x="4200" y="2583"/>
                    <a:pt x="4130" y="2331"/>
                    <a:pt x="4123" y="2065"/>
                  </a:cubicBezTo>
                  <a:cubicBezTo>
                    <a:pt x="4102" y="1708"/>
                    <a:pt x="4809" y="1519"/>
                    <a:pt x="5082" y="1344"/>
                  </a:cubicBezTo>
                  <a:cubicBezTo>
                    <a:pt x="5327" y="1176"/>
                    <a:pt x="5888" y="826"/>
                    <a:pt x="5734" y="462"/>
                  </a:cubicBezTo>
                  <a:cubicBezTo>
                    <a:pt x="5621" y="238"/>
                    <a:pt x="5390" y="91"/>
                    <a:pt x="5138" y="0"/>
                  </a:cubicBezTo>
                  <a:close/>
                </a:path>
              </a:pathLst>
            </a:custGeom>
            <a:solidFill>
              <a:srgbClr val="FA9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81" name="Google Shape;4960;p76">
              <a:extLst>
                <a:ext uri="{FF2B5EF4-FFF2-40B4-BE49-F238E27FC236}">
                  <a16:creationId xmlns="" xmlns:a16="http://schemas.microsoft.com/office/drawing/2014/main" id="{E17DA7B9-436D-999A-3AA0-61A78BA1E41C}"/>
                </a:ext>
              </a:extLst>
            </p:cNvPr>
            <p:cNvSpPr/>
            <p:nvPr/>
          </p:nvSpPr>
          <p:spPr>
            <a:xfrm>
              <a:off x="4712010" y="2231497"/>
              <a:ext cx="106006" cy="64724"/>
            </a:xfrm>
            <a:custGeom>
              <a:avLst/>
              <a:gdLst/>
              <a:ahLst/>
              <a:cxnLst/>
              <a:rect l="l" t="t" r="r" b="b"/>
              <a:pathLst>
                <a:path w="2668" h="1629" extrusionOk="0">
                  <a:moveTo>
                    <a:pt x="2519" y="1"/>
                  </a:moveTo>
                  <a:cubicBezTo>
                    <a:pt x="2476" y="1"/>
                    <a:pt x="2440" y="50"/>
                    <a:pt x="2415" y="87"/>
                  </a:cubicBezTo>
                  <a:cubicBezTo>
                    <a:pt x="2163" y="458"/>
                    <a:pt x="2002" y="1039"/>
                    <a:pt x="1505" y="1179"/>
                  </a:cubicBezTo>
                  <a:cubicBezTo>
                    <a:pt x="1239" y="1253"/>
                    <a:pt x="966" y="1289"/>
                    <a:pt x="690" y="1289"/>
                  </a:cubicBezTo>
                  <a:cubicBezTo>
                    <a:pt x="575" y="1289"/>
                    <a:pt x="459" y="1282"/>
                    <a:pt x="343" y="1270"/>
                  </a:cubicBezTo>
                  <a:cubicBezTo>
                    <a:pt x="301" y="1266"/>
                    <a:pt x="261" y="1259"/>
                    <a:pt x="220" y="1259"/>
                  </a:cubicBezTo>
                  <a:cubicBezTo>
                    <a:pt x="194" y="1259"/>
                    <a:pt x="168" y="1262"/>
                    <a:pt x="140" y="1270"/>
                  </a:cubicBezTo>
                  <a:cubicBezTo>
                    <a:pt x="70" y="1284"/>
                    <a:pt x="0" y="1354"/>
                    <a:pt x="49" y="1417"/>
                  </a:cubicBezTo>
                  <a:cubicBezTo>
                    <a:pt x="98" y="1473"/>
                    <a:pt x="252" y="1508"/>
                    <a:pt x="315" y="1522"/>
                  </a:cubicBezTo>
                  <a:cubicBezTo>
                    <a:pt x="539" y="1599"/>
                    <a:pt x="784" y="1620"/>
                    <a:pt x="1029" y="1627"/>
                  </a:cubicBezTo>
                  <a:cubicBezTo>
                    <a:pt x="1072" y="1628"/>
                    <a:pt x="1115" y="1629"/>
                    <a:pt x="1157" y="1629"/>
                  </a:cubicBezTo>
                  <a:cubicBezTo>
                    <a:pt x="1441" y="1629"/>
                    <a:pt x="1718" y="1604"/>
                    <a:pt x="1974" y="1494"/>
                  </a:cubicBezTo>
                  <a:cubicBezTo>
                    <a:pt x="2527" y="1270"/>
                    <a:pt x="2667" y="689"/>
                    <a:pt x="2639" y="150"/>
                  </a:cubicBezTo>
                  <a:cubicBezTo>
                    <a:pt x="2632" y="129"/>
                    <a:pt x="2632" y="108"/>
                    <a:pt x="2625" y="80"/>
                  </a:cubicBezTo>
                  <a:cubicBezTo>
                    <a:pt x="2625" y="73"/>
                    <a:pt x="2625" y="73"/>
                    <a:pt x="2618" y="59"/>
                  </a:cubicBezTo>
                  <a:cubicBezTo>
                    <a:pt x="2597" y="24"/>
                    <a:pt x="2569" y="3"/>
                    <a:pt x="2534" y="3"/>
                  </a:cubicBezTo>
                  <a:cubicBezTo>
                    <a:pt x="2529" y="2"/>
                    <a:pt x="2524" y="1"/>
                    <a:pt x="251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82" name="Google Shape;4961;p76">
              <a:extLst>
                <a:ext uri="{FF2B5EF4-FFF2-40B4-BE49-F238E27FC236}">
                  <a16:creationId xmlns="" xmlns:a16="http://schemas.microsoft.com/office/drawing/2014/main" id="{A7E600A5-3D76-1D7C-F767-57DFCC26A1CC}"/>
                </a:ext>
              </a:extLst>
            </p:cNvPr>
            <p:cNvSpPr/>
            <p:nvPr/>
          </p:nvSpPr>
          <p:spPr>
            <a:xfrm>
              <a:off x="4822146" y="2211234"/>
              <a:ext cx="59559" cy="78273"/>
            </a:xfrm>
            <a:custGeom>
              <a:avLst/>
              <a:gdLst/>
              <a:ahLst/>
              <a:cxnLst/>
              <a:rect l="l" t="t" r="r" b="b"/>
              <a:pathLst>
                <a:path w="1499" h="1970" extrusionOk="0">
                  <a:moveTo>
                    <a:pt x="136" y="0"/>
                  </a:moveTo>
                  <a:cubicBezTo>
                    <a:pt x="86" y="0"/>
                    <a:pt x="41" y="13"/>
                    <a:pt x="0" y="30"/>
                  </a:cubicBezTo>
                  <a:cubicBezTo>
                    <a:pt x="462" y="338"/>
                    <a:pt x="392" y="947"/>
                    <a:pt x="651" y="1402"/>
                  </a:cubicBezTo>
                  <a:cubicBezTo>
                    <a:pt x="833" y="1745"/>
                    <a:pt x="1113" y="1934"/>
                    <a:pt x="1498" y="1969"/>
                  </a:cubicBezTo>
                  <a:cubicBezTo>
                    <a:pt x="1463" y="1962"/>
                    <a:pt x="1435" y="1955"/>
                    <a:pt x="1407" y="1948"/>
                  </a:cubicBezTo>
                  <a:cubicBezTo>
                    <a:pt x="1162" y="1878"/>
                    <a:pt x="980" y="1647"/>
                    <a:pt x="896" y="1430"/>
                  </a:cubicBezTo>
                  <a:cubicBezTo>
                    <a:pt x="742" y="1059"/>
                    <a:pt x="763" y="618"/>
                    <a:pt x="560" y="268"/>
                  </a:cubicBezTo>
                  <a:cubicBezTo>
                    <a:pt x="483" y="128"/>
                    <a:pt x="336" y="9"/>
                    <a:pt x="168" y="2"/>
                  </a:cubicBezTo>
                  <a:cubicBezTo>
                    <a:pt x="157" y="1"/>
                    <a:pt x="146" y="0"/>
                    <a:pt x="136" y="0"/>
                  </a:cubicBezTo>
                  <a:close/>
                </a:path>
              </a:pathLst>
            </a:custGeom>
            <a:solidFill>
              <a:srgbClr val="FA9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83" name="Google Shape;4962;p76">
              <a:extLst>
                <a:ext uri="{FF2B5EF4-FFF2-40B4-BE49-F238E27FC236}">
                  <a16:creationId xmlns="" xmlns:a16="http://schemas.microsoft.com/office/drawing/2014/main" id="{3B1327CF-5DA9-1916-E114-4BCB4492361B}"/>
                </a:ext>
              </a:extLst>
            </p:cNvPr>
            <p:cNvSpPr/>
            <p:nvPr/>
          </p:nvSpPr>
          <p:spPr>
            <a:xfrm>
              <a:off x="4680027" y="2288631"/>
              <a:ext cx="56221" cy="68459"/>
            </a:xfrm>
            <a:custGeom>
              <a:avLst/>
              <a:gdLst/>
              <a:ahLst/>
              <a:cxnLst/>
              <a:rect l="l" t="t" r="r" b="b"/>
              <a:pathLst>
                <a:path w="1415" h="1723" extrusionOk="0">
                  <a:moveTo>
                    <a:pt x="147" y="0"/>
                  </a:moveTo>
                  <a:cubicBezTo>
                    <a:pt x="0" y="301"/>
                    <a:pt x="427" y="742"/>
                    <a:pt x="630" y="945"/>
                  </a:cubicBezTo>
                  <a:cubicBezTo>
                    <a:pt x="819" y="1134"/>
                    <a:pt x="1337" y="1421"/>
                    <a:pt x="1407" y="1722"/>
                  </a:cubicBezTo>
                  <a:cubicBezTo>
                    <a:pt x="1414" y="1540"/>
                    <a:pt x="1358" y="1365"/>
                    <a:pt x="1239" y="1211"/>
                  </a:cubicBezTo>
                  <a:cubicBezTo>
                    <a:pt x="1176" y="1127"/>
                    <a:pt x="1085" y="1057"/>
                    <a:pt x="994" y="987"/>
                  </a:cubicBezTo>
                  <a:cubicBezTo>
                    <a:pt x="959" y="959"/>
                    <a:pt x="938" y="945"/>
                    <a:pt x="910" y="917"/>
                  </a:cubicBezTo>
                  <a:cubicBezTo>
                    <a:pt x="707" y="742"/>
                    <a:pt x="525" y="560"/>
                    <a:pt x="357" y="350"/>
                  </a:cubicBezTo>
                  <a:cubicBezTo>
                    <a:pt x="273" y="231"/>
                    <a:pt x="189" y="119"/>
                    <a:pt x="147" y="0"/>
                  </a:cubicBezTo>
                  <a:close/>
                </a:path>
              </a:pathLst>
            </a:custGeom>
            <a:solidFill>
              <a:srgbClr val="FA9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3022274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" dur="75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" presetID="35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8" dur="75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35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0" dur="75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5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2" dur="75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35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4" dur="75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35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6" dur="7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35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8" dur="75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35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0" dur="75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35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2" dur="75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35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4" dur="75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35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6" dur="75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35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8" dur="75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35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0" dur="75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35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2" dur="75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35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4" dur="75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35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6" dur="75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35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8" dur="75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35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0" dur="75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35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2" dur="75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35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4" dur="75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46" dur="1" fill="hold"/>
                                        <p:tgtEl>
                                          <p:spTgt spid="7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47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48" dur="1" fill="hold"/>
                                        <p:tgtEl>
                                          <p:spTgt spid="7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49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50" dur="1" fill="hold"/>
                                        <p:tgtEl>
                                          <p:spTgt spid="7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51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52" dur="1" fill="hold"/>
                                        <p:tgtEl>
                                          <p:spTgt spid="7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53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54" dur="1" fill="hold"/>
                                        <p:tgtEl>
                                          <p:spTgt spid="7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55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56" dur="1" fill="hold"/>
                                        <p:tgtEl>
                                          <p:spTgt spid="7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57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58" dur="1" fill="hold"/>
                                        <p:tgtEl>
                                          <p:spTgt spid="7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59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60" dur="1" fill="hold"/>
                                        <p:tgtEl>
                                          <p:spTgt spid="7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61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62" dur="1" fill="hold"/>
                                        <p:tgtEl>
                                          <p:spTgt spid="7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63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64" dur="1" fill="hold"/>
                                        <p:tgtEl>
                                          <p:spTgt spid="7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65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66" dur="1" fill="hold"/>
                                        <p:tgtEl>
                                          <p:spTgt spid="7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67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68" dur="1" fill="hold"/>
                                        <p:tgtEl>
                                          <p:spTgt spid="7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69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70" dur="1" fill="hold"/>
                                        <p:tgtEl>
                                          <p:spTgt spid="7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1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72" dur="1" fill="hold"/>
                                        <p:tgtEl>
                                          <p:spTgt spid="7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3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74" dur="1" fill="hold"/>
                                        <p:tgtEl>
                                          <p:spTgt spid="7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5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76" dur="1" fill="hold"/>
                                        <p:tgtEl>
                                          <p:spTgt spid="7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7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78" dur="1" fill="hold"/>
                                        <p:tgtEl>
                                          <p:spTgt spid="7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9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80" dur="1" fill="hold"/>
                                        <p:tgtEl>
                                          <p:spTgt spid="7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81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82" dur="1" fill="hold"/>
                                        <p:tgtEl>
                                          <p:spTgt spid="7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83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84" dur="1" fill="hold"/>
                                        <p:tgtEl>
                                          <p:spTgt spid="7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8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6" dur="30406" fill="hold"/>
                                        <p:tgtEl>
                                          <p:spTgt spid="7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7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8" fill="hold">
                      <p:stCondLst>
                        <p:cond delay="0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8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91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audio>
              <p:cMediaNode vol="23171">
                <p:cTn id="9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7"/>
                </p:tgtEl>
              </p:cMediaNode>
            </p:audio>
          </p:childTnLst>
        </p:cTn>
      </p:par>
    </p:tnLst>
    <p:bldLst>
      <p:bldP spid="52" grpId="0" animBg="1"/>
      <p:bldP spid="53" grpId="0" animBg="1"/>
      <p:bldP spid="54" grpId="0" animBg="1"/>
      <p:bldP spid="55" grpId="0" animBg="1"/>
      <p:bldP spid="56" grpId="0" animBg="1"/>
      <p:bldP spid="57" grpId="0" animBg="1"/>
      <p:bldP spid="58" grpId="0" animBg="1"/>
      <p:bldP spid="59" grpId="0" animBg="1"/>
      <p:bldP spid="60" grpId="0" animBg="1"/>
      <p:bldP spid="61" grpId="0" animBg="1"/>
      <p:bldP spid="62" grpId="0" animBg="1"/>
      <p:bldP spid="63" grpId="0" animBg="1"/>
      <p:bldP spid="64" grpId="0" animBg="1"/>
      <p:bldP spid="65" grpId="0" animBg="1"/>
      <p:bldP spid="66" grpId="0" animBg="1"/>
      <p:bldP spid="67" grpId="0" animBg="1"/>
      <p:bldP spid="68" grpId="0" animBg="1"/>
      <p:bldP spid="69" grpId="0" animBg="1"/>
      <p:bldP spid="70" grpId="0" animBg="1"/>
      <p:bldP spid="71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="" xmlns:a16="http://schemas.microsoft.com/office/drawing/2014/main" id="{00893E1F-5001-FFF1-E208-55051B207D60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-1" y="0"/>
            <a:ext cx="12303125" cy="6858000"/>
          </a:xfrm>
          <a:prstGeom prst="rect">
            <a:avLst/>
          </a:prstGeom>
        </p:spPr>
      </p:pic>
      <p:sp>
        <p:nvSpPr>
          <p:cNvPr id="3" name="椭圆 4">
            <a:extLst>
              <a:ext uri="{FF2B5EF4-FFF2-40B4-BE49-F238E27FC236}">
                <a16:creationId xmlns="" xmlns:a16="http://schemas.microsoft.com/office/drawing/2014/main" id="{E09B4E79-3338-7AD0-B26C-80BF04F3B7BA}"/>
              </a:ext>
            </a:extLst>
          </p:cNvPr>
          <p:cNvSpPr/>
          <p:nvPr/>
        </p:nvSpPr>
        <p:spPr>
          <a:xfrm>
            <a:off x="-2128971" y="1667675"/>
            <a:ext cx="6595352" cy="6595352"/>
          </a:xfrm>
          <a:prstGeom prst="ellipse">
            <a:avLst/>
          </a:prstGeom>
          <a:noFill/>
          <a:ln w="0" cap="flat" cmpd="sng" algn="ctr">
            <a:gradFill>
              <a:gsLst>
                <a:gs pos="0">
                  <a:srgbClr val="FC9D61"/>
                </a:gs>
                <a:gs pos="100000">
                  <a:srgbClr val="DB3061"/>
                </a:gs>
              </a:gsLst>
              <a:lin ang="5400000" scaled="1"/>
            </a:gradFill>
            <a:prstDash val="solid"/>
            <a:miter lim="800000"/>
          </a:ln>
          <a:effectLst>
            <a:outerShdw blurRad="241300" dist="127000" dir="2700000" algn="tl" rotWithShape="0">
              <a:prstClr val="black">
                <a:alpha val="18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>
              <a:defRPr/>
            </a:pPr>
            <a:endParaRPr lang="zh-CN" altLang="en-US"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4" name="椭圆 5">
            <a:extLst>
              <a:ext uri="{FF2B5EF4-FFF2-40B4-BE49-F238E27FC236}">
                <a16:creationId xmlns="" xmlns:a16="http://schemas.microsoft.com/office/drawing/2014/main" id="{DC035062-E1AB-5C0C-A36A-5ADE42756D5D}"/>
              </a:ext>
            </a:extLst>
          </p:cNvPr>
          <p:cNvSpPr/>
          <p:nvPr/>
        </p:nvSpPr>
        <p:spPr>
          <a:xfrm>
            <a:off x="-2645009" y="1122670"/>
            <a:ext cx="7627428" cy="7627428"/>
          </a:xfrm>
          <a:prstGeom prst="ellipse">
            <a:avLst/>
          </a:prstGeom>
          <a:noFill/>
          <a:ln w="0" cap="flat" cmpd="sng" algn="ctr">
            <a:gradFill>
              <a:gsLst>
                <a:gs pos="0">
                  <a:srgbClr val="FC9D61"/>
                </a:gs>
                <a:gs pos="100000">
                  <a:srgbClr val="DB3061"/>
                </a:gs>
              </a:gsLst>
              <a:lin ang="5400000" scaled="1"/>
            </a:gradFill>
            <a:prstDash val="solid"/>
            <a:miter lim="800000"/>
          </a:ln>
          <a:effectLst>
            <a:outerShdw blurRad="241300" dist="127000" dir="2700000" algn="tl" rotWithShape="0">
              <a:prstClr val="black">
                <a:alpha val="18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>
              <a:defRPr/>
            </a:pPr>
            <a:endParaRPr lang="zh-CN" altLang="en-US">
              <a:solidFill>
                <a:prstClr val="white"/>
              </a:solidFill>
              <a:cs typeface="+mn-ea"/>
              <a:sym typeface="+mn-lt"/>
            </a:endParaRPr>
          </a:p>
        </p:txBody>
      </p:sp>
      <p:grpSp>
        <p:nvGrpSpPr>
          <p:cNvPr id="5" name="组合 57">
            <a:extLst>
              <a:ext uri="{FF2B5EF4-FFF2-40B4-BE49-F238E27FC236}">
                <a16:creationId xmlns="" xmlns:a16="http://schemas.microsoft.com/office/drawing/2014/main" id="{294D4486-B30B-0BD7-EA01-F6CE8AC5FD97}"/>
              </a:ext>
            </a:extLst>
          </p:cNvPr>
          <p:cNvGrpSpPr/>
          <p:nvPr/>
        </p:nvGrpSpPr>
        <p:grpSpPr>
          <a:xfrm>
            <a:off x="755987" y="1725480"/>
            <a:ext cx="2044088" cy="2044089"/>
            <a:chOff x="539552" y="1275606"/>
            <a:chExt cx="1533066" cy="1533067"/>
          </a:xfrm>
        </p:grpSpPr>
        <p:sp>
          <p:nvSpPr>
            <p:cNvPr id="6" name="椭圆 5">
              <a:extLst>
                <a:ext uri="{FF2B5EF4-FFF2-40B4-BE49-F238E27FC236}">
                  <a16:creationId xmlns="" xmlns:a16="http://schemas.microsoft.com/office/drawing/2014/main" id="{D505F707-6EE4-112A-DDD9-21D6795D9FBD}"/>
                </a:ext>
              </a:extLst>
            </p:cNvPr>
            <p:cNvSpPr/>
            <p:nvPr/>
          </p:nvSpPr>
          <p:spPr>
            <a:xfrm>
              <a:off x="599841" y="1335895"/>
              <a:ext cx="1412488" cy="1412488"/>
            </a:xfrm>
            <a:prstGeom prst="ellipse">
              <a:avLst/>
            </a:prstGeom>
            <a:noFill/>
            <a:ln w="22225"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  <p:sp>
          <p:nvSpPr>
            <p:cNvPr id="7" name="空心弧 6">
              <a:extLst>
                <a:ext uri="{FF2B5EF4-FFF2-40B4-BE49-F238E27FC236}">
                  <a16:creationId xmlns="" xmlns:a16="http://schemas.microsoft.com/office/drawing/2014/main" id="{1910BACB-AAEB-2027-02B1-047C63B2C2C8}"/>
                </a:ext>
              </a:extLst>
            </p:cNvPr>
            <p:cNvSpPr/>
            <p:nvPr/>
          </p:nvSpPr>
          <p:spPr>
            <a:xfrm>
              <a:off x="539552" y="1275606"/>
              <a:ext cx="1533066" cy="1533067"/>
            </a:xfrm>
            <a:prstGeom prst="blockArc">
              <a:avLst>
                <a:gd name="adj1" fmla="val 16159021"/>
                <a:gd name="adj2" fmla="val 8346940"/>
                <a:gd name="adj3" fmla="val 6804"/>
              </a:avLst>
            </a:prstGeom>
            <a:solidFill>
              <a:srgbClr val="0061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8" name="组合 62">
            <a:extLst>
              <a:ext uri="{FF2B5EF4-FFF2-40B4-BE49-F238E27FC236}">
                <a16:creationId xmlns="" xmlns:a16="http://schemas.microsoft.com/office/drawing/2014/main" id="{02C2671F-5E6C-02B6-BA26-DCD4A5C7CD7E}"/>
              </a:ext>
            </a:extLst>
          </p:cNvPr>
          <p:cNvGrpSpPr/>
          <p:nvPr/>
        </p:nvGrpSpPr>
        <p:grpSpPr>
          <a:xfrm>
            <a:off x="3666754" y="2919169"/>
            <a:ext cx="2044088" cy="2044089"/>
            <a:chOff x="2714638" y="1275606"/>
            <a:chExt cx="1533066" cy="1533067"/>
          </a:xfrm>
        </p:grpSpPr>
        <p:sp>
          <p:nvSpPr>
            <p:cNvPr id="9" name="椭圆 10">
              <a:extLst>
                <a:ext uri="{FF2B5EF4-FFF2-40B4-BE49-F238E27FC236}">
                  <a16:creationId xmlns="" xmlns:a16="http://schemas.microsoft.com/office/drawing/2014/main" id="{FC0E21F9-B3E1-5E35-2D8E-F7334080AEC8}"/>
                </a:ext>
              </a:extLst>
            </p:cNvPr>
            <p:cNvSpPr/>
            <p:nvPr/>
          </p:nvSpPr>
          <p:spPr>
            <a:xfrm>
              <a:off x="2774927" y="1335895"/>
              <a:ext cx="1412488" cy="1412488"/>
            </a:xfrm>
            <a:prstGeom prst="ellipse">
              <a:avLst/>
            </a:prstGeom>
            <a:noFill/>
            <a:ln w="22225"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  <p:sp>
          <p:nvSpPr>
            <p:cNvPr id="10" name="空心弧 11">
              <a:extLst>
                <a:ext uri="{FF2B5EF4-FFF2-40B4-BE49-F238E27FC236}">
                  <a16:creationId xmlns="" xmlns:a16="http://schemas.microsoft.com/office/drawing/2014/main" id="{C64C8817-CFCE-F783-59DD-2277BFDE78E4}"/>
                </a:ext>
              </a:extLst>
            </p:cNvPr>
            <p:cNvSpPr/>
            <p:nvPr/>
          </p:nvSpPr>
          <p:spPr>
            <a:xfrm>
              <a:off x="2714638" y="1275606"/>
              <a:ext cx="1533066" cy="1533067"/>
            </a:xfrm>
            <a:prstGeom prst="blockArc">
              <a:avLst>
                <a:gd name="adj1" fmla="val 16159021"/>
                <a:gd name="adj2" fmla="val 3379142"/>
                <a:gd name="adj3" fmla="val 6572"/>
              </a:avLst>
            </a:prstGeom>
            <a:solidFill>
              <a:srgbClr val="0C839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11" name="组合 63">
            <a:extLst>
              <a:ext uri="{FF2B5EF4-FFF2-40B4-BE49-F238E27FC236}">
                <a16:creationId xmlns="" xmlns:a16="http://schemas.microsoft.com/office/drawing/2014/main" id="{5B96F174-0754-A9C5-244D-A982A36E7343}"/>
              </a:ext>
            </a:extLst>
          </p:cNvPr>
          <p:cNvGrpSpPr/>
          <p:nvPr/>
        </p:nvGrpSpPr>
        <p:grpSpPr>
          <a:xfrm>
            <a:off x="6556216" y="1725480"/>
            <a:ext cx="2044088" cy="2044089"/>
            <a:chOff x="4889724" y="1275606"/>
            <a:chExt cx="1533066" cy="1533067"/>
          </a:xfrm>
        </p:grpSpPr>
        <p:sp>
          <p:nvSpPr>
            <p:cNvPr id="12" name="椭圆 15">
              <a:extLst>
                <a:ext uri="{FF2B5EF4-FFF2-40B4-BE49-F238E27FC236}">
                  <a16:creationId xmlns="" xmlns:a16="http://schemas.microsoft.com/office/drawing/2014/main" id="{B81B5F45-4D5C-8865-5DB4-59CEAD8A7C10}"/>
                </a:ext>
              </a:extLst>
            </p:cNvPr>
            <p:cNvSpPr/>
            <p:nvPr/>
          </p:nvSpPr>
          <p:spPr>
            <a:xfrm>
              <a:off x="4950013" y="1335895"/>
              <a:ext cx="1412488" cy="1412488"/>
            </a:xfrm>
            <a:prstGeom prst="ellipse">
              <a:avLst/>
            </a:prstGeom>
            <a:noFill/>
            <a:ln w="22225"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  <p:sp>
          <p:nvSpPr>
            <p:cNvPr id="13" name="空心弧 16">
              <a:extLst>
                <a:ext uri="{FF2B5EF4-FFF2-40B4-BE49-F238E27FC236}">
                  <a16:creationId xmlns="" xmlns:a16="http://schemas.microsoft.com/office/drawing/2014/main" id="{4280D528-C851-3249-715C-147C784A6E31}"/>
                </a:ext>
              </a:extLst>
            </p:cNvPr>
            <p:cNvSpPr/>
            <p:nvPr/>
          </p:nvSpPr>
          <p:spPr>
            <a:xfrm>
              <a:off x="4889724" y="1275606"/>
              <a:ext cx="1533066" cy="1533067"/>
            </a:xfrm>
            <a:prstGeom prst="blockArc">
              <a:avLst>
                <a:gd name="adj1" fmla="val 16159021"/>
                <a:gd name="adj2" fmla="val 13327729"/>
                <a:gd name="adj3" fmla="val 6723"/>
              </a:avLst>
            </a:prstGeom>
            <a:solidFill>
              <a:srgbClr val="0061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14" name="组合 64">
            <a:extLst>
              <a:ext uri="{FF2B5EF4-FFF2-40B4-BE49-F238E27FC236}">
                <a16:creationId xmlns="" xmlns:a16="http://schemas.microsoft.com/office/drawing/2014/main" id="{A471482A-6979-463B-2CF8-EB7CFB4BABF2}"/>
              </a:ext>
            </a:extLst>
          </p:cNvPr>
          <p:cNvGrpSpPr/>
          <p:nvPr/>
        </p:nvGrpSpPr>
        <p:grpSpPr>
          <a:xfrm>
            <a:off x="9395947" y="2865453"/>
            <a:ext cx="2044088" cy="2044089"/>
            <a:chOff x="7064810" y="1275606"/>
            <a:chExt cx="1533066" cy="1533067"/>
          </a:xfrm>
        </p:grpSpPr>
        <p:sp>
          <p:nvSpPr>
            <p:cNvPr id="15" name="椭圆 20">
              <a:extLst>
                <a:ext uri="{FF2B5EF4-FFF2-40B4-BE49-F238E27FC236}">
                  <a16:creationId xmlns="" xmlns:a16="http://schemas.microsoft.com/office/drawing/2014/main" id="{568C411A-91C7-41B1-B55F-B71E36568440}"/>
                </a:ext>
              </a:extLst>
            </p:cNvPr>
            <p:cNvSpPr/>
            <p:nvPr/>
          </p:nvSpPr>
          <p:spPr>
            <a:xfrm>
              <a:off x="7125099" y="1335895"/>
              <a:ext cx="1412488" cy="1412488"/>
            </a:xfrm>
            <a:prstGeom prst="ellipse">
              <a:avLst/>
            </a:prstGeom>
            <a:noFill/>
            <a:ln w="22225"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  <p:sp>
          <p:nvSpPr>
            <p:cNvPr id="16" name="空心弧 21">
              <a:extLst>
                <a:ext uri="{FF2B5EF4-FFF2-40B4-BE49-F238E27FC236}">
                  <a16:creationId xmlns="" xmlns:a16="http://schemas.microsoft.com/office/drawing/2014/main" id="{D0847C18-F828-A324-B761-1E868FC78061}"/>
                </a:ext>
              </a:extLst>
            </p:cNvPr>
            <p:cNvSpPr/>
            <p:nvPr/>
          </p:nvSpPr>
          <p:spPr>
            <a:xfrm>
              <a:off x="7064810" y="1275606"/>
              <a:ext cx="1533066" cy="1533067"/>
            </a:xfrm>
            <a:prstGeom prst="blockArc">
              <a:avLst>
                <a:gd name="adj1" fmla="val 16159021"/>
                <a:gd name="adj2" fmla="val 911348"/>
                <a:gd name="adj3" fmla="val 6416"/>
              </a:avLst>
            </a:prstGeom>
            <a:solidFill>
              <a:srgbClr val="0C839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17" name="组合 48">
            <a:extLst>
              <a:ext uri="{FF2B5EF4-FFF2-40B4-BE49-F238E27FC236}">
                <a16:creationId xmlns="" xmlns:a16="http://schemas.microsoft.com/office/drawing/2014/main" id="{B5920E82-4516-240C-659E-8F813DED5F70}"/>
              </a:ext>
            </a:extLst>
          </p:cNvPr>
          <p:cNvGrpSpPr/>
          <p:nvPr/>
        </p:nvGrpSpPr>
        <p:grpSpPr>
          <a:xfrm>
            <a:off x="1147968" y="2117611"/>
            <a:ext cx="1260164" cy="1259708"/>
            <a:chOff x="4229236" y="3968984"/>
            <a:chExt cx="792000" cy="792000"/>
          </a:xfrm>
        </p:grpSpPr>
        <p:sp>
          <p:nvSpPr>
            <p:cNvPr id="18" name="MH_Other_2">
              <a:extLst>
                <a:ext uri="{FF2B5EF4-FFF2-40B4-BE49-F238E27FC236}">
                  <a16:creationId xmlns="" xmlns:a16="http://schemas.microsoft.com/office/drawing/2014/main" id="{034836B1-7112-3C10-0AEF-89A9CE0A9775}"/>
                </a:ext>
              </a:extLst>
            </p:cNvPr>
            <p:cNvSpPr/>
            <p:nvPr>
              <p:custDataLst>
                <p:tags r:id="rId9"/>
              </p:custDataLst>
            </p:nvPr>
          </p:nvSpPr>
          <p:spPr>
            <a:xfrm>
              <a:off x="4229236" y="3968984"/>
              <a:ext cx="792000" cy="792000"/>
            </a:xfrm>
            <a:prstGeom prst="ellipse">
              <a:avLst/>
            </a:prstGeom>
            <a:gradFill flip="none" rotWithShape="1">
              <a:gsLst>
                <a:gs pos="100000">
                  <a:schemeClr val="bg1"/>
                </a:gs>
                <a:gs pos="0">
                  <a:srgbClr val="E0E0E0"/>
                </a:gs>
              </a:gsLst>
              <a:lin ang="8100000" scaled="0"/>
              <a:tileRect/>
            </a:gradFill>
            <a:ln w="34925">
              <a:gradFill>
                <a:gsLst>
                  <a:gs pos="100000">
                    <a:schemeClr val="bg1">
                      <a:lumMod val="85000"/>
                    </a:schemeClr>
                  </a:gs>
                  <a:gs pos="0">
                    <a:schemeClr val="bg1"/>
                  </a:gs>
                </a:gsLst>
                <a:lin ang="8100000" scaled="0"/>
              </a:gradFill>
            </a:ln>
            <a:effectLst>
              <a:outerShdw blurRad="279400" dist="2540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zh-CN" altLang="en-US" sz="2400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  <p:sp>
          <p:nvSpPr>
            <p:cNvPr id="19" name="MH_Title_1">
              <a:extLst>
                <a:ext uri="{FF2B5EF4-FFF2-40B4-BE49-F238E27FC236}">
                  <a16:creationId xmlns="" xmlns:a16="http://schemas.microsoft.com/office/drawing/2014/main" id="{242730C9-AB07-8904-D117-3C66A10AABD9}"/>
                </a:ext>
              </a:extLst>
            </p:cNvPr>
            <p:cNvSpPr/>
            <p:nvPr>
              <p:custDataLst>
                <p:tags r:id="rId10"/>
              </p:custDataLst>
            </p:nvPr>
          </p:nvSpPr>
          <p:spPr>
            <a:xfrm>
              <a:off x="4355236" y="4094984"/>
              <a:ext cx="540000" cy="540000"/>
            </a:xfrm>
            <a:prstGeom prst="ellipse">
              <a:avLst/>
            </a:prstGeom>
            <a:solidFill>
              <a:srgbClr val="006174"/>
            </a:solidFill>
            <a:ln>
              <a:noFill/>
            </a:ln>
            <a:effectLst>
              <a:innerShdw blurRad="63500" dist="50800" dir="18900000">
                <a:prstClr val="black">
                  <a:alpha val="3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anchor="ctr"/>
            <a:lstStyle/>
            <a:p>
              <a:pPr algn="ctr"/>
              <a:r>
                <a:rPr lang="en-US" altLang="zh-CN" sz="3600">
                  <a:solidFill>
                    <a:prstClr val="white"/>
                  </a:solidFill>
                  <a:cs typeface="+mn-ea"/>
                  <a:sym typeface="+mn-lt"/>
                </a:rPr>
                <a:t>A</a:t>
              </a:r>
              <a:endParaRPr lang="en-US" altLang="zh-CN" sz="2000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20" name="组合 55">
            <a:extLst>
              <a:ext uri="{FF2B5EF4-FFF2-40B4-BE49-F238E27FC236}">
                <a16:creationId xmlns="" xmlns:a16="http://schemas.microsoft.com/office/drawing/2014/main" id="{7A849EED-A452-F4E7-76E9-86070F3201AF}"/>
              </a:ext>
            </a:extLst>
          </p:cNvPr>
          <p:cNvGrpSpPr/>
          <p:nvPr/>
        </p:nvGrpSpPr>
        <p:grpSpPr>
          <a:xfrm>
            <a:off x="4058733" y="3311300"/>
            <a:ext cx="1260164" cy="1259708"/>
            <a:chOff x="4229236" y="3968984"/>
            <a:chExt cx="792000" cy="792000"/>
          </a:xfrm>
        </p:grpSpPr>
        <p:sp>
          <p:nvSpPr>
            <p:cNvPr id="21" name="MH_Other_2">
              <a:extLst>
                <a:ext uri="{FF2B5EF4-FFF2-40B4-BE49-F238E27FC236}">
                  <a16:creationId xmlns="" xmlns:a16="http://schemas.microsoft.com/office/drawing/2014/main" id="{E3742CEA-D8FA-33BC-474C-F78B91AF3847}"/>
                </a:ext>
              </a:extLst>
            </p:cNvPr>
            <p:cNvSpPr/>
            <p:nvPr>
              <p:custDataLst>
                <p:tags r:id="rId7"/>
              </p:custDataLst>
            </p:nvPr>
          </p:nvSpPr>
          <p:spPr>
            <a:xfrm>
              <a:off x="4229236" y="3968984"/>
              <a:ext cx="792000" cy="792000"/>
            </a:xfrm>
            <a:prstGeom prst="ellipse">
              <a:avLst/>
            </a:prstGeom>
            <a:gradFill flip="none" rotWithShape="1">
              <a:gsLst>
                <a:gs pos="100000">
                  <a:schemeClr val="bg1"/>
                </a:gs>
                <a:gs pos="0">
                  <a:srgbClr val="E0E0E0"/>
                </a:gs>
              </a:gsLst>
              <a:lin ang="8100000" scaled="0"/>
              <a:tileRect/>
            </a:gradFill>
            <a:ln w="34925">
              <a:gradFill>
                <a:gsLst>
                  <a:gs pos="100000">
                    <a:schemeClr val="bg1">
                      <a:lumMod val="85000"/>
                    </a:schemeClr>
                  </a:gs>
                  <a:gs pos="0">
                    <a:schemeClr val="bg1"/>
                  </a:gs>
                </a:gsLst>
                <a:lin ang="8100000" scaled="0"/>
              </a:gradFill>
            </a:ln>
            <a:effectLst>
              <a:outerShdw blurRad="279400" dist="2540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zh-CN" altLang="en-US" sz="2400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  <p:sp>
          <p:nvSpPr>
            <p:cNvPr id="22" name="MH_Title_1">
              <a:extLst>
                <a:ext uri="{FF2B5EF4-FFF2-40B4-BE49-F238E27FC236}">
                  <a16:creationId xmlns="" xmlns:a16="http://schemas.microsoft.com/office/drawing/2014/main" id="{70F29FA5-AE49-B8E6-A36A-09CBB35FDDA6}"/>
                </a:ext>
              </a:extLst>
            </p:cNvPr>
            <p:cNvSpPr/>
            <p:nvPr>
              <p:custDataLst>
                <p:tags r:id="rId8"/>
              </p:custDataLst>
            </p:nvPr>
          </p:nvSpPr>
          <p:spPr>
            <a:xfrm>
              <a:off x="4355236" y="4094984"/>
              <a:ext cx="540000" cy="540000"/>
            </a:xfrm>
            <a:prstGeom prst="ellipse">
              <a:avLst/>
            </a:prstGeom>
            <a:solidFill>
              <a:srgbClr val="0C8397"/>
            </a:solidFill>
            <a:ln>
              <a:noFill/>
            </a:ln>
            <a:effectLst>
              <a:innerShdw blurRad="63500" dist="50800" dir="18900000">
                <a:prstClr val="black">
                  <a:alpha val="3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anchor="ctr"/>
            <a:lstStyle/>
            <a:p>
              <a:pPr algn="ctr"/>
              <a:r>
                <a:rPr lang="en-US" altLang="zh-CN" sz="3600">
                  <a:solidFill>
                    <a:prstClr val="white"/>
                  </a:solidFill>
                  <a:cs typeface="+mn-ea"/>
                  <a:sym typeface="+mn-lt"/>
                </a:rPr>
                <a:t>B</a:t>
              </a:r>
              <a:endParaRPr lang="en-US" altLang="zh-CN" sz="2000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23" name="组合 66">
            <a:extLst>
              <a:ext uri="{FF2B5EF4-FFF2-40B4-BE49-F238E27FC236}">
                <a16:creationId xmlns="" xmlns:a16="http://schemas.microsoft.com/office/drawing/2014/main" id="{72A6367A-465E-377A-E42C-9EA2D6C9E571}"/>
              </a:ext>
            </a:extLst>
          </p:cNvPr>
          <p:cNvGrpSpPr/>
          <p:nvPr/>
        </p:nvGrpSpPr>
        <p:grpSpPr>
          <a:xfrm>
            <a:off x="6948188" y="2117611"/>
            <a:ext cx="1260164" cy="1259708"/>
            <a:chOff x="4229236" y="3968984"/>
            <a:chExt cx="792000" cy="792000"/>
          </a:xfrm>
        </p:grpSpPr>
        <p:sp>
          <p:nvSpPr>
            <p:cNvPr id="24" name="MH_Other_2">
              <a:extLst>
                <a:ext uri="{FF2B5EF4-FFF2-40B4-BE49-F238E27FC236}">
                  <a16:creationId xmlns="" xmlns:a16="http://schemas.microsoft.com/office/drawing/2014/main" id="{475BB001-7768-C187-FE02-41199FD8461A}"/>
                </a:ext>
              </a:extLst>
            </p:cNvPr>
            <p:cNvSpPr/>
            <p:nvPr>
              <p:custDataLst>
                <p:tags r:id="rId5"/>
              </p:custDataLst>
            </p:nvPr>
          </p:nvSpPr>
          <p:spPr>
            <a:xfrm>
              <a:off x="4229236" y="3968984"/>
              <a:ext cx="792000" cy="792000"/>
            </a:xfrm>
            <a:prstGeom prst="ellipse">
              <a:avLst/>
            </a:prstGeom>
            <a:gradFill flip="none" rotWithShape="1">
              <a:gsLst>
                <a:gs pos="100000">
                  <a:schemeClr val="bg1"/>
                </a:gs>
                <a:gs pos="0">
                  <a:srgbClr val="E0E0E0"/>
                </a:gs>
              </a:gsLst>
              <a:lin ang="8100000" scaled="0"/>
              <a:tileRect/>
            </a:gradFill>
            <a:ln w="34925">
              <a:gradFill>
                <a:gsLst>
                  <a:gs pos="100000">
                    <a:schemeClr val="bg1">
                      <a:lumMod val="85000"/>
                    </a:schemeClr>
                  </a:gs>
                  <a:gs pos="0">
                    <a:schemeClr val="bg1"/>
                  </a:gs>
                </a:gsLst>
                <a:lin ang="8100000" scaled="0"/>
              </a:gradFill>
            </a:ln>
            <a:effectLst>
              <a:outerShdw blurRad="279400" dist="2540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zh-CN" altLang="en-US" sz="2400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  <p:sp>
          <p:nvSpPr>
            <p:cNvPr id="25" name="MH_Title_1">
              <a:extLst>
                <a:ext uri="{FF2B5EF4-FFF2-40B4-BE49-F238E27FC236}">
                  <a16:creationId xmlns="" xmlns:a16="http://schemas.microsoft.com/office/drawing/2014/main" id="{1EED73AC-7858-5DF2-2546-9FFC7D44E835}"/>
                </a:ext>
              </a:extLst>
            </p:cNvPr>
            <p:cNvSpPr/>
            <p:nvPr>
              <p:custDataLst>
                <p:tags r:id="rId6"/>
              </p:custDataLst>
            </p:nvPr>
          </p:nvSpPr>
          <p:spPr>
            <a:xfrm>
              <a:off x="4355236" y="4094984"/>
              <a:ext cx="540000" cy="540000"/>
            </a:xfrm>
            <a:prstGeom prst="ellipse">
              <a:avLst/>
            </a:prstGeom>
            <a:solidFill>
              <a:srgbClr val="006174"/>
            </a:solidFill>
            <a:ln>
              <a:noFill/>
            </a:ln>
            <a:effectLst>
              <a:innerShdw blurRad="63500" dist="50800" dir="18900000">
                <a:prstClr val="black">
                  <a:alpha val="3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anchor="ctr"/>
            <a:lstStyle/>
            <a:p>
              <a:pPr algn="ctr"/>
              <a:r>
                <a:rPr lang="en-US" altLang="zh-CN" sz="3600">
                  <a:solidFill>
                    <a:prstClr val="white"/>
                  </a:solidFill>
                  <a:cs typeface="+mn-ea"/>
                  <a:sym typeface="+mn-lt"/>
                </a:rPr>
                <a:t>C</a:t>
              </a:r>
              <a:endParaRPr lang="en-US" altLang="zh-CN" sz="2000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26" name="组合 69">
            <a:extLst>
              <a:ext uri="{FF2B5EF4-FFF2-40B4-BE49-F238E27FC236}">
                <a16:creationId xmlns="" xmlns:a16="http://schemas.microsoft.com/office/drawing/2014/main" id="{09D529AD-5E57-E2A5-DAC3-B30B6AA1D876}"/>
              </a:ext>
            </a:extLst>
          </p:cNvPr>
          <p:cNvGrpSpPr/>
          <p:nvPr/>
        </p:nvGrpSpPr>
        <p:grpSpPr>
          <a:xfrm>
            <a:off x="9787924" y="3257584"/>
            <a:ext cx="1260164" cy="1259708"/>
            <a:chOff x="4229236" y="3968984"/>
            <a:chExt cx="792000" cy="792000"/>
          </a:xfrm>
        </p:grpSpPr>
        <p:sp>
          <p:nvSpPr>
            <p:cNvPr id="27" name="MH_Other_2">
              <a:extLst>
                <a:ext uri="{FF2B5EF4-FFF2-40B4-BE49-F238E27FC236}">
                  <a16:creationId xmlns="" xmlns:a16="http://schemas.microsoft.com/office/drawing/2014/main" id="{8A9482D2-1883-D66E-C60B-E0BDFE1BC553}"/>
                </a:ext>
              </a:extLst>
            </p:cNvPr>
            <p:cNvSpPr/>
            <p:nvPr>
              <p:custDataLst>
                <p:tags r:id="rId3"/>
              </p:custDataLst>
            </p:nvPr>
          </p:nvSpPr>
          <p:spPr>
            <a:xfrm>
              <a:off x="4229236" y="3968984"/>
              <a:ext cx="792000" cy="792000"/>
            </a:xfrm>
            <a:prstGeom prst="ellipse">
              <a:avLst/>
            </a:prstGeom>
            <a:gradFill flip="none" rotWithShape="1">
              <a:gsLst>
                <a:gs pos="100000">
                  <a:schemeClr val="bg1"/>
                </a:gs>
                <a:gs pos="0">
                  <a:srgbClr val="E0E0E0"/>
                </a:gs>
              </a:gsLst>
              <a:lin ang="8100000" scaled="0"/>
              <a:tileRect/>
            </a:gradFill>
            <a:ln w="34925">
              <a:gradFill>
                <a:gsLst>
                  <a:gs pos="100000">
                    <a:schemeClr val="bg1">
                      <a:lumMod val="85000"/>
                    </a:schemeClr>
                  </a:gs>
                  <a:gs pos="0">
                    <a:schemeClr val="bg1"/>
                  </a:gs>
                </a:gsLst>
                <a:lin ang="8100000" scaled="0"/>
              </a:gradFill>
            </a:ln>
            <a:effectLst>
              <a:outerShdw blurRad="279400" dist="2540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zh-CN" altLang="en-US" sz="2400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  <p:sp>
          <p:nvSpPr>
            <p:cNvPr id="28" name="MH_Title_1">
              <a:extLst>
                <a:ext uri="{FF2B5EF4-FFF2-40B4-BE49-F238E27FC236}">
                  <a16:creationId xmlns="" xmlns:a16="http://schemas.microsoft.com/office/drawing/2014/main" id="{BEF1DE47-1435-273F-1071-44001CCEEF30}"/>
                </a:ext>
              </a:extLst>
            </p:cNvPr>
            <p:cNvSpPr/>
            <p:nvPr>
              <p:custDataLst>
                <p:tags r:id="rId4"/>
              </p:custDataLst>
            </p:nvPr>
          </p:nvSpPr>
          <p:spPr>
            <a:xfrm>
              <a:off x="4355236" y="4094984"/>
              <a:ext cx="540000" cy="540000"/>
            </a:xfrm>
            <a:prstGeom prst="ellipse">
              <a:avLst/>
            </a:prstGeom>
            <a:solidFill>
              <a:srgbClr val="0C8397"/>
            </a:solidFill>
            <a:ln>
              <a:noFill/>
            </a:ln>
            <a:effectLst>
              <a:innerShdw blurRad="63500" dist="50800" dir="18900000">
                <a:prstClr val="black">
                  <a:alpha val="3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anchor="ctr"/>
            <a:lstStyle/>
            <a:p>
              <a:pPr algn="ctr"/>
              <a:r>
                <a:rPr lang="en-US" altLang="zh-CN" sz="3600">
                  <a:solidFill>
                    <a:prstClr val="white"/>
                  </a:solidFill>
                  <a:cs typeface="+mn-ea"/>
                  <a:sym typeface="+mn-lt"/>
                </a:rPr>
                <a:t>D</a:t>
              </a:r>
              <a:endParaRPr lang="en-US" altLang="zh-CN" sz="2000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</p:grpSp>
      <p:sp>
        <p:nvSpPr>
          <p:cNvPr id="29" name="矩形 9">
            <a:extLst>
              <a:ext uri="{FF2B5EF4-FFF2-40B4-BE49-F238E27FC236}">
                <a16:creationId xmlns="" xmlns:a16="http://schemas.microsoft.com/office/drawing/2014/main" id="{3D1304FB-6575-CA7B-5D3E-0938CEC8C8B9}"/>
              </a:ext>
            </a:extLst>
          </p:cNvPr>
          <p:cNvSpPr/>
          <p:nvPr/>
        </p:nvSpPr>
        <p:spPr>
          <a:xfrm>
            <a:off x="1017029" y="384747"/>
            <a:ext cx="1026906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vi-VN" altLang="zh-CN" sz="3600" b="1">
                <a:solidFill>
                  <a:srgbClr val="44546A"/>
                </a:solidFill>
                <a:cs typeface="Arial" panose="020B0604020202020204" pitchFamily="34" charset="0"/>
                <a:sym typeface="+mn-lt"/>
              </a:rPr>
              <a:t>Điện năng được đo bằng</a:t>
            </a:r>
            <a:endParaRPr lang="en-US" altLang="zh-CN" sz="2800" b="1">
              <a:solidFill>
                <a:srgbClr val="44546A"/>
              </a:solidFill>
              <a:latin typeface="Arial" panose="020B0604020202020204" pitchFamily="34" charset="0"/>
              <a:cs typeface="Arial" panose="020B0604020202020204" pitchFamily="34" charset="0"/>
              <a:sym typeface="+mn-lt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0" name="矩形 13">
                <a:extLst>
                  <a:ext uri="{FF2B5EF4-FFF2-40B4-BE49-F238E27FC236}">
                    <a16:creationId xmlns="" xmlns:a16="http://schemas.microsoft.com/office/drawing/2014/main" id="{A14654C3-3236-B0DF-8139-7281DB70585A}"/>
                  </a:ext>
                </a:extLst>
              </p:cNvPr>
              <p:cNvSpPr/>
              <p:nvPr/>
            </p:nvSpPr>
            <p:spPr>
              <a:xfrm>
                <a:off x="405540" y="4164747"/>
                <a:ext cx="2802949" cy="646331"/>
              </a:xfrm>
              <a:prstGeom prst="rect">
                <a:avLst/>
              </a:prstGeom>
              <a:solidFill>
                <a:srgbClr val="FFFFCC"/>
              </a:solidFill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txBody>
              <a:bodyPr wrap="square">
                <a:spAutoFit/>
              </a:bodyPr>
              <a:lstStyle/>
              <a:p>
                <a:pPr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vi-VN" sz="36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𝑐</m:t>
                      </m:r>
                      <m:r>
                        <a:rPr lang="vi-VN" sz="36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ô</m:t>
                      </m:r>
                      <m:r>
                        <a:rPr lang="vi-VN" sz="36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𝑛𝑔</m:t>
                      </m:r>
                      <m:r>
                        <a:rPr lang="vi-VN" sz="36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 </m:t>
                      </m:r>
                      <m:r>
                        <a:rPr lang="vi-VN" sz="36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𝑡</m:t>
                      </m:r>
                      <m:r>
                        <a:rPr lang="vi-VN" sz="36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ơ đ</m:t>
                      </m:r>
                      <m:r>
                        <a:rPr lang="vi-VN" sz="36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𝑖</m:t>
                      </m:r>
                      <m:r>
                        <a:rPr lang="vi-VN" sz="36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ệ</m:t>
                      </m:r>
                      <m:r>
                        <a:rPr lang="vi-VN" sz="36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𝑛</m:t>
                      </m:r>
                      <m:r>
                        <a:rPr lang="vi-VN" sz="36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.</m:t>
                      </m:r>
                    </m:oMath>
                  </m:oMathPara>
                </a14:m>
                <a:endParaRPr lang="zh-CN" altLang="en-US" sz="360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  <a:sym typeface="+mn-lt"/>
                </a:endParaRPr>
              </a:p>
            </p:txBody>
          </p:sp>
        </mc:Choice>
        <mc:Fallback>
          <p:sp>
            <p:nvSpPr>
              <p:cNvPr id="30" name="矩形 13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A14654C3-3236-B0DF-8139-7281DB70585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5540" y="4164747"/>
                <a:ext cx="2802949" cy="646331"/>
              </a:xfrm>
              <a:prstGeom prst="rect">
                <a:avLst/>
              </a:prstGeom>
              <a:blipFill rotWithShape="0"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1" name="Picture 30">
            <a:extLst>
              <a:ext uri="{FF2B5EF4-FFF2-40B4-BE49-F238E27FC236}">
                <a16:creationId xmlns="" xmlns:a16="http://schemas.microsoft.com/office/drawing/2014/main" id="{565F3D5D-997F-FDD8-8A26-B0B12110E537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08" b="608"/>
          <a:stretch/>
        </p:blipFill>
        <p:spPr>
          <a:xfrm>
            <a:off x="220732" y="3419688"/>
            <a:ext cx="1092190" cy="873689"/>
          </a:xfrm>
          <a:prstGeom prst="flowChartConnector">
            <a:avLst/>
          </a:prstGeom>
          <a:solidFill>
            <a:srgbClr val="CEB3C8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32" name="矩形 13">
                <a:extLst>
                  <a:ext uri="{FF2B5EF4-FFF2-40B4-BE49-F238E27FC236}">
                    <a16:creationId xmlns="" xmlns:a16="http://schemas.microsoft.com/office/drawing/2014/main" id="{813F921D-29E2-2EF8-227D-FC2B406157E6}"/>
                  </a:ext>
                </a:extLst>
              </p:cNvPr>
              <p:cNvSpPr/>
              <p:nvPr/>
            </p:nvSpPr>
            <p:spPr>
              <a:xfrm>
                <a:off x="8918846" y="4963258"/>
                <a:ext cx="3204725" cy="646331"/>
              </a:xfrm>
              <a:prstGeom prst="rect">
                <a:avLst/>
              </a:prstGeom>
              <a:solidFill>
                <a:srgbClr val="FFFFCC"/>
              </a:solidFill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txBody>
              <a:bodyPr wrap="square">
                <a:spAutoFit/>
              </a:bodyPr>
              <a:lstStyle/>
              <a:p>
                <a:pPr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𝑡</m:t>
                      </m:r>
                      <m:r>
                        <a:rPr lang="en-US" sz="36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ĩ</m:t>
                      </m:r>
                      <m:r>
                        <a:rPr lang="en-US" sz="36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𝑛</m:t>
                      </m:r>
                      <m:r>
                        <a:rPr lang="en-US" sz="36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h</m:t>
                      </m:r>
                      <m:r>
                        <a:rPr lang="en-US" sz="36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 đ</m:t>
                      </m:r>
                      <m:r>
                        <a:rPr lang="en-US" sz="36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𝑖</m:t>
                      </m:r>
                      <m:r>
                        <a:rPr lang="en-US" sz="36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ệ</m:t>
                      </m:r>
                      <m:r>
                        <a:rPr lang="en-US" sz="36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𝑛</m:t>
                      </m:r>
                      <m:r>
                        <a:rPr lang="en-US" sz="36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 </m:t>
                      </m:r>
                      <m:r>
                        <a:rPr lang="en-US" sz="36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𝑘</m:t>
                      </m:r>
                      <m:r>
                        <a:rPr lang="en-US" sz="36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ế.</m:t>
                      </m:r>
                    </m:oMath>
                  </m:oMathPara>
                </a14:m>
                <a:endParaRPr lang="zh-CN" altLang="en-US" sz="360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  <a:sym typeface="+mn-lt"/>
                </a:endParaRPr>
              </a:p>
            </p:txBody>
          </p:sp>
        </mc:Choice>
        <mc:Fallback>
          <p:sp>
            <p:nvSpPr>
              <p:cNvPr id="32" name="矩形 13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813F921D-29E2-2EF8-227D-FC2B406157E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18846" y="4963258"/>
                <a:ext cx="3204725" cy="646331"/>
              </a:xfrm>
              <a:prstGeom prst="rect">
                <a:avLst/>
              </a:prstGeom>
              <a:blipFill rotWithShape="0"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3" name="矩形 13">
                <a:extLst>
                  <a:ext uri="{FF2B5EF4-FFF2-40B4-BE49-F238E27FC236}">
                    <a16:creationId xmlns="" xmlns:a16="http://schemas.microsoft.com/office/drawing/2014/main" id="{5A9FEC68-3025-658D-D4DA-042F0DF0A430}"/>
                  </a:ext>
                </a:extLst>
              </p:cNvPr>
              <p:cNvSpPr/>
              <p:nvPr/>
            </p:nvSpPr>
            <p:spPr>
              <a:xfrm>
                <a:off x="6745972" y="3876917"/>
                <a:ext cx="2044088" cy="646331"/>
              </a:xfrm>
              <a:prstGeom prst="rect">
                <a:avLst/>
              </a:prstGeom>
              <a:solidFill>
                <a:srgbClr val="FFFFCC"/>
              </a:solidFill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txBody>
              <a:bodyPr wrap="square">
                <a:spAutoFit/>
              </a:bodyPr>
              <a:lstStyle/>
              <a:p>
                <a:pPr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𝑎𝑚𝑝𝑒</m:t>
                      </m:r>
                      <m:r>
                        <a:rPr lang="en-US" sz="36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 </m:t>
                      </m:r>
                      <m:r>
                        <a:rPr lang="en-US" sz="36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𝑘</m:t>
                      </m:r>
                      <m:r>
                        <a:rPr lang="en-US" sz="36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ế.</m:t>
                      </m:r>
                    </m:oMath>
                  </m:oMathPara>
                </a14:m>
                <a:endParaRPr lang="zh-CN" altLang="en-US" sz="360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  <a:sym typeface="+mn-lt"/>
                </a:endParaRPr>
              </a:p>
            </p:txBody>
          </p:sp>
        </mc:Choice>
        <mc:Fallback>
          <p:sp>
            <p:nvSpPr>
              <p:cNvPr id="33" name="矩形 13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5A9FEC68-3025-658D-D4DA-042F0DF0A43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45972" y="3876917"/>
                <a:ext cx="2044088" cy="646331"/>
              </a:xfrm>
              <a:prstGeom prst="rect">
                <a:avLst/>
              </a:prstGeom>
              <a:blipFill rotWithShape="0"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4" name="矩形 13">
                <a:extLst>
                  <a:ext uri="{FF2B5EF4-FFF2-40B4-BE49-F238E27FC236}">
                    <a16:creationId xmlns="" xmlns:a16="http://schemas.microsoft.com/office/drawing/2014/main" id="{3437CD15-38DC-935F-F77A-D7A839C739A2}"/>
                  </a:ext>
                </a:extLst>
              </p:cNvPr>
              <p:cNvSpPr/>
              <p:nvPr/>
            </p:nvSpPr>
            <p:spPr>
              <a:xfrm>
                <a:off x="3936426" y="5061944"/>
                <a:ext cx="1614845" cy="646331"/>
              </a:xfrm>
              <a:prstGeom prst="rect">
                <a:avLst/>
              </a:prstGeom>
              <a:solidFill>
                <a:srgbClr val="FFFFCC"/>
              </a:solidFill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txBody>
              <a:bodyPr wrap="square">
                <a:spAutoFit/>
              </a:bodyPr>
              <a:lstStyle/>
              <a:p>
                <a:pPr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𝑣</m:t>
                      </m:r>
                      <m:r>
                        <a:rPr lang="en-US" sz="36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ô</m:t>
                      </m:r>
                      <m:r>
                        <a:rPr lang="en-US" sz="36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𝑛</m:t>
                      </m:r>
                      <m:r>
                        <a:rPr lang="en-US" sz="36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 </m:t>
                      </m:r>
                      <m:r>
                        <a:rPr lang="en-US" sz="36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𝑘</m:t>
                      </m:r>
                      <m:r>
                        <a:rPr lang="en-US" sz="36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ế.</m:t>
                      </m:r>
                    </m:oMath>
                  </m:oMathPara>
                </a14:m>
                <a:endParaRPr lang="zh-CN" altLang="en-US" sz="360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  <a:sym typeface="+mn-lt"/>
                </a:endParaRPr>
              </a:p>
            </p:txBody>
          </p:sp>
        </mc:Choice>
        <mc:Fallback>
          <p:sp>
            <p:nvSpPr>
              <p:cNvPr id="34" name="矩形 13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3437CD15-38DC-935F-F77A-D7A839C739A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36426" y="5061944"/>
                <a:ext cx="1614845" cy="646331"/>
              </a:xfrm>
              <a:prstGeom prst="rect">
                <a:avLst/>
              </a:prstGeom>
              <a:blipFill rotWithShape="0">
                <a:blip r:embed="rId1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7" name="Đồng hồ đếm ngược 10 giây">
            <a:hlinkClick r:id="" action="ppaction://media"/>
            <a:extLst>
              <a:ext uri="{FF2B5EF4-FFF2-40B4-BE49-F238E27FC236}">
                <a16:creationId xmlns="" xmlns:a16="http://schemas.microsoft.com/office/drawing/2014/main" id="{AE8F039A-A017-102D-E0F3-CC4862C177D5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20"/>
          <a:stretch>
            <a:fillRect/>
          </a:stretch>
        </p:blipFill>
        <p:spPr>
          <a:xfrm>
            <a:off x="-1" y="-840"/>
            <a:ext cx="2411823" cy="135665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795752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3840" fill="hold"/>
                                        <p:tgtEl>
                                          <p:spTgt spid="3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3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2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3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13415">
                <p:cTn id="13" fill="hold" display="0">
                  <p:stCondLst>
                    <p:cond delay="indefinite"/>
                  </p:stCondLst>
                </p:cTn>
                <p:tgtEl>
                  <p:spTgt spid="37"/>
                </p:tgtEl>
              </p:cMediaNode>
            </p:video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707160236"/>
  <p:tag name="MH_LIBRARY" val="GRAPHIC"/>
  <p:tag name="MH_TYPE" val="SubTitle"/>
  <p:tag name="MH_ORDER" val="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203101803"/>
  <p:tag name="MH_LIBRARY" val="GRAPHIC"/>
  <p:tag name="MH_TYPE" val="Title"/>
  <p:tag name="MH_ORDER" val="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203101803"/>
  <p:tag name="MH_LIBRARY" val="GRAPHIC"/>
  <p:tag name="MH_TYPE" val="Other"/>
  <p:tag name="MH_ORDER" val="2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203101803"/>
  <p:tag name="MH_LIBRARY" val="GRAPHIC"/>
  <p:tag name="MH_TYPE" val="Title"/>
  <p:tag name="MH_ORDER" val="1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203101803"/>
  <p:tag name="MH_LIBRARY" val="GRAPHIC"/>
  <p:tag name="MH_TYPE" val="Other"/>
  <p:tag name="MH_ORDER" val="2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203101803"/>
  <p:tag name="MH_LIBRARY" val="GRAPHIC"/>
  <p:tag name="MH_TYPE" val="Title"/>
  <p:tag name="MH_ORDER" val="1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203101803"/>
  <p:tag name="MH_LIBRARY" val="GRAPHIC"/>
  <p:tag name="MH_TYPE" val="Other"/>
  <p:tag name="MH_ORDER" val="2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203101803"/>
  <p:tag name="MH_LIBRARY" val="GRAPHIC"/>
  <p:tag name="MH_TYPE" val="Title"/>
  <p:tag name="MH_ORDER" val="1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203101803"/>
  <p:tag name="MH_LIBRARY" val="GRAPHIC"/>
  <p:tag name="MH_TYPE" val="Other"/>
  <p:tag name="MH_ORDER" val="2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203101803"/>
  <p:tag name="MH_LIBRARY" val="GRAPHIC"/>
  <p:tag name="MH_TYPE" val="Title"/>
  <p:tag name="MH_ORDER" val="1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203101803"/>
  <p:tag name="MH_LIBRARY" val="GRAPHIC"/>
  <p:tag name="MH_TYPE" val="Other"/>
  <p:tag name="MH_ORDER" val="2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707160236"/>
  <p:tag name="MH_LIBRARY" val="GRAPHIC"/>
  <p:tag name="MH_TYPE" val="SubTitle"/>
  <p:tag name="MH_ORDER" val="1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203101803"/>
  <p:tag name="MH_LIBRARY" val="GRAPHIC"/>
  <p:tag name="MH_TYPE" val="Title"/>
  <p:tag name="MH_ORDER" val="1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707160236"/>
  <p:tag name="MH_LIBRARY" val="GRAPHIC"/>
  <p:tag name="MH_TYPE" val="SubTitle"/>
  <p:tag name="MH_ORDER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707160236"/>
  <p:tag name="MH_LIBRARY" val="GRAPHIC"/>
  <p:tag name="MH_TYPE" val="SubTitle"/>
  <p:tag name="MH_ORDER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203101803"/>
  <p:tag name="MH_LIBRARY" val="GRAPHIC"/>
  <p:tag name="MH_TYPE" val="Other"/>
  <p:tag name="MH_ORDER" val="2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203101803"/>
  <p:tag name="MH_LIBRARY" val="GRAPHIC"/>
  <p:tag name="MH_TYPE" val="Title"/>
  <p:tag name="MH_ORDER" val="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203101803"/>
  <p:tag name="MH_LIBRARY" val="GRAPHIC"/>
  <p:tag name="MH_TYPE" val="Other"/>
  <p:tag name="MH_ORDER" val="2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203101803"/>
  <p:tag name="MH_LIBRARY" val="GRAPHIC"/>
  <p:tag name="MH_TYPE" val="Title"/>
  <p:tag name="MH_ORDER" val="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203101803"/>
  <p:tag name="MH_LIBRARY" val="GRAPHIC"/>
  <p:tag name="MH_TYPE" val="Other"/>
  <p:tag name="MH_ORDER" val="2"/>
</p:tagLst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801</Words>
  <Application>Microsoft Office PowerPoint</Application>
  <PresentationFormat>Widescreen</PresentationFormat>
  <Paragraphs>195</Paragraphs>
  <Slides>21</Slides>
  <Notes>2</Notes>
  <HiddenSlides>0</HiddenSlides>
  <MMClips>8</MMClips>
  <ScaleCrop>false</ScaleCrop>
  <HeadingPairs>
    <vt:vector size="6" baseType="variant">
      <vt:variant>
        <vt:lpstr>Fonts Used</vt:lpstr>
      </vt:variant>
      <vt:variant>
        <vt:i4>17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39" baseType="lpstr">
      <vt:lpstr>微软雅黑</vt:lpstr>
      <vt:lpstr>宋体</vt:lpstr>
      <vt:lpstr>Yu Gothic UI</vt:lpstr>
      <vt:lpstr>#9Slide03 Montserrat ExtraLight</vt:lpstr>
      <vt:lpstr>#9Slide03 SVN-Avo Bold</vt:lpstr>
      <vt:lpstr>#9Slide07 Itim</vt:lpstr>
      <vt:lpstr>Arial</vt:lpstr>
      <vt:lpstr>Blackadder ITC</vt:lpstr>
      <vt:lpstr>Calibri</vt:lpstr>
      <vt:lpstr>Calibri Light</vt:lpstr>
      <vt:lpstr>Cambria Math</vt:lpstr>
      <vt:lpstr>Fira Sans Condensed Black</vt:lpstr>
      <vt:lpstr>Fira Sans Extra Condensed Black</vt:lpstr>
      <vt:lpstr>Roboto Bold</vt:lpstr>
      <vt:lpstr>Times New Roman</vt:lpstr>
      <vt:lpstr>方正少儿简体</vt:lpstr>
      <vt:lpstr>等线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Admin</cp:lastModifiedBy>
  <cp:revision>1</cp:revision>
  <dcterms:created xsi:type="dcterms:W3CDTF">2025-02-07T14:40:57Z</dcterms:created>
  <dcterms:modified xsi:type="dcterms:W3CDTF">2025-02-07T14:41:06Z</dcterms:modified>
</cp:coreProperties>
</file>