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5" r:id="rId1"/>
    <p:sldMasterId id="2147483757" r:id="rId2"/>
  </p:sldMasterIdLst>
  <p:notesMasterIdLst>
    <p:notesMasterId r:id="rId38"/>
  </p:notesMasterIdLst>
  <p:sldIdLst>
    <p:sldId id="283" r:id="rId3"/>
    <p:sldId id="271" r:id="rId4"/>
    <p:sldId id="275" r:id="rId5"/>
    <p:sldId id="277" r:id="rId6"/>
    <p:sldId id="284" r:id="rId7"/>
    <p:sldId id="346" r:id="rId8"/>
    <p:sldId id="347" r:id="rId9"/>
    <p:sldId id="305" r:id="rId10"/>
    <p:sldId id="349" r:id="rId11"/>
    <p:sldId id="286" r:id="rId12"/>
    <p:sldId id="306" r:id="rId13"/>
    <p:sldId id="304" r:id="rId14"/>
    <p:sldId id="288" r:id="rId15"/>
    <p:sldId id="290" r:id="rId16"/>
    <p:sldId id="355" r:id="rId17"/>
    <p:sldId id="356" r:id="rId18"/>
    <p:sldId id="309" r:id="rId19"/>
    <p:sldId id="315" r:id="rId20"/>
    <p:sldId id="291" r:id="rId21"/>
    <p:sldId id="294" r:id="rId22"/>
    <p:sldId id="293" r:id="rId23"/>
    <p:sldId id="357" r:id="rId24"/>
    <p:sldId id="319" r:id="rId25"/>
    <p:sldId id="360" r:id="rId26"/>
    <p:sldId id="361" r:id="rId27"/>
    <p:sldId id="292" r:id="rId28"/>
    <p:sldId id="296" r:id="rId29"/>
    <p:sldId id="332" r:id="rId30"/>
    <p:sldId id="358" r:id="rId31"/>
    <p:sldId id="359" r:id="rId32"/>
    <p:sldId id="298" r:id="rId33"/>
    <p:sldId id="301" r:id="rId34"/>
    <p:sldId id="299" r:id="rId35"/>
    <p:sldId id="300" r:id="rId36"/>
    <p:sldId id="269"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0C0"/>
    <a:srgbClr val="1C20B6"/>
    <a:srgbClr val="ADEFE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5642" autoAdjust="0"/>
  </p:normalViewPr>
  <p:slideViewPr>
    <p:cSldViewPr snapToGrid="0">
      <p:cViewPr varScale="1">
        <p:scale>
          <a:sx n="77" d="100"/>
          <a:sy n="77" d="100"/>
        </p:scale>
        <p:origin x="883" y="8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presProps" Target="presProps.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F9E9B15-5938-4172-ACBC-9F4B76460F06}" type="datetimeFigureOut">
              <a:rPr lang="en-US" smtClean="0"/>
              <a:t>2/7/2025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403D42F-B996-46F9-BDB3-1B6D9843F752}" type="slidenum">
              <a:rPr lang="en-US" smtClean="0"/>
              <a:t>‹#›</a:t>
            </a:fld>
            <a:endParaRPr lang="en-US"/>
          </a:p>
        </p:txBody>
      </p:sp>
    </p:spTree>
    <p:extLst>
      <p:ext uri="{BB962C8B-B14F-4D97-AF65-F5344CB8AC3E}">
        <p14:creationId xmlns:p14="http://schemas.microsoft.com/office/powerpoint/2010/main" val="6999194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403D42F-B996-46F9-BDB3-1B6D9843F752}" type="slidenum">
              <a:rPr lang="en-US" smtClean="0"/>
              <a:t>5</a:t>
            </a:fld>
            <a:endParaRPr lang="en-US"/>
          </a:p>
        </p:txBody>
      </p:sp>
    </p:spTree>
    <p:extLst>
      <p:ext uri="{BB962C8B-B14F-4D97-AF65-F5344CB8AC3E}">
        <p14:creationId xmlns:p14="http://schemas.microsoft.com/office/powerpoint/2010/main" val="39508321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g27b8ce9fd7a_0_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 name="Google Shape;138;g27b8ce9fd7a_0_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889892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g27b8ce9fd7a_0_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 name="Google Shape;138;g27b8ce9fd7a_0_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622280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g27b8ce9fd7a_0_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 name="Google Shape;138;g27b8ce9fd7a_0_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099870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g27b8ce9fd7a_0_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 name="Google Shape;138;g27b8ce9fd7a_0_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427158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g27b8ce9fd7a_0_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 name="Google Shape;138;g27b8ce9fd7a_0_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150587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g27b8ce9fd7a_0_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 name="Google Shape;138;g27b8ce9fd7a_0_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089111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g27b8ce9fd7a_0_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 name="Google Shape;138;g27b8ce9fd7a_0_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428664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g2425a496c22_0_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3" name="Google Shape;233;g2425a496c22_0_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91092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g2425a496c22_0_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3" name="Google Shape;233;g2425a496c22_0_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959463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g2425a496c22_0_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3" name="Google Shape;233;g2425a496c22_0_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575202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g2425a496c22_0_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3" name="Google Shape;233;g2425a496c22_0_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279258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g2425a496c22_0_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3" name="Google Shape;233;g2425a496c22_0_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867942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g27b8ed7a0dc_0_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1" name="Google Shape;181;g27b8ed7a0dc_0_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874659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g27b8ed7a0dc_0_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1" name="Google Shape;181;g27b8ed7a0dc_0_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601021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g27b8ce9fd7a_0_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 name="Google Shape;138;g27b8ce9fd7a_0_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113163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514CAA41-7A2E-4FD8-A268-39B9DF3F59DB}" type="datetimeFigureOut">
              <a:rPr lang="en-US" smtClean="0"/>
              <a:t>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51D06FA-BE97-4AC9-9E9C-960CBD6F6D75}" type="slidenum">
              <a:rPr lang="en-US" smtClean="0"/>
              <a:t>‹#›</a:t>
            </a:fld>
            <a:endParaRPr lang="en-US"/>
          </a:p>
        </p:txBody>
      </p:sp>
    </p:spTree>
    <p:extLst>
      <p:ext uri="{BB962C8B-B14F-4D97-AF65-F5344CB8AC3E}">
        <p14:creationId xmlns:p14="http://schemas.microsoft.com/office/powerpoint/2010/main" val="6772075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14CAA41-7A2E-4FD8-A268-39B9DF3F59DB}" type="datetimeFigureOut">
              <a:rPr lang="en-US" smtClean="0"/>
              <a:t>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51D06FA-BE97-4AC9-9E9C-960CBD6F6D75}" type="slidenum">
              <a:rPr lang="en-US" smtClean="0"/>
              <a:t>‹#›</a:t>
            </a:fld>
            <a:endParaRPr lang="en-US"/>
          </a:p>
        </p:txBody>
      </p:sp>
    </p:spTree>
    <p:extLst>
      <p:ext uri="{BB962C8B-B14F-4D97-AF65-F5344CB8AC3E}">
        <p14:creationId xmlns:p14="http://schemas.microsoft.com/office/powerpoint/2010/main" val="40480351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14CAA41-7A2E-4FD8-A268-39B9DF3F59DB}" type="datetimeFigureOut">
              <a:rPr lang="en-US" smtClean="0"/>
              <a:t>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51D06FA-BE97-4AC9-9E9C-960CBD6F6D75}" type="slidenum">
              <a:rPr lang="en-US" smtClean="0"/>
              <a:t>‹#›</a:t>
            </a:fld>
            <a:endParaRPr lang="en-US"/>
          </a:p>
        </p:txBody>
      </p:sp>
    </p:spTree>
    <p:extLst>
      <p:ext uri="{BB962C8B-B14F-4D97-AF65-F5344CB8AC3E}">
        <p14:creationId xmlns:p14="http://schemas.microsoft.com/office/powerpoint/2010/main" val="9917246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grpSp>
        <p:nvGrpSpPr>
          <p:cNvPr id="9" name="Google Shape;9;p2"/>
          <p:cNvGrpSpPr/>
          <p:nvPr/>
        </p:nvGrpSpPr>
        <p:grpSpPr>
          <a:xfrm>
            <a:off x="-937167" y="-747567"/>
            <a:ext cx="12178000" cy="1799099"/>
            <a:chOff x="-702875" y="-560675"/>
            <a:chExt cx="9133500" cy="1349324"/>
          </a:xfrm>
        </p:grpSpPr>
        <p:cxnSp>
          <p:nvCxnSpPr>
            <p:cNvPr id="10" name="Google Shape;10;p2"/>
            <p:cNvCxnSpPr/>
            <p:nvPr/>
          </p:nvCxnSpPr>
          <p:spPr>
            <a:xfrm>
              <a:off x="715525" y="539500"/>
              <a:ext cx="7715100" cy="0"/>
            </a:xfrm>
            <a:prstGeom prst="straightConnector1">
              <a:avLst/>
            </a:prstGeom>
            <a:noFill/>
            <a:ln w="38100" cap="flat" cmpd="sng">
              <a:solidFill>
                <a:schemeClr val="lt1"/>
              </a:solidFill>
              <a:prstDash val="solid"/>
              <a:round/>
              <a:headEnd type="none" w="med" len="med"/>
              <a:tailEnd type="none" w="med" len="med"/>
            </a:ln>
          </p:spPr>
        </p:cxnSp>
        <p:sp>
          <p:nvSpPr>
            <p:cNvPr id="11" name="Google Shape;11;p2"/>
            <p:cNvSpPr/>
            <p:nvPr/>
          </p:nvSpPr>
          <p:spPr>
            <a:xfrm>
              <a:off x="-702875" y="-560675"/>
              <a:ext cx="1416111" cy="1349324"/>
            </a:xfrm>
            <a:custGeom>
              <a:avLst/>
              <a:gdLst/>
              <a:ahLst/>
              <a:cxnLst/>
              <a:rect l="l" t="t" r="r" b="b"/>
              <a:pathLst>
                <a:path w="26059" h="24830" extrusionOk="0">
                  <a:moveTo>
                    <a:pt x="9133" y="1"/>
                  </a:moveTo>
                  <a:cubicBezTo>
                    <a:pt x="9088" y="1"/>
                    <a:pt x="9044" y="7"/>
                    <a:pt x="9002" y="21"/>
                  </a:cubicBezTo>
                  <a:cubicBezTo>
                    <a:pt x="7910" y="376"/>
                    <a:pt x="8865" y="4768"/>
                    <a:pt x="7956" y="5429"/>
                  </a:cubicBezTo>
                  <a:cubicBezTo>
                    <a:pt x="7834" y="5517"/>
                    <a:pt x="7661" y="5554"/>
                    <a:pt x="7450" y="5554"/>
                  </a:cubicBezTo>
                  <a:cubicBezTo>
                    <a:pt x="6343" y="5554"/>
                    <a:pt x="4201" y="4532"/>
                    <a:pt x="3093" y="4532"/>
                  </a:cubicBezTo>
                  <a:cubicBezTo>
                    <a:pt x="2817" y="4532"/>
                    <a:pt x="2605" y="4596"/>
                    <a:pt x="2489" y="4755"/>
                  </a:cubicBezTo>
                  <a:cubicBezTo>
                    <a:pt x="1828" y="5664"/>
                    <a:pt x="5171" y="8653"/>
                    <a:pt x="4814" y="9745"/>
                  </a:cubicBezTo>
                  <a:cubicBezTo>
                    <a:pt x="4473" y="10800"/>
                    <a:pt x="0" y="11246"/>
                    <a:pt x="0" y="12416"/>
                  </a:cubicBezTo>
                  <a:cubicBezTo>
                    <a:pt x="0" y="13584"/>
                    <a:pt x="4473" y="14030"/>
                    <a:pt x="4814" y="15085"/>
                  </a:cubicBezTo>
                  <a:cubicBezTo>
                    <a:pt x="5169" y="16177"/>
                    <a:pt x="1828" y="19166"/>
                    <a:pt x="2489" y="20076"/>
                  </a:cubicBezTo>
                  <a:cubicBezTo>
                    <a:pt x="2605" y="20235"/>
                    <a:pt x="2817" y="20298"/>
                    <a:pt x="3093" y="20298"/>
                  </a:cubicBezTo>
                  <a:cubicBezTo>
                    <a:pt x="4201" y="20298"/>
                    <a:pt x="6343" y="19276"/>
                    <a:pt x="7450" y="19276"/>
                  </a:cubicBezTo>
                  <a:cubicBezTo>
                    <a:pt x="7661" y="19276"/>
                    <a:pt x="7834" y="19313"/>
                    <a:pt x="7956" y="19401"/>
                  </a:cubicBezTo>
                  <a:cubicBezTo>
                    <a:pt x="8865" y="20065"/>
                    <a:pt x="7910" y="24455"/>
                    <a:pt x="9002" y="24809"/>
                  </a:cubicBezTo>
                  <a:cubicBezTo>
                    <a:pt x="9044" y="24823"/>
                    <a:pt x="9088" y="24830"/>
                    <a:pt x="9133" y="24830"/>
                  </a:cubicBezTo>
                  <a:cubicBezTo>
                    <a:pt x="10201" y="24830"/>
                    <a:pt x="11907" y="21050"/>
                    <a:pt x="13031" y="21050"/>
                  </a:cubicBezTo>
                  <a:cubicBezTo>
                    <a:pt x="14152" y="21050"/>
                    <a:pt x="15858" y="24830"/>
                    <a:pt x="16926" y="24830"/>
                  </a:cubicBezTo>
                  <a:cubicBezTo>
                    <a:pt x="16971" y="24830"/>
                    <a:pt x="17015" y="24823"/>
                    <a:pt x="17057" y="24809"/>
                  </a:cubicBezTo>
                  <a:cubicBezTo>
                    <a:pt x="18149" y="24455"/>
                    <a:pt x="17194" y="20065"/>
                    <a:pt x="18104" y="19401"/>
                  </a:cubicBezTo>
                  <a:cubicBezTo>
                    <a:pt x="18225" y="19313"/>
                    <a:pt x="18398" y="19276"/>
                    <a:pt x="18609" y="19276"/>
                  </a:cubicBezTo>
                  <a:cubicBezTo>
                    <a:pt x="19716" y="19276"/>
                    <a:pt x="21858" y="20298"/>
                    <a:pt x="22966" y="20298"/>
                  </a:cubicBezTo>
                  <a:cubicBezTo>
                    <a:pt x="23242" y="20298"/>
                    <a:pt x="23455" y="20235"/>
                    <a:pt x="23570" y="20076"/>
                  </a:cubicBezTo>
                  <a:cubicBezTo>
                    <a:pt x="24234" y="19166"/>
                    <a:pt x="20888" y="16177"/>
                    <a:pt x="21245" y="15085"/>
                  </a:cubicBezTo>
                  <a:cubicBezTo>
                    <a:pt x="21586" y="14030"/>
                    <a:pt x="26059" y="13584"/>
                    <a:pt x="26059" y="12416"/>
                  </a:cubicBezTo>
                  <a:cubicBezTo>
                    <a:pt x="26059" y="11248"/>
                    <a:pt x="21586" y="10800"/>
                    <a:pt x="21245" y="9747"/>
                  </a:cubicBezTo>
                  <a:cubicBezTo>
                    <a:pt x="20890" y="8653"/>
                    <a:pt x="24234" y="5664"/>
                    <a:pt x="23570" y="4755"/>
                  </a:cubicBezTo>
                  <a:cubicBezTo>
                    <a:pt x="23455" y="4596"/>
                    <a:pt x="23242" y="4532"/>
                    <a:pt x="22966" y="4532"/>
                  </a:cubicBezTo>
                  <a:cubicBezTo>
                    <a:pt x="21858" y="4532"/>
                    <a:pt x="19716" y="5554"/>
                    <a:pt x="18609" y="5554"/>
                  </a:cubicBezTo>
                  <a:cubicBezTo>
                    <a:pt x="18398" y="5554"/>
                    <a:pt x="18225" y="5517"/>
                    <a:pt x="18104" y="5429"/>
                  </a:cubicBezTo>
                  <a:cubicBezTo>
                    <a:pt x="17194" y="4768"/>
                    <a:pt x="18149" y="376"/>
                    <a:pt x="17057" y="21"/>
                  </a:cubicBezTo>
                  <a:cubicBezTo>
                    <a:pt x="17015" y="7"/>
                    <a:pt x="16971" y="1"/>
                    <a:pt x="16926" y="1"/>
                  </a:cubicBezTo>
                  <a:cubicBezTo>
                    <a:pt x="15858" y="1"/>
                    <a:pt x="14152" y="3782"/>
                    <a:pt x="13031" y="3782"/>
                  </a:cubicBezTo>
                  <a:cubicBezTo>
                    <a:pt x="11907" y="3782"/>
                    <a:pt x="10201" y="1"/>
                    <a:pt x="9133" y="1"/>
                  </a:cubicBezTo>
                  <a:close/>
                </a:path>
              </a:pathLst>
            </a:custGeom>
            <a:noFill/>
            <a:ln w="381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 name="Google Shape;12;p2"/>
          <p:cNvSpPr txBox="1">
            <a:spLocks noGrp="1"/>
          </p:cNvSpPr>
          <p:nvPr>
            <p:ph type="ctrTitle"/>
          </p:nvPr>
        </p:nvSpPr>
        <p:spPr>
          <a:xfrm>
            <a:off x="950967" y="2655033"/>
            <a:ext cx="7468800" cy="3210000"/>
          </a:xfrm>
          <a:prstGeom prst="rect">
            <a:avLst/>
          </a:prstGeom>
        </p:spPr>
        <p:txBody>
          <a:bodyPr spcFirstLastPara="1" wrap="square" lIns="91425" tIns="91425" rIns="91425" bIns="91425" anchor="t" anchorCtr="0">
            <a:noAutofit/>
          </a:bodyPr>
          <a:lstStyle>
            <a:lvl1pPr lvl="0">
              <a:spcBef>
                <a:spcPts val="0"/>
              </a:spcBef>
              <a:spcAft>
                <a:spcPts val="0"/>
              </a:spcAft>
              <a:buClr>
                <a:srgbClr val="191919"/>
              </a:buClr>
              <a:buSzPts val="5200"/>
              <a:buNone/>
              <a:defRPr sz="6533" b="1">
                <a:solidFill>
                  <a:srgbClr val="0D086E"/>
                </a:solidFill>
                <a:latin typeface="Unbounded"/>
                <a:ea typeface="Unbounded"/>
                <a:cs typeface="Unbounded"/>
                <a:sym typeface="Unbounded"/>
              </a:defRPr>
            </a:lvl1pPr>
            <a:lvl2pPr lvl="1" algn="ctr">
              <a:spcBef>
                <a:spcPts val="0"/>
              </a:spcBef>
              <a:spcAft>
                <a:spcPts val="0"/>
              </a:spcAft>
              <a:buClr>
                <a:srgbClr val="191919"/>
              </a:buClr>
              <a:buSzPts val="5200"/>
              <a:buNone/>
              <a:defRPr sz="6933">
                <a:solidFill>
                  <a:srgbClr val="191919"/>
                </a:solidFill>
              </a:defRPr>
            </a:lvl2pPr>
            <a:lvl3pPr lvl="2" algn="ctr">
              <a:spcBef>
                <a:spcPts val="0"/>
              </a:spcBef>
              <a:spcAft>
                <a:spcPts val="0"/>
              </a:spcAft>
              <a:buClr>
                <a:srgbClr val="191919"/>
              </a:buClr>
              <a:buSzPts val="5200"/>
              <a:buNone/>
              <a:defRPr sz="6933">
                <a:solidFill>
                  <a:srgbClr val="191919"/>
                </a:solidFill>
              </a:defRPr>
            </a:lvl3pPr>
            <a:lvl4pPr lvl="3" algn="ctr">
              <a:spcBef>
                <a:spcPts val="0"/>
              </a:spcBef>
              <a:spcAft>
                <a:spcPts val="0"/>
              </a:spcAft>
              <a:buClr>
                <a:srgbClr val="191919"/>
              </a:buClr>
              <a:buSzPts val="5200"/>
              <a:buNone/>
              <a:defRPr sz="6933">
                <a:solidFill>
                  <a:srgbClr val="191919"/>
                </a:solidFill>
              </a:defRPr>
            </a:lvl4pPr>
            <a:lvl5pPr lvl="4" algn="ctr">
              <a:spcBef>
                <a:spcPts val="0"/>
              </a:spcBef>
              <a:spcAft>
                <a:spcPts val="0"/>
              </a:spcAft>
              <a:buClr>
                <a:srgbClr val="191919"/>
              </a:buClr>
              <a:buSzPts val="5200"/>
              <a:buNone/>
              <a:defRPr sz="6933">
                <a:solidFill>
                  <a:srgbClr val="191919"/>
                </a:solidFill>
              </a:defRPr>
            </a:lvl5pPr>
            <a:lvl6pPr lvl="5" algn="ctr">
              <a:spcBef>
                <a:spcPts val="0"/>
              </a:spcBef>
              <a:spcAft>
                <a:spcPts val="0"/>
              </a:spcAft>
              <a:buClr>
                <a:srgbClr val="191919"/>
              </a:buClr>
              <a:buSzPts val="5200"/>
              <a:buNone/>
              <a:defRPr sz="6933">
                <a:solidFill>
                  <a:srgbClr val="191919"/>
                </a:solidFill>
              </a:defRPr>
            </a:lvl6pPr>
            <a:lvl7pPr lvl="6" algn="ctr">
              <a:spcBef>
                <a:spcPts val="0"/>
              </a:spcBef>
              <a:spcAft>
                <a:spcPts val="0"/>
              </a:spcAft>
              <a:buClr>
                <a:srgbClr val="191919"/>
              </a:buClr>
              <a:buSzPts val="5200"/>
              <a:buNone/>
              <a:defRPr sz="6933">
                <a:solidFill>
                  <a:srgbClr val="191919"/>
                </a:solidFill>
              </a:defRPr>
            </a:lvl7pPr>
            <a:lvl8pPr lvl="7" algn="ctr">
              <a:spcBef>
                <a:spcPts val="0"/>
              </a:spcBef>
              <a:spcAft>
                <a:spcPts val="0"/>
              </a:spcAft>
              <a:buClr>
                <a:srgbClr val="191919"/>
              </a:buClr>
              <a:buSzPts val="5200"/>
              <a:buNone/>
              <a:defRPr sz="6933">
                <a:solidFill>
                  <a:srgbClr val="191919"/>
                </a:solidFill>
              </a:defRPr>
            </a:lvl8pPr>
            <a:lvl9pPr lvl="8" algn="ctr">
              <a:spcBef>
                <a:spcPts val="0"/>
              </a:spcBef>
              <a:spcAft>
                <a:spcPts val="0"/>
              </a:spcAft>
              <a:buClr>
                <a:srgbClr val="191919"/>
              </a:buClr>
              <a:buSzPts val="5200"/>
              <a:buNone/>
              <a:defRPr sz="6933">
                <a:solidFill>
                  <a:srgbClr val="191919"/>
                </a:solidFill>
              </a:defRPr>
            </a:lvl9pPr>
          </a:lstStyle>
          <a:p>
            <a:endParaRPr/>
          </a:p>
        </p:txBody>
      </p:sp>
    </p:spTree>
    <p:extLst>
      <p:ext uri="{BB962C8B-B14F-4D97-AF65-F5344CB8AC3E}">
        <p14:creationId xmlns:p14="http://schemas.microsoft.com/office/powerpoint/2010/main" val="25283274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cxnSp>
        <p:nvCxnSpPr>
          <p:cNvPr id="14" name="Google Shape;14;p3"/>
          <p:cNvCxnSpPr/>
          <p:nvPr/>
        </p:nvCxnSpPr>
        <p:spPr>
          <a:xfrm>
            <a:off x="954033" y="719333"/>
            <a:ext cx="10286800" cy="0"/>
          </a:xfrm>
          <a:prstGeom prst="straightConnector1">
            <a:avLst/>
          </a:prstGeom>
          <a:noFill/>
          <a:ln w="38100" cap="flat" cmpd="sng">
            <a:solidFill>
              <a:schemeClr val="lt1"/>
            </a:solidFill>
            <a:prstDash val="solid"/>
            <a:round/>
            <a:headEnd type="none" w="med" len="med"/>
            <a:tailEnd type="none" w="med" len="med"/>
          </a:ln>
        </p:spPr>
      </p:cxnSp>
      <p:sp>
        <p:nvSpPr>
          <p:cNvPr id="15" name="Google Shape;15;p3"/>
          <p:cNvSpPr txBox="1">
            <a:spLocks noGrp="1"/>
          </p:cNvSpPr>
          <p:nvPr>
            <p:ph type="title"/>
          </p:nvPr>
        </p:nvSpPr>
        <p:spPr>
          <a:xfrm>
            <a:off x="960000" y="3219200"/>
            <a:ext cx="6756800" cy="1122400"/>
          </a:xfrm>
          <a:prstGeom prst="rect">
            <a:avLst/>
          </a:prstGeom>
        </p:spPr>
        <p:txBody>
          <a:bodyPr spcFirstLastPara="1" wrap="square" lIns="91425" tIns="91425" rIns="91425" bIns="91425" anchor="b" anchorCtr="0">
            <a:noAutofit/>
          </a:bodyPr>
          <a:lstStyle>
            <a:lvl1pPr lvl="0">
              <a:spcBef>
                <a:spcPts val="0"/>
              </a:spcBef>
              <a:spcAft>
                <a:spcPts val="0"/>
              </a:spcAft>
              <a:buSzPts val="3600"/>
              <a:buNone/>
              <a:defRPr sz="6667"/>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6" name="Google Shape;16;p3"/>
          <p:cNvSpPr txBox="1">
            <a:spLocks noGrp="1"/>
          </p:cNvSpPr>
          <p:nvPr>
            <p:ph type="title" idx="2" hasCustomPrompt="1"/>
          </p:nvPr>
        </p:nvSpPr>
        <p:spPr>
          <a:xfrm>
            <a:off x="960000" y="2135167"/>
            <a:ext cx="2288000" cy="11224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Clr>
                <a:schemeClr val="lt1"/>
              </a:buClr>
              <a:buSzPts val="6000"/>
              <a:buNone/>
              <a:defRPr sz="8000"/>
            </a:lvl1pPr>
            <a:lvl2pPr lvl="1" algn="ctr" rtl="0">
              <a:spcBef>
                <a:spcPts val="0"/>
              </a:spcBef>
              <a:spcAft>
                <a:spcPts val="0"/>
              </a:spcAft>
              <a:buClr>
                <a:schemeClr val="lt1"/>
              </a:buClr>
              <a:buSzPts val="6000"/>
              <a:buNone/>
              <a:defRPr sz="8000">
                <a:solidFill>
                  <a:schemeClr val="lt1"/>
                </a:solidFill>
              </a:defRPr>
            </a:lvl2pPr>
            <a:lvl3pPr lvl="2" algn="ctr" rtl="0">
              <a:spcBef>
                <a:spcPts val="0"/>
              </a:spcBef>
              <a:spcAft>
                <a:spcPts val="0"/>
              </a:spcAft>
              <a:buClr>
                <a:schemeClr val="lt1"/>
              </a:buClr>
              <a:buSzPts val="6000"/>
              <a:buNone/>
              <a:defRPr sz="8000">
                <a:solidFill>
                  <a:schemeClr val="lt1"/>
                </a:solidFill>
              </a:defRPr>
            </a:lvl3pPr>
            <a:lvl4pPr lvl="3" algn="ctr" rtl="0">
              <a:spcBef>
                <a:spcPts val="0"/>
              </a:spcBef>
              <a:spcAft>
                <a:spcPts val="0"/>
              </a:spcAft>
              <a:buClr>
                <a:schemeClr val="lt1"/>
              </a:buClr>
              <a:buSzPts val="6000"/>
              <a:buNone/>
              <a:defRPr sz="8000">
                <a:solidFill>
                  <a:schemeClr val="lt1"/>
                </a:solidFill>
              </a:defRPr>
            </a:lvl4pPr>
            <a:lvl5pPr lvl="4" algn="ctr" rtl="0">
              <a:spcBef>
                <a:spcPts val="0"/>
              </a:spcBef>
              <a:spcAft>
                <a:spcPts val="0"/>
              </a:spcAft>
              <a:buClr>
                <a:schemeClr val="lt1"/>
              </a:buClr>
              <a:buSzPts val="6000"/>
              <a:buNone/>
              <a:defRPr sz="8000">
                <a:solidFill>
                  <a:schemeClr val="lt1"/>
                </a:solidFill>
              </a:defRPr>
            </a:lvl5pPr>
            <a:lvl6pPr lvl="5" algn="ctr" rtl="0">
              <a:spcBef>
                <a:spcPts val="0"/>
              </a:spcBef>
              <a:spcAft>
                <a:spcPts val="0"/>
              </a:spcAft>
              <a:buClr>
                <a:schemeClr val="lt1"/>
              </a:buClr>
              <a:buSzPts val="6000"/>
              <a:buNone/>
              <a:defRPr sz="8000">
                <a:solidFill>
                  <a:schemeClr val="lt1"/>
                </a:solidFill>
              </a:defRPr>
            </a:lvl6pPr>
            <a:lvl7pPr lvl="6" algn="ctr" rtl="0">
              <a:spcBef>
                <a:spcPts val="0"/>
              </a:spcBef>
              <a:spcAft>
                <a:spcPts val="0"/>
              </a:spcAft>
              <a:buClr>
                <a:schemeClr val="lt1"/>
              </a:buClr>
              <a:buSzPts val="6000"/>
              <a:buNone/>
              <a:defRPr sz="8000">
                <a:solidFill>
                  <a:schemeClr val="lt1"/>
                </a:solidFill>
              </a:defRPr>
            </a:lvl7pPr>
            <a:lvl8pPr lvl="7" algn="ctr" rtl="0">
              <a:spcBef>
                <a:spcPts val="0"/>
              </a:spcBef>
              <a:spcAft>
                <a:spcPts val="0"/>
              </a:spcAft>
              <a:buClr>
                <a:schemeClr val="lt1"/>
              </a:buClr>
              <a:buSzPts val="6000"/>
              <a:buNone/>
              <a:defRPr sz="8000">
                <a:solidFill>
                  <a:schemeClr val="lt1"/>
                </a:solidFill>
              </a:defRPr>
            </a:lvl8pPr>
            <a:lvl9pPr lvl="8" algn="ctr" rtl="0">
              <a:spcBef>
                <a:spcPts val="0"/>
              </a:spcBef>
              <a:spcAft>
                <a:spcPts val="0"/>
              </a:spcAft>
              <a:buClr>
                <a:schemeClr val="lt1"/>
              </a:buClr>
              <a:buSzPts val="6000"/>
              <a:buNone/>
              <a:defRPr sz="8000">
                <a:solidFill>
                  <a:schemeClr val="lt1"/>
                </a:solidFill>
              </a:defRPr>
            </a:lvl9pPr>
          </a:lstStyle>
          <a:p>
            <a:r>
              <a:t>xx%</a:t>
            </a:r>
          </a:p>
        </p:txBody>
      </p:sp>
      <p:sp>
        <p:nvSpPr>
          <p:cNvPr id="17" name="Google Shape;17;p3"/>
          <p:cNvSpPr txBox="1">
            <a:spLocks noGrp="1"/>
          </p:cNvSpPr>
          <p:nvPr>
            <p:ph type="subTitle" idx="1"/>
          </p:nvPr>
        </p:nvSpPr>
        <p:spPr>
          <a:xfrm>
            <a:off x="960000" y="4222833"/>
            <a:ext cx="6756800" cy="500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2133">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Tree>
    <p:extLst>
      <p:ext uri="{BB962C8B-B14F-4D97-AF65-F5344CB8AC3E}">
        <p14:creationId xmlns:p14="http://schemas.microsoft.com/office/powerpoint/2010/main" val="272577262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2"/>
        <p:cNvGrpSpPr/>
        <p:nvPr/>
      </p:nvGrpSpPr>
      <p:grpSpPr>
        <a:xfrm>
          <a:off x="0" y="0"/>
          <a:ext cx="0" cy="0"/>
          <a:chOff x="0" y="0"/>
          <a:chExt cx="0" cy="0"/>
        </a:xfrm>
      </p:grpSpPr>
      <p:sp>
        <p:nvSpPr>
          <p:cNvPr id="23" name="Google Shape;23;p5"/>
          <p:cNvSpPr txBox="1">
            <a:spLocks noGrp="1"/>
          </p:cNvSpPr>
          <p:nvPr>
            <p:ph type="subTitle" idx="1"/>
          </p:nvPr>
        </p:nvSpPr>
        <p:spPr>
          <a:xfrm>
            <a:off x="6740372" y="3784047"/>
            <a:ext cx="3340800" cy="159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1867" b="0">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dirty="0"/>
          </a:p>
        </p:txBody>
      </p:sp>
      <p:sp>
        <p:nvSpPr>
          <p:cNvPr id="24" name="Google Shape;24;p5"/>
          <p:cNvSpPr txBox="1">
            <a:spLocks noGrp="1"/>
          </p:cNvSpPr>
          <p:nvPr>
            <p:ph type="subTitle" idx="2"/>
          </p:nvPr>
        </p:nvSpPr>
        <p:spPr>
          <a:xfrm>
            <a:off x="2111067" y="3784047"/>
            <a:ext cx="3340800" cy="159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1867" b="0">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dirty="0"/>
          </a:p>
        </p:txBody>
      </p:sp>
      <p:sp>
        <p:nvSpPr>
          <p:cNvPr id="25" name="Google Shape;25;p5"/>
          <p:cNvSpPr txBox="1">
            <a:spLocks noGrp="1"/>
          </p:cNvSpPr>
          <p:nvPr>
            <p:ph type="subTitle" idx="3"/>
          </p:nvPr>
        </p:nvSpPr>
        <p:spPr>
          <a:xfrm>
            <a:off x="6740367" y="3421868"/>
            <a:ext cx="3340800" cy="5260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000"/>
              <a:buFont typeface="Unbounded"/>
              <a:buNone/>
              <a:defRPr sz="2667" b="1">
                <a:latin typeface="Unbounded"/>
                <a:ea typeface="Unbounded"/>
                <a:cs typeface="Unbounded"/>
                <a:sym typeface="Unbounded"/>
              </a:defRPr>
            </a:lvl1pPr>
            <a:lvl2pPr lvl="1" algn="ctr" rtl="0">
              <a:lnSpc>
                <a:spcPct val="100000"/>
              </a:lnSpc>
              <a:spcBef>
                <a:spcPts val="0"/>
              </a:spcBef>
              <a:spcAft>
                <a:spcPts val="0"/>
              </a:spcAft>
              <a:buSzPts val="2000"/>
              <a:buFont typeface="Unbounded"/>
              <a:buNone/>
              <a:defRPr sz="2667" b="1">
                <a:latin typeface="Unbounded"/>
                <a:ea typeface="Unbounded"/>
                <a:cs typeface="Unbounded"/>
                <a:sym typeface="Unbounded"/>
              </a:defRPr>
            </a:lvl2pPr>
            <a:lvl3pPr lvl="2" algn="ctr" rtl="0">
              <a:lnSpc>
                <a:spcPct val="100000"/>
              </a:lnSpc>
              <a:spcBef>
                <a:spcPts val="0"/>
              </a:spcBef>
              <a:spcAft>
                <a:spcPts val="0"/>
              </a:spcAft>
              <a:buSzPts val="2000"/>
              <a:buFont typeface="Unbounded"/>
              <a:buNone/>
              <a:defRPr sz="2667" b="1">
                <a:latin typeface="Unbounded"/>
                <a:ea typeface="Unbounded"/>
                <a:cs typeface="Unbounded"/>
                <a:sym typeface="Unbounded"/>
              </a:defRPr>
            </a:lvl3pPr>
            <a:lvl4pPr lvl="3" algn="ctr" rtl="0">
              <a:lnSpc>
                <a:spcPct val="100000"/>
              </a:lnSpc>
              <a:spcBef>
                <a:spcPts val="0"/>
              </a:spcBef>
              <a:spcAft>
                <a:spcPts val="0"/>
              </a:spcAft>
              <a:buSzPts val="2000"/>
              <a:buFont typeface="Unbounded"/>
              <a:buNone/>
              <a:defRPr sz="2667" b="1">
                <a:latin typeface="Unbounded"/>
                <a:ea typeface="Unbounded"/>
                <a:cs typeface="Unbounded"/>
                <a:sym typeface="Unbounded"/>
              </a:defRPr>
            </a:lvl4pPr>
            <a:lvl5pPr lvl="4" algn="ctr" rtl="0">
              <a:lnSpc>
                <a:spcPct val="100000"/>
              </a:lnSpc>
              <a:spcBef>
                <a:spcPts val="0"/>
              </a:spcBef>
              <a:spcAft>
                <a:spcPts val="0"/>
              </a:spcAft>
              <a:buSzPts val="2000"/>
              <a:buFont typeface="Unbounded"/>
              <a:buNone/>
              <a:defRPr sz="2667" b="1">
                <a:latin typeface="Unbounded"/>
                <a:ea typeface="Unbounded"/>
                <a:cs typeface="Unbounded"/>
                <a:sym typeface="Unbounded"/>
              </a:defRPr>
            </a:lvl5pPr>
            <a:lvl6pPr lvl="5" algn="ctr" rtl="0">
              <a:lnSpc>
                <a:spcPct val="100000"/>
              </a:lnSpc>
              <a:spcBef>
                <a:spcPts val="0"/>
              </a:spcBef>
              <a:spcAft>
                <a:spcPts val="0"/>
              </a:spcAft>
              <a:buSzPts val="2000"/>
              <a:buFont typeface="Unbounded"/>
              <a:buNone/>
              <a:defRPr sz="2667" b="1">
                <a:latin typeface="Unbounded"/>
                <a:ea typeface="Unbounded"/>
                <a:cs typeface="Unbounded"/>
                <a:sym typeface="Unbounded"/>
              </a:defRPr>
            </a:lvl6pPr>
            <a:lvl7pPr lvl="6" algn="ctr" rtl="0">
              <a:lnSpc>
                <a:spcPct val="100000"/>
              </a:lnSpc>
              <a:spcBef>
                <a:spcPts val="0"/>
              </a:spcBef>
              <a:spcAft>
                <a:spcPts val="0"/>
              </a:spcAft>
              <a:buSzPts val="2000"/>
              <a:buFont typeface="Unbounded"/>
              <a:buNone/>
              <a:defRPr sz="2667" b="1">
                <a:latin typeface="Unbounded"/>
                <a:ea typeface="Unbounded"/>
                <a:cs typeface="Unbounded"/>
                <a:sym typeface="Unbounded"/>
              </a:defRPr>
            </a:lvl7pPr>
            <a:lvl8pPr lvl="7" algn="ctr" rtl="0">
              <a:lnSpc>
                <a:spcPct val="100000"/>
              </a:lnSpc>
              <a:spcBef>
                <a:spcPts val="0"/>
              </a:spcBef>
              <a:spcAft>
                <a:spcPts val="0"/>
              </a:spcAft>
              <a:buSzPts val="2000"/>
              <a:buFont typeface="Unbounded"/>
              <a:buNone/>
              <a:defRPr sz="2667" b="1">
                <a:latin typeface="Unbounded"/>
                <a:ea typeface="Unbounded"/>
                <a:cs typeface="Unbounded"/>
                <a:sym typeface="Unbounded"/>
              </a:defRPr>
            </a:lvl8pPr>
            <a:lvl9pPr lvl="8" algn="ctr" rtl="0">
              <a:lnSpc>
                <a:spcPct val="100000"/>
              </a:lnSpc>
              <a:spcBef>
                <a:spcPts val="0"/>
              </a:spcBef>
              <a:spcAft>
                <a:spcPts val="0"/>
              </a:spcAft>
              <a:buSzPts val="2000"/>
              <a:buFont typeface="Unbounded"/>
              <a:buNone/>
              <a:defRPr sz="2667" b="1">
                <a:latin typeface="Unbounded"/>
                <a:ea typeface="Unbounded"/>
                <a:cs typeface="Unbounded"/>
                <a:sym typeface="Unbounded"/>
              </a:defRPr>
            </a:lvl9pPr>
          </a:lstStyle>
          <a:p>
            <a:endParaRPr/>
          </a:p>
        </p:txBody>
      </p:sp>
      <p:sp>
        <p:nvSpPr>
          <p:cNvPr id="26" name="Google Shape;26;p5"/>
          <p:cNvSpPr txBox="1">
            <a:spLocks noGrp="1"/>
          </p:cNvSpPr>
          <p:nvPr>
            <p:ph type="subTitle" idx="4"/>
          </p:nvPr>
        </p:nvSpPr>
        <p:spPr>
          <a:xfrm>
            <a:off x="2111067" y="3421868"/>
            <a:ext cx="3340800" cy="5260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000"/>
              <a:buFont typeface="Unbounded"/>
              <a:buNone/>
              <a:defRPr sz="2667" b="1">
                <a:latin typeface="Unbounded"/>
                <a:ea typeface="Unbounded"/>
                <a:cs typeface="Unbounded"/>
                <a:sym typeface="Unbounded"/>
              </a:defRPr>
            </a:lvl1pPr>
            <a:lvl2pPr lvl="1" algn="ctr" rtl="0">
              <a:lnSpc>
                <a:spcPct val="100000"/>
              </a:lnSpc>
              <a:spcBef>
                <a:spcPts val="0"/>
              </a:spcBef>
              <a:spcAft>
                <a:spcPts val="0"/>
              </a:spcAft>
              <a:buSzPts val="2000"/>
              <a:buFont typeface="Unbounded"/>
              <a:buNone/>
              <a:defRPr sz="2667" b="1">
                <a:latin typeface="Unbounded"/>
                <a:ea typeface="Unbounded"/>
                <a:cs typeface="Unbounded"/>
                <a:sym typeface="Unbounded"/>
              </a:defRPr>
            </a:lvl2pPr>
            <a:lvl3pPr lvl="2" algn="ctr" rtl="0">
              <a:lnSpc>
                <a:spcPct val="100000"/>
              </a:lnSpc>
              <a:spcBef>
                <a:spcPts val="0"/>
              </a:spcBef>
              <a:spcAft>
                <a:spcPts val="0"/>
              </a:spcAft>
              <a:buSzPts val="2000"/>
              <a:buFont typeface="Unbounded"/>
              <a:buNone/>
              <a:defRPr sz="2667" b="1">
                <a:latin typeface="Unbounded"/>
                <a:ea typeface="Unbounded"/>
                <a:cs typeface="Unbounded"/>
                <a:sym typeface="Unbounded"/>
              </a:defRPr>
            </a:lvl3pPr>
            <a:lvl4pPr lvl="3" algn="ctr" rtl="0">
              <a:lnSpc>
                <a:spcPct val="100000"/>
              </a:lnSpc>
              <a:spcBef>
                <a:spcPts val="0"/>
              </a:spcBef>
              <a:spcAft>
                <a:spcPts val="0"/>
              </a:spcAft>
              <a:buSzPts val="2000"/>
              <a:buFont typeface="Unbounded"/>
              <a:buNone/>
              <a:defRPr sz="2667" b="1">
                <a:latin typeface="Unbounded"/>
                <a:ea typeface="Unbounded"/>
                <a:cs typeface="Unbounded"/>
                <a:sym typeface="Unbounded"/>
              </a:defRPr>
            </a:lvl4pPr>
            <a:lvl5pPr lvl="4" algn="ctr" rtl="0">
              <a:lnSpc>
                <a:spcPct val="100000"/>
              </a:lnSpc>
              <a:spcBef>
                <a:spcPts val="0"/>
              </a:spcBef>
              <a:spcAft>
                <a:spcPts val="0"/>
              </a:spcAft>
              <a:buSzPts val="2000"/>
              <a:buFont typeface="Unbounded"/>
              <a:buNone/>
              <a:defRPr sz="2667" b="1">
                <a:latin typeface="Unbounded"/>
                <a:ea typeface="Unbounded"/>
                <a:cs typeface="Unbounded"/>
                <a:sym typeface="Unbounded"/>
              </a:defRPr>
            </a:lvl5pPr>
            <a:lvl6pPr lvl="5" algn="ctr" rtl="0">
              <a:lnSpc>
                <a:spcPct val="100000"/>
              </a:lnSpc>
              <a:spcBef>
                <a:spcPts val="0"/>
              </a:spcBef>
              <a:spcAft>
                <a:spcPts val="0"/>
              </a:spcAft>
              <a:buSzPts val="2000"/>
              <a:buFont typeface="Unbounded"/>
              <a:buNone/>
              <a:defRPr sz="2667" b="1">
                <a:latin typeface="Unbounded"/>
                <a:ea typeface="Unbounded"/>
                <a:cs typeface="Unbounded"/>
                <a:sym typeface="Unbounded"/>
              </a:defRPr>
            </a:lvl6pPr>
            <a:lvl7pPr lvl="6" algn="ctr" rtl="0">
              <a:lnSpc>
                <a:spcPct val="100000"/>
              </a:lnSpc>
              <a:spcBef>
                <a:spcPts val="0"/>
              </a:spcBef>
              <a:spcAft>
                <a:spcPts val="0"/>
              </a:spcAft>
              <a:buSzPts val="2000"/>
              <a:buFont typeface="Unbounded"/>
              <a:buNone/>
              <a:defRPr sz="2667" b="1">
                <a:latin typeface="Unbounded"/>
                <a:ea typeface="Unbounded"/>
                <a:cs typeface="Unbounded"/>
                <a:sym typeface="Unbounded"/>
              </a:defRPr>
            </a:lvl7pPr>
            <a:lvl8pPr lvl="7" algn="ctr" rtl="0">
              <a:lnSpc>
                <a:spcPct val="100000"/>
              </a:lnSpc>
              <a:spcBef>
                <a:spcPts val="0"/>
              </a:spcBef>
              <a:spcAft>
                <a:spcPts val="0"/>
              </a:spcAft>
              <a:buSzPts val="2000"/>
              <a:buFont typeface="Unbounded"/>
              <a:buNone/>
              <a:defRPr sz="2667" b="1">
                <a:latin typeface="Unbounded"/>
                <a:ea typeface="Unbounded"/>
                <a:cs typeface="Unbounded"/>
                <a:sym typeface="Unbounded"/>
              </a:defRPr>
            </a:lvl8pPr>
            <a:lvl9pPr lvl="8" algn="ctr" rtl="0">
              <a:lnSpc>
                <a:spcPct val="100000"/>
              </a:lnSpc>
              <a:spcBef>
                <a:spcPts val="0"/>
              </a:spcBef>
              <a:spcAft>
                <a:spcPts val="0"/>
              </a:spcAft>
              <a:buSzPts val="2000"/>
              <a:buFont typeface="Unbounded"/>
              <a:buNone/>
              <a:defRPr sz="2667" b="1">
                <a:latin typeface="Unbounded"/>
                <a:ea typeface="Unbounded"/>
                <a:cs typeface="Unbounded"/>
                <a:sym typeface="Unbounded"/>
              </a:defRPr>
            </a:lvl9pPr>
          </a:lstStyle>
          <a:p>
            <a:endParaRPr/>
          </a:p>
        </p:txBody>
      </p:sp>
      <p:cxnSp>
        <p:nvCxnSpPr>
          <p:cNvPr id="27" name="Google Shape;27;p5"/>
          <p:cNvCxnSpPr/>
          <p:nvPr/>
        </p:nvCxnSpPr>
        <p:spPr>
          <a:xfrm>
            <a:off x="954033" y="719333"/>
            <a:ext cx="10286800" cy="0"/>
          </a:xfrm>
          <a:prstGeom prst="straightConnector1">
            <a:avLst/>
          </a:prstGeom>
          <a:noFill/>
          <a:ln w="38100" cap="flat" cmpd="sng">
            <a:solidFill>
              <a:schemeClr val="lt1"/>
            </a:solidFill>
            <a:prstDash val="solid"/>
            <a:round/>
            <a:headEnd type="none" w="med" len="med"/>
            <a:tailEnd type="none" w="med" len="med"/>
          </a:ln>
        </p:spPr>
      </p:cxnSp>
      <p:sp>
        <p:nvSpPr>
          <p:cNvPr id="28" name="Google Shape;28;p5"/>
          <p:cNvSpPr txBox="1">
            <a:spLocks noGrp="1"/>
          </p:cNvSpPr>
          <p:nvPr>
            <p:ph type="title"/>
          </p:nvPr>
        </p:nvSpPr>
        <p:spPr>
          <a:xfrm>
            <a:off x="960000" y="820933"/>
            <a:ext cx="10272000" cy="7400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sz="3733">
                <a:solidFill>
                  <a:srgbClr val="0D086E"/>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230629486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9"/>
        <p:cNvGrpSpPr/>
        <p:nvPr/>
      </p:nvGrpSpPr>
      <p:grpSpPr>
        <a:xfrm>
          <a:off x="0" y="0"/>
          <a:ext cx="0" cy="0"/>
          <a:chOff x="0" y="0"/>
          <a:chExt cx="0" cy="0"/>
        </a:xfrm>
      </p:grpSpPr>
      <p:sp>
        <p:nvSpPr>
          <p:cNvPr id="30" name="Google Shape;30;p6"/>
          <p:cNvSpPr txBox="1">
            <a:spLocks noGrp="1"/>
          </p:cNvSpPr>
          <p:nvPr>
            <p:ph type="title"/>
          </p:nvPr>
        </p:nvSpPr>
        <p:spPr>
          <a:xfrm>
            <a:off x="960000" y="820933"/>
            <a:ext cx="10272000" cy="12680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sz="3733">
                <a:solidFill>
                  <a:srgbClr val="0D086E"/>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cxnSp>
        <p:nvCxnSpPr>
          <p:cNvPr id="31" name="Google Shape;31;p6"/>
          <p:cNvCxnSpPr/>
          <p:nvPr/>
        </p:nvCxnSpPr>
        <p:spPr>
          <a:xfrm>
            <a:off x="954033" y="719333"/>
            <a:ext cx="10286800" cy="0"/>
          </a:xfrm>
          <a:prstGeom prst="straightConnector1">
            <a:avLst/>
          </a:prstGeom>
          <a:noFill/>
          <a:ln w="38100" cap="flat" cmpd="sng">
            <a:solidFill>
              <a:schemeClr val="lt1"/>
            </a:solidFill>
            <a:prstDash val="solid"/>
            <a:round/>
            <a:headEnd type="none" w="med" len="med"/>
            <a:tailEnd type="none" w="med" len="med"/>
          </a:ln>
        </p:spPr>
      </p:cxnSp>
    </p:spTree>
    <p:extLst>
      <p:ext uri="{BB962C8B-B14F-4D97-AF65-F5344CB8AC3E}">
        <p14:creationId xmlns:p14="http://schemas.microsoft.com/office/powerpoint/2010/main" val="370227164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32"/>
        <p:cNvGrpSpPr/>
        <p:nvPr/>
      </p:nvGrpSpPr>
      <p:grpSpPr>
        <a:xfrm>
          <a:off x="0" y="0"/>
          <a:ext cx="0" cy="0"/>
          <a:chOff x="0" y="0"/>
          <a:chExt cx="0" cy="0"/>
        </a:xfrm>
      </p:grpSpPr>
      <p:sp>
        <p:nvSpPr>
          <p:cNvPr id="33" name="Google Shape;33;p7"/>
          <p:cNvSpPr txBox="1">
            <a:spLocks noGrp="1"/>
          </p:cNvSpPr>
          <p:nvPr>
            <p:ph type="title"/>
          </p:nvPr>
        </p:nvSpPr>
        <p:spPr>
          <a:xfrm>
            <a:off x="955400" y="820933"/>
            <a:ext cx="10285600" cy="12716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sz="3733"/>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4" name="Google Shape;34;p7"/>
          <p:cNvSpPr txBox="1">
            <a:spLocks noGrp="1"/>
          </p:cNvSpPr>
          <p:nvPr>
            <p:ph type="subTitle" idx="1"/>
          </p:nvPr>
        </p:nvSpPr>
        <p:spPr>
          <a:xfrm>
            <a:off x="955400" y="2092700"/>
            <a:ext cx="9579200" cy="3944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2"/>
              </a:buClr>
              <a:buSzPts val="1400"/>
              <a:buFont typeface="Unbounded"/>
              <a:buAutoNum type="arabicPeriod"/>
              <a:defRPr>
                <a:latin typeface="Calibri" panose="020F0502020204030204" pitchFamily="34" charset="0"/>
                <a:cs typeface="Calibri" panose="020F0502020204030204" pitchFamily="34" charset="0"/>
              </a:defRPr>
            </a:lvl1pPr>
            <a:lvl2pPr lvl="1" algn="ctr" rtl="0">
              <a:lnSpc>
                <a:spcPct val="100000"/>
              </a:lnSpc>
              <a:spcBef>
                <a:spcPts val="1333"/>
              </a:spcBef>
              <a:spcAft>
                <a:spcPts val="0"/>
              </a:spcAft>
              <a:buClr>
                <a:srgbClr val="000000"/>
              </a:buClr>
              <a:buSzPts val="1400"/>
              <a:buFont typeface="Arial"/>
              <a:buAutoNum type="alphaLcPeriod"/>
              <a:defRPr/>
            </a:lvl2pPr>
            <a:lvl3pPr lvl="2" algn="ctr" rtl="0">
              <a:lnSpc>
                <a:spcPct val="100000"/>
              </a:lnSpc>
              <a:spcBef>
                <a:spcPts val="0"/>
              </a:spcBef>
              <a:spcAft>
                <a:spcPts val="0"/>
              </a:spcAft>
              <a:buClr>
                <a:srgbClr val="000000"/>
              </a:buClr>
              <a:buSzPts val="1400"/>
              <a:buFont typeface="Arial"/>
              <a:buAutoNum type="romanLcPeriod"/>
              <a:defRPr/>
            </a:lvl3pPr>
            <a:lvl4pPr lvl="3" algn="ctr" rtl="0">
              <a:lnSpc>
                <a:spcPct val="100000"/>
              </a:lnSpc>
              <a:spcBef>
                <a:spcPts val="0"/>
              </a:spcBef>
              <a:spcAft>
                <a:spcPts val="0"/>
              </a:spcAft>
              <a:buClr>
                <a:srgbClr val="000000"/>
              </a:buClr>
              <a:buSzPts val="1400"/>
              <a:buFont typeface="Arial"/>
              <a:buAutoNum type="arabicPeriod"/>
              <a:defRPr/>
            </a:lvl4pPr>
            <a:lvl5pPr lvl="4" algn="ctr" rtl="0">
              <a:lnSpc>
                <a:spcPct val="100000"/>
              </a:lnSpc>
              <a:spcBef>
                <a:spcPts val="0"/>
              </a:spcBef>
              <a:spcAft>
                <a:spcPts val="0"/>
              </a:spcAft>
              <a:buClr>
                <a:srgbClr val="000000"/>
              </a:buClr>
              <a:buSzPts val="1400"/>
              <a:buFont typeface="Arial"/>
              <a:buAutoNum type="alphaLcPeriod"/>
              <a:defRPr/>
            </a:lvl5pPr>
            <a:lvl6pPr lvl="5" algn="ctr" rtl="0">
              <a:lnSpc>
                <a:spcPct val="100000"/>
              </a:lnSpc>
              <a:spcBef>
                <a:spcPts val="0"/>
              </a:spcBef>
              <a:spcAft>
                <a:spcPts val="0"/>
              </a:spcAft>
              <a:buClr>
                <a:srgbClr val="000000"/>
              </a:buClr>
              <a:buSzPts val="1400"/>
              <a:buFont typeface="Arial"/>
              <a:buAutoNum type="romanLcPeriod"/>
              <a:defRPr/>
            </a:lvl6pPr>
            <a:lvl7pPr lvl="6" algn="ctr" rtl="0">
              <a:lnSpc>
                <a:spcPct val="100000"/>
              </a:lnSpc>
              <a:spcBef>
                <a:spcPts val="0"/>
              </a:spcBef>
              <a:spcAft>
                <a:spcPts val="0"/>
              </a:spcAft>
              <a:buClr>
                <a:srgbClr val="000000"/>
              </a:buClr>
              <a:buSzPts val="1400"/>
              <a:buFont typeface="Arial"/>
              <a:buAutoNum type="arabicPeriod"/>
              <a:defRPr/>
            </a:lvl7pPr>
            <a:lvl8pPr lvl="7" algn="ctr" rtl="0">
              <a:lnSpc>
                <a:spcPct val="100000"/>
              </a:lnSpc>
              <a:spcBef>
                <a:spcPts val="0"/>
              </a:spcBef>
              <a:spcAft>
                <a:spcPts val="0"/>
              </a:spcAft>
              <a:buClr>
                <a:srgbClr val="000000"/>
              </a:buClr>
              <a:buSzPts val="1400"/>
              <a:buFont typeface="Arial"/>
              <a:buAutoNum type="alphaLcPeriod"/>
              <a:defRPr/>
            </a:lvl8pPr>
            <a:lvl9pPr lvl="8" algn="ctr" rtl="0">
              <a:lnSpc>
                <a:spcPct val="100000"/>
              </a:lnSpc>
              <a:spcBef>
                <a:spcPts val="0"/>
              </a:spcBef>
              <a:spcAft>
                <a:spcPts val="0"/>
              </a:spcAft>
              <a:buClr>
                <a:srgbClr val="000000"/>
              </a:buClr>
              <a:buSzPts val="1400"/>
              <a:buFont typeface="Arial"/>
              <a:buAutoNum type="romanLcPeriod"/>
              <a:defRPr/>
            </a:lvl9pPr>
          </a:lstStyle>
          <a:p>
            <a:endParaRPr dirty="0"/>
          </a:p>
        </p:txBody>
      </p:sp>
      <p:cxnSp>
        <p:nvCxnSpPr>
          <p:cNvPr id="35" name="Google Shape;35;p7"/>
          <p:cNvCxnSpPr/>
          <p:nvPr/>
        </p:nvCxnSpPr>
        <p:spPr>
          <a:xfrm>
            <a:off x="954033" y="719333"/>
            <a:ext cx="10286800" cy="0"/>
          </a:xfrm>
          <a:prstGeom prst="straightConnector1">
            <a:avLst/>
          </a:prstGeom>
          <a:noFill/>
          <a:ln w="38100" cap="flat" cmpd="sng">
            <a:solidFill>
              <a:schemeClr val="lt1"/>
            </a:solidFill>
            <a:prstDash val="solid"/>
            <a:round/>
            <a:headEnd type="none" w="med" len="med"/>
            <a:tailEnd type="none" w="med" len="med"/>
          </a:ln>
        </p:spPr>
      </p:cxnSp>
    </p:spTree>
    <p:extLst>
      <p:ext uri="{BB962C8B-B14F-4D97-AF65-F5344CB8AC3E}">
        <p14:creationId xmlns:p14="http://schemas.microsoft.com/office/powerpoint/2010/main" val="13347034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6"/>
        <p:cNvGrpSpPr/>
        <p:nvPr/>
      </p:nvGrpSpPr>
      <p:grpSpPr>
        <a:xfrm>
          <a:off x="0" y="0"/>
          <a:ext cx="0" cy="0"/>
          <a:chOff x="0" y="0"/>
          <a:chExt cx="0" cy="0"/>
        </a:xfrm>
      </p:grpSpPr>
      <p:sp>
        <p:nvSpPr>
          <p:cNvPr id="37" name="Google Shape;37;p8"/>
          <p:cNvSpPr txBox="1">
            <a:spLocks noGrp="1"/>
          </p:cNvSpPr>
          <p:nvPr>
            <p:ph type="title"/>
          </p:nvPr>
        </p:nvSpPr>
        <p:spPr>
          <a:xfrm>
            <a:off x="1774100" y="1742800"/>
            <a:ext cx="8644000" cy="3372400"/>
          </a:xfrm>
          <a:prstGeom prst="rect">
            <a:avLst/>
          </a:prstGeom>
        </p:spPr>
        <p:txBody>
          <a:bodyPr spcFirstLastPara="1" wrap="square" lIns="91425" tIns="91425" rIns="91425" bIns="91425" anchor="b" anchorCtr="0">
            <a:noAutofit/>
          </a:bodyPr>
          <a:lstStyle>
            <a:lvl1pPr lvl="0" algn="ctr">
              <a:lnSpc>
                <a:spcPct val="80000"/>
              </a:lnSpc>
              <a:spcBef>
                <a:spcPts val="0"/>
              </a:spcBef>
              <a:spcAft>
                <a:spcPts val="0"/>
              </a:spcAft>
              <a:buSzPts val="5000"/>
              <a:buNone/>
              <a:defRPr sz="6667"/>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cxnSp>
        <p:nvCxnSpPr>
          <p:cNvPr id="38" name="Google Shape;38;p8"/>
          <p:cNvCxnSpPr/>
          <p:nvPr/>
        </p:nvCxnSpPr>
        <p:spPr>
          <a:xfrm>
            <a:off x="954033" y="719333"/>
            <a:ext cx="10286800" cy="0"/>
          </a:xfrm>
          <a:prstGeom prst="straightConnector1">
            <a:avLst/>
          </a:prstGeom>
          <a:noFill/>
          <a:ln w="38100" cap="flat" cmpd="sng">
            <a:solidFill>
              <a:schemeClr val="lt1"/>
            </a:solidFill>
            <a:prstDash val="solid"/>
            <a:round/>
            <a:headEnd type="none" w="med" len="med"/>
            <a:tailEnd type="none" w="med" len="med"/>
          </a:ln>
        </p:spPr>
      </p:cxnSp>
    </p:spTree>
    <p:extLst>
      <p:ext uri="{BB962C8B-B14F-4D97-AF65-F5344CB8AC3E}">
        <p14:creationId xmlns:p14="http://schemas.microsoft.com/office/powerpoint/2010/main" val="187974488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9"/>
        <p:cNvGrpSpPr/>
        <p:nvPr/>
      </p:nvGrpSpPr>
      <p:grpSpPr>
        <a:xfrm>
          <a:off x="0" y="0"/>
          <a:ext cx="0" cy="0"/>
          <a:chOff x="0" y="0"/>
          <a:chExt cx="0" cy="0"/>
        </a:xfrm>
      </p:grpSpPr>
      <p:cxnSp>
        <p:nvCxnSpPr>
          <p:cNvPr id="40" name="Google Shape;40;p9"/>
          <p:cNvCxnSpPr/>
          <p:nvPr/>
        </p:nvCxnSpPr>
        <p:spPr>
          <a:xfrm>
            <a:off x="954033" y="719333"/>
            <a:ext cx="10286800" cy="0"/>
          </a:xfrm>
          <a:prstGeom prst="straightConnector1">
            <a:avLst/>
          </a:prstGeom>
          <a:noFill/>
          <a:ln w="38100" cap="flat" cmpd="sng">
            <a:solidFill>
              <a:schemeClr val="lt1"/>
            </a:solidFill>
            <a:prstDash val="solid"/>
            <a:round/>
            <a:headEnd type="none" w="med" len="med"/>
            <a:tailEnd type="none" w="med" len="med"/>
          </a:ln>
        </p:spPr>
      </p:cxnSp>
      <p:sp>
        <p:nvSpPr>
          <p:cNvPr id="41" name="Google Shape;41;p9"/>
          <p:cNvSpPr txBox="1">
            <a:spLocks noGrp="1"/>
          </p:cNvSpPr>
          <p:nvPr>
            <p:ph type="title"/>
          </p:nvPr>
        </p:nvSpPr>
        <p:spPr>
          <a:xfrm>
            <a:off x="2963767" y="1126867"/>
            <a:ext cx="6273200" cy="2505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000"/>
              <a:buNone/>
              <a:defRPr sz="6667"/>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42" name="Google Shape;42;p9"/>
          <p:cNvSpPr txBox="1">
            <a:spLocks noGrp="1"/>
          </p:cNvSpPr>
          <p:nvPr>
            <p:ph type="subTitle" idx="1"/>
          </p:nvPr>
        </p:nvSpPr>
        <p:spPr>
          <a:xfrm>
            <a:off x="3835433" y="3578316"/>
            <a:ext cx="4512400" cy="1120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133">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dirty="0"/>
          </a:p>
        </p:txBody>
      </p:sp>
    </p:spTree>
    <p:extLst>
      <p:ext uri="{BB962C8B-B14F-4D97-AF65-F5344CB8AC3E}">
        <p14:creationId xmlns:p14="http://schemas.microsoft.com/office/powerpoint/2010/main" val="363222756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3"/>
        <p:cNvGrpSpPr/>
        <p:nvPr/>
      </p:nvGrpSpPr>
      <p:grpSpPr>
        <a:xfrm>
          <a:off x="0" y="0"/>
          <a:ext cx="0" cy="0"/>
          <a:chOff x="0" y="0"/>
          <a:chExt cx="0" cy="0"/>
        </a:xfrm>
      </p:grpSpPr>
      <p:sp>
        <p:nvSpPr>
          <p:cNvPr id="44" name="Google Shape;44;p10"/>
          <p:cNvSpPr txBox="1">
            <a:spLocks noGrp="1"/>
          </p:cNvSpPr>
          <p:nvPr>
            <p:ph type="title"/>
          </p:nvPr>
        </p:nvSpPr>
        <p:spPr>
          <a:xfrm>
            <a:off x="960000" y="5352600"/>
            <a:ext cx="10272000" cy="763600"/>
          </a:xfrm>
          <a:prstGeom prst="rect">
            <a:avLst/>
          </a:prstGeom>
          <a:solidFill>
            <a:schemeClr val="dk1"/>
          </a:solidFill>
        </p:spPr>
        <p:txBody>
          <a:bodyPr spcFirstLastPara="1" wrap="square" lIns="91425" tIns="91425" rIns="91425" bIns="91425" anchor="t" anchorCtr="0">
            <a:noAutofit/>
          </a:bodyPr>
          <a:lstStyle>
            <a:lvl1pPr lvl="0" algn="ctr" rtl="0">
              <a:spcBef>
                <a:spcPts val="0"/>
              </a:spcBef>
              <a:spcAft>
                <a:spcPts val="0"/>
              </a:spcAft>
              <a:buSzPts val="1800"/>
              <a:buNone/>
              <a:defRPr sz="2400"/>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Tree>
    <p:extLst>
      <p:ext uri="{BB962C8B-B14F-4D97-AF65-F5344CB8AC3E}">
        <p14:creationId xmlns:p14="http://schemas.microsoft.com/office/powerpoint/2010/main" val="6737112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14CAA41-7A2E-4FD8-A268-39B9DF3F59DB}" type="datetimeFigureOut">
              <a:rPr lang="en-US" smtClean="0"/>
              <a:t>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51D06FA-BE97-4AC9-9E9C-960CBD6F6D75}" type="slidenum">
              <a:rPr lang="en-US" smtClean="0"/>
              <a:t>‹#›</a:t>
            </a:fld>
            <a:endParaRPr lang="en-US"/>
          </a:p>
        </p:txBody>
      </p:sp>
    </p:spTree>
    <p:extLst>
      <p:ext uri="{BB962C8B-B14F-4D97-AF65-F5344CB8AC3E}">
        <p14:creationId xmlns:p14="http://schemas.microsoft.com/office/powerpoint/2010/main" val="371156461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5"/>
        <p:cNvGrpSpPr/>
        <p:nvPr/>
      </p:nvGrpSpPr>
      <p:grpSpPr>
        <a:xfrm>
          <a:off x="0" y="0"/>
          <a:ext cx="0" cy="0"/>
          <a:chOff x="0" y="0"/>
          <a:chExt cx="0" cy="0"/>
        </a:xfrm>
      </p:grpSpPr>
      <p:sp>
        <p:nvSpPr>
          <p:cNvPr id="46" name="Google Shape;46;p11"/>
          <p:cNvSpPr txBox="1">
            <a:spLocks noGrp="1"/>
          </p:cNvSpPr>
          <p:nvPr>
            <p:ph type="title" hasCustomPrompt="1"/>
          </p:nvPr>
        </p:nvSpPr>
        <p:spPr>
          <a:xfrm>
            <a:off x="1712000" y="1717667"/>
            <a:ext cx="8768000" cy="2627600"/>
          </a:xfrm>
          <a:prstGeom prst="rect">
            <a:avLst/>
          </a:prstGeom>
        </p:spPr>
        <p:txBody>
          <a:bodyPr spcFirstLastPara="1" wrap="square" lIns="91425" tIns="91425" rIns="91425" bIns="91425" anchor="b" anchorCtr="0">
            <a:noAutofit/>
          </a:bodyPr>
          <a:lstStyle>
            <a:lvl1pPr lvl="0" algn="ctr">
              <a:spcBef>
                <a:spcPts val="0"/>
              </a:spcBef>
              <a:spcAft>
                <a:spcPts val="0"/>
              </a:spcAft>
              <a:buSzPts val="6000"/>
              <a:buNone/>
              <a:defRPr sz="8000"/>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sp>
        <p:nvSpPr>
          <p:cNvPr id="47" name="Google Shape;47;p11"/>
          <p:cNvSpPr txBox="1">
            <a:spLocks noGrp="1"/>
          </p:cNvSpPr>
          <p:nvPr>
            <p:ph type="subTitle" idx="1"/>
          </p:nvPr>
        </p:nvSpPr>
        <p:spPr>
          <a:xfrm>
            <a:off x="1712000" y="4345433"/>
            <a:ext cx="8768000" cy="662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133">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dirty="0"/>
          </a:p>
        </p:txBody>
      </p:sp>
      <p:cxnSp>
        <p:nvCxnSpPr>
          <p:cNvPr id="48" name="Google Shape;48;p11"/>
          <p:cNvCxnSpPr/>
          <p:nvPr/>
        </p:nvCxnSpPr>
        <p:spPr>
          <a:xfrm>
            <a:off x="954033" y="719333"/>
            <a:ext cx="10286800" cy="0"/>
          </a:xfrm>
          <a:prstGeom prst="straightConnector1">
            <a:avLst/>
          </a:prstGeom>
          <a:noFill/>
          <a:ln w="38100" cap="flat" cmpd="sng">
            <a:solidFill>
              <a:schemeClr val="lt1"/>
            </a:solidFill>
            <a:prstDash val="solid"/>
            <a:round/>
            <a:headEnd type="none" w="med" len="med"/>
            <a:tailEnd type="none" w="med" len="med"/>
          </a:ln>
        </p:spPr>
      </p:cxnSp>
    </p:spTree>
    <p:extLst>
      <p:ext uri="{BB962C8B-B14F-4D97-AF65-F5344CB8AC3E}">
        <p14:creationId xmlns:p14="http://schemas.microsoft.com/office/powerpoint/2010/main" val="340765693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9"/>
        <p:cNvGrpSpPr/>
        <p:nvPr/>
      </p:nvGrpSpPr>
      <p:grpSpPr>
        <a:xfrm>
          <a:off x="0" y="0"/>
          <a:ext cx="0" cy="0"/>
          <a:chOff x="0" y="0"/>
          <a:chExt cx="0" cy="0"/>
        </a:xfrm>
      </p:grpSpPr>
    </p:spTree>
    <p:extLst>
      <p:ext uri="{BB962C8B-B14F-4D97-AF65-F5344CB8AC3E}">
        <p14:creationId xmlns:p14="http://schemas.microsoft.com/office/powerpoint/2010/main" val="425956767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960000" y="820933"/>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sz="3733">
                <a:solidFill>
                  <a:srgbClr val="0D086E"/>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cxnSp>
        <p:nvCxnSpPr>
          <p:cNvPr id="52" name="Google Shape;52;p13"/>
          <p:cNvCxnSpPr/>
          <p:nvPr/>
        </p:nvCxnSpPr>
        <p:spPr>
          <a:xfrm>
            <a:off x="954033" y="719333"/>
            <a:ext cx="10286800" cy="0"/>
          </a:xfrm>
          <a:prstGeom prst="straightConnector1">
            <a:avLst/>
          </a:prstGeom>
          <a:noFill/>
          <a:ln w="38100" cap="flat" cmpd="sng">
            <a:solidFill>
              <a:schemeClr val="lt1"/>
            </a:solidFill>
            <a:prstDash val="solid"/>
            <a:round/>
            <a:headEnd type="none" w="med" len="med"/>
            <a:tailEnd type="none" w="med" len="med"/>
          </a:ln>
        </p:spPr>
      </p:cxnSp>
    </p:spTree>
    <p:extLst>
      <p:ext uri="{BB962C8B-B14F-4D97-AF65-F5344CB8AC3E}">
        <p14:creationId xmlns:p14="http://schemas.microsoft.com/office/powerpoint/2010/main" val="352929383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65"/>
        <p:cNvGrpSpPr/>
        <p:nvPr/>
      </p:nvGrpSpPr>
      <p:grpSpPr>
        <a:xfrm>
          <a:off x="0" y="0"/>
          <a:ext cx="0" cy="0"/>
          <a:chOff x="0" y="0"/>
          <a:chExt cx="0" cy="0"/>
        </a:xfrm>
      </p:grpSpPr>
      <p:grpSp>
        <p:nvGrpSpPr>
          <p:cNvPr id="66" name="Google Shape;66;p16"/>
          <p:cNvGrpSpPr/>
          <p:nvPr/>
        </p:nvGrpSpPr>
        <p:grpSpPr>
          <a:xfrm>
            <a:off x="952601" y="449000"/>
            <a:ext cx="10288233" cy="5960000"/>
            <a:chOff x="714450" y="336750"/>
            <a:chExt cx="7716175" cy="4470000"/>
          </a:xfrm>
        </p:grpSpPr>
        <p:cxnSp>
          <p:nvCxnSpPr>
            <p:cNvPr id="67" name="Google Shape;67;p16"/>
            <p:cNvCxnSpPr/>
            <p:nvPr/>
          </p:nvCxnSpPr>
          <p:spPr>
            <a:xfrm>
              <a:off x="715525" y="539500"/>
              <a:ext cx="7715100" cy="0"/>
            </a:xfrm>
            <a:prstGeom prst="straightConnector1">
              <a:avLst/>
            </a:prstGeom>
            <a:noFill/>
            <a:ln w="38100" cap="flat" cmpd="sng">
              <a:solidFill>
                <a:schemeClr val="lt1"/>
              </a:solidFill>
              <a:prstDash val="solid"/>
              <a:round/>
              <a:headEnd type="none" w="med" len="med"/>
              <a:tailEnd type="none" w="med" len="med"/>
            </a:ln>
          </p:spPr>
        </p:cxnSp>
        <p:cxnSp>
          <p:nvCxnSpPr>
            <p:cNvPr id="68" name="Google Shape;68;p16"/>
            <p:cNvCxnSpPr/>
            <p:nvPr/>
          </p:nvCxnSpPr>
          <p:spPr>
            <a:xfrm>
              <a:off x="715525" y="336750"/>
              <a:ext cx="7715100" cy="0"/>
            </a:xfrm>
            <a:prstGeom prst="straightConnector1">
              <a:avLst/>
            </a:prstGeom>
            <a:noFill/>
            <a:ln w="38100" cap="flat" cmpd="sng">
              <a:solidFill>
                <a:schemeClr val="lt1"/>
              </a:solidFill>
              <a:prstDash val="solid"/>
              <a:round/>
              <a:headEnd type="none" w="med" len="med"/>
              <a:tailEnd type="none" w="med" len="med"/>
            </a:ln>
          </p:spPr>
        </p:cxnSp>
        <p:cxnSp>
          <p:nvCxnSpPr>
            <p:cNvPr id="69" name="Google Shape;69;p16"/>
            <p:cNvCxnSpPr/>
            <p:nvPr/>
          </p:nvCxnSpPr>
          <p:spPr>
            <a:xfrm>
              <a:off x="714450" y="4806750"/>
              <a:ext cx="7715100" cy="0"/>
            </a:xfrm>
            <a:prstGeom prst="straightConnector1">
              <a:avLst/>
            </a:prstGeom>
            <a:noFill/>
            <a:ln w="38100" cap="flat" cmpd="sng">
              <a:solidFill>
                <a:schemeClr val="lt1"/>
              </a:solidFill>
              <a:prstDash val="solid"/>
              <a:round/>
              <a:headEnd type="none" w="med" len="med"/>
              <a:tailEnd type="none" w="med" len="med"/>
            </a:ln>
          </p:spPr>
        </p:cxnSp>
        <p:cxnSp>
          <p:nvCxnSpPr>
            <p:cNvPr id="70" name="Google Shape;70;p16"/>
            <p:cNvCxnSpPr/>
            <p:nvPr/>
          </p:nvCxnSpPr>
          <p:spPr>
            <a:xfrm>
              <a:off x="714450" y="4604000"/>
              <a:ext cx="7715100" cy="0"/>
            </a:xfrm>
            <a:prstGeom prst="straightConnector1">
              <a:avLst/>
            </a:prstGeom>
            <a:noFill/>
            <a:ln w="38100" cap="flat" cmpd="sng">
              <a:solidFill>
                <a:schemeClr val="lt1"/>
              </a:solidFill>
              <a:prstDash val="solid"/>
              <a:round/>
              <a:headEnd type="none" w="med" len="med"/>
              <a:tailEnd type="none" w="med" len="med"/>
            </a:ln>
          </p:spPr>
        </p:cxnSp>
      </p:grpSp>
    </p:spTree>
    <p:extLst>
      <p:ext uri="{BB962C8B-B14F-4D97-AF65-F5344CB8AC3E}">
        <p14:creationId xmlns:p14="http://schemas.microsoft.com/office/powerpoint/2010/main" val="276787674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71"/>
        <p:cNvGrpSpPr/>
        <p:nvPr/>
      </p:nvGrpSpPr>
      <p:grpSpPr>
        <a:xfrm>
          <a:off x="0" y="0"/>
          <a:ext cx="0" cy="0"/>
          <a:chOff x="0" y="0"/>
          <a:chExt cx="0" cy="0"/>
        </a:xfrm>
      </p:grpSpPr>
      <p:grpSp>
        <p:nvGrpSpPr>
          <p:cNvPr id="72" name="Google Shape;72;p17"/>
          <p:cNvGrpSpPr/>
          <p:nvPr/>
        </p:nvGrpSpPr>
        <p:grpSpPr>
          <a:xfrm>
            <a:off x="952601" y="719334"/>
            <a:ext cx="10288233" cy="5419333"/>
            <a:chOff x="714450" y="539500"/>
            <a:chExt cx="7716175" cy="4064500"/>
          </a:xfrm>
        </p:grpSpPr>
        <p:cxnSp>
          <p:nvCxnSpPr>
            <p:cNvPr id="73" name="Google Shape;73;p17"/>
            <p:cNvCxnSpPr/>
            <p:nvPr/>
          </p:nvCxnSpPr>
          <p:spPr>
            <a:xfrm>
              <a:off x="715525" y="539500"/>
              <a:ext cx="7715100" cy="0"/>
            </a:xfrm>
            <a:prstGeom prst="straightConnector1">
              <a:avLst/>
            </a:prstGeom>
            <a:noFill/>
            <a:ln w="38100" cap="flat" cmpd="sng">
              <a:solidFill>
                <a:schemeClr val="lt1"/>
              </a:solidFill>
              <a:prstDash val="solid"/>
              <a:round/>
              <a:headEnd type="none" w="med" len="med"/>
              <a:tailEnd type="none" w="med" len="med"/>
            </a:ln>
          </p:spPr>
        </p:cxnSp>
        <p:cxnSp>
          <p:nvCxnSpPr>
            <p:cNvPr id="74" name="Google Shape;74;p17"/>
            <p:cNvCxnSpPr/>
            <p:nvPr/>
          </p:nvCxnSpPr>
          <p:spPr>
            <a:xfrm>
              <a:off x="714450" y="4604000"/>
              <a:ext cx="7715100" cy="0"/>
            </a:xfrm>
            <a:prstGeom prst="straightConnector1">
              <a:avLst/>
            </a:prstGeom>
            <a:noFill/>
            <a:ln w="38100" cap="flat" cmpd="sng">
              <a:solidFill>
                <a:schemeClr val="lt1"/>
              </a:solidFill>
              <a:prstDash val="solid"/>
              <a:round/>
              <a:headEnd type="none" w="med" len="med"/>
              <a:tailEnd type="none" w="med" len="med"/>
            </a:ln>
          </p:spPr>
        </p:cxnSp>
      </p:grpSp>
    </p:spTree>
    <p:extLst>
      <p:ext uri="{BB962C8B-B14F-4D97-AF65-F5344CB8AC3E}">
        <p14:creationId xmlns:p14="http://schemas.microsoft.com/office/powerpoint/2010/main" val="19984318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14CAA41-7A2E-4FD8-A268-39B9DF3F59DB}" type="datetimeFigureOut">
              <a:rPr lang="en-US" smtClean="0"/>
              <a:t>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51D06FA-BE97-4AC9-9E9C-960CBD6F6D75}" type="slidenum">
              <a:rPr lang="en-US" smtClean="0"/>
              <a:t>‹#›</a:t>
            </a:fld>
            <a:endParaRPr lang="en-US"/>
          </a:p>
        </p:txBody>
      </p:sp>
    </p:spTree>
    <p:extLst>
      <p:ext uri="{BB962C8B-B14F-4D97-AF65-F5344CB8AC3E}">
        <p14:creationId xmlns:p14="http://schemas.microsoft.com/office/powerpoint/2010/main" val="17679733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14CAA41-7A2E-4FD8-A268-39B9DF3F59DB}" type="datetimeFigureOut">
              <a:rPr lang="en-US" smtClean="0"/>
              <a:t>2/7/2025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51D06FA-BE97-4AC9-9E9C-960CBD6F6D75}" type="slidenum">
              <a:rPr lang="en-US" smtClean="0"/>
              <a:t>‹#›</a:t>
            </a:fld>
            <a:endParaRPr lang="en-US"/>
          </a:p>
        </p:txBody>
      </p:sp>
    </p:spTree>
    <p:extLst>
      <p:ext uri="{BB962C8B-B14F-4D97-AF65-F5344CB8AC3E}">
        <p14:creationId xmlns:p14="http://schemas.microsoft.com/office/powerpoint/2010/main" val="5477319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14CAA41-7A2E-4FD8-A268-39B9DF3F59DB}" type="datetimeFigureOut">
              <a:rPr lang="en-US" smtClean="0"/>
              <a:t>2/7/2025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51D06FA-BE97-4AC9-9E9C-960CBD6F6D75}" type="slidenum">
              <a:rPr lang="en-US" smtClean="0"/>
              <a:t>‹#›</a:t>
            </a:fld>
            <a:endParaRPr lang="en-US"/>
          </a:p>
        </p:txBody>
      </p:sp>
    </p:spTree>
    <p:extLst>
      <p:ext uri="{BB962C8B-B14F-4D97-AF65-F5344CB8AC3E}">
        <p14:creationId xmlns:p14="http://schemas.microsoft.com/office/powerpoint/2010/main" val="13717067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14CAA41-7A2E-4FD8-A268-39B9DF3F59DB}" type="datetimeFigureOut">
              <a:rPr lang="en-US" smtClean="0"/>
              <a:t>2/7/2025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51D06FA-BE97-4AC9-9E9C-960CBD6F6D75}" type="slidenum">
              <a:rPr lang="en-US" smtClean="0"/>
              <a:t>‹#›</a:t>
            </a:fld>
            <a:endParaRPr lang="en-US"/>
          </a:p>
        </p:txBody>
      </p:sp>
    </p:spTree>
    <p:extLst>
      <p:ext uri="{BB962C8B-B14F-4D97-AF65-F5344CB8AC3E}">
        <p14:creationId xmlns:p14="http://schemas.microsoft.com/office/powerpoint/2010/main" val="33718350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14CAA41-7A2E-4FD8-A268-39B9DF3F59DB}" type="datetimeFigureOut">
              <a:rPr lang="en-US" smtClean="0"/>
              <a:t>2/7/2025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51D06FA-BE97-4AC9-9E9C-960CBD6F6D75}" type="slidenum">
              <a:rPr lang="en-US" smtClean="0"/>
              <a:t>‹#›</a:t>
            </a:fld>
            <a:endParaRPr lang="en-US"/>
          </a:p>
        </p:txBody>
      </p:sp>
    </p:spTree>
    <p:extLst>
      <p:ext uri="{BB962C8B-B14F-4D97-AF65-F5344CB8AC3E}">
        <p14:creationId xmlns:p14="http://schemas.microsoft.com/office/powerpoint/2010/main" val="18460417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14CAA41-7A2E-4FD8-A268-39B9DF3F59DB}" type="datetimeFigureOut">
              <a:rPr lang="en-US" smtClean="0"/>
              <a:t>2/7/2025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51D06FA-BE97-4AC9-9E9C-960CBD6F6D75}" type="slidenum">
              <a:rPr lang="en-US" smtClean="0"/>
              <a:t>‹#›</a:t>
            </a:fld>
            <a:endParaRPr lang="en-US"/>
          </a:p>
        </p:txBody>
      </p:sp>
    </p:spTree>
    <p:extLst>
      <p:ext uri="{BB962C8B-B14F-4D97-AF65-F5344CB8AC3E}">
        <p14:creationId xmlns:p14="http://schemas.microsoft.com/office/powerpoint/2010/main" val="14042718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14CAA41-7A2E-4FD8-A268-39B9DF3F59DB}" type="datetimeFigureOut">
              <a:rPr lang="en-US" smtClean="0"/>
              <a:t>2/7/2025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51D06FA-BE97-4AC9-9E9C-960CBD6F6D75}" type="slidenum">
              <a:rPr lang="en-US" smtClean="0"/>
              <a:t>‹#›</a:t>
            </a:fld>
            <a:endParaRPr lang="en-US"/>
          </a:p>
        </p:txBody>
      </p:sp>
    </p:spTree>
    <p:extLst>
      <p:ext uri="{BB962C8B-B14F-4D97-AF65-F5344CB8AC3E}">
        <p14:creationId xmlns:p14="http://schemas.microsoft.com/office/powerpoint/2010/main" val="11672193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100000">
              <a:schemeClr val="bg1"/>
            </a:gs>
            <a:gs pos="0">
              <a:schemeClr val="bg1"/>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14CAA41-7A2E-4FD8-A268-39B9DF3F59DB}" type="datetimeFigureOut">
              <a:rPr lang="en-US" smtClean="0"/>
              <a:t>2/7/2025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51D06FA-BE97-4AC9-9E9C-960CBD6F6D75}" type="slidenum">
              <a:rPr lang="en-US" smtClean="0"/>
              <a:t>‹#›</a:t>
            </a:fld>
            <a:endParaRPr lang="en-US"/>
          </a:p>
        </p:txBody>
      </p:sp>
    </p:spTree>
    <p:extLst>
      <p:ext uri="{BB962C8B-B14F-4D97-AF65-F5344CB8AC3E}">
        <p14:creationId xmlns:p14="http://schemas.microsoft.com/office/powerpoint/2010/main" val="2652578452"/>
      </p:ext>
    </p:extLst>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2" r:id="rId7"/>
    <p:sldLayoutId id="2147483753" r:id="rId8"/>
    <p:sldLayoutId id="2147483754" r:id="rId9"/>
    <p:sldLayoutId id="2147483755" r:id="rId10"/>
    <p:sldLayoutId id="214748375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1000" y="719333"/>
            <a:ext cx="10290000" cy="76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accent3"/>
              </a:buClr>
              <a:buSzPts val="3500"/>
              <a:buFont typeface="Unbounded"/>
              <a:buNone/>
              <a:defRPr sz="3500" b="1">
                <a:solidFill>
                  <a:schemeClr val="accent3"/>
                </a:solidFill>
                <a:latin typeface="Unbounded"/>
                <a:ea typeface="Unbounded"/>
                <a:cs typeface="Unbounded"/>
                <a:sym typeface="Unbounded"/>
              </a:defRPr>
            </a:lvl1pPr>
            <a:lvl2pPr lvl="1" rtl="0">
              <a:spcBef>
                <a:spcPts val="0"/>
              </a:spcBef>
              <a:spcAft>
                <a:spcPts val="0"/>
              </a:spcAft>
              <a:buClr>
                <a:schemeClr val="accent3"/>
              </a:buClr>
              <a:buSzPts val="3500"/>
              <a:buFont typeface="Bebas Neue"/>
              <a:buNone/>
              <a:defRPr sz="3500">
                <a:solidFill>
                  <a:schemeClr val="accent3"/>
                </a:solidFill>
                <a:latin typeface="Bebas Neue"/>
                <a:ea typeface="Bebas Neue"/>
                <a:cs typeface="Bebas Neue"/>
                <a:sym typeface="Bebas Neue"/>
              </a:defRPr>
            </a:lvl2pPr>
            <a:lvl3pPr lvl="2" rtl="0">
              <a:spcBef>
                <a:spcPts val="0"/>
              </a:spcBef>
              <a:spcAft>
                <a:spcPts val="0"/>
              </a:spcAft>
              <a:buClr>
                <a:schemeClr val="accent3"/>
              </a:buClr>
              <a:buSzPts val="3500"/>
              <a:buFont typeface="Bebas Neue"/>
              <a:buNone/>
              <a:defRPr sz="3500">
                <a:solidFill>
                  <a:schemeClr val="accent3"/>
                </a:solidFill>
                <a:latin typeface="Bebas Neue"/>
                <a:ea typeface="Bebas Neue"/>
                <a:cs typeface="Bebas Neue"/>
                <a:sym typeface="Bebas Neue"/>
              </a:defRPr>
            </a:lvl3pPr>
            <a:lvl4pPr lvl="3" rtl="0">
              <a:spcBef>
                <a:spcPts val="0"/>
              </a:spcBef>
              <a:spcAft>
                <a:spcPts val="0"/>
              </a:spcAft>
              <a:buClr>
                <a:schemeClr val="accent3"/>
              </a:buClr>
              <a:buSzPts val="3500"/>
              <a:buFont typeface="Bebas Neue"/>
              <a:buNone/>
              <a:defRPr sz="3500">
                <a:solidFill>
                  <a:schemeClr val="accent3"/>
                </a:solidFill>
                <a:latin typeface="Bebas Neue"/>
                <a:ea typeface="Bebas Neue"/>
                <a:cs typeface="Bebas Neue"/>
                <a:sym typeface="Bebas Neue"/>
              </a:defRPr>
            </a:lvl4pPr>
            <a:lvl5pPr lvl="4" rtl="0">
              <a:spcBef>
                <a:spcPts val="0"/>
              </a:spcBef>
              <a:spcAft>
                <a:spcPts val="0"/>
              </a:spcAft>
              <a:buClr>
                <a:schemeClr val="accent3"/>
              </a:buClr>
              <a:buSzPts val="3500"/>
              <a:buFont typeface="Bebas Neue"/>
              <a:buNone/>
              <a:defRPr sz="3500">
                <a:solidFill>
                  <a:schemeClr val="accent3"/>
                </a:solidFill>
                <a:latin typeface="Bebas Neue"/>
                <a:ea typeface="Bebas Neue"/>
                <a:cs typeface="Bebas Neue"/>
                <a:sym typeface="Bebas Neue"/>
              </a:defRPr>
            </a:lvl5pPr>
            <a:lvl6pPr lvl="5" rtl="0">
              <a:spcBef>
                <a:spcPts val="0"/>
              </a:spcBef>
              <a:spcAft>
                <a:spcPts val="0"/>
              </a:spcAft>
              <a:buClr>
                <a:schemeClr val="accent3"/>
              </a:buClr>
              <a:buSzPts val="3500"/>
              <a:buFont typeface="Bebas Neue"/>
              <a:buNone/>
              <a:defRPr sz="3500">
                <a:solidFill>
                  <a:schemeClr val="accent3"/>
                </a:solidFill>
                <a:latin typeface="Bebas Neue"/>
                <a:ea typeface="Bebas Neue"/>
                <a:cs typeface="Bebas Neue"/>
                <a:sym typeface="Bebas Neue"/>
              </a:defRPr>
            </a:lvl6pPr>
            <a:lvl7pPr lvl="6" rtl="0">
              <a:spcBef>
                <a:spcPts val="0"/>
              </a:spcBef>
              <a:spcAft>
                <a:spcPts val="0"/>
              </a:spcAft>
              <a:buClr>
                <a:schemeClr val="accent3"/>
              </a:buClr>
              <a:buSzPts val="3500"/>
              <a:buFont typeface="Bebas Neue"/>
              <a:buNone/>
              <a:defRPr sz="3500">
                <a:solidFill>
                  <a:schemeClr val="accent3"/>
                </a:solidFill>
                <a:latin typeface="Bebas Neue"/>
                <a:ea typeface="Bebas Neue"/>
                <a:cs typeface="Bebas Neue"/>
                <a:sym typeface="Bebas Neue"/>
              </a:defRPr>
            </a:lvl7pPr>
            <a:lvl8pPr lvl="7" rtl="0">
              <a:spcBef>
                <a:spcPts val="0"/>
              </a:spcBef>
              <a:spcAft>
                <a:spcPts val="0"/>
              </a:spcAft>
              <a:buClr>
                <a:schemeClr val="accent3"/>
              </a:buClr>
              <a:buSzPts val="3500"/>
              <a:buFont typeface="Bebas Neue"/>
              <a:buNone/>
              <a:defRPr sz="3500">
                <a:solidFill>
                  <a:schemeClr val="accent3"/>
                </a:solidFill>
                <a:latin typeface="Bebas Neue"/>
                <a:ea typeface="Bebas Neue"/>
                <a:cs typeface="Bebas Neue"/>
                <a:sym typeface="Bebas Neue"/>
              </a:defRPr>
            </a:lvl8pPr>
            <a:lvl9pPr lvl="8" rtl="0">
              <a:spcBef>
                <a:spcPts val="0"/>
              </a:spcBef>
              <a:spcAft>
                <a:spcPts val="0"/>
              </a:spcAft>
              <a:buClr>
                <a:schemeClr val="accent3"/>
              </a:buClr>
              <a:buSzPts val="3500"/>
              <a:buFont typeface="Bebas Neue"/>
              <a:buNone/>
              <a:defRPr sz="3500">
                <a:solidFill>
                  <a:schemeClr val="accent3"/>
                </a:solidFill>
                <a:latin typeface="Bebas Neue"/>
                <a:ea typeface="Bebas Neue"/>
                <a:cs typeface="Bebas Neue"/>
                <a:sym typeface="Bebas Neue"/>
              </a:defRPr>
            </a:lvl9pPr>
          </a:lstStyle>
          <a:p>
            <a:endParaRPr/>
          </a:p>
        </p:txBody>
      </p:sp>
      <p:sp>
        <p:nvSpPr>
          <p:cNvPr id="7" name="Google Shape;7;p1"/>
          <p:cNvSpPr txBox="1">
            <a:spLocks noGrp="1"/>
          </p:cNvSpPr>
          <p:nvPr>
            <p:ph type="body" idx="1"/>
          </p:nvPr>
        </p:nvSpPr>
        <p:spPr>
          <a:xfrm>
            <a:off x="950967" y="1536633"/>
            <a:ext cx="10290000" cy="45552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accent3"/>
              </a:buClr>
              <a:buSzPts val="1400"/>
              <a:buFont typeface="Albert Sans"/>
              <a:buChar char="●"/>
              <a:defRPr>
                <a:solidFill>
                  <a:schemeClr val="accent3"/>
                </a:solidFill>
                <a:latin typeface="Albert Sans"/>
                <a:ea typeface="Albert Sans"/>
                <a:cs typeface="Albert Sans"/>
                <a:sym typeface="Albert Sans"/>
              </a:defRPr>
            </a:lvl1pPr>
            <a:lvl2pPr marL="914400" lvl="1" indent="-317500">
              <a:lnSpc>
                <a:spcPct val="115000"/>
              </a:lnSpc>
              <a:spcBef>
                <a:spcPts val="0"/>
              </a:spcBef>
              <a:spcAft>
                <a:spcPts val="0"/>
              </a:spcAft>
              <a:buClr>
                <a:schemeClr val="accent3"/>
              </a:buClr>
              <a:buSzPts val="1400"/>
              <a:buFont typeface="Albert Sans"/>
              <a:buChar char="○"/>
              <a:defRPr>
                <a:solidFill>
                  <a:schemeClr val="accent3"/>
                </a:solidFill>
                <a:latin typeface="Albert Sans"/>
                <a:ea typeface="Albert Sans"/>
                <a:cs typeface="Albert Sans"/>
                <a:sym typeface="Albert Sans"/>
              </a:defRPr>
            </a:lvl2pPr>
            <a:lvl3pPr marL="1371600" lvl="2" indent="-317500">
              <a:lnSpc>
                <a:spcPct val="115000"/>
              </a:lnSpc>
              <a:spcBef>
                <a:spcPts val="0"/>
              </a:spcBef>
              <a:spcAft>
                <a:spcPts val="0"/>
              </a:spcAft>
              <a:buClr>
                <a:schemeClr val="accent3"/>
              </a:buClr>
              <a:buSzPts val="1400"/>
              <a:buFont typeface="Albert Sans"/>
              <a:buChar char="■"/>
              <a:defRPr>
                <a:solidFill>
                  <a:schemeClr val="accent3"/>
                </a:solidFill>
                <a:latin typeface="Albert Sans"/>
                <a:ea typeface="Albert Sans"/>
                <a:cs typeface="Albert Sans"/>
                <a:sym typeface="Albert Sans"/>
              </a:defRPr>
            </a:lvl3pPr>
            <a:lvl4pPr marL="1828800" lvl="3" indent="-317500">
              <a:lnSpc>
                <a:spcPct val="115000"/>
              </a:lnSpc>
              <a:spcBef>
                <a:spcPts val="0"/>
              </a:spcBef>
              <a:spcAft>
                <a:spcPts val="0"/>
              </a:spcAft>
              <a:buClr>
                <a:schemeClr val="accent3"/>
              </a:buClr>
              <a:buSzPts val="1400"/>
              <a:buFont typeface="Albert Sans"/>
              <a:buChar char="●"/>
              <a:defRPr>
                <a:solidFill>
                  <a:schemeClr val="accent3"/>
                </a:solidFill>
                <a:latin typeface="Albert Sans"/>
                <a:ea typeface="Albert Sans"/>
                <a:cs typeface="Albert Sans"/>
                <a:sym typeface="Albert Sans"/>
              </a:defRPr>
            </a:lvl4pPr>
            <a:lvl5pPr marL="2286000" lvl="4" indent="-317500">
              <a:lnSpc>
                <a:spcPct val="115000"/>
              </a:lnSpc>
              <a:spcBef>
                <a:spcPts val="0"/>
              </a:spcBef>
              <a:spcAft>
                <a:spcPts val="0"/>
              </a:spcAft>
              <a:buClr>
                <a:schemeClr val="accent3"/>
              </a:buClr>
              <a:buSzPts val="1400"/>
              <a:buFont typeface="Albert Sans"/>
              <a:buChar char="○"/>
              <a:defRPr>
                <a:solidFill>
                  <a:schemeClr val="accent3"/>
                </a:solidFill>
                <a:latin typeface="Albert Sans"/>
                <a:ea typeface="Albert Sans"/>
                <a:cs typeface="Albert Sans"/>
                <a:sym typeface="Albert Sans"/>
              </a:defRPr>
            </a:lvl5pPr>
            <a:lvl6pPr marL="2743200" lvl="5" indent="-317500">
              <a:lnSpc>
                <a:spcPct val="115000"/>
              </a:lnSpc>
              <a:spcBef>
                <a:spcPts val="0"/>
              </a:spcBef>
              <a:spcAft>
                <a:spcPts val="0"/>
              </a:spcAft>
              <a:buClr>
                <a:schemeClr val="accent3"/>
              </a:buClr>
              <a:buSzPts val="1400"/>
              <a:buFont typeface="Albert Sans"/>
              <a:buChar char="■"/>
              <a:defRPr>
                <a:solidFill>
                  <a:schemeClr val="accent3"/>
                </a:solidFill>
                <a:latin typeface="Albert Sans"/>
                <a:ea typeface="Albert Sans"/>
                <a:cs typeface="Albert Sans"/>
                <a:sym typeface="Albert Sans"/>
              </a:defRPr>
            </a:lvl6pPr>
            <a:lvl7pPr marL="3200400" lvl="6" indent="-317500">
              <a:lnSpc>
                <a:spcPct val="115000"/>
              </a:lnSpc>
              <a:spcBef>
                <a:spcPts val="0"/>
              </a:spcBef>
              <a:spcAft>
                <a:spcPts val="0"/>
              </a:spcAft>
              <a:buClr>
                <a:schemeClr val="accent3"/>
              </a:buClr>
              <a:buSzPts val="1400"/>
              <a:buFont typeface="Albert Sans"/>
              <a:buChar char="●"/>
              <a:defRPr>
                <a:solidFill>
                  <a:schemeClr val="accent3"/>
                </a:solidFill>
                <a:latin typeface="Albert Sans"/>
                <a:ea typeface="Albert Sans"/>
                <a:cs typeface="Albert Sans"/>
                <a:sym typeface="Albert Sans"/>
              </a:defRPr>
            </a:lvl7pPr>
            <a:lvl8pPr marL="3657600" lvl="7" indent="-317500">
              <a:lnSpc>
                <a:spcPct val="115000"/>
              </a:lnSpc>
              <a:spcBef>
                <a:spcPts val="0"/>
              </a:spcBef>
              <a:spcAft>
                <a:spcPts val="0"/>
              </a:spcAft>
              <a:buClr>
                <a:schemeClr val="accent3"/>
              </a:buClr>
              <a:buSzPts val="1400"/>
              <a:buFont typeface="Albert Sans"/>
              <a:buChar char="○"/>
              <a:defRPr>
                <a:solidFill>
                  <a:schemeClr val="accent3"/>
                </a:solidFill>
                <a:latin typeface="Albert Sans"/>
                <a:ea typeface="Albert Sans"/>
                <a:cs typeface="Albert Sans"/>
                <a:sym typeface="Albert Sans"/>
              </a:defRPr>
            </a:lvl8pPr>
            <a:lvl9pPr marL="4114800" lvl="8" indent="-317500">
              <a:lnSpc>
                <a:spcPct val="115000"/>
              </a:lnSpc>
              <a:spcBef>
                <a:spcPts val="0"/>
              </a:spcBef>
              <a:spcAft>
                <a:spcPts val="0"/>
              </a:spcAft>
              <a:buClr>
                <a:schemeClr val="accent3"/>
              </a:buClr>
              <a:buSzPts val="1400"/>
              <a:buFont typeface="Albert Sans"/>
              <a:buChar char="■"/>
              <a:defRPr>
                <a:solidFill>
                  <a:schemeClr val="accent3"/>
                </a:solidFill>
                <a:latin typeface="Albert Sans"/>
                <a:ea typeface="Albert Sans"/>
                <a:cs typeface="Albert Sans"/>
                <a:sym typeface="Albert Sans"/>
              </a:defRPr>
            </a:lvl9pPr>
          </a:lstStyle>
          <a:p>
            <a:endParaRPr dirty="0"/>
          </a:p>
        </p:txBody>
      </p:sp>
    </p:spTree>
    <p:extLst>
      <p:ext uri="{BB962C8B-B14F-4D97-AF65-F5344CB8AC3E}">
        <p14:creationId xmlns:p14="http://schemas.microsoft.com/office/powerpoint/2010/main" val="1101081630"/>
      </p:ext>
    </p:extLst>
  </p:cSld>
  <p:clrMap bg1="lt1" tx1="dk1" bg2="dk2" tx2="lt2" accent1="accent1" accent2="accent2" accent3="accent3" accent4="accent4" accent5="accent5" accent6="accent6" hlink="hlink" folHlink="folHlink"/>
  <p:sldLayoutIdLst>
    <p:sldLayoutId id="2147483758" r:id="rId1"/>
    <p:sldLayoutId id="2147483759" r:id="rId2"/>
    <p:sldLayoutId id="2147483760" r:id="rId3"/>
    <p:sldLayoutId id="2147483761" r:id="rId4"/>
    <p:sldLayoutId id="2147483762" r:id="rId5"/>
    <p:sldLayoutId id="2147483763" r:id="rId6"/>
    <p:sldLayoutId id="2147483764" r:id="rId7"/>
    <p:sldLayoutId id="2147483765" r:id="rId8"/>
    <p:sldLayoutId id="2147483766" r:id="rId9"/>
    <p:sldLayoutId id="2147483767" r:id="rId10"/>
    <p:sldLayoutId id="2147483768" r:id="rId11"/>
    <p:sldLayoutId id="2147483769" r:id="rId12"/>
    <p:sldLayoutId id="2147483770" r:id="rId13"/>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Calibri" panose="020F0502020204030204" pitchFamily="34" charset="0"/>
          <a:ea typeface="Calibri" panose="020F0502020204030204" pitchFamily="34" charset="0"/>
          <a:cs typeface="Calibri" panose="020F0502020204030204" pitchFamily="34" charset="0"/>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15.xml"/><Relationship Id="rId5" Type="http://schemas.openxmlformats.org/officeDocument/2006/relationships/image" Target="../media/image10.svg"/><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22.xml"/><Relationship Id="rId4" Type="http://schemas.openxmlformats.org/officeDocument/2006/relationships/image" Target="../media/image13.jpeg"/></Relationships>
</file>

<file path=ppt/slides/_rels/slide1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8.xml"/><Relationship Id="rId1" Type="http://schemas.openxmlformats.org/officeDocument/2006/relationships/slideLayout" Target="../slideLayouts/slideLayout22.xml"/><Relationship Id="rId5" Type="http://schemas.openxmlformats.org/officeDocument/2006/relationships/image" Target="../media/image12.png"/><Relationship Id="rId4" Type="http://schemas.openxmlformats.org/officeDocument/2006/relationships/image" Target="../media/image15.jpeg"/></Relationships>
</file>

<file path=ppt/slides/_rels/slide1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9.xml"/><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0.xml"/><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image" Target="../media/image19.png"/></Relationships>
</file>

<file path=ppt/slides/_rels/slide2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xmlns="" id="{E9FF14B8-7A5C-71B3-6F00-F69315326D62}"/>
              </a:ext>
            </a:extLst>
          </p:cNvPr>
          <p:cNvSpPr txBox="1"/>
          <p:nvPr/>
        </p:nvSpPr>
        <p:spPr>
          <a:xfrm>
            <a:off x="1384662" y="365761"/>
            <a:ext cx="9998465" cy="523220"/>
          </a:xfrm>
          <a:prstGeom prst="rect">
            <a:avLst/>
          </a:prstGeom>
          <a:noFill/>
        </p:spPr>
        <p:txBody>
          <a:bodyPr wrap="square" rtlCol="0">
            <a:spAutoFit/>
          </a:bodyPr>
          <a:lstStyle/>
          <a:p>
            <a:pPr algn="ctr"/>
            <a:r>
              <a:rPr lang="nl-NL" sz="2800" dirty="0">
                <a:solidFill>
                  <a:srgbClr val="FF0000"/>
                </a:solidFill>
                <a:effectLst/>
                <a:latin typeface="Times New Roman" panose="02020603050405020304" pitchFamily="18" charset="0"/>
                <a:ea typeface="Calibri" panose="020F0502020204030204" pitchFamily="34" charset="0"/>
              </a:rPr>
              <a:t> </a:t>
            </a:r>
            <a:r>
              <a:rPr lang="nl-NL" sz="2800" dirty="0">
                <a:solidFill>
                  <a:srgbClr val="0070C0"/>
                </a:solidFill>
                <a:effectLst/>
                <a:latin typeface="Times New Roman" panose="02020603050405020304" pitchFamily="18" charset="0"/>
                <a:ea typeface="Calibri" panose="020F0502020204030204" pitchFamily="34" charset="0"/>
              </a:rPr>
              <a:t>Năng lượng mặt trời </a:t>
            </a:r>
            <a:r>
              <a:rPr lang="nl-NL" sz="2800" dirty="0">
                <a:solidFill>
                  <a:srgbClr val="0070C0"/>
                </a:solidFill>
                <a:latin typeface="Times New Roman" panose="02020603050405020304" pitchFamily="18" charset="0"/>
                <a:ea typeface="Calibri" panose="020F0502020204030204" pitchFamily="34" charset="0"/>
              </a:rPr>
              <a:t>được </a:t>
            </a:r>
            <a:r>
              <a:rPr lang="nl-NL" sz="2800" dirty="0">
                <a:solidFill>
                  <a:srgbClr val="0070C0"/>
                </a:solidFill>
                <a:effectLst/>
                <a:latin typeface="Times New Roman" panose="02020603050405020304" pitchFamily="18" charset="0"/>
                <a:ea typeface="Calibri" panose="020F0502020204030204" pitchFamily="34" charset="0"/>
              </a:rPr>
              <a:t>chuyển hoá như thế nào trên Trái Đất?</a:t>
            </a:r>
            <a:endParaRPr lang="en-GB" sz="2800" dirty="0">
              <a:solidFill>
                <a:srgbClr val="0070C0"/>
              </a:solidFill>
            </a:endParaRPr>
          </a:p>
        </p:txBody>
      </p:sp>
      <p:pic>
        <p:nvPicPr>
          <p:cNvPr id="3" name="Picture 2">
            <a:extLst>
              <a:ext uri="{FF2B5EF4-FFF2-40B4-BE49-F238E27FC236}">
                <a16:creationId xmlns:a16="http://schemas.microsoft.com/office/drawing/2014/main" xmlns="" id="{82996E09-2E7B-B11C-5737-DFA7BE6E11CE}"/>
              </a:ext>
            </a:extLst>
          </p:cNvPr>
          <p:cNvPicPr>
            <a:picLocks noChangeAspect="1"/>
          </p:cNvPicPr>
          <p:nvPr/>
        </p:nvPicPr>
        <p:blipFill rotWithShape="1">
          <a:blip r:embed="rId2">
            <a:extLst>
              <a:ext uri="{28A0092B-C50C-407E-A947-70E740481C1C}">
                <a14:useLocalDpi xmlns:a14="http://schemas.microsoft.com/office/drawing/2010/main" val="0"/>
              </a:ext>
            </a:extLst>
          </a:blip>
          <a:srcRect r="32024"/>
          <a:stretch/>
        </p:blipFill>
        <p:spPr>
          <a:xfrm>
            <a:off x="2276475" y="1566090"/>
            <a:ext cx="8653838" cy="434219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TextBox 23">
            <a:extLst>
              <a:ext uri="{FF2B5EF4-FFF2-40B4-BE49-F238E27FC236}">
                <a16:creationId xmlns:a16="http://schemas.microsoft.com/office/drawing/2014/main" xmlns="" id="{E9F55F66-C271-3157-87FF-923688566FB6}"/>
              </a:ext>
            </a:extLst>
          </p:cNvPr>
          <p:cNvSpPr txBox="1"/>
          <p:nvPr/>
        </p:nvSpPr>
        <p:spPr>
          <a:xfrm>
            <a:off x="4941632" y="5772298"/>
            <a:ext cx="3323524" cy="719941"/>
          </a:xfrm>
          <a:prstGeom prst="rect">
            <a:avLst/>
          </a:prstGeom>
        </p:spPr>
        <p:txBody>
          <a:bodyPr wrap="square" lIns="0" tIns="0" rIns="0" bIns="0" rtlCol="0" anchor="t">
            <a:spAutoFit/>
          </a:bodyPr>
          <a:lstStyle/>
          <a:p>
            <a:pPr marL="0" lvl="0" indent="0">
              <a:lnSpc>
                <a:spcPts val="6474"/>
              </a:lnSpc>
              <a:spcBef>
                <a:spcPct val="0"/>
              </a:spcBef>
            </a:pPr>
            <a:r>
              <a:rPr lang="en-US" sz="2800" dirty="0">
                <a:solidFill>
                  <a:srgbClr val="0F3256"/>
                </a:solidFill>
                <a:latin typeface="+mj-lt"/>
              </a:rPr>
              <a:t>Quá </a:t>
            </a:r>
            <a:r>
              <a:rPr lang="en-US" sz="2800" dirty="0" err="1">
                <a:solidFill>
                  <a:srgbClr val="0F3256"/>
                </a:solidFill>
                <a:latin typeface="+mj-lt"/>
              </a:rPr>
              <a:t>trình</a:t>
            </a:r>
            <a:r>
              <a:rPr lang="en-US" sz="2800" dirty="0">
                <a:solidFill>
                  <a:srgbClr val="0F3256"/>
                </a:solidFill>
                <a:latin typeface="+mj-lt"/>
              </a:rPr>
              <a:t> </a:t>
            </a:r>
            <a:r>
              <a:rPr lang="en-US" sz="2800" dirty="0" err="1">
                <a:solidFill>
                  <a:srgbClr val="0F3256"/>
                </a:solidFill>
                <a:latin typeface="+mj-lt"/>
              </a:rPr>
              <a:t>quang</a:t>
            </a:r>
            <a:r>
              <a:rPr lang="en-US" sz="2800" dirty="0">
                <a:solidFill>
                  <a:srgbClr val="0F3256"/>
                </a:solidFill>
                <a:latin typeface="+mj-lt"/>
              </a:rPr>
              <a:t> </a:t>
            </a:r>
            <a:r>
              <a:rPr lang="en-US" sz="2800" dirty="0" err="1">
                <a:solidFill>
                  <a:srgbClr val="0F3256"/>
                </a:solidFill>
                <a:latin typeface="+mj-lt"/>
              </a:rPr>
              <a:t>hợp</a:t>
            </a:r>
            <a:endParaRPr lang="en-US" sz="2800" u="none" dirty="0">
              <a:solidFill>
                <a:srgbClr val="0F3256"/>
              </a:solidFill>
              <a:latin typeface="+mj-lt"/>
            </a:endParaRPr>
          </a:p>
        </p:txBody>
      </p:sp>
    </p:spTree>
    <p:extLst>
      <p:ext uri="{BB962C8B-B14F-4D97-AF65-F5344CB8AC3E}">
        <p14:creationId xmlns:p14="http://schemas.microsoft.com/office/powerpoint/2010/main" val="8161287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xmlns="" id="{709CB36C-58DF-0771-F480-AB70A6D84469}"/>
              </a:ext>
            </a:extLst>
          </p:cNvPr>
          <p:cNvSpPr txBox="1"/>
          <p:nvPr/>
        </p:nvSpPr>
        <p:spPr>
          <a:xfrm>
            <a:off x="150920" y="0"/>
            <a:ext cx="11869630" cy="3913507"/>
          </a:xfrm>
          <a:prstGeom prst="rect">
            <a:avLst/>
          </a:prstGeom>
          <a:noFill/>
        </p:spPr>
        <p:txBody>
          <a:bodyPr wrap="square">
            <a:spAutoFit/>
          </a:bodyPr>
          <a:lstStyle/>
          <a:p>
            <a:pPr marL="0" marR="0" lvl="0" indent="0" algn="ctr" defTabSz="914400" rtl="0" eaLnBrk="1" fontAlgn="auto" latinLnBrk="0" hangingPunct="1">
              <a:lnSpc>
                <a:spcPct val="107000"/>
              </a:lnSpc>
              <a:spcBef>
                <a:spcPts val="600"/>
              </a:spcBef>
              <a:spcAft>
                <a:spcPts val="600"/>
              </a:spcAft>
              <a:buClrTx/>
              <a:buSzTx/>
              <a:buFontTx/>
              <a:buNone/>
              <a:tabLst/>
              <a:defRPr/>
            </a:pPr>
            <a:r>
              <a:rPr kumimoji="0" lang="vi-VN" sz="2800" b="1" i="0" u="none" strike="noStrike" kern="1200" cap="none" spc="0" normalizeH="0" baseline="0" noProof="0" dirty="0">
                <a:ln>
                  <a:noFill/>
                </a:ln>
                <a:solidFill>
                  <a:srgbClr val="0070C0"/>
                </a:solidFill>
                <a:effectLst/>
                <a:uLnTx/>
                <a:uFillTx/>
                <a:latin typeface="+mj-lt"/>
                <a:ea typeface="Calibri" panose="020F0502020204030204" pitchFamily="34" charset="0"/>
                <a:cs typeface="Times New Roman" panose="02020603050405020304" pitchFamily="18" charset="0"/>
              </a:rPr>
              <a:t>PHIẾU HỌC TẬP</a:t>
            </a:r>
            <a:r>
              <a:rPr kumimoji="0" lang="en-US" sz="2800" b="1" i="0" u="none" strike="noStrike" kern="1200" cap="none" spc="0" normalizeH="0" baseline="0" noProof="0" dirty="0">
                <a:ln>
                  <a:noFill/>
                </a:ln>
                <a:solidFill>
                  <a:srgbClr val="0070C0"/>
                </a:solidFill>
                <a:effectLst/>
                <a:uLnTx/>
                <a:uFillTx/>
                <a:latin typeface="+mj-lt"/>
                <a:ea typeface="Calibri" panose="020F0502020204030204" pitchFamily="34" charset="0"/>
                <a:cs typeface="Times New Roman" panose="02020603050405020304" pitchFamily="18" charset="0"/>
              </a:rPr>
              <a:t> 2</a:t>
            </a:r>
            <a:endParaRPr kumimoji="0" lang="en-GB" sz="2800" b="1" i="0" u="none" strike="noStrike" kern="1200" cap="none" spc="0" normalizeH="0" baseline="0" noProof="0" dirty="0">
              <a:ln>
                <a:noFill/>
              </a:ln>
              <a:solidFill>
                <a:srgbClr val="0070C0"/>
              </a:solidFill>
              <a:effectLst/>
              <a:uLnTx/>
              <a:uFillTx/>
              <a:latin typeface="+mj-lt"/>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07000"/>
              </a:lnSpc>
              <a:spcBef>
                <a:spcPts val="600"/>
              </a:spcBef>
              <a:spcAft>
                <a:spcPts val="60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mj-lt"/>
                <a:ea typeface="Calibri" panose="020F0502020204030204" pitchFamily="34" charset="0"/>
                <a:cs typeface="Times New Roman" panose="02020603050405020304" pitchFamily="18" charset="0"/>
              </a:rPr>
              <a:t>Quan </a:t>
            </a:r>
            <a:r>
              <a:rPr kumimoji="0" lang="en-US" sz="2800" b="1" i="0" u="none" strike="noStrike" kern="1200" cap="none" spc="0" normalizeH="0" baseline="0" noProof="0" dirty="0" err="1">
                <a:ln>
                  <a:noFill/>
                </a:ln>
                <a:solidFill>
                  <a:srgbClr val="FF0000"/>
                </a:solidFill>
                <a:effectLst/>
                <a:uLnTx/>
                <a:uFillTx/>
                <a:latin typeface="+mj-lt"/>
                <a:ea typeface="Calibri" panose="020F0502020204030204" pitchFamily="34" charset="0"/>
                <a:cs typeface="Times New Roman" panose="02020603050405020304" pitchFamily="18" charset="0"/>
              </a:rPr>
              <a:t>sát</a:t>
            </a:r>
            <a:r>
              <a:rPr kumimoji="0" lang="en-US" sz="2800" b="1" i="0" u="none" strike="noStrike" kern="1200" cap="none" spc="0" normalizeH="0" baseline="0" noProof="0" dirty="0">
                <a:ln>
                  <a:noFill/>
                </a:ln>
                <a:solidFill>
                  <a:srgbClr val="FF0000"/>
                </a:solidFill>
                <a:effectLst/>
                <a:uLnTx/>
                <a:uFillTx/>
                <a:latin typeface="+mj-lt"/>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mj-lt"/>
                <a:ea typeface="Calibri" panose="020F0502020204030204" pitchFamily="34" charset="0"/>
                <a:cs typeface="Times New Roman" panose="02020603050405020304" pitchFamily="18" charset="0"/>
              </a:rPr>
              <a:t>Hình</a:t>
            </a:r>
            <a:r>
              <a:rPr kumimoji="0" lang="en-US" sz="2800" b="1" i="0" u="none" strike="noStrike" kern="1200" cap="none" spc="0" normalizeH="0" baseline="0" noProof="0" dirty="0">
                <a:ln>
                  <a:noFill/>
                </a:ln>
                <a:solidFill>
                  <a:srgbClr val="FF0000"/>
                </a:solidFill>
                <a:effectLst/>
                <a:uLnTx/>
                <a:uFillTx/>
                <a:latin typeface="+mj-lt"/>
                <a:ea typeface="Calibri" panose="020F0502020204030204" pitchFamily="34" charset="0"/>
                <a:cs typeface="Times New Roman" panose="02020603050405020304" pitchFamily="18" charset="0"/>
              </a:rPr>
              <a:t> 16.2-SGK/tr.76 </a:t>
            </a:r>
            <a:r>
              <a:rPr kumimoji="0" lang="en-US" sz="2800" b="1" i="0" u="none" strike="noStrike" kern="1200" cap="none" spc="0" normalizeH="0" baseline="0" noProof="0" dirty="0" err="1">
                <a:ln>
                  <a:noFill/>
                </a:ln>
                <a:solidFill>
                  <a:srgbClr val="FF0000"/>
                </a:solidFill>
                <a:effectLst/>
                <a:uLnTx/>
                <a:uFillTx/>
                <a:latin typeface="+mj-lt"/>
                <a:ea typeface="Calibri" panose="020F0502020204030204" pitchFamily="34" charset="0"/>
                <a:cs typeface="Times New Roman" panose="02020603050405020304" pitchFamily="18" charset="0"/>
              </a:rPr>
              <a:t>và</a:t>
            </a:r>
            <a:r>
              <a:rPr kumimoji="0" lang="en-US" sz="2800" b="1" i="0" u="none" strike="noStrike" kern="1200" cap="none" spc="0" normalizeH="0" baseline="0" noProof="0" dirty="0">
                <a:ln>
                  <a:noFill/>
                </a:ln>
                <a:solidFill>
                  <a:srgbClr val="FF0000"/>
                </a:solidFill>
                <a:effectLst/>
                <a:uLnTx/>
                <a:uFillTx/>
                <a:latin typeface="+mj-lt"/>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mj-lt"/>
                <a:ea typeface="Calibri" panose="020F0502020204030204" pitchFamily="34" charset="0"/>
                <a:cs typeface="Times New Roman" panose="02020603050405020304" pitchFamily="18" charset="0"/>
              </a:rPr>
              <a:t>thực</a:t>
            </a:r>
            <a:r>
              <a:rPr kumimoji="0" lang="en-US" sz="2800" b="1" i="0" u="none" strike="noStrike" kern="1200" cap="none" spc="0" normalizeH="0" baseline="0" noProof="0" dirty="0">
                <a:ln>
                  <a:noFill/>
                </a:ln>
                <a:solidFill>
                  <a:srgbClr val="FF0000"/>
                </a:solidFill>
                <a:effectLst/>
                <a:uLnTx/>
                <a:uFillTx/>
                <a:latin typeface="+mj-lt"/>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mj-lt"/>
                <a:ea typeface="Calibri" panose="020F0502020204030204" pitchFamily="34" charset="0"/>
                <a:cs typeface="Times New Roman" panose="02020603050405020304" pitchFamily="18" charset="0"/>
              </a:rPr>
              <a:t>hiện</a:t>
            </a:r>
            <a:r>
              <a:rPr kumimoji="0" lang="en-US" sz="2800" b="1" i="0" u="none" strike="noStrike" kern="1200" cap="none" spc="0" normalizeH="0" baseline="0" noProof="0" dirty="0">
                <a:ln>
                  <a:noFill/>
                </a:ln>
                <a:solidFill>
                  <a:srgbClr val="FF0000"/>
                </a:solidFill>
                <a:effectLst/>
                <a:uLnTx/>
                <a:uFillTx/>
                <a:latin typeface="+mj-lt"/>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mj-lt"/>
                <a:ea typeface="Calibri" panose="020F0502020204030204" pitchFamily="34" charset="0"/>
                <a:cs typeface="Times New Roman" panose="02020603050405020304" pitchFamily="18" charset="0"/>
              </a:rPr>
              <a:t>các</a:t>
            </a:r>
            <a:r>
              <a:rPr kumimoji="0" lang="en-US" sz="2800" b="1" i="0" u="none" strike="noStrike" kern="1200" cap="none" spc="0" normalizeH="0" baseline="0" noProof="0" dirty="0">
                <a:ln>
                  <a:noFill/>
                </a:ln>
                <a:solidFill>
                  <a:srgbClr val="FF0000"/>
                </a:solidFill>
                <a:effectLst/>
                <a:uLnTx/>
                <a:uFillTx/>
                <a:latin typeface="+mj-lt"/>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mj-lt"/>
                <a:ea typeface="Calibri" panose="020F0502020204030204" pitchFamily="34" charset="0"/>
                <a:cs typeface="Times New Roman" panose="02020603050405020304" pitchFamily="18" charset="0"/>
              </a:rPr>
              <a:t>yêu</a:t>
            </a:r>
            <a:r>
              <a:rPr kumimoji="0" lang="en-US" sz="2800" b="1" i="0" u="none" strike="noStrike" kern="1200" cap="none" spc="0" normalizeH="0" baseline="0" noProof="0" dirty="0">
                <a:ln>
                  <a:noFill/>
                </a:ln>
                <a:solidFill>
                  <a:srgbClr val="FF0000"/>
                </a:solidFill>
                <a:effectLst/>
                <a:uLnTx/>
                <a:uFillTx/>
                <a:latin typeface="+mj-lt"/>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mj-lt"/>
                <a:ea typeface="Calibri" panose="020F0502020204030204" pitchFamily="34" charset="0"/>
                <a:cs typeface="Times New Roman" panose="02020603050405020304" pitchFamily="18" charset="0"/>
              </a:rPr>
              <a:t>cầu</a:t>
            </a:r>
            <a:r>
              <a:rPr kumimoji="0" lang="en-US" sz="2800" b="1" i="0" u="none" strike="noStrike" kern="1200" cap="none" spc="0" normalizeH="0" baseline="0" noProof="0" dirty="0">
                <a:ln>
                  <a:noFill/>
                </a:ln>
                <a:solidFill>
                  <a:srgbClr val="FF0000"/>
                </a:solidFill>
                <a:effectLst/>
                <a:uLnTx/>
                <a:uFillTx/>
                <a:latin typeface="+mj-lt"/>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mj-lt"/>
                <a:ea typeface="Calibri" panose="020F0502020204030204" pitchFamily="34" charset="0"/>
                <a:cs typeface="Times New Roman" panose="02020603050405020304" pitchFamily="18" charset="0"/>
              </a:rPr>
              <a:t>sau</a:t>
            </a:r>
            <a:r>
              <a:rPr kumimoji="0" lang="en-US" sz="2800" b="1" i="0" u="none" strike="noStrike" kern="1200" cap="none" spc="0" normalizeH="0" baseline="0" noProof="0" dirty="0">
                <a:ln>
                  <a:noFill/>
                </a:ln>
                <a:solidFill>
                  <a:srgbClr val="FF0000"/>
                </a:solidFill>
                <a:effectLst/>
                <a:uLnTx/>
                <a:uFillTx/>
                <a:latin typeface="+mj-lt"/>
                <a:ea typeface="Calibri" panose="020F0502020204030204" pitchFamily="34" charset="0"/>
                <a:cs typeface="Times New Roman" panose="02020603050405020304" pitchFamily="18" charset="0"/>
              </a:rPr>
              <a:t>:</a:t>
            </a:r>
            <a:endParaRPr kumimoji="0" lang="en-GB" sz="2800" b="1" i="0" u="none" strike="noStrike" kern="1200" cap="none" spc="0" normalizeH="0" baseline="0" noProof="0" dirty="0">
              <a:ln>
                <a:noFill/>
              </a:ln>
              <a:solidFill>
                <a:srgbClr val="FF0000"/>
              </a:solidFill>
              <a:effectLst/>
              <a:uLnTx/>
              <a:uFillTx/>
              <a:latin typeface="+mj-lt"/>
              <a:ea typeface="Calibri" panose="020F0502020204030204" pitchFamily="34" charset="0"/>
              <a:cs typeface="Times New Roman" panose="02020603050405020304" pitchFamily="18" charset="0"/>
            </a:endParaRPr>
          </a:p>
          <a:p>
            <a:pPr marL="342900" marR="0" lvl="0" indent="-342900" algn="just" defTabSz="914400" rtl="0" eaLnBrk="1" fontAlgn="base" latinLnBrk="0" hangingPunct="1">
              <a:lnSpc>
                <a:spcPct val="107000"/>
              </a:lnSpc>
              <a:spcBef>
                <a:spcPts val="600"/>
              </a:spcBef>
              <a:spcAft>
                <a:spcPts val="600"/>
              </a:spcAft>
              <a:buClr>
                <a:srgbClr val="181717"/>
              </a:buClr>
              <a:buSzPts val="1250"/>
              <a:buFont typeface="Arial" panose="020B0604020202020204" pitchFamily="34" charset="0"/>
              <a:buChar char="–"/>
              <a:tabLst/>
              <a:defRPr/>
            </a:pPr>
            <a:r>
              <a:rPr kumimoji="0" lang="en-US" sz="2800" b="1" i="0" u="none" strike="noStrike" kern="1200" cap="none" spc="0" normalizeH="0" baseline="0" noProof="0" dirty="0" err="1">
                <a:ln>
                  <a:noFill/>
                </a:ln>
                <a:solidFill>
                  <a:srgbClr val="00B0F0"/>
                </a:solidFill>
                <a:effectLst/>
                <a:uLnTx/>
                <a:uFill>
                  <a:solidFill>
                    <a:srgbClr val="000000"/>
                  </a:solidFill>
                </a:uFill>
                <a:latin typeface="+mj-lt"/>
                <a:ea typeface="Times New Roman" panose="02020603050405020304" pitchFamily="18" charset="0"/>
                <a:cs typeface="Times New Roman" panose="02020603050405020304" pitchFamily="18" charset="0"/>
              </a:rPr>
              <a:t>Mô</a:t>
            </a:r>
            <a:r>
              <a:rPr kumimoji="0" lang="en-US" sz="2800" b="1" i="0" u="none" strike="noStrike" kern="1200" cap="none" spc="0" normalizeH="0" baseline="0" noProof="0" dirty="0">
                <a:ln>
                  <a:noFill/>
                </a:ln>
                <a:solidFill>
                  <a:srgbClr val="00B0F0"/>
                </a:solidFill>
                <a:effectLst/>
                <a:uLnTx/>
                <a:uFill>
                  <a:solidFill>
                    <a:srgbClr val="000000"/>
                  </a:solidFill>
                </a:uFill>
                <a:latin typeface="+mj-lt"/>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B0F0"/>
                </a:solidFill>
                <a:effectLst/>
                <a:uLnTx/>
                <a:uFill>
                  <a:solidFill>
                    <a:srgbClr val="000000"/>
                  </a:solidFill>
                </a:uFill>
                <a:latin typeface="+mj-lt"/>
                <a:ea typeface="Times New Roman" panose="02020603050405020304" pitchFamily="18" charset="0"/>
                <a:cs typeface="Times New Roman" panose="02020603050405020304" pitchFamily="18" charset="0"/>
              </a:rPr>
              <a:t>tả</a:t>
            </a:r>
            <a:r>
              <a:rPr kumimoji="0" lang="en-US" sz="2800" b="1" i="0" u="none" strike="noStrike" kern="1200" cap="none" spc="0" normalizeH="0" baseline="0" noProof="0" dirty="0">
                <a:ln>
                  <a:noFill/>
                </a:ln>
                <a:solidFill>
                  <a:srgbClr val="00B0F0"/>
                </a:solidFill>
                <a:effectLst/>
                <a:uLnTx/>
                <a:uFill>
                  <a:solidFill>
                    <a:srgbClr val="000000"/>
                  </a:solidFill>
                </a:uFill>
                <a:latin typeface="+mj-lt"/>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B0F0"/>
                </a:solidFill>
                <a:effectLst/>
                <a:uLnTx/>
                <a:uFill>
                  <a:solidFill>
                    <a:srgbClr val="000000"/>
                  </a:solidFill>
                </a:uFill>
                <a:latin typeface="+mj-lt"/>
                <a:ea typeface="Times New Roman" panose="02020603050405020304" pitchFamily="18" charset="0"/>
                <a:cs typeface="Times New Roman" panose="02020603050405020304" pitchFamily="18" charset="0"/>
              </a:rPr>
              <a:t>sự</a:t>
            </a:r>
            <a:r>
              <a:rPr kumimoji="0" lang="en-US" sz="2800" b="1" i="0" u="none" strike="noStrike" kern="1200" cap="none" spc="0" normalizeH="0" baseline="0" noProof="0" dirty="0">
                <a:ln>
                  <a:noFill/>
                </a:ln>
                <a:solidFill>
                  <a:srgbClr val="00B0F0"/>
                </a:solidFill>
                <a:effectLst/>
                <a:uLnTx/>
                <a:uFill>
                  <a:solidFill>
                    <a:srgbClr val="000000"/>
                  </a:solidFill>
                </a:uFill>
                <a:latin typeface="+mj-lt"/>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B0F0"/>
                </a:solidFill>
                <a:effectLst/>
                <a:uLnTx/>
                <a:uFill>
                  <a:solidFill>
                    <a:srgbClr val="000000"/>
                  </a:solidFill>
                </a:uFill>
                <a:latin typeface="+mj-lt"/>
                <a:ea typeface="Times New Roman" panose="02020603050405020304" pitchFamily="18" charset="0"/>
                <a:cs typeface="Times New Roman" panose="02020603050405020304" pitchFamily="18" charset="0"/>
              </a:rPr>
              <a:t>chuyển</a:t>
            </a:r>
            <a:r>
              <a:rPr kumimoji="0" lang="en-US" sz="2800" b="1" i="0" u="none" strike="noStrike" kern="1200" cap="none" spc="0" normalizeH="0" baseline="0" noProof="0" dirty="0">
                <a:ln>
                  <a:noFill/>
                </a:ln>
                <a:solidFill>
                  <a:srgbClr val="00B0F0"/>
                </a:solidFill>
                <a:effectLst/>
                <a:uLnTx/>
                <a:uFill>
                  <a:solidFill>
                    <a:srgbClr val="000000"/>
                  </a:solidFill>
                </a:uFill>
                <a:latin typeface="+mj-lt"/>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B0F0"/>
                </a:solidFill>
                <a:effectLst/>
                <a:uLnTx/>
                <a:uFill>
                  <a:solidFill>
                    <a:srgbClr val="000000"/>
                  </a:solidFill>
                </a:uFill>
                <a:latin typeface="+mj-lt"/>
                <a:ea typeface="Times New Roman" panose="02020603050405020304" pitchFamily="18" charset="0"/>
                <a:cs typeface="Times New Roman" panose="02020603050405020304" pitchFamily="18" charset="0"/>
              </a:rPr>
              <a:t>hoá</a:t>
            </a:r>
            <a:r>
              <a:rPr kumimoji="0" lang="en-US" sz="2800" b="1" i="0" u="none" strike="noStrike" kern="1200" cap="none" spc="0" normalizeH="0" baseline="0" noProof="0" dirty="0">
                <a:ln>
                  <a:noFill/>
                </a:ln>
                <a:solidFill>
                  <a:srgbClr val="00B0F0"/>
                </a:solidFill>
                <a:effectLst/>
                <a:uLnTx/>
                <a:uFill>
                  <a:solidFill>
                    <a:srgbClr val="000000"/>
                  </a:solidFill>
                </a:uFill>
                <a:latin typeface="+mj-lt"/>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B0F0"/>
                </a:solidFill>
                <a:effectLst/>
                <a:uLnTx/>
                <a:uFill>
                  <a:solidFill>
                    <a:srgbClr val="000000"/>
                  </a:solidFill>
                </a:uFill>
                <a:latin typeface="+mj-lt"/>
                <a:ea typeface="Times New Roman" panose="02020603050405020304" pitchFamily="18" charset="0"/>
                <a:cs typeface="Times New Roman" panose="02020603050405020304" pitchFamily="18" charset="0"/>
              </a:rPr>
              <a:t>giữa</a:t>
            </a:r>
            <a:r>
              <a:rPr kumimoji="0" lang="en-US" sz="2800" b="1" i="0" u="none" strike="noStrike" kern="1200" cap="none" spc="0" normalizeH="0" baseline="0" noProof="0" dirty="0">
                <a:ln>
                  <a:noFill/>
                </a:ln>
                <a:solidFill>
                  <a:srgbClr val="00B0F0"/>
                </a:solidFill>
                <a:effectLst/>
                <a:uLnTx/>
                <a:uFill>
                  <a:solidFill>
                    <a:srgbClr val="000000"/>
                  </a:solidFill>
                </a:uFill>
                <a:latin typeface="+mj-lt"/>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B0F0"/>
                </a:solidFill>
                <a:effectLst/>
                <a:uLnTx/>
                <a:uFill>
                  <a:solidFill>
                    <a:srgbClr val="000000"/>
                  </a:solidFill>
                </a:uFill>
                <a:latin typeface="+mj-lt"/>
                <a:ea typeface="Times New Roman" panose="02020603050405020304" pitchFamily="18" charset="0"/>
                <a:cs typeface="Times New Roman" panose="02020603050405020304" pitchFamily="18" charset="0"/>
              </a:rPr>
              <a:t>các</a:t>
            </a:r>
            <a:r>
              <a:rPr kumimoji="0" lang="en-US" sz="2800" b="1" i="0" u="none" strike="noStrike" kern="1200" cap="none" spc="0" normalizeH="0" baseline="0" noProof="0" dirty="0">
                <a:ln>
                  <a:noFill/>
                </a:ln>
                <a:solidFill>
                  <a:srgbClr val="00B0F0"/>
                </a:solidFill>
                <a:effectLst/>
                <a:uLnTx/>
                <a:uFill>
                  <a:solidFill>
                    <a:srgbClr val="000000"/>
                  </a:solidFill>
                </a:uFill>
                <a:latin typeface="+mj-lt"/>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B0F0"/>
                </a:solidFill>
                <a:effectLst/>
                <a:uLnTx/>
                <a:uFill>
                  <a:solidFill>
                    <a:srgbClr val="000000"/>
                  </a:solidFill>
                </a:uFill>
                <a:latin typeface="+mj-lt"/>
                <a:ea typeface="Times New Roman" panose="02020603050405020304" pitchFamily="18" charset="0"/>
                <a:cs typeface="Times New Roman" panose="02020603050405020304" pitchFamily="18" charset="0"/>
              </a:rPr>
              <a:t>dạng</a:t>
            </a:r>
            <a:r>
              <a:rPr kumimoji="0" lang="en-US" sz="2800" b="1" i="0" u="none" strike="noStrike" kern="1200" cap="none" spc="0" normalizeH="0" baseline="0" noProof="0" dirty="0">
                <a:ln>
                  <a:noFill/>
                </a:ln>
                <a:solidFill>
                  <a:srgbClr val="00B0F0"/>
                </a:solidFill>
                <a:effectLst/>
                <a:uLnTx/>
                <a:uFill>
                  <a:solidFill>
                    <a:srgbClr val="000000"/>
                  </a:solidFill>
                </a:uFill>
                <a:latin typeface="+mj-lt"/>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B0F0"/>
                </a:solidFill>
                <a:effectLst/>
                <a:uLnTx/>
                <a:uFill>
                  <a:solidFill>
                    <a:srgbClr val="000000"/>
                  </a:solidFill>
                </a:uFill>
                <a:latin typeface="+mj-lt"/>
                <a:ea typeface="Times New Roman" panose="02020603050405020304" pitchFamily="18" charset="0"/>
                <a:cs typeface="Times New Roman" panose="02020603050405020304" pitchFamily="18" charset="0"/>
              </a:rPr>
              <a:t>năng</a:t>
            </a:r>
            <a:r>
              <a:rPr kumimoji="0" lang="en-US" sz="2800" b="1" i="0" u="none" strike="noStrike" kern="1200" cap="none" spc="0" normalizeH="0" baseline="0" noProof="0" dirty="0">
                <a:ln>
                  <a:noFill/>
                </a:ln>
                <a:solidFill>
                  <a:srgbClr val="00B0F0"/>
                </a:solidFill>
                <a:effectLst/>
                <a:uLnTx/>
                <a:uFill>
                  <a:solidFill>
                    <a:srgbClr val="000000"/>
                  </a:solidFill>
                </a:uFill>
                <a:latin typeface="+mj-lt"/>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B0F0"/>
                </a:solidFill>
                <a:effectLst/>
                <a:uLnTx/>
                <a:uFill>
                  <a:solidFill>
                    <a:srgbClr val="000000"/>
                  </a:solidFill>
                </a:uFill>
                <a:latin typeface="+mj-lt"/>
                <a:ea typeface="Times New Roman" panose="02020603050405020304" pitchFamily="18" charset="0"/>
                <a:cs typeface="Times New Roman" panose="02020603050405020304" pitchFamily="18" charset="0"/>
              </a:rPr>
              <a:t>lượng</a:t>
            </a:r>
            <a:r>
              <a:rPr kumimoji="0" lang="en-US" sz="2800" b="1" i="0" u="none" strike="noStrike" kern="1200" cap="none" spc="0" normalizeH="0" baseline="0" noProof="0" dirty="0">
                <a:ln>
                  <a:noFill/>
                </a:ln>
                <a:solidFill>
                  <a:srgbClr val="00B0F0"/>
                </a:solidFill>
                <a:effectLst/>
                <a:uLnTx/>
                <a:uFill>
                  <a:solidFill>
                    <a:srgbClr val="000000"/>
                  </a:solidFill>
                </a:uFill>
                <a:latin typeface="+mj-lt"/>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B0F0"/>
                </a:solidFill>
                <a:effectLst/>
                <a:uLnTx/>
                <a:uFill>
                  <a:solidFill>
                    <a:srgbClr val="000000"/>
                  </a:solidFill>
                </a:uFill>
                <a:latin typeface="+mj-lt"/>
                <a:ea typeface="Times New Roman" panose="02020603050405020304" pitchFamily="18" charset="0"/>
                <a:cs typeface="Times New Roman" panose="02020603050405020304" pitchFamily="18" charset="0"/>
              </a:rPr>
              <a:t>trong</a:t>
            </a:r>
            <a:r>
              <a:rPr kumimoji="0" lang="en-US" sz="2800" b="1" i="0" u="none" strike="noStrike" kern="1200" cap="none" spc="0" normalizeH="0" baseline="0" noProof="0" dirty="0">
                <a:ln>
                  <a:noFill/>
                </a:ln>
                <a:solidFill>
                  <a:srgbClr val="00B0F0"/>
                </a:solidFill>
                <a:effectLst/>
                <a:uLnTx/>
                <a:uFill>
                  <a:solidFill>
                    <a:srgbClr val="000000"/>
                  </a:solidFill>
                </a:uFill>
                <a:latin typeface="+mj-lt"/>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B0F0"/>
                </a:solidFill>
                <a:effectLst/>
                <a:uLnTx/>
                <a:uFill>
                  <a:solidFill>
                    <a:srgbClr val="000000"/>
                  </a:solidFill>
                </a:uFill>
                <a:latin typeface="+mj-lt"/>
                <a:ea typeface="Times New Roman" panose="02020603050405020304" pitchFamily="18" charset="0"/>
                <a:cs typeface="Times New Roman" panose="02020603050405020304" pitchFamily="18" charset="0"/>
              </a:rPr>
              <a:t>vòng</a:t>
            </a:r>
            <a:r>
              <a:rPr kumimoji="0" lang="en-US" sz="2800" b="1" i="0" u="none" strike="noStrike" kern="1200" cap="none" spc="0" normalizeH="0" baseline="0" noProof="0" dirty="0">
                <a:ln>
                  <a:noFill/>
                </a:ln>
                <a:solidFill>
                  <a:srgbClr val="00B0F0"/>
                </a:solidFill>
                <a:effectLst/>
                <a:uLnTx/>
                <a:uFill>
                  <a:solidFill>
                    <a:srgbClr val="000000"/>
                  </a:solidFill>
                </a:uFill>
                <a:latin typeface="+mj-lt"/>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B0F0"/>
                </a:solidFill>
                <a:effectLst/>
                <a:uLnTx/>
                <a:uFill>
                  <a:solidFill>
                    <a:srgbClr val="000000"/>
                  </a:solidFill>
                </a:uFill>
                <a:latin typeface="+mj-lt"/>
                <a:ea typeface="Times New Roman" panose="02020603050405020304" pitchFamily="18" charset="0"/>
                <a:cs typeface="Times New Roman" panose="02020603050405020304" pitchFamily="18" charset="0"/>
              </a:rPr>
              <a:t>tuần</a:t>
            </a:r>
            <a:r>
              <a:rPr kumimoji="0" lang="en-US" sz="2800" b="1" i="0" u="none" strike="noStrike" kern="1200" cap="none" spc="0" normalizeH="0" baseline="0" noProof="0" dirty="0">
                <a:ln>
                  <a:noFill/>
                </a:ln>
                <a:solidFill>
                  <a:srgbClr val="00B0F0"/>
                </a:solidFill>
                <a:effectLst/>
                <a:uLnTx/>
                <a:uFill>
                  <a:solidFill>
                    <a:srgbClr val="000000"/>
                  </a:solidFill>
                </a:uFill>
                <a:latin typeface="+mj-lt"/>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B0F0"/>
                </a:solidFill>
                <a:effectLst/>
                <a:uLnTx/>
                <a:uFill>
                  <a:solidFill>
                    <a:srgbClr val="000000"/>
                  </a:solidFill>
                </a:uFill>
                <a:latin typeface="+mj-lt"/>
                <a:ea typeface="Times New Roman" panose="02020603050405020304" pitchFamily="18" charset="0"/>
                <a:cs typeface="Times New Roman" panose="02020603050405020304" pitchFamily="18" charset="0"/>
              </a:rPr>
              <a:t>hoàn</a:t>
            </a:r>
            <a:r>
              <a:rPr kumimoji="0" lang="en-US" sz="2800" b="1" i="0" u="none" strike="noStrike" kern="1200" cap="none" spc="0" normalizeH="0" baseline="0" noProof="0" dirty="0">
                <a:ln>
                  <a:noFill/>
                </a:ln>
                <a:solidFill>
                  <a:srgbClr val="00B0F0"/>
                </a:solidFill>
                <a:effectLst/>
                <a:uLnTx/>
                <a:uFill>
                  <a:solidFill>
                    <a:srgbClr val="000000"/>
                  </a:solidFill>
                </a:uFill>
                <a:latin typeface="+mj-lt"/>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B0F0"/>
                </a:solidFill>
                <a:effectLst/>
                <a:uLnTx/>
                <a:uFill>
                  <a:solidFill>
                    <a:srgbClr val="000000"/>
                  </a:solidFill>
                </a:uFill>
                <a:latin typeface="+mj-lt"/>
                <a:ea typeface="Times New Roman" panose="02020603050405020304" pitchFamily="18" charset="0"/>
                <a:cs typeface="Times New Roman" panose="02020603050405020304" pitchFamily="18" charset="0"/>
              </a:rPr>
              <a:t>của</a:t>
            </a:r>
            <a:r>
              <a:rPr kumimoji="0" lang="en-US" sz="2800" b="1" i="0" u="none" strike="noStrike" kern="1200" cap="none" spc="0" normalizeH="0" baseline="0" noProof="0" dirty="0">
                <a:ln>
                  <a:noFill/>
                </a:ln>
                <a:solidFill>
                  <a:srgbClr val="00B0F0"/>
                </a:solidFill>
                <a:effectLst/>
                <a:uLnTx/>
                <a:uFill>
                  <a:solidFill>
                    <a:srgbClr val="000000"/>
                  </a:solidFill>
                </a:uFill>
                <a:latin typeface="+mj-lt"/>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B0F0"/>
                </a:solidFill>
                <a:effectLst/>
                <a:uLnTx/>
                <a:uFill>
                  <a:solidFill>
                    <a:srgbClr val="000000"/>
                  </a:solidFill>
                </a:uFill>
                <a:latin typeface="+mj-lt"/>
                <a:ea typeface="Times New Roman" panose="02020603050405020304" pitchFamily="18" charset="0"/>
                <a:cs typeface="Times New Roman" panose="02020603050405020304" pitchFamily="18" charset="0"/>
              </a:rPr>
              <a:t>nước</a:t>
            </a:r>
            <a:r>
              <a:rPr kumimoji="0" lang="en-US" sz="2800" b="1" i="0" u="none" strike="noStrike" kern="1200" cap="none" spc="0" normalizeH="0" baseline="0" noProof="0" dirty="0">
                <a:ln>
                  <a:noFill/>
                </a:ln>
                <a:solidFill>
                  <a:srgbClr val="00B0F0"/>
                </a:solidFill>
                <a:effectLst/>
                <a:uLnTx/>
                <a:uFill>
                  <a:solidFill>
                    <a:srgbClr val="000000"/>
                  </a:solidFill>
                </a:uFill>
                <a:latin typeface="+mj-lt"/>
                <a:ea typeface="Times New Roman" panose="02020603050405020304" pitchFamily="18" charset="0"/>
                <a:cs typeface="Times New Roman" panose="02020603050405020304" pitchFamily="18" charset="0"/>
              </a:rPr>
              <a:t>.</a:t>
            </a:r>
            <a:endParaRPr kumimoji="0" lang="en-GB" sz="2800" b="1" i="0" u="none" strike="noStrike" kern="1200" cap="none" spc="0" normalizeH="0" baseline="0" noProof="0" dirty="0">
              <a:ln>
                <a:noFill/>
              </a:ln>
              <a:solidFill>
                <a:srgbClr val="00B0F0"/>
              </a:solidFill>
              <a:effectLst/>
              <a:uLnTx/>
              <a:uFill>
                <a:solidFill>
                  <a:srgbClr val="000000"/>
                </a:solidFill>
              </a:uFill>
              <a:latin typeface="+mj-lt"/>
              <a:ea typeface="Times New Roman" panose="02020603050405020304" pitchFamily="18" charset="0"/>
              <a:cs typeface="Times New Roman" panose="02020603050405020304" pitchFamily="18" charset="0"/>
            </a:endParaRPr>
          </a:p>
          <a:p>
            <a:pPr marL="342900" marR="0" lvl="0" indent="-342900" algn="just" defTabSz="914400" rtl="0" eaLnBrk="1" fontAlgn="base" latinLnBrk="0" hangingPunct="1">
              <a:lnSpc>
                <a:spcPct val="107000"/>
              </a:lnSpc>
              <a:spcBef>
                <a:spcPts val="600"/>
              </a:spcBef>
              <a:spcAft>
                <a:spcPts val="600"/>
              </a:spcAft>
              <a:buClr>
                <a:srgbClr val="181717"/>
              </a:buClr>
              <a:buSzPts val="1250"/>
              <a:buFont typeface="Arial" panose="020B0604020202020204" pitchFamily="34" charset="0"/>
              <a:buChar char="–"/>
              <a:tabLst/>
              <a:defRPr/>
            </a:pPr>
            <a:r>
              <a:rPr kumimoji="0" lang="en-US" sz="2800" b="1" i="0" u="none" strike="noStrike" kern="1200" cap="none" spc="0" normalizeH="0" baseline="0" noProof="0" dirty="0" err="1">
                <a:ln>
                  <a:noFill/>
                </a:ln>
                <a:solidFill>
                  <a:srgbClr val="00B0F0"/>
                </a:solidFill>
                <a:effectLst/>
                <a:uLnTx/>
                <a:uFill>
                  <a:solidFill>
                    <a:srgbClr val="000000"/>
                  </a:solidFill>
                </a:uFill>
                <a:latin typeface="+mj-lt"/>
                <a:ea typeface="Times New Roman" panose="02020603050405020304" pitchFamily="18" charset="0"/>
                <a:cs typeface="Times New Roman" panose="02020603050405020304" pitchFamily="18" charset="0"/>
              </a:rPr>
              <a:t>Điền</a:t>
            </a:r>
            <a:r>
              <a:rPr kumimoji="0" lang="en-US" sz="2800" b="1" i="0" u="none" strike="noStrike" kern="1200" cap="none" spc="0" normalizeH="0" baseline="0" noProof="0" dirty="0">
                <a:ln>
                  <a:noFill/>
                </a:ln>
                <a:solidFill>
                  <a:srgbClr val="00B0F0"/>
                </a:solidFill>
                <a:effectLst/>
                <a:uLnTx/>
                <a:uFill>
                  <a:solidFill>
                    <a:srgbClr val="000000"/>
                  </a:solidFill>
                </a:uFill>
                <a:latin typeface="+mj-lt"/>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B0F0"/>
                </a:solidFill>
                <a:effectLst/>
                <a:uLnTx/>
                <a:uFill>
                  <a:solidFill>
                    <a:srgbClr val="000000"/>
                  </a:solidFill>
                </a:uFill>
                <a:latin typeface="+mj-lt"/>
                <a:ea typeface="Times New Roman" panose="02020603050405020304" pitchFamily="18" charset="0"/>
                <a:cs typeface="Times New Roman" panose="02020603050405020304" pitchFamily="18" charset="0"/>
              </a:rPr>
              <a:t>từ</a:t>
            </a:r>
            <a:r>
              <a:rPr kumimoji="0" lang="en-US" sz="2800" b="1" i="0" u="none" strike="noStrike" kern="1200" cap="none" spc="0" normalizeH="0" baseline="0" noProof="0" dirty="0">
                <a:ln>
                  <a:noFill/>
                </a:ln>
                <a:solidFill>
                  <a:srgbClr val="00B0F0"/>
                </a:solidFill>
                <a:effectLst/>
                <a:uLnTx/>
                <a:uFill>
                  <a:solidFill>
                    <a:srgbClr val="000000"/>
                  </a:solidFill>
                </a:uFill>
                <a:latin typeface="+mj-lt"/>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B0F0"/>
                </a:solidFill>
                <a:effectLst/>
                <a:uLnTx/>
                <a:uFill>
                  <a:solidFill>
                    <a:srgbClr val="000000"/>
                  </a:solidFill>
                </a:uFill>
                <a:latin typeface="+mj-lt"/>
                <a:ea typeface="Times New Roman" panose="02020603050405020304" pitchFamily="18" charset="0"/>
                <a:cs typeface="Times New Roman" panose="02020603050405020304" pitchFamily="18" charset="0"/>
              </a:rPr>
              <a:t>thích</a:t>
            </a:r>
            <a:r>
              <a:rPr kumimoji="0" lang="en-US" sz="2800" b="1" i="0" u="none" strike="noStrike" kern="1200" cap="none" spc="0" normalizeH="0" baseline="0" noProof="0" dirty="0">
                <a:ln>
                  <a:noFill/>
                </a:ln>
                <a:solidFill>
                  <a:srgbClr val="00B0F0"/>
                </a:solidFill>
                <a:effectLst/>
                <a:uLnTx/>
                <a:uFill>
                  <a:solidFill>
                    <a:srgbClr val="000000"/>
                  </a:solidFill>
                </a:uFill>
                <a:latin typeface="+mj-lt"/>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B0F0"/>
                </a:solidFill>
                <a:effectLst/>
                <a:uLnTx/>
                <a:uFill>
                  <a:solidFill>
                    <a:srgbClr val="000000"/>
                  </a:solidFill>
                </a:uFill>
                <a:latin typeface="+mj-lt"/>
                <a:ea typeface="Times New Roman" panose="02020603050405020304" pitchFamily="18" charset="0"/>
                <a:cs typeface="Times New Roman" panose="02020603050405020304" pitchFamily="18" charset="0"/>
              </a:rPr>
              <a:t>hợp</a:t>
            </a:r>
            <a:r>
              <a:rPr kumimoji="0" lang="en-US" sz="2800" b="1" i="0" u="none" strike="noStrike" kern="1200" cap="none" spc="0" normalizeH="0" baseline="0" noProof="0" dirty="0">
                <a:ln>
                  <a:noFill/>
                </a:ln>
                <a:solidFill>
                  <a:srgbClr val="00B0F0"/>
                </a:solidFill>
                <a:effectLst/>
                <a:uLnTx/>
                <a:uFill>
                  <a:solidFill>
                    <a:srgbClr val="000000"/>
                  </a:solidFill>
                </a:uFill>
                <a:latin typeface="+mj-lt"/>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B0F0"/>
                </a:solidFill>
                <a:effectLst/>
                <a:uLnTx/>
                <a:uFill>
                  <a:solidFill>
                    <a:srgbClr val="000000"/>
                  </a:solidFill>
                </a:uFill>
                <a:latin typeface="+mj-lt"/>
                <a:ea typeface="Times New Roman" panose="02020603050405020304" pitchFamily="18" charset="0"/>
                <a:cs typeface="Times New Roman" panose="02020603050405020304" pitchFamily="18" charset="0"/>
              </a:rPr>
              <a:t>vào</a:t>
            </a:r>
            <a:r>
              <a:rPr kumimoji="0" lang="en-US" sz="2800" b="1" i="0" u="none" strike="noStrike" kern="1200" cap="none" spc="0" normalizeH="0" baseline="0" noProof="0" dirty="0">
                <a:ln>
                  <a:noFill/>
                </a:ln>
                <a:solidFill>
                  <a:srgbClr val="00B0F0"/>
                </a:solidFill>
                <a:effectLst/>
                <a:uLnTx/>
                <a:uFill>
                  <a:solidFill>
                    <a:srgbClr val="000000"/>
                  </a:solidFill>
                </a:uFill>
                <a:latin typeface="+mj-lt"/>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B0F0"/>
                </a:solidFill>
                <a:effectLst/>
                <a:uLnTx/>
                <a:uFill>
                  <a:solidFill>
                    <a:srgbClr val="000000"/>
                  </a:solidFill>
                </a:uFill>
                <a:latin typeface="+mj-lt"/>
                <a:ea typeface="Times New Roman" panose="02020603050405020304" pitchFamily="18" charset="0"/>
                <a:cs typeface="Times New Roman" panose="02020603050405020304" pitchFamily="18" charset="0"/>
              </a:rPr>
              <a:t>chỗ</a:t>
            </a:r>
            <a:r>
              <a:rPr kumimoji="0" lang="en-US" sz="2800" b="1" i="0" u="none" strike="noStrike" kern="1200" cap="none" spc="0" normalizeH="0" baseline="0" noProof="0" dirty="0">
                <a:ln>
                  <a:noFill/>
                </a:ln>
                <a:solidFill>
                  <a:srgbClr val="00B0F0"/>
                </a:solidFill>
                <a:effectLst/>
                <a:uLnTx/>
                <a:uFill>
                  <a:solidFill>
                    <a:srgbClr val="000000"/>
                  </a:solidFill>
                </a:uFill>
                <a:latin typeface="+mj-lt"/>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B0F0"/>
                </a:solidFill>
                <a:effectLst/>
                <a:uLnTx/>
                <a:uFill>
                  <a:solidFill>
                    <a:srgbClr val="000000"/>
                  </a:solidFill>
                </a:uFill>
                <a:latin typeface="+mj-lt"/>
                <a:ea typeface="Times New Roman" panose="02020603050405020304" pitchFamily="18" charset="0"/>
                <a:cs typeface="Times New Roman" panose="02020603050405020304" pitchFamily="18" charset="0"/>
              </a:rPr>
              <a:t>trống</a:t>
            </a:r>
            <a:r>
              <a:rPr kumimoji="0" lang="en-US" sz="2800" b="1" i="0" u="none" strike="noStrike" kern="1200" cap="none" spc="0" normalizeH="0" baseline="0" noProof="0" dirty="0">
                <a:ln>
                  <a:noFill/>
                </a:ln>
                <a:solidFill>
                  <a:srgbClr val="00B0F0"/>
                </a:solidFill>
                <a:effectLst/>
                <a:uLnTx/>
                <a:uFill>
                  <a:solidFill>
                    <a:srgbClr val="000000"/>
                  </a:solidFill>
                </a:uFill>
                <a:latin typeface="+mj-lt"/>
                <a:ea typeface="Times New Roman" panose="02020603050405020304" pitchFamily="18" charset="0"/>
                <a:cs typeface="Times New Roman" panose="02020603050405020304" pitchFamily="18" charset="0"/>
              </a:rPr>
              <a:t> để </a:t>
            </a:r>
            <a:r>
              <a:rPr kumimoji="0" lang="en-US" sz="2800" b="1" i="0" u="none" strike="noStrike" kern="1200" cap="none" spc="0" normalizeH="0" baseline="0" noProof="0" dirty="0" err="1">
                <a:ln>
                  <a:noFill/>
                </a:ln>
                <a:solidFill>
                  <a:srgbClr val="00B0F0"/>
                </a:solidFill>
                <a:effectLst/>
                <a:uLnTx/>
                <a:uFill>
                  <a:solidFill>
                    <a:srgbClr val="000000"/>
                  </a:solidFill>
                </a:uFill>
                <a:latin typeface="+mj-lt"/>
                <a:ea typeface="Times New Roman" panose="02020603050405020304" pitchFamily="18" charset="0"/>
                <a:cs typeface="Times New Roman" panose="02020603050405020304" pitchFamily="18" charset="0"/>
              </a:rPr>
              <a:t>hoàn</a:t>
            </a:r>
            <a:r>
              <a:rPr kumimoji="0" lang="en-US" sz="2800" b="1" i="0" u="none" strike="noStrike" kern="1200" cap="none" spc="0" normalizeH="0" baseline="0" noProof="0" dirty="0">
                <a:ln>
                  <a:noFill/>
                </a:ln>
                <a:solidFill>
                  <a:srgbClr val="00B0F0"/>
                </a:solidFill>
                <a:effectLst/>
                <a:uLnTx/>
                <a:uFill>
                  <a:solidFill>
                    <a:srgbClr val="000000"/>
                  </a:solidFill>
                </a:uFill>
                <a:latin typeface="+mj-lt"/>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B0F0"/>
                </a:solidFill>
                <a:effectLst/>
                <a:uLnTx/>
                <a:uFill>
                  <a:solidFill>
                    <a:srgbClr val="000000"/>
                  </a:solidFill>
                </a:uFill>
                <a:latin typeface="+mj-lt"/>
                <a:ea typeface="Times New Roman" panose="02020603050405020304" pitchFamily="18" charset="0"/>
                <a:cs typeface="Times New Roman" panose="02020603050405020304" pitchFamily="18" charset="0"/>
              </a:rPr>
              <a:t>thành</a:t>
            </a:r>
            <a:r>
              <a:rPr kumimoji="0" lang="en-US" sz="2800" b="1" i="0" u="none" strike="noStrike" kern="1200" cap="none" spc="0" normalizeH="0" baseline="0" noProof="0" dirty="0">
                <a:ln>
                  <a:noFill/>
                </a:ln>
                <a:solidFill>
                  <a:srgbClr val="00B0F0"/>
                </a:solidFill>
                <a:effectLst/>
                <a:uLnTx/>
                <a:uFill>
                  <a:solidFill>
                    <a:srgbClr val="000000"/>
                  </a:solidFill>
                </a:uFill>
                <a:latin typeface="+mj-lt"/>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B0F0"/>
                </a:solidFill>
                <a:effectLst/>
                <a:uLnTx/>
                <a:uFill>
                  <a:solidFill>
                    <a:srgbClr val="000000"/>
                  </a:solidFill>
                </a:uFill>
                <a:latin typeface="+mj-lt"/>
                <a:ea typeface="Times New Roman" panose="02020603050405020304" pitchFamily="18" charset="0"/>
                <a:cs typeface="Times New Roman" panose="02020603050405020304" pitchFamily="18" charset="0"/>
              </a:rPr>
              <a:t>nhận</a:t>
            </a:r>
            <a:r>
              <a:rPr kumimoji="0" lang="en-US" sz="2800" b="1" i="0" u="none" strike="noStrike" kern="1200" cap="none" spc="0" normalizeH="0" baseline="0" noProof="0" dirty="0">
                <a:ln>
                  <a:noFill/>
                </a:ln>
                <a:solidFill>
                  <a:srgbClr val="00B0F0"/>
                </a:solidFill>
                <a:effectLst/>
                <a:uLnTx/>
                <a:uFill>
                  <a:solidFill>
                    <a:srgbClr val="000000"/>
                  </a:solidFill>
                </a:uFill>
                <a:latin typeface="+mj-lt"/>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B0F0"/>
                </a:solidFill>
                <a:effectLst/>
                <a:uLnTx/>
                <a:uFill>
                  <a:solidFill>
                    <a:srgbClr val="000000"/>
                  </a:solidFill>
                </a:uFill>
                <a:latin typeface="+mj-lt"/>
                <a:ea typeface="Times New Roman" panose="02020603050405020304" pitchFamily="18" charset="0"/>
                <a:cs typeface="Times New Roman" panose="02020603050405020304" pitchFamily="18" charset="0"/>
              </a:rPr>
              <a:t>định</a:t>
            </a:r>
            <a:r>
              <a:rPr kumimoji="0" lang="en-US" sz="2800" b="1" i="0" u="none" strike="noStrike" kern="1200" cap="none" spc="0" normalizeH="0" baseline="0" noProof="0" dirty="0">
                <a:ln>
                  <a:noFill/>
                </a:ln>
                <a:solidFill>
                  <a:srgbClr val="00B0F0"/>
                </a:solidFill>
                <a:effectLst/>
                <a:uLnTx/>
                <a:uFill>
                  <a:solidFill>
                    <a:srgbClr val="000000"/>
                  </a:solidFill>
                </a:uFill>
                <a:latin typeface="+mj-lt"/>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B0F0"/>
                </a:solidFill>
                <a:effectLst/>
                <a:uLnTx/>
                <a:uFill>
                  <a:solidFill>
                    <a:srgbClr val="000000"/>
                  </a:solidFill>
                </a:uFill>
                <a:latin typeface="+mj-lt"/>
                <a:ea typeface="Times New Roman" panose="02020603050405020304" pitchFamily="18" charset="0"/>
                <a:cs typeface="Times New Roman" panose="02020603050405020304" pitchFamily="18" charset="0"/>
              </a:rPr>
              <a:t>sau</a:t>
            </a:r>
            <a:r>
              <a:rPr kumimoji="0" lang="en-US" sz="2800" b="1" i="0" u="none" strike="noStrike" kern="1200" cap="none" spc="0" normalizeH="0" baseline="0" noProof="0" dirty="0">
                <a:ln>
                  <a:noFill/>
                </a:ln>
                <a:solidFill>
                  <a:srgbClr val="00B0F0"/>
                </a:solidFill>
                <a:effectLst/>
                <a:uLnTx/>
                <a:uFill>
                  <a:solidFill>
                    <a:srgbClr val="000000"/>
                  </a:solidFill>
                </a:uFill>
                <a:latin typeface="+mj-lt"/>
                <a:ea typeface="Times New Roman" panose="02020603050405020304" pitchFamily="18" charset="0"/>
                <a:cs typeface="Times New Roman" panose="02020603050405020304" pitchFamily="18" charset="0"/>
              </a:rPr>
              <a:t>:</a:t>
            </a:r>
            <a:endParaRPr kumimoji="0" lang="en-GB" sz="2800" b="1" i="0" u="none" strike="noStrike" kern="1200" cap="none" spc="0" normalizeH="0" baseline="0" noProof="0" dirty="0">
              <a:ln>
                <a:noFill/>
              </a:ln>
              <a:solidFill>
                <a:srgbClr val="00B0F0"/>
              </a:solidFill>
              <a:effectLst/>
              <a:uLnTx/>
              <a:uFill>
                <a:solidFill>
                  <a:srgbClr val="000000"/>
                </a:solidFill>
              </a:uFill>
              <a:latin typeface="+mj-lt"/>
              <a:ea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07000"/>
              </a:lnSpc>
              <a:spcBef>
                <a:spcPts val="600"/>
              </a:spcBef>
              <a:spcAft>
                <a:spcPts val="600"/>
              </a:spcAft>
              <a:buClrTx/>
              <a:buSzTx/>
              <a:buFontTx/>
              <a:buNone/>
              <a:tabLst/>
              <a:defRPr/>
            </a:pPr>
            <a:r>
              <a:rPr lang="vi-VN" sz="2800" b="0" i="0" dirty="0">
                <a:solidFill>
                  <a:srgbClr val="000000"/>
                </a:solidFill>
                <a:effectLst/>
                <a:latin typeface="Roboto" panose="020F0502020204030204" pitchFamily="2" charset="0"/>
              </a:rPr>
              <a:t> </a:t>
            </a:r>
            <a:r>
              <a:rPr lang="en-US" sz="2800" b="0" i="0" dirty="0">
                <a:solidFill>
                  <a:srgbClr val="000000"/>
                </a:solidFill>
                <a:effectLst/>
                <a:latin typeface="Roboto" panose="020F0502020204030204" pitchFamily="2" charset="0"/>
              </a:rPr>
              <a:t>	</a:t>
            </a:r>
            <a:r>
              <a:rPr lang="vi-VN" sz="2800" b="0" i="0" dirty="0">
                <a:solidFill>
                  <a:srgbClr val="000000"/>
                </a:solidFill>
                <a:effectLst/>
                <a:latin typeface="Roboto" panose="020F0502020204030204" pitchFamily="2" charset="0"/>
              </a:rPr>
              <a:t>Năng lượng Mặt Trời làm </a:t>
            </a:r>
            <a:r>
              <a:rPr lang="en-US" sz="2800" b="0" i="0" dirty="0">
                <a:solidFill>
                  <a:srgbClr val="000000"/>
                </a:solidFill>
                <a:effectLst/>
                <a:latin typeface="Roboto" panose="020F0502020204030204" pitchFamily="2" charset="0"/>
              </a:rPr>
              <a:t>…(1)…</a:t>
            </a:r>
            <a:r>
              <a:rPr lang="vi-VN" sz="2800" b="0" i="0" dirty="0">
                <a:solidFill>
                  <a:srgbClr val="000000"/>
                </a:solidFill>
                <a:effectLst/>
                <a:latin typeface="Roboto" panose="020F0502020204030204" pitchFamily="2" charset="0"/>
              </a:rPr>
              <a:t> nước và khí quyển, tạo ra sự chênh lệch</a:t>
            </a:r>
            <a:r>
              <a:rPr lang="en-US" sz="2800" b="0" i="0" dirty="0">
                <a:solidFill>
                  <a:srgbClr val="000000"/>
                </a:solidFill>
                <a:effectLst/>
                <a:latin typeface="Roboto" panose="020F0502020204030204" pitchFamily="2" charset="0"/>
              </a:rPr>
              <a:t>…(2)…</a:t>
            </a:r>
            <a:r>
              <a:rPr lang="vi-VN" sz="2800" b="0" i="0" dirty="0">
                <a:solidFill>
                  <a:srgbClr val="000000"/>
                </a:solidFill>
                <a:effectLst/>
                <a:latin typeface="Roboto" panose="020F0502020204030204" pitchFamily="2" charset="0"/>
              </a:rPr>
              <a:t> giữa các vùng trên Trái Đất, gây ra sự</a:t>
            </a:r>
            <a:r>
              <a:rPr lang="en-US" sz="2800" b="0" i="0" dirty="0">
                <a:solidFill>
                  <a:srgbClr val="000000"/>
                </a:solidFill>
                <a:effectLst/>
                <a:latin typeface="Roboto" panose="020F0502020204030204" pitchFamily="2" charset="0"/>
              </a:rPr>
              <a:t>….(3)….</a:t>
            </a:r>
            <a:r>
              <a:rPr lang="vi-VN" sz="2800" b="0" i="0" dirty="0">
                <a:solidFill>
                  <a:srgbClr val="000000"/>
                </a:solidFill>
                <a:effectLst/>
                <a:latin typeface="Roboto" panose="020F0502020204030204" pitchFamily="2" charset="0"/>
              </a:rPr>
              <a:t> của không khí và các dòng hải lưu trong đại dương, tạo ra gió</a:t>
            </a:r>
            <a:r>
              <a:rPr lang="en-US" sz="2800" b="0" i="0" dirty="0">
                <a:solidFill>
                  <a:srgbClr val="000000"/>
                </a:solidFill>
                <a:effectLst/>
                <a:latin typeface="Roboto" panose="020F0502020204030204" pitchFamily="2" charset="0"/>
              </a:rPr>
              <a:t> </a:t>
            </a:r>
            <a:r>
              <a:rPr lang="en-US" sz="2800" b="0" i="0" dirty="0" err="1">
                <a:solidFill>
                  <a:srgbClr val="000000"/>
                </a:solidFill>
                <a:effectLst/>
                <a:latin typeface="Roboto" panose="020F0502020204030204" pitchFamily="2" charset="0"/>
              </a:rPr>
              <a:t>và</a:t>
            </a:r>
            <a:r>
              <a:rPr lang="en-US" sz="2800" b="0" i="0" dirty="0">
                <a:solidFill>
                  <a:srgbClr val="000000"/>
                </a:solidFill>
                <a:effectLst/>
                <a:latin typeface="Roboto" panose="020F0502020204030204" pitchFamily="2" charset="0"/>
              </a:rPr>
              <a:t> </a:t>
            </a:r>
            <a:r>
              <a:rPr lang="en-US" sz="2800" b="0" i="0" dirty="0" err="1">
                <a:solidFill>
                  <a:srgbClr val="000000"/>
                </a:solidFill>
                <a:effectLst/>
                <a:latin typeface="Roboto" panose="020F0502020204030204" pitchFamily="2" charset="0"/>
              </a:rPr>
              <a:t>các</a:t>
            </a:r>
            <a:r>
              <a:rPr lang="en-US" sz="2800" b="0" i="0" dirty="0">
                <a:solidFill>
                  <a:srgbClr val="000000"/>
                </a:solidFill>
                <a:effectLst/>
                <a:latin typeface="Roboto" panose="020F0502020204030204" pitchFamily="2" charset="0"/>
              </a:rPr>
              <a:t> </a:t>
            </a:r>
            <a:r>
              <a:rPr lang="en-US" sz="2800" b="0" i="0" dirty="0" err="1">
                <a:solidFill>
                  <a:srgbClr val="000000"/>
                </a:solidFill>
                <a:effectLst/>
                <a:latin typeface="Roboto" panose="020F0502020204030204" pitchFamily="2" charset="0"/>
              </a:rPr>
              <a:t>hiện</a:t>
            </a:r>
            <a:r>
              <a:rPr lang="en-US" sz="2800" b="0" i="0" dirty="0">
                <a:solidFill>
                  <a:srgbClr val="000000"/>
                </a:solidFill>
                <a:effectLst/>
                <a:latin typeface="Roboto" panose="020F0502020204030204" pitchFamily="2" charset="0"/>
              </a:rPr>
              <a:t> </a:t>
            </a:r>
            <a:r>
              <a:rPr lang="en-US" sz="2800" b="0" i="0" dirty="0" err="1">
                <a:solidFill>
                  <a:srgbClr val="000000"/>
                </a:solidFill>
                <a:effectLst/>
                <a:latin typeface="Roboto" panose="020F0502020204030204" pitchFamily="2" charset="0"/>
              </a:rPr>
              <a:t>tượng</a:t>
            </a:r>
            <a:r>
              <a:rPr lang="en-US" sz="2800" b="0" i="0" dirty="0">
                <a:solidFill>
                  <a:srgbClr val="000000"/>
                </a:solidFill>
                <a:effectLst/>
                <a:latin typeface="Roboto" panose="020F0502020204030204" pitchFamily="2" charset="0"/>
              </a:rPr>
              <a:t> </a:t>
            </a:r>
            <a:r>
              <a:rPr lang="en-US" sz="2800" b="0" i="0" dirty="0" err="1">
                <a:solidFill>
                  <a:srgbClr val="000000"/>
                </a:solidFill>
                <a:effectLst/>
                <a:latin typeface="Roboto" panose="020F0502020204030204" pitchFamily="2" charset="0"/>
              </a:rPr>
              <a:t>thời</a:t>
            </a:r>
            <a:r>
              <a:rPr lang="en-US" sz="2800" b="0" i="0" dirty="0">
                <a:solidFill>
                  <a:srgbClr val="000000"/>
                </a:solidFill>
                <a:effectLst/>
                <a:latin typeface="Roboto" panose="020F0502020204030204" pitchFamily="2" charset="0"/>
              </a:rPr>
              <a:t> </a:t>
            </a:r>
            <a:r>
              <a:rPr lang="en-US" sz="2800" b="0" i="0" dirty="0" err="1">
                <a:solidFill>
                  <a:srgbClr val="000000"/>
                </a:solidFill>
                <a:effectLst/>
                <a:latin typeface="Roboto" panose="020F0502020204030204" pitchFamily="2" charset="0"/>
              </a:rPr>
              <a:t>tiết</a:t>
            </a:r>
            <a:r>
              <a:rPr lang="vi-VN" sz="2800" b="0" i="0" dirty="0">
                <a:solidFill>
                  <a:srgbClr val="000000"/>
                </a:solidFill>
                <a:effectLst/>
                <a:latin typeface="Roboto" panose="020F0502020204030204" pitchFamily="2" charset="0"/>
              </a:rPr>
              <a:t>.</a:t>
            </a:r>
            <a:endParaRPr kumimoji="0" lang="en-GB" sz="2800" b="1" i="0" u="none" strike="noStrike" kern="1200" cap="none" spc="0" normalizeH="0" baseline="0" noProof="0" dirty="0">
              <a:ln>
                <a:noFill/>
              </a:ln>
              <a:effectLst/>
              <a:uLnTx/>
              <a:uFillTx/>
              <a:latin typeface="+mj-lt"/>
              <a:ea typeface="Calibri" panose="020F0502020204030204" pitchFamily="34" charset="0"/>
              <a:cs typeface="Times New Roman" panose="02020603050405020304" pitchFamily="18" charset="0"/>
            </a:endParaRPr>
          </a:p>
        </p:txBody>
      </p:sp>
      <p:pic>
        <p:nvPicPr>
          <p:cNvPr id="3" name="5 Minute Countdown Timer with Music For Kids!.mp4" descr="5 Minute Countdown Timer with Music For Kids!.mp4">
            <a:hlinkClick r:id="" action="ppaction://media"/>
            <a:extLst>
              <a:ext uri="{FF2B5EF4-FFF2-40B4-BE49-F238E27FC236}">
                <a16:creationId xmlns:a16="http://schemas.microsoft.com/office/drawing/2014/main" xmlns="" id="{0B1D7B24-2AB1-2BB2-3F51-56E946C3E66E}"/>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0201275" y="0"/>
            <a:ext cx="1908687" cy="1073637"/>
          </a:xfrm>
          <a:prstGeom prst="rect">
            <a:avLst/>
          </a:prstGeom>
        </p:spPr>
      </p:pic>
    </p:spTree>
    <p:extLst>
      <p:ext uri="{BB962C8B-B14F-4D97-AF65-F5344CB8AC3E}">
        <p14:creationId xmlns:p14="http://schemas.microsoft.com/office/powerpoint/2010/main" val="2193495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046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
                                        </p:tgtEl>
                                      </p:cBhvr>
                                    </p:cmd>
                                  </p:childTnLst>
                                </p:cTn>
                              </p:par>
                            </p:childTnLst>
                          </p:cTn>
                        </p:par>
                      </p:childTnLst>
                    </p:cTn>
                  </p:par>
                </p:childTnLst>
              </p:cTn>
              <p:nextCondLst>
                <p:cond evt="onClick" delay="0">
                  <p:tgtEl>
                    <p:spTgt spid="3"/>
                  </p:tgtEl>
                </p:cond>
              </p:nextCondLst>
            </p:seq>
            <p:video>
              <p:cMediaNode vol="80000">
                <p:cTn id="12" fill="hold" display="0">
                  <p:stCondLst>
                    <p:cond delay="indefinite"/>
                  </p:stCondLst>
                </p:cTn>
                <p:tgtEl>
                  <p:spTgt spid="3"/>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xmlns="" id="{709CB36C-58DF-0771-F480-AB70A6D84469}"/>
              </a:ext>
            </a:extLst>
          </p:cNvPr>
          <p:cNvSpPr txBox="1"/>
          <p:nvPr/>
        </p:nvSpPr>
        <p:spPr>
          <a:xfrm>
            <a:off x="177553" y="24877"/>
            <a:ext cx="11719172" cy="5670463"/>
          </a:xfrm>
          <a:prstGeom prst="rect">
            <a:avLst/>
          </a:prstGeom>
          <a:noFill/>
        </p:spPr>
        <p:txBody>
          <a:bodyPr wrap="square">
            <a:spAutoFit/>
          </a:bodyPr>
          <a:lstStyle/>
          <a:p>
            <a:pPr marL="0" marR="0" lvl="0" indent="0" algn="ctr" defTabSz="914400" rtl="0" eaLnBrk="1" fontAlgn="auto" latinLnBrk="0" hangingPunct="1">
              <a:lnSpc>
                <a:spcPct val="107000"/>
              </a:lnSpc>
              <a:buClrTx/>
              <a:buSzTx/>
              <a:buFontTx/>
              <a:buNone/>
              <a:tabLst/>
              <a:defRPr/>
            </a:pPr>
            <a:r>
              <a:rPr kumimoji="0" lang="vi-VN" sz="2800" b="1" i="0" u="none" strike="noStrike" kern="1200" cap="none" spc="0" normalizeH="0" baseline="0" noProof="0" dirty="0">
                <a:ln>
                  <a:noFill/>
                </a:ln>
                <a:solidFill>
                  <a:srgbClr val="0070C0"/>
                </a:solidFill>
                <a:effectLst/>
                <a:uLnTx/>
                <a:uFillTx/>
                <a:latin typeface="+mj-lt"/>
                <a:ea typeface="Calibri" panose="020F0502020204030204" pitchFamily="34" charset="0"/>
                <a:cs typeface="Times New Roman" panose="02020603050405020304" pitchFamily="18" charset="0"/>
              </a:rPr>
              <a:t>PHIẾU HỌC TẬP</a:t>
            </a:r>
            <a:r>
              <a:rPr kumimoji="0" lang="en-US" sz="2800" b="1" i="0" u="none" strike="noStrike" kern="1200" cap="none" spc="0" normalizeH="0" baseline="0" noProof="0" dirty="0">
                <a:ln>
                  <a:noFill/>
                </a:ln>
                <a:solidFill>
                  <a:srgbClr val="0070C0"/>
                </a:solidFill>
                <a:effectLst/>
                <a:uLnTx/>
                <a:uFillTx/>
                <a:latin typeface="+mj-lt"/>
                <a:ea typeface="Calibri" panose="020F0502020204030204" pitchFamily="34" charset="0"/>
                <a:cs typeface="Times New Roman" panose="02020603050405020304" pitchFamily="18" charset="0"/>
              </a:rPr>
              <a:t> 2</a:t>
            </a:r>
            <a:endParaRPr kumimoji="0" lang="en-GB" sz="2800" b="1" i="0" u="none" strike="noStrike" kern="1200" cap="none" spc="0" normalizeH="0" baseline="0" noProof="0" dirty="0">
              <a:ln>
                <a:noFill/>
              </a:ln>
              <a:solidFill>
                <a:srgbClr val="0070C0"/>
              </a:solidFill>
              <a:effectLst/>
              <a:uLnTx/>
              <a:uFillTx/>
              <a:latin typeface="+mj-lt"/>
              <a:ea typeface="Calibri" panose="020F0502020204030204" pitchFamily="34" charset="0"/>
              <a:cs typeface="Times New Roman" panose="02020603050405020304" pitchFamily="18" charset="0"/>
            </a:endParaRPr>
          </a:p>
          <a:p>
            <a:pPr marR="0" lvl="0" algn="just" defTabSz="914400" rtl="0" eaLnBrk="1" fontAlgn="base" latinLnBrk="0" hangingPunct="1">
              <a:lnSpc>
                <a:spcPct val="107000"/>
              </a:lnSpc>
              <a:buClr>
                <a:srgbClr val="181717"/>
              </a:buClr>
              <a:buSzPts val="1250"/>
              <a:tabLst/>
              <a:defRPr/>
            </a:pPr>
            <a:r>
              <a:rPr kumimoji="0" lang="en-US" sz="2800" b="1" i="0" u="none" strike="noStrike" kern="1200" cap="none" spc="0" normalizeH="0" baseline="0" noProof="0" dirty="0" err="1">
                <a:ln>
                  <a:noFill/>
                </a:ln>
                <a:solidFill>
                  <a:srgbClr val="0070C0"/>
                </a:solidFill>
                <a:effectLst/>
                <a:uLnTx/>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Mô</a:t>
            </a:r>
            <a:r>
              <a:rPr kumimoji="0" lang="en-US" sz="2800" b="1" i="0" u="none" strike="noStrike" kern="1200" cap="none" spc="0" normalizeH="0" baseline="0" noProof="0" dirty="0">
                <a:ln>
                  <a:noFill/>
                </a:ln>
                <a:solidFill>
                  <a:srgbClr val="0070C0"/>
                </a:solidFill>
                <a:effectLst/>
                <a:uLnTx/>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70C0"/>
                </a:solidFill>
                <a:effectLst/>
                <a:uLnTx/>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tả</a:t>
            </a:r>
            <a:r>
              <a:rPr kumimoji="0" lang="en-US" sz="2800" b="1" i="0" u="none" strike="noStrike" kern="1200" cap="none" spc="0" normalizeH="0" baseline="0" noProof="0" dirty="0">
                <a:ln>
                  <a:noFill/>
                </a:ln>
                <a:solidFill>
                  <a:srgbClr val="0070C0"/>
                </a:solidFill>
                <a:effectLst/>
                <a:uLnTx/>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70C0"/>
                </a:solidFill>
                <a:effectLst/>
                <a:uLnTx/>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sự</a:t>
            </a:r>
            <a:r>
              <a:rPr kumimoji="0" lang="en-US" sz="2800" b="1" i="0" u="none" strike="noStrike" kern="1200" cap="none" spc="0" normalizeH="0" baseline="0" noProof="0" dirty="0">
                <a:ln>
                  <a:noFill/>
                </a:ln>
                <a:solidFill>
                  <a:srgbClr val="0070C0"/>
                </a:solidFill>
                <a:effectLst/>
                <a:uLnTx/>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70C0"/>
                </a:solidFill>
                <a:effectLst/>
                <a:uLnTx/>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chuyển</a:t>
            </a:r>
            <a:r>
              <a:rPr kumimoji="0" lang="en-US" sz="2800" b="1" i="0" u="none" strike="noStrike" kern="1200" cap="none" spc="0" normalizeH="0" baseline="0" noProof="0" dirty="0">
                <a:ln>
                  <a:noFill/>
                </a:ln>
                <a:solidFill>
                  <a:srgbClr val="0070C0"/>
                </a:solidFill>
                <a:effectLst/>
                <a:uLnTx/>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70C0"/>
                </a:solidFill>
                <a:effectLst/>
                <a:uLnTx/>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hoá</a:t>
            </a:r>
            <a:r>
              <a:rPr kumimoji="0" lang="en-US" sz="2800" b="1" i="0" u="none" strike="noStrike" kern="1200" cap="none" spc="0" normalizeH="0" baseline="0" noProof="0" dirty="0">
                <a:ln>
                  <a:noFill/>
                </a:ln>
                <a:solidFill>
                  <a:srgbClr val="0070C0"/>
                </a:solidFill>
                <a:effectLst/>
                <a:uLnTx/>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70C0"/>
                </a:solidFill>
                <a:effectLst/>
                <a:uLnTx/>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giữa</a:t>
            </a:r>
            <a:r>
              <a:rPr kumimoji="0" lang="en-US" sz="2800" b="1" i="0" u="none" strike="noStrike" kern="1200" cap="none" spc="0" normalizeH="0" baseline="0" noProof="0" dirty="0">
                <a:ln>
                  <a:noFill/>
                </a:ln>
                <a:solidFill>
                  <a:srgbClr val="0070C0"/>
                </a:solidFill>
                <a:effectLst/>
                <a:uLnTx/>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70C0"/>
                </a:solidFill>
                <a:effectLst/>
                <a:uLnTx/>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các</a:t>
            </a:r>
            <a:r>
              <a:rPr kumimoji="0" lang="en-US" sz="2800" b="1" i="0" u="none" strike="noStrike" kern="1200" cap="none" spc="0" normalizeH="0" baseline="0" noProof="0" dirty="0">
                <a:ln>
                  <a:noFill/>
                </a:ln>
                <a:solidFill>
                  <a:srgbClr val="0070C0"/>
                </a:solidFill>
                <a:effectLst/>
                <a:uLnTx/>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70C0"/>
                </a:solidFill>
                <a:effectLst/>
                <a:uLnTx/>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dạng</a:t>
            </a:r>
            <a:r>
              <a:rPr kumimoji="0" lang="en-US" sz="2800" b="1" i="0" u="none" strike="noStrike" kern="1200" cap="none" spc="0" normalizeH="0" baseline="0" noProof="0" dirty="0">
                <a:ln>
                  <a:noFill/>
                </a:ln>
                <a:solidFill>
                  <a:srgbClr val="0070C0"/>
                </a:solidFill>
                <a:effectLst/>
                <a:uLnTx/>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70C0"/>
                </a:solidFill>
                <a:effectLst/>
                <a:uLnTx/>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năng</a:t>
            </a:r>
            <a:r>
              <a:rPr kumimoji="0" lang="en-US" sz="2800" b="1" i="0" u="none" strike="noStrike" kern="1200" cap="none" spc="0" normalizeH="0" baseline="0" noProof="0" dirty="0">
                <a:ln>
                  <a:noFill/>
                </a:ln>
                <a:solidFill>
                  <a:srgbClr val="0070C0"/>
                </a:solidFill>
                <a:effectLst/>
                <a:uLnTx/>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70C0"/>
                </a:solidFill>
                <a:effectLst/>
                <a:uLnTx/>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lượng</a:t>
            </a:r>
            <a:r>
              <a:rPr kumimoji="0" lang="en-US" sz="2800" b="1" i="0" u="none" strike="noStrike" kern="1200" cap="none" spc="0" normalizeH="0" baseline="0" noProof="0" dirty="0">
                <a:ln>
                  <a:noFill/>
                </a:ln>
                <a:solidFill>
                  <a:srgbClr val="0070C0"/>
                </a:solidFill>
                <a:effectLst/>
                <a:uLnTx/>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70C0"/>
                </a:solidFill>
                <a:effectLst/>
                <a:uLnTx/>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trong</a:t>
            </a:r>
            <a:r>
              <a:rPr kumimoji="0" lang="en-US" sz="2800" b="1" i="0" u="none" strike="noStrike" kern="1200" cap="none" spc="0" normalizeH="0" baseline="0" noProof="0" dirty="0">
                <a:ln>
                  <a:noFill/>
                </a:ln>
                <a:solidFill>
                  <a:srgbClr val="0070C0"/>
                </a:solidFill>
                <a:effectLst/>
                <a:uLnTx/>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70C0"/>
                </a:solidFill>
                <a:effectLst/>
                <a:uLnTx/>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vòng</a:t>
            </a:r>
            <a:r>
              <a:rPr kumimoji="0" lang="en-US" sz="2800" b="1" i="0" u="none" strike="noStrike" kern="1200" cap="none" spc="0" normalizeH="0" baseline="0" noProof="0" dirty="0">
                <a:ln>
                  <a:noFill/>
                </a:ln>
                <a:solidFill>
                  <a:srgbClr val="0070C0"/>
                </a:solidFill>
                <a:effectLst/>
                <a:uLnTx/>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70C0"/>
                </a:solidFill>
                <a:effectLst/>
                <a:uLnTx/>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tuần</a:t>
            </a:r>
            <a:r>
              <a:rPr kumimoji="0" lang="en-US" sz="2800" b="1" i="0" u="none" strike="noStrike" kern="1200" cap="none" spc="0" normalizeH="0" baseline="0" noProof="0" dirty="0">
                <a:ln>
                  <a:noFill/>
                </a:ln>
                <a:solidFill>
                  <a:srgbClr val="0070C0"/>
                </a:solidFill>
                <a:effectLst/>
                <a:uLnTx/>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70C0"/>
                </a:solidFill>
                <a:effectLst/>
                <a:uLnTx/>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hoàn</a:t>
            </a:r>
            <a:r>
              <a:rPr kumimoji="0" lang="en-US" sz="2800" b="1" i="0" u="none" strike="noStrike" kern="1200" cap="none" spc="0" normalizeH="0" baseline="0" noProof="0" dirty="0">
                <a:ln>
                  <a:noFill/>
                </a:ln>
                <a:solidFill>
                  <a:srgbClr val="0070C0"/>
                </a:solidFill>
                <a:effectLst/>
                <a:uLnTx/>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70C0"/>
                </a:solidFill>
                <a:effectLst/>
                <a:uLnTx/>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của</a:t>
            </a:r>
            <a:r>
              <a:rPr kumimoji="0" lang="en-US" sz="2800" b="1" i="0" u="none" strike="noStrike" kern="1200" cap="none" spc="0" normalizeH="0" baseline="0" noProof="0" dirty="0">
                <a:ln>
                  <a:noFill/>
                </a:ln>
                <a:solidFill>
                  <a:srgbClr val="0070C0"/>
                </a:solidFill>
                <a:effectLst/>
                <a:uLnTx/>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70C0"/>
                </a:solidFill>
                <a:effectLst/>
                <a:uLnTx/>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nước</a:t>
            </a:r>
            <a:r>
              <a:rPr kumimoji="0" lang="en-US" sz="2800" b="1" i="0" u="none" strike="noStrike" kern="1200" cap="none" spc="0" normalizeH="0" baseline="0" noProof="0" dirty="0">
                <a:ln>
                  <a:noFill/>
                </a:ln>
                <a:solidFill>
                  <a:srgbClr val="0070C0"/>
                </a:solidFill>
                <a:effectLst/>
                <a:uLnTx/>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a:t>
            </a:r>
            <a:endParaRPr kumimoji="0" lang="en-GB" sz="2800" b="1" i="0" u="none" strike="noStrike" kern="1200" cap="none" spc="0" normalizeH="0" baseline="0" noProof="0" dirty="0">
              <a:ln>
                <a:noFill/>
              </a:ln>
              <a:solidFill>
                <a:srgbClr val="0070C0"/>
              </a:solidFill>
              <a:effectLst/>
              <a:uLnTx/>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endParaRPr>
          </a:p>
          <a:p>
            <a:pPr lvl="0" algn="just">
              <a:lnSpc>
                <a:spcPct val="107000"/>
              </a:lnSpc>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lang="en-US" sz="2800" dirty="0">
                <a:latin typeface="Times New Roman" panose="02020603050405020304" pitchFamily="18" charset="0"/>
                <a:cs typeface="Times New Roman" panose="02020603050405020304" pitchFamily="18" charset="0"/>
              </a:rPr>
              <a:t>D</a:t>
            </a:r>
            <a:r>
              <a:rPr lang="vi-VN" sz="2800" dirty="0">
                <a:latin typeface="Times New Roman" panose="02020603050405020304" pitchFamily="18" charset="0"/>
                <a:cs typeface="Times New Roman" panose="02020603050405020304" pitchFamily="18" charset="0"/>
              </a:rPr>
              <a:t>ưới tác động của ánh sáng mặt trời, hơi nước ngưng tụ thành các đám mây và mưa. Thoát hơi nước ở thực vật trên cạn cũng chuyển vận một lượng hơi nước đáng kể vào bầu khí quyển. Nước ở bề mặt đất và nước ngầm</a:t>
            </a:r>
            <a:r>
              <a:rPr lang="vi-VN" sz="2800" dirty="0">
                <a:solidFill>
                  <a:srgbClr val="FF0000"/>
                </a:solidFill>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có thể chảy xuống đại dương, khép kín vòng chuyển vận nước.</a:t>
            </a:r>
            <a:endParaRPr lang="en-US" sz="2800" dirty="0">
              <a:latin typeface="Times New Roman" panose="02020603050405020304" pitchFamily="18" charset="0"/>
              <a:cs typeface="Times New Roman" panose="02020603050405020304" pitchFamily="18" charset="0"/>
            </a:endParaRPr>
          </a:p>
          <a:p>
            <a:pPr lvl="0" algn="just">
              <a:lnSpc>
                <a:spcPct val="107000"/>
              </a:lnSpc>
            </a:pPr>
            <a:endParaRPr lang="en-US" sz="2800" b="1" dirty="0">
              <a:solidFill>
                <a:srgbClr val="00B0F0"/>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endParaRPr>
          </a:p>
          <a:p>
            <a:pPr lvl="0" algn="just">
              <a:lnSpc>
                <a:spcPct val="107000"/>
              </a:lnSpc>
            </a:pPr>
            <a:r>
              <a:rPr lang="en-US" sz="2800" b="1" dirty="0" err="1">
                <a:solidFill>
                  <a:srgbClr val="00B0F0"/>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Điền</a:t>
            </a:r>
            <a:r>
              <a:rPr lang="en-US" sz="2800" b="1" dirty="0">
                <a:solidFill>
                  <a:srgbClr val="00B0F0"/>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B0F0"/>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từ</a:t>
            </a:r>
            <a:r>
              <a:rPr lang="en-US" sz="2800" b="1" dirty="0">
                <a:solidFill>
                  <a:srgbClr val="00B0F0"/>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B0F0"/>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thích</a:t>
            </a:r>
            <a:r>
              <a:rPr lang="en-US" sz="2800" b="1" dirty="0">
                <a:solidFill>
                  <a:srgbClr val="00B0F0"/>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B0F0"/>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hợp</a:t>
            </a:r>
            <a:r>
              <a:rPr lang="en-US" sz="2800" b="1" dirty="0">
                <a:solidFill>
                  <a:srgbClr val="00B0F0"/>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B0F0"/>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vào</a:t>
            </a:r>
            <a:r>
              <a:rPr lang="en-US" sz="2800" b="1" dirty="0">
                <a:solidFill>
                  <a:srgbClr val="00B0F0"/>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B0F0"/>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chỗ</a:t>
            </a:r>
            <a:r>
              <a:rPr lang="en-US" sz="2800" b="1" dirty="0">
                <a:solidFill>
                  <a:srgbClr val="00B0F0"/>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B0F0"/>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trống</a:t>
            </a:r>
            <a:r>
              <a:rPr lang="en-US" sz="2800" b="1" dirty="0">
                <a:solidFill>
                  <a:srgbClr val="00B0F0"/>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để </a:t>
            </a:r>
            <a:r>
              <a:rPr lang="en-US" sz="2800" b="1" dirty="0" err="1">
                <a:solidFill>
                  <a:srgbClr val="00B0F0"/>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hoàn</a:t>
            </a:r>
            <a:r>
              <a:rPr lang="en-US" sz="2800" b="1" dirty="0">
                <a:solidFill>
                  <a:srgbClr val="00B0F0"/>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B0F0"/>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thành</a:t>
            </a:r>
            <a:r>
              <a:rPr lang="en-US" sz="2800" b="1" dirty="0">
                <a:solidFill>
                  <a:srgbClr val="00B0F0"/>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B0F0"/>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nhận</a:t>
            </a:r>
            <a:r>
              <a:rPr lang="en-US" sz="2800" b="1" dirty="0">
                <a:solidFill>
                  <a:srgbClr val="00B0F0"/>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B0F0"/>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định</a:t>
            </a:r>
            <a:r>
              <a:rPr lang="en-US" sz="2800" b="1" dirty="0">
                <a:solidFill>
                  <a:srgbClr val="00B0F0"/>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B0F0"/>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sau</a:t>
            </a:r>
            <a:r>
              <a:rPr lang="en-US" sz="2800" b="1" dirty="0">
                <a:solidFill>
                  <a:srgbClr val="00B0F0"/>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a:t>
            </a:r>
            <a:endParaRPr lang="en-GB" sz="2800" b="1" dirty="0">
              <a:solidFill>
                <a:srgbClr val="00B0F0"/>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endParaRPr>
          </a:p>
          <a:p>
            <a:pPr lvl="0" algn="just">
              <a:lnSpc>
                <a:spcPct val="107000"/>
              </a:lnSpc>
              <a:spcBef>
                <a:spcPts val="600"/>
              </a:spcBef>
              <a:spcAft>
                <a:spcPts val="600"/>
              </a:spcAft>
              <a:defRPr/>
            </a:pPr>
            <a:r>
              <a:rPr lang="vi-VN" sz="2800" dirty="0">
                <a:solidFill>
                  <a:srgbClr val="000000"/>
                </a:solidFill>
                <a:latin typeface="Times New Roman" panose="02020603050405020304" pitchFamily="18" charset="0"/>
                <a:cs typeface="Times New Roman" panose="02020603050405020304" pitchFamily="18" charset="0"/>
              </a:rPr>
              <a:t>Năng lượng Mặt Trời làm</a:t>
            </a:r>
            <a:r>
              <a:rPr lang="en-US" sz="2800" dirty="0">
                <a:solidFill>
                  <a:srgbClr val="000000"/>
                </a:solidFill>
                <a:latin typeface="Times New Roman" panose="02020603050405020304" pitchFamily="18" charset="0"/>
                <a:cs typeface="Times New Roman" panose="02020603050405020304" pitchFamily="18" charset="0"/>
              </a:rPr>
              <a:t> </a:t>
            </a:r>
            <a:r>
              <a:rPr lang="en-US" sz="2800" b="1" dirty="0">
                <a:solidFill>
                  <a:srgbClr val="FF0000"/>
                </a:solidFill>
                <a:latin typeface="Times New Roman" panose="02020603050405020304" pitchFamily="18" charset="0"/>
                <a:cs typeface="Times New Roman" panose="02020603050405020304" pitchFamily="18" charset="0"/>
              </a:rPr>
              <a:t>(1) </a:t>
            </a:r>
            <a:r>
              <a:rPr lang="en-US" sz="2800" b="1" dirty="0" err="1">
                <a:solidFill>
                  <a:srgbClr val="FF0000"/>
                </a:solidFill>
                <a:latin typeface="Times New Roman" panose="02020603050405020304" pitchFamily="18" charset="0"/>
                <a:cs typeface="Times New Roman" panose="02020603050405020304" pitchFamily="18" charset="0"/>
              </a:rPr>
              <a:t>nóng</a:t>
            </a:r>
            <a:r>
              <a:rPr lang="vi-VN" sz="2800" b="1" dirty="0">
                <a:solidFill>
                  <a:srgbClr val="FF0000"/>
                </a:solidFill>
                <a:latin typeface="Times New Roman" panose="02020603050405020304" pitchFamily="18" charset="0"/>
                <a:cs typeface="Times New Roman" panose="02020603050405020304" pitchFamily="18" charset="0"/>
              </a:rPr>
              <a:t> nước </a:t>
            </a:r>
            <a:r>
              <a:rPr lang="vi-VN" sz="2800" dirty="0">
                <a:solidFill>
                  <a:srgbClr val="000000"/>
                </a:solidFill>
                <a:latin typeface="Times New Roman" panose="02020603050405020304" pitchFamily="18" charset="0"/>
                <a:cs typeface="Times New Roman" panose="02020603050405020304" pitchFamily="18" charset="0"/>
              </a:rPr>
              <a:t>và khí quyển, tạo ra sự chênh lệch</a:t>
            </a:r>
            <a:r>
              <a:rPr lang="en-US" sz="2800" dirty="0">
                <a:solidFill>
                  <a:srgbClr val="000000"/>
                </a:solidFill>
                <a:latin typeface="Times New Roman" panose="02020603050405020304" pitchFamily="18" charset="0"/>
                <a:cs typeface="Times New Roman" panose="02020603050405020304" pitchFamily="18" charset="0"/>
              </a:rPr>
              <a:t> </a:t>
            </a:r>
            <a:r>
              <a:rPr lang="en-US" sz="2800" b="1" dirty="0">
                <a:solidFill>
                  <a:srgbClr val="FF0000"/>
                </a:solidFill>
                <a:latin typeface="Times New Roman" panose="02020603050405020304" pitchFamily="18" charset="0"/>
                <a:cs typeface="Times New Roman" panose="02020603050405020304" pitchFamily="18" charset="0"/>
              </a:rPr>
              <a:t>(2) </a:t>
            </a:r>
            <a:r>
              <a:rPr lang="en-US" sz="2800" b="1" dirty="0" err="1">
                <a:solidFill>
                  <a:srgbClr val="FF0000"/>
                </a:solidFill>
                <a:latin typeface="Times New Roman" panose="02020603050405020304" pitchFamily="18" charset="0"/>
                <a:cs typeface="Times New Roman" panose="02020603050405020304" pitchFamily="18" charset="0"/>
              </a:rPr>
              <a:t>nhiệt</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độ</a:t>
            </a:r>
            <a:r>
              <a:rPr lang="vi-VN" sz="2800" b="1" dirty="0">
                <a:solidFill>
                  <a:srgbClr val="FF0000"/>
                </a:solidFill>
                <a:latin typeface="Times New Roman" panose="02020603050405020304" pitchFamily="18" charset="0"/>
                <a:cs typeface="Times New Roman" panose="02020603050405020304" pitchFamily="18" charset="0"/>
              </a:rPr>
              <a:t> </a:t>
            </a:r>
            <a:r>
              <a:rPr lang="vi-VN" sz="2800" dirty="0">
                <a:solidFill>
                  <a:srgbClr val="000000"/>
                </a:solidFill>
                <a:latin typeface="Times New Roman" panose="02020603050405020304" pitchFamily="18" charset="0"/>
                <a:cs typeface="Times New Roman" panose="02020603050405020304" pitchFamily="18" charset="0"/>
              </a:rPr>
              <a:t>giữa các vùng trên Trái Đất, gây ra sự</a:t>
            </a:r>
            <a:r>
              <a:rPr lang="en-US" sz="2800" dirty="0">
                <a:solidFill>
                  <a:srgbClr val="000000"/>
                </a:solidFill>
                <a:latin typeface="Times New Roman" panose="02020603050405020304" pitchFamily="18" charset="0"/>
                <a:cs typeface="Times New Roman" panose="02020603050405020304" pitchFamily="18" charset="0"/>
              </a:rPr>
              <a:t> </a:t>
            </a:r>
            <a:r>
              <a:rPr lang="en-US" sz="2800" b="1" dirty="0">
                <a:solidFill>
                  <a:srgbClr val="FF0000"/>
                </a:solidFill>
                <a:latin typeface="Times New Roman" panose="02020603050405020304" pitchFamily="18" charset="0"/>
                <a:cs typeface="Times New Roman" panose="02020603050405020304" pitchFamily="18" charset="0"/>
              </a:rPr>
              <a:t>(3) </a:t>
            </a:r>
            <a:r>
              <a:rPr lang="en-US" sz="2800" b="1" dirty="0" err="1">
                <a:solidFill>
                  <a:srgbClr val="FF0000"/>
                </a:solidFill>
                <a:latin typeface="Times New Roman" panose="02020603050405020304" pitchFamily="18" charset="0"/>
                <a:cs typeface="Times New Roman" panose="02020603050405020304" pitchFamily="18" charset="0"/>
              </a:rPr>
              <a:t>chuyển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động</a:t>
            </a:r>
            <a:r>
              <a:rPr lang="vi-VN" sz="2800" b="1" dirty="0">
                <a:solidFill>
                  <a:srgbClr val="FF0000"/>
                </a:solidFill>
                <a:latin typeface="Times New Roman" panose="02020603050405020304" pitchFamily="18" charset="0"/>
                <a:cs typeface="Times New Roman" panose="02020603050405020304" pitchFamily="18" charset="0"/>
              </a:rPr>
              <a:t> </a:t>
            </a:r>
            <a:r>
              <a:rPr lang="vi-VN" sz="2800" dirty="0">
                <a:solidFill>
                  <a:srgbClr val="000000"/>
                </a:solidFill>
                <a:latin typeface="Times New Roman" panose="02020603050405020304" pitchFamily="18" charset="0"/>
                <a:cs typeface="Times New Roman" panose="02020603050405020304" pitchFamily="18" charset="0"/>
              </a:rPr>
              <a:t>của không khí và các dòng hải lưu trong đại dương, tạo ra gió</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và</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các</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hiện</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tượng</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thời</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tiết</a:t>
            </a:r>
            <a:r>
              <a:rPr lang="vi-VN" sz="2800" dirty="0">
                <a:solidFill>
                  <a:srgbClr val="000000"/>
                </a:solidFill>
                <a:latin typeface="Times New Roman" panose="02020603050405020304" pitchFamily="18" charset="0"/>
                <a:cs typeface="Times New Roman" panose="02020603050405020304" pitchFamily="18" charset="0"/>
              </a:rPr>
              <a:t>.</a:t>
            </a:r>
            <a:endParaRPr kumimoji="0" lang="en-GB" sz="2800" b="1" i="0" u="none" strike="noStrike" kern="12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9224454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pic>
        <p:nvPicPr>
          <p:cNvPr id="14" name="Picture 13">
            <a:extLst>
              <a:ext uri="{FF2B5EF4-FFF2-40B4-BE49-F238E27FC236}">
                <a16:creationId xmlns:a16="http://schemas.microsoft.com/office/drawing/2014/main" xmlns="" id="{BCBEB3C2-9A9C-7834-FAEF-E04A5A4D95A5}"/>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18798" y="2329305"/>
            <a:ext cx="6902929" cy="3935140"/>
          </a:xfrm>
          <a:prstGeom prst="rect">
            <a:avLst/>
          </a:prstGeom>
          <a:noFill/>
        </p:spPr>
      </p:pic>
      <p:sp>
        <p:nvSpPr>
          <p:cNvPr id="15" name="Google Shape;165;p24">
            <a:extLst>
              <a:ext uri="{FF2B5EF4-FFF2-40B4-BE49-F238E27FC236}">
                <a16:creationId xmlns:a16="http://schemas.microsoft.com/office/drawing/2014/main" xmlns="" id="{592F552E-7DAD-7EDC-8BF5-B55D20CD3914}"/>
              </a:ext>
            </a:extLst>
          </p:cNvPr>
          <p:cNvSpPr txBox="1"/>
          <p:nvPr/>
        </p:nvSpPr>
        <p:spPr>
          <a:xfrm>
            <a:off x="9092328" y="5701631"/>
            <a:ext cx="2936240" cy="949007"/>
          </a:xfrm>
          <a:prstGeom prst="rect">
            <a:avLst/>
          </a:prstGeom>
          <a:noFill/>
          <a:ln>
            <a:noFill/>
          </a:ln>
        </p:spPr>
        <p:txBody>
          <a:bodyPr spcFirstLastPara="1" wrap="square" lIns="121900" tIns="243840" rIns="121900" bIns="121920" anchor="ctr" anchorCtr="0">
            <a:noAutofit/>
          </a:bodyPr>
          <a:lstStyle/>
          <a:p>
            <a:pPr algn="ctr" defTabSz="1219170">
              <a:spcAft>
                <a:spcPts val="1333"/>
              </a:spcAft>
              <a:buClr>
                <a:srgbClr val="000000"/>
              </a:buClr>
            </a:pPr>
            <a:r>
              <a:rPr lang="en-US" sz="2667" kern="0" dirty="0" err="1">
                <a:solidFill>
                  <a:srgbClr val="000000"/>
                </a:solidFill>
                <a:latin typeface="Times New Roman" panose="02020603050405020304" pitchFamily="18" charset="0"/>
                <a:ea typeface="Albert Sans"/>
                <a:cs typeface="Times New Roman" panose="02020603050405020304" pitchFamily="18" charset="0"/>
                <a:sym typeface="Albert Sans"/>
              </a:rPr>
              <a:t>Năng</a:t>
            </a:r>
            <a:r>
              <a:rPr lang="en-US" sz="2667" kern="0" dirty="0">
                <a:solidFill>
                  <a:srgbClr val="000000"/>
                </a:solidFill>
                <a:latin typeface="Times New Roman" panose="02020603050405020304" pitchFamily="18" charset="0"/>
                <a:ea typeface="Albert Sans"/>
                <a:cs typeface="Times New Roman" panose="02020603050405020304" pitchFamily="18" charset="0"/>
                <a:sym typeface="Albert Sans"/>
              </a:rPr>
              <a:t> </a:t>
            </a:r>
            <a:r>
              <a:rPr lang="en-US" sz="2667" kern="0" dirty="0" err="1">
                <a:solidFill>
                  <a:srgbClr val="000000"/>
                </a:solidFill>
                <a:latin typeface="Times New Roman" panose="02020603050405020304" pitchFamily="18" charset="0"/>
                <a:ea typeface="Albert Sans"/>
                <a:cs typeface="Times New Roman" panose="02020603050405020304" pitchFamily="18" charset="0"/>
                <a:sym typeface="Albert Sans"/>
              </a:rPr>
              <a:t>lượng</a:t>
            </a:r>
            <a:r>
              <a:rPr lang="en-US" sz="2667" kern="0" dirty="0">
                <a:solidFill>
                  <a:srgbClr val="000000"/>
                </a:solidFill>
                <a:latin typeface="Times New Roman" panose="02020603050405020304" pitchFamily="18" charset="0"/>
                <a:ea typeface="Albert Sans"/>
                <a:cs typeface="Times New Roman" panose="02020603050405020304" pitchFamily="18" charset="0"/>
                <a:sym typeface="Albert Sans"/>
              </a:rPr>
              <a:t> </a:t>
            </a:r>
            <a:r>
              <a:rPr lang="en-US" sz="2667" kern="0" dirty="0" err="1">
                <a:solidFill>
                  <a:srgbClr val="000000"/>
                </a:solidFill>
                <a:latin typeface="Times New Roman" panose="02020603050405020304" pitchFamily="18" charset="0"/>
                <a:ea typeface="Albert Sans"/>
                <a:cs typeface="Times New Roman" panose="02020603050405020304" pitchFamily="18" charset="0"/>
                <a:sym typeface="Albert Sans"/>
              </a:rPr>
              <a:t>Mặt</a:t>
            </a:r>
            <a:r>
              <a:rPr lang="en-US" sz="2667" kern="0" dirty="0">
                <a:solidFill>
                  <a:srgbClr val="000000"/>
                </a:solidFill>
                <a:latin typeface="Times New Roman" panose="02020603050405020304" pitchFamily="18" charset="0"/>
                <a:ea typeface="Albert Sans"/>
                <a:cs typeface="Times New Roman" panose="02020603050405020304" pitchFamily="18" charset="0"/>
                <a:sym typeface="Albert Sans"/>
              </a:rPr>
              <a:t> </a:t>
            </a:r>
            <a:r>
              <a:rPr lang="en-US" sz="2667" kern="0" dirty="0" err="1">
                <a:solidFill>
                  <a:srgbClr val="000000"/>
                </a:solidFill>
                <a:latin typeface="Times New Roman" panose="02020603050405020304" pitchFamily="18" charset="0"/>
                <a:ea typeface="Albert Sans"/>
                <a:cs typeface="Times New Roman" panose="02020603050405020304" pitchFamily="18" charset="0"/>
                <a:sym typeface="Albert Sans"/>
              </a:rPr>
              <a:t>Trời</a:t>
            </a:r>
            <a:r>
              <a:rPr lang="en-US" sz="2667" kern="0" dirty="0">
                <a:solidFill>
                  <a:srgbClr val="000000"/>
                </a:solidFill>
                <a:latin typeface="Times New Roman" panose="02020603050405020304" pitchFamily="18" charset="0"/>
                <a:ea typeface="Albert Sans"/>
                <a:cs typeface="Times New Roman" panose="02020603050405020304" pitchFamily="18" charset="0"/>
                <a:sym typeface="Albert Sans"/>
              </a:rPr>
              <a:t> </a:t>
            </a:r>
            <a:r>
              <a:rPr lang="en-US" sz="2667" kern="0" dirty="0" err="1">
                <a:solidFill>
                  <a:srgbClr val="000000"/>
                </a:solidFill>
                <a:latin typeface="Times New Roman" panose="02020603050405020304" pitchFamily="18" charset="0"/>
                <a:ea typeface="Albert Sans"/>
                <a:cs typeface="Times New Roman" panose="02020603050405020304" pitchFamily="18" charset="0"/>
                <a:sym typeface="Albert Sans"/>
              </a:rPr>
              <a:t>làm</a:t>
            </a:r>
            <a:r>
              <a:rPr lang="en-US" sz="2667" kern="0" dirty="0">
                <a:solidFill>
                  <a:srgbClr val="000000"/>
                </a:solidFill>
                <a:latin typeface="Times New Roman" panose="02020603050405020304" pitchFamily="18" charset="0"/>
                <a:ea typeface="Albert Sans"/>
                <a:cs typeface="Times New Roman" panose="02020603050405020304" pitchFamily="18" charset="0"/>
                <a:sym typeface="Albert Sans"/>
              </a:rPr>
              <a:t> </a:t>
            </a:r>
            <a:r>
              <a:rPr lang="en-US" sz="2667" kern="0" dirty="0" err="1">
                <a:solidFill>
                  <a:srgbClr val="000000"/>
                </a:solidFill>
                <a:latin typeface="Times New Roman" panose="02020603050405020304" pitchFamily="18" charset="0"/>
                <a:ea typeface="Albert Sans"/>
                <a:cs typeface="Times New Roman" panose="02020603050405020304" pitchFamily="18" charset="0"/>
                <a:sym typeface="Albert Sans"/>
              </a:rPr>
              <a:t>nóng</a:t>
            </a:r>
            <a:r>
              <a:rPr lang="en-US" sz="2667" kern="0" dirty="0">
                <a:solidFill>
                  <a:srgbClr val="000000"/>
                </a:solidFill>
                <a:latin typeface="Times New Roman" panose="02020603050405020304" pitchFamily="18" charset="0"/>
                <a:ea typeface="Albert Sans"/>
                <a:cs typeface="Times New Roman" panose="02020603050405020304" pitchFamily="18" charset="0"/>
                <a:sym typeface="Albert Sans"/>
              </a:rPr>
              <a:t> </a:t>
            </a:r>
            <a:r>
              <a:rPr lang="en-US" sz="2667" kern="0" dirty="0" err="1">
                <a:solidFill>
                  <a:srgbClr val="000000"/>
                </a:solidFill>
                <a:latin typeface="Times New Roman" panose="02020603050405020304" pitchFamily="18" charset="0"/>
                <a:ea typeface="Albert Sans"/>
                <a:cs typeface="Times New Roman" panose="02020603050405020304" pitchFamily="18" charset="0"/>
                <a:sym typeface="Albert Sans"/>
              </a:rPr>
              <a:t>nước</a:t>
            </a:r>
            <a:r>
              <a:rPr lang="en-US" sz="2667" kern="0" dirty="0">
                <a:solidFill>
                  <a:srgbClr val="000000"/>
                </a:solidFill>
                <a:latin typeface="Times New Roman" panose="02020603050405020304" pitchFamily="18" charset="0"/>
                <a:ea typeface="Albert Sans"/>
                <a:cs typeface="Times New Roman" panose="02020603050405020304" pitchFamily="18" charset="0"/>
                <a:sym typeface="Albert Sans"/>
              </a:rPr>
              <a:t> </a:t>
            </a:r>
            <a:r>
              <a:rPr lang="en-US" sz="2667" kern="0" dirty="0" err="1">
                <a:solidFill>
                  <a:srgbClr val="000000"/>
                </a:solidFill>
                <a:latin typeface="Times New Roman" panose="02020603050405020304" pitchFamily="18" charset="0"/>
                <a:ea typeface="Albert Sans"/>
                <a:cs typeface="Times New Roman" panose="02020603050405020304" pitchFamily="18" charset="0"/>
                <a:sym typeface="Albert Sans"/>
              </a:rPr>
              <a:t>và</a:t>
            </a:r>
            <a:r>
              <a:rPr lang="en-US" sz="2667" kern="0" dirty="0">
                <a:solidFill>
                  <a:srgbClr val="000000"/>
                </a:solidFill>
                <a:latin typeface="Times New Roman" panose="02020603050405020304" pitchFamily="18" charset="0"/>
                <a:ea typeface="Albert Sans"/>
                <a:cs typeface="Times New Roman" panose="02020603050405020304" pitchFamily="18" charset="0"/>
                <a:sym typeface="Albert Sans"/>
              </a:rPr>
              <a:t> </a:t>
            </a:r>
            <a:r>
              <a:rPr lang="en-US" sz="2667" kern="0" dirty="0" err="1">
                <a:solidFill>
                  <a:srgbClr val="000000"/>
                </a:solidFill>
                <a:latin typeface="Times New Roman" panose="02020603050405020304" pitchFamily="18" charset="0"/>
                <a:ea typeface="Albert Sans"/>
                <a:cs typeface="Times New Roman" panose="02020603050405020304" pitchFamily="18" charset="0"/>
                <a:sym typeface="Albert Sans"/>
              </a:rPr>
              <a:t>khí</a:t>
            </a:r>
            <a:r>
              <a:rPr lang="en-US" sz="2667" kern="0" dirty="0">
                <a:solidFill>
                  <a:srgbClr val="000000"/>
                </a:solidFill>
                <a:latin typeface="Times New Roman" panose="02020603050405020304" pitchFamily="18" charset="0"/>
                <a:ea typeface="Albert Sans"/>
                <a:cs typeface="Times New Roman" panose="02020603050405020304" pitchFamily="18" charset="0"/>
                <a:sym typeface="Albert Sans"/>
              </a:rPr>
              <a:t> </a:t>
            </a:r>
            <a:r>
              <a:rPr lang="en-US" sz="2667" kern="0" dirty="0" err="1">
                <a:solidFill>
                  <a:srgbClr val="000000"/>
                </a:solidFill>
                <a:latin typeface="Times New Roman" panose="02020603050405020304" pitchFamily="18" charset="0"/>
                <a:ea typeface="Albert Sans"/>
                <a:cs typeface="Times New Roman" panose="02020603050405020304" pitchFamily="18" charset="0"/>
                <a:sym typeface="Albert Sans"/>
              </a:rPr>
              <a:t>quyển</a:t>
            </a:r>
            <a:endParaRPr sz="2667" kern="0" dirty="0">
              <a:solidFill>
                <a:srgbClr val="000000"/>
              </a:solidFill>
              <a:latin typeface="Times New Roman" panose="02020603050405020304" pitchFamily="18" charset="0"/>
              <a:ea typeface="Albert Sans"/>
              <a:cs typeface="Times New Roman" panose="02020603050405020304" pitchFamily="18" charset="0"/>
              <a:sym typeface="Albert Sans"/>
            </a:endParaRPr>
          </a:p>
        </p:txBody>
      </p:sp>
      <p:sp>
        <p:nvSpPr>
          <p:cNvPr id="17" name="Google Shape;165;p24">
            <a:extLst>
              <a:ext uri="{FF2B5EF4-FFF2-40B4-BE49-F238E27FC236}">
                <a16:creationId xmlns:a16="http://schemas.microsoft.com/office/drawing/2014/main" xmlns="" id="{501F4F22-9716-CFAA-4621-F01FF2E07E7C}"/>
              </a:ext>
            </a:extLst>
          </p:cNvPr>
          <p:cNvSpPr txBox="1"/>
          <p:nvPr/>
        </p:nvSpPr>
        <p:spPr>
          <a:xfrm>
            <a:off x="9445477" y="3658724"/>
            <a:ext cx="2506768" cy="743019"/>
          </a:xfrm>
          <a:prstGeom prst="rect">
            <a:avLst/>
          </a:prstGeom>
          <a:noFill/>
          <a:ln>
            <a:noFill/>
          </a:ln>
        </p:spPr>
        <p:txBody>
          <a:bodyPr spcFirstLastPara="1" wrap="square" lIns="121900" tIns="243840" rIns="121900" bIns="121920" anchor="ctr" anchorCtr="0">
            <a:noAutofit/>
          </a:bodyPr>
          <a:lstStyle/>
          <a:p>
            <a:pPr algn="ctr" defTabSz="1219170">
              <a:spcAft>
                <a:spcPts val="1333"/>
              </a:spcAft>
              <a:buClr>
                <a:srgbClr val="000000"/>
              </a:buClr>
            </a:pPr>
            <a:r>
              <a:rPr lang="en-US" sz="2667" kern="0" dirty="0" err="1">
                <a:solidFill>
                  <a:srgbClr val="000000"/>
                </a:solidFill>
                <a:latin typeface="Times New Roman" panose="02020603050405020304" pitchFamily="18" charset="0"/>
                <a:ea typeface="Albert Sans"/>
                <a:cs typeface="Times New Roman" panose="02020603050405020304" pitchFamily="18" charset="0"/>
                <a:sym typeface="Albert Sans"/>
              </a:rPr>
              <a:t>Nước</a:t>
            </a:r>
            <a:r>
              <a:rPr lang="en-US" sz="2667" kern="0" dirty="0">
                <a:solidFill>
                  <a:srgbClr val="000000"/>
                </a:solidFill>
                <a:latin typeface="Times New Roman" panose="02020603050405020304" pitchFamily="18" charset="0"/>
                <a:ea typeface="Albert Sans"/>
                <a:cs typeface="Times New Roman" panose="02020603050405020304" pitchFamily="18" charset="0"/>
                <a:sym typeface="Albert Sans"/>
              </a:rPr>
              <a:t> </a:t>
            </a:r>
            <a:r>
              <a:rPr lang="en-US" sz="2667" kern="0" dirty="0" err="1">
                <a:solidFill>
                  <a:srgbClr val="000000"/>
                </a:solidFill>
                <a:latin typeface="Times New Roman" panose="02020603050405020304" pitchFamily="18" charset="0"/>
                <a:ea typeface="Albert Sans"/>
                <a:cs typeface="Times New Roman" panose="02020603050405020304" pitchFamily="18" charset="0"/>
                <a:sym typeface="Albert Sans"/>
              </a:rPr>
              <a:t>bốc</a:t>
            </a:r>
            <a:r>
              <a:rPr lang="en-US" sz="2667" kern="0" dirty="0">
                <a:solidFill>
                  <a:srgbClr val="000000"/>
                </a:solidFill>
                <a:latin typeface="Times New Roman" panose="02020603050405020304" pitchFamily="18" charset="0"/>
                <a:ea typeface="Albert Sans"/>
                <a:cs typeface="Times New Roman" panose="02020603050405020304" pitchFamily="18" charset="0"/>
                <a:sym typeface="Albert Sans"/>
              </a:rPr>
              <a:t> </a:t>
            </a:r>
            <a:r>
              <a:rPr lang="en-US" sz="2667" kern="0" dirty="0" err="1">
                <a:solidFill>
                  <a:srgbClr val="000000"/>
                </a:solidFill>
                <a:latin typeface="Times New Roman" panose="02020603050405020304" pitchFamily="18" charset="0"/>
                <a:ea typeface="Albert Sans"/>
                <a:cs typeface="Times New Roman" panose="02020603050405020304" pitchFamily="18" charset="0"/>
                <a:sym typeface="Albert Sans"/>
              </a:rPr>
              <a:t>hơi</a:t>
            </a:r>
            <a:r>
              <a:rPr lang="en-US" sz="2667" kern="0" dirty="0">
                <a:solidFill>
                  <a:srgbClr val="000000"/>
                </a:solidFill>
                <a:latin typeface="Times New Roman" panose="02020603050405020304" pitchFamily="18" charset="0"/>
                <a:ea typeface="Albert Sans"/>
                <a:cs typeface="Times New Roman" panose="02020603050405020304" pitchFamily="18" charset="0"/>
                <a:sym typeface="Albert Sans"/>
              </a:rPr>
              <a:t> </a:t>
            </a:r>
            <a:r>
              <a:rPr lang="en-US" sz="2667" kern="0" dirty="0" err="1">
                <a:solidFill>
                  <a:srgbClr val="000000"/>
                </a:solidFill>
                <a:latin typeface="Times New Roman" panose="02020603050405020304" pitchFamily="18" charset="0"/>
                <a:ea typeface="Albert Sans"/>
                <a:cs typeface="Times New Roman" panose="02020603050405020304" pitchFamily="18" charset="0"/>
                <a:sym typeface="Albert Sans"/>
              </a:rPr>
              <a:t>lên</a:t>
            </a:r>
            <a:r>
              <a:rPr lang="en-US" sz="2667" kern="0" dirty="0">
                <a:solidFill>
                  <a:srgbClr val="000000"/>
                </a:solidFill>
                <a:latin typeface="Times New Roman" panose="02020603050405020304" pitchFamily="18" charset="0"/>
                <a:ea typeface="Albert Sans"/>
                <a:cs typeface="Times New Roman" panose="02020603050405020304" pitchFamily="18" charset="0"/>
                <a:sym typeface="Albert Sans"/>
              </a:rPr>
              <a:t> </a:t>
            </a:r>
            <a:r>
              <a:rPr lang="en-US" sz="2667" kern="0" dirty="0" err="1">
                <a:solidFill>
                  <a:srgbClr val="000000"/>
                </a:solidFill>
                <a:latin typeface="Times New Roman" panose="02020603050405020304" pitchFamily="18" charset="0"/>
                <a:ea typeface="Albert Sans"/>
                <a:cs typeface="Times New Roman" panose="02020603050405020304" pitchFamily="18" charset="0"/>
                <a:sym typeface="Albert Sans"/>
              </a:rPr>
              <a:t>không</a:t>
            </a:r>
            <a:r>
              <a:rPr lang="en-US" sz="2667" kern="0" dirty="0">
                <a:solidFill>
                  <a:srgbClr val="000000"/>
                </a:solidFill>
                <a:latin typeface="Times New Roman" panose="02020603050405020304" pitchFamily="18" charset="0"/>
                <a:ea typeface="Albert Sans"/>
                <a:cs typeface="Times New Roman" panose="02020603050405020304" pitchFamily="18" charset="0"/>
                <a:sym typeface="Albert Sans"/>
              </a:rPr>
              <a:t> </a:t>
            </a:r>
            <a:r>
              <a:rPr lang="en-US" sz="2667" kern="0" dirty="0" err="1">
                <a:solidFill>
                  <a:srgbClr val="000000"/>
                </a:solidFill>
                <a:latin typeface="Times New Roman" panose="02020603050405020304" pitchFamily="18" charset="0"/>
                <a:ea typeface="Albert Sans"/>
                <a:cs typeface="Times New Roman" panose="02020603050405020304" pitchFamily="18" charset="0"/>
                <a:sym typeface="Albert Sans"/>
              </a:rPr>
              <a:t>khí</a:t>
            </a:r>
            <a:endParaRPr sz="2667" kern="0" dirty="0">
              <a:solidFill>
                <a:srgbClr val="000000"/>
              </a:solidFill>
              <a:latin typeface="Times New Roman" panose="02020603050405020304" pitchFamily="18" charset="0"/>
              <a:ea typeface="Albert Sans"/>
              <a:cs typeface="Times New Roman" panose="02020603050405020304" pitchFamily="18" charset="0"/>
              <a:sym typeface="Albert Sans"/>
            </a:endParaRPr>
          </a:p>
        </p:txBody>
      </p:sp>
      <p:pic>
        <p:nvPicPr>
          <p:cNvPr id="21" name="Graphic 20" descr="Line arrow Counter clockwise curve">
            <a:extLst>
              <a:ext uri="{FF2B5EF4-FFF2-40B4-BE49-F238E27FC236}">
                <a16:creationId xmlns:a16="http://schemas.microsoft.com/office/drawing/2014/main" xmlns="" id="{1539D5D8-CB4C-D11D-8F1F-F57D4CA7C7B8}"/>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rot="1775485">
            <a:off x="10217200" y="4570027"/>
            <a:ext cx="963320" cy="963320"/>
          </a:xfrm>
          <a:prstGeom prst="rect">
            <a:avLst/>
          </a:prstGeom>
        </p:spPr>
      </p:pic>
      <p:sp>
        <p:nvSpPr>
          <p:cNvPr id="24" name="Google Shape;165;p24">
            <a:extLst>
              <a:ext uri="{FF2B5EF4-FFF2-40B4-BE49-F238E27FC236}">
                <a16:creationId xmlns:a16="http://schemas.microsoft.com/office/drawing/2014/main" xmlns="" id="{41CCA22A-F927-C051-6308-EFC9CF7C9A69}"/>
              </a:ext>
            </a:extLst>
          </p:cNvPr>
          <p:cNvSpPr txBox="1"/>
          <p:nvPr/>
        </p:nvSpPr>
        <p:spPr>
          <a:xfrm>
            <a:off x="9521800" y="1776475"/>
            <a:ext cx="2506768" cy="743019"/>
          </a:xfrm>
          <a:prstGeom prst="rect">
            <a:avLst/>
          </a:prstGeom>
          <a:noFill/>
          <a:ln>
            <a:noFill/>
          </a:ln>
        </p:spPr>
        <p:txBody>
          <a:bodyPr spcFirstLastPara="1" wrap="square" lIns="121900" tIns="243840" rIns="121900" bIns="121920" anchor="ctr" anchorCtr="0">
            <a:noAutofit/>
          </a:bodyPr>
          <a:lstStyle/>
          <a:p>
            <a:pPr algn="ctr" defTabSz="1219170">
              <a:spcAft>
                <a:spcPts val="1333"/>
              </a:spcAft>
              <a:buClr>
                <a:srgbClr val="000000"/>
              </a:buClr>
            </a:pPr>
            <a:r>
              <a:rPr lang="en-US" sz="2667" kern="0" dirty="0" err="1">
                <a:solidFill>
                  <a:srgbClr val="000000"/>
                </a:solidFill>
                <a:latin typeface="Times New Roman" panose="02020603050405020304" pitchFamily="18" charset="0"/>
                <a:ea typeface="Albert Sans"/>
                <a:cs typeface="Times New Roman" panose="02020603050405020304" pitchFamily="18" charset="0"/>
                <a:sym typeface="Albert Sans"/>
              </a:rPr>
              <a:t>Hơi</a:t>
            </a:r>
            <a:r>
              <a:rPr lang="en-US" sz="2667" kern="0" dirty="0">
                <a:solidFill>
                  <a:srgbClr val="000000"/>
                </a:solidFill>
                <a:latin typeface="Times New Roman" panose="02020603050405020304" pitchFamily="18" charset="0"/>
                <a:ea typeface="Albert Sans"/>
                <a:cs typeface="Times New Roman" panose="02020603050405020304" pitchFamily="18" charset="0"/>
                <a:sym typeface="Albert Sans"/>
              </a:rPr>
              <a:t> </a:t>
            </a:r>
            <a:r>
              <a:rPr lang="en-US" sz="2667" kern="0" dirty="0" err="1">
                <a:solidFill>
                  <a:srgbClr val="000000"/>
                </a:solidFill>
                <a:latin typeface="Times New Roman" panose="02020603050405020304" pitchFamily="18" charset="0"/>
                <a:ea typeface="Albert Sans"/>
                <a:cs typeface="Times New Roman" panose="02020603050405020304" pitchFamily="18" charset="0"/>
                <a:sym typeface="Albert Sans"/>
              </a:rPr>
              <a:t>nước</a:t>
            </a:r>
            <a:r>
              <a:rPr lang="en-US" sz="2667" kern="0" dirty="0">
                <a:solidFill>
                  <a:srgbClr val="000000"/>
                </a:solidFill>
                <a:latin typeface="Times New Roman" panose="02020603050405020304" pitchFamily="18" charset="0"/>
                <a:ea typeface="Albert Sans"/>
                <a:cs typeface="Times New Roman" panose="02020603050405020304" pitchFamily="18" charset="0"/>
                <a:sym typeface="Albert Sans"/>
              </a:rPr>
              <a:t> </a:t>
            </a:r>
            <a:r>
              <a:rPr lang="en-US" sz="2667" kern="0" dirty="0" err="1">
                <a:solidFill>
                  <a:srgbClr val="000000"/>
                </a:solidFill>
                <a:latin typeface="Times New Roman" panose="02020603050405020304" pitchFamily="18" charset="0"/>
                <a:ea typeface="Albert Sans"/>
                <a:cs typeface="Times New Roman" panose="02020603050405020304" pitchFamily="18" charset="0"/>
                <a:sym typeface="Albert Sans"/>
              </a:rPr>
              <a:t>ngưng</a:t>
            </a:r>
            <a:r>
              <a:rPr lang="en-US" sz="2667" kern="0" dirty="0">
                <a:solidFill>
                  <a:srgbClr val="000000"/>
                </a:solidFill>
                <a:latin typeface="Times New Roman" panose="02020603050405020304" pitchFamily="18" charset="0"/>
                <a:ea typeface="Albert Sans"/>
                <a:cs typeface="Times New Roman" panose="02020603050405020304" pitchFamily="18" charset="0"/>
                <a:sym typeface="Albert Sans"/>
              </a:rPr>
              <a:t> </a:t>
            </a:r>
            <a:r>
              <a:rPr lang="en-US" sz="2667" kern="0" dirty="0" err="1">
                <a:solidFill>
                  <a:srgbClr val="000000"/>
                </a:solidFill>
                <a:latin typeface="Times New Roman" panose="02020603050405020304" pitchFamily="18" charset="0"/>
                <a:ea typeface="Albert Sans"/>
                <a:cs typeface="Times New Roman" panose="02020603050405020304" pitchFamily="18" charset="0"/>
                <a:sym typeface="Albert Sans"/>
              </a:rPr>
              <a:t>tụ</a:t>
            </a:r>
            <a:r>
              <a:rPr lang="en-US" sz="2667" kern="0" dirty="0">
                <a:solidFill>
                  <a:srgbClr val="000000"/>
                </a:solidFill>
                <a:latin typeface="Times New Roman" panose="02020603050405020304" pitchFamily="18" charset="0"/>
                <a:ea typeface="Albert Sans"/>
                <a:cs typeface="Times New Roman" panose="02020603050405020304" pitchFamily="18" charset="0"/>
                <a:sym typeface="Albert Sans"/>
              </a:rPr>
              <a:t> </a:t>
            </a:r>
            <a:r>
              <a:rPr lang="en-US" sz="2667" kern="0" dirty="0" err="1">
                <a:solidFill>
                  <a:srgbClr val="000000"/>
                </a:solidFill>
                <a:latin typeface="Times New Roman" panose="02020603050405020304" pitchFamily="18" charset="0"/>
                <a:ea typeface="Albert Sans"/>
                <a:cs typeface="Times New Roman" panose="02020603050405020304" pitchFamily="18" charset="0"/>
                <a:sym typeface="Albert Sans"/>
              </a:rPr>
              <a:t>thành</a:t>
            </a:r>
            <a:r>
              <a:rPr lang="en-US" sz="2667" kern="0" dirty="0">
                <a:solidFill>
                  <a:srgbClr val="000000"/>
                </a:solidFill>
                <a:latin typeface="Times New Roman" panose="02020603050405020304" pitchFamily="18" charset="0"/>
                <a:ea typeface="Albert Sans"/>
                <a:cs typeface="Times New Roman" panose="02020603050405020304" pitchFamily="18" charset="0"/>
                <a:sym typeface="Albert Sans"/>
              </a:rPr>
              <a:t> </a:t>
            </a:r>
            <a:r>
              <a:rPr lang="en-US" sz="2667" kern="0" dirty="0" err="1">
                <a:solidFill>
                  <a:srgbClr val="000000"/>
                </a:solidFill>
                <a:latin typeface="Times New Roman" panose="02020603050405020304" pitchFamily="18" charset="0"/>
                <a:ea typeface="Albert Sans"/>
                <a:cs typeface="Times New Roman" panose="02020603050405020304" pitchFamily="18" charset="0"/>
                <a:sym typeface="Albert Sans"/>
              </a:rPr>
              <a:t>mây</a:t>
            </a:r>
            <a:endParaRPr sz="2667" kern="0" dirty="0">
              <a:solidFill>
                <a:srgbClr val="000000"/>
              </a:solidFill>
              <a:latin typeface="Times New Roman" panose="02020603050405020304" pitchFamily="18" charset="0"/>
              <a:ea typeface="Albert Sans"/>
              <a:cs typeface="Times New Roman" panose="02020603050405020304" pitchFamily="18" charset="0"/>
              <a:sym typeface="Albert Sans"/>
            </a:endParaRPr>
          </a:p>
        </p:txBody>
      </p:sp>
      <p:pic>
        <p:nvPicPr>
          <p:cNvPr id="25" name="Graphic 24" descr="Line arrow Counter clockwise curve">
            <a:extLst>
              <a:ext uri="{FF2B5EF4-FFF2-40B4-BE49-F238E27FC236}">
                <a16:creationId xmlns:a16="http://schemas.microsoft.com/office/drawing/2014/main" xmlns="" id="{9AC60C65-4B68-E5E2-7CC8-11E6AFA7F1E0}"/>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rot="213939">
            <a:off x="10363203" y="2626744"/>
            <a:ext cx="963320" cy="963320"/>
          </a:xfrm>
          <a:prstGeom prst="rect">
            <a:avLst/>
          </a:prstGeom>
        </p:spPr>
      </p:pic>
      <p:sp>
        <p:nvSpPr>
          <p:cNvPr id="26" name="Google Shape;165;p24">
            <a:extLst>
              <a:ext uri="{FF2B5EF4-FFF2-40B4-BE49-F238E27FC236}">
                <a16:creationId xmlns:a16="http://schemas.microsoft.com/office/drawing/2014/main" xmlns="" id="{93E5C644-E281-7D4D-CF42-0CB4BE8DE5FB}"/>
              </a:ext>
            </a:extLst>
          </p:cNvPr>
          <p:cNvSpPr txBox="1"/>
          <p:nvPr/>
        </p:nvSpPr>
        <p:spPr>
          <a:xfrm>
            <a:off x="4351577" y="1113132"/>
            <a:ext cx="4625392" cy="743019"/>
          </a:xfrm>
          <a:prstGeom prst="rect">
            <a:avLst/>
          </a:prstGeom>
          <a:noFill/>
          <a:ln>
            <a:noFill/>
          </a:ln>
        </p:spPr>
        <p:txBody>
          <a:bodyPr spcFirstLastPara="1" wrap="square" lIns="121900" tIns="243840" rIns="121900" bIns="121920" anchor="ctr" anchorCtr="0">
            <a:noAutofit/>
          </a:bodyPr>
          <a:lstStyle/>
          <a:p>
            <a:pPr algn="ctr" defTabSz="1219170">
              <a:spcAft>
                <a:spcPts val="1333"/>
              </a:spcAft>
              <a:buClr>
                <a:srgbClr val="000000"/>
              </a:buClr>
            </a:pPr>
            <a:r>
              <a:rPr lang="en-US" sz="2667" kern="0" dirty="0" err="1">
                <a:solidFill>
                  <a:srgbClr val="000000"/>
                </a:solidFill>
                <a:latin typeface="Times New Roman" panose="02020603050405020304" pitchFamily="18" charset="0"/>
                <a:ea typeface="Albert Sans"/>
                <a:cs typeface="Times New Roman" panose="02020603050405020304" pitchFamily="18" charset="0"/>
                <a:sym typeface="Albert Sans"/>
              </a:rPr>
              <a:t>Gió</a:t>
            </a:r>
            <a:r>
              <a:rPr lang="en-US" sz="2667" kern="0" dirty="0">
                <a:solidFill>
                  <a:srgbClr val="000000"/>
                </a:solidFill>
                <a:latin typeface="Times New Roman" panose="02020603050405020304" pitchFamily="18" charset="0"/>
                <a:ea typeface="Albert Sans"/>
                <a:cs typeface="Times New Roman" panose="02020603050405020304" pitchFamily="18" charset="0"/>
                <a:sym typeface="Albert Sans"/>
              </a:rPr>
              <a:t> </a:t>
            </a:r>
            <a:r>
              <a:rPr lang="en-US" sz="2667" kern="0" dirty="0" err="1">
                <a:solidFill>
                  <a:srgbClr val="000000"/>
                </a:solidFill>
                <a:latin typeface="Times New Roman" panose="02020603050405020304" pitchFamily="18" charset="0"/>
                <a:ea typeface="Albert Sans"/>
                <a:cs typeface="Times New Roman" panose="02020603050405020304" pitchFamily="18" charset="0"/>
                <a:sym typeface="Albert Sans"/>
              </a:rPr>
              <a:t>mang</a:t>
            </a:r>
            <a:r>
              <a:rPr lang="en-US" sz="2667" kern="0" dirty="0">
                <a:solidFill>
                  <a:srgbClr val="000000"/>
                </a:solidFill>
                <a:latin typeface="Times New Roman" panose="02020603050405020304" pitchFamily="18" charset="0"/>
                <a:ea typeface="Albert Sans"/>
                <a:cs typeface="Times New Roman" panose="02020603050405020304" pitchFamily="18" charset="0"/>
                <a:sym typeface="Albert Sans"/>
              </a:rPr>
              <a:t> </a:t>
            </a:r>
            <a:r>
              <a:rPr lang="en-US" sz="2667" kern="0" dirty="0" err="1">
                <a:solidFill>
                  <a:srgbClr val="000000"/>
                </a:solidFill>
                <a:latin typeface="Times New Roman" panose="02020603050405020304" pitchFamily="18" charset="0"/>
                <a:ea typeface="Albert Sans"/>
                <a:cs typeface="Times New Roman" panose="02020603050405020304" pitchFamily="18" charset="0"/>
                <a:sym typeface="Albert Sans"/>
              </a:rPr>
              <a:t>mây</a:t>
            </a:r>
            <a:r>
              <a:rPr lang="en-US" sz="2667" kern="0" dirty="0">
                <a:solidFill>
                  <a:srgbClr val="000000"/>
                </a:solidFill>
                <a:latin typeface="Times New Roman" panose="02020603050405020304" pitchFamily="18" charset="0"/>
                <a:ea typeface="Albert Sans"/>
                <a:cs typeface="Times New Roman" panose="02020603050405020304" pitchFamily="18" charset="0"/>
                <a:sym typeface="Albert Sans"/>
              </a:rPr>
              <a:t> </a:t>
            </a:r>
            <a:r>
              <a:rPr lang="en-US" sz="2667" kern="0" dirty="0" err="1">
                <a:solidFill>
                  <a:srgbClr val="000000"/>
                </a:solidFill>
                <a:latin typeface="Times New Roman" panose="02020603050405020304" pitchFamily="18" charset="0"/>
                <a:ea typeface="Albert Sans"/>
                <a:cs typeface="Times New Roman" panose="02020603050405020304" pitchFamily="18" charset="0"/>
                <a:sym typeface="Albert Sans"/>
              </a:rPr>
              <a:t>tới</a:t>
            </a:r>
            <a:r>
              <a:rPr lang="en-US" sz="2667" kern="0" dirty="0">
                <a:solidFill>
                  <a:srgbClr val="000000"/>
                </a:solidFill>
                <a:latin typeface="Times New Roman" panose="02020603050405020304" pitchFamily="18" charset="0"/>
                <a:ea typeface="Albert Sans"/>
                <a:cs typeface="Times New Roman" panose="02020603050405020304" pitchFamily="18" charset="0"/>
                <a:sym typeface="Albert Sans"/>
              </a:rPr>
              <a:t> </a:t>
            </a:r>
            <a:r>
              <a:rPr lang="en-US" sz="2667" kern="0" dirty="0" err="1">
                <a:solidFill>
                  <a:srgbClr val="000000"/>
                </a:solidFill>
                <a:latin typeface="Times New Roman" panose="02020603050405020304" pitchFamily="18" charset="0"/>
                <a:ea typeface="Albert Sans"/>
                <a:cs typeface="Times New Roman" panose="02020603050405020304" pitchFamily="18" charset="0"/>
                <a:sym typeface="Albert Sans"/>
              </a:rPr>
              <a:t>các</a:t>
            </a:r>
            <a:r>
              <a:rPr lang="en-US" sz="2667" kern="0" dirty="0">
                <a:solidFill>
                  <a:srgbClr val="000000"/>
                </a:solidFill>
                <a:latin typeface="Times New Roman" panose="02020603050405020304" pitchFamily="18" charset="0"/>
                <a:ea typeface="Albert Sans"/>
                <a:cs typeface="Times New Roman" panose="02020603050405020304" pitchFamily="18" charset="0"/>
                <a:sym typeface="Albert Sans"/>
              </a:rPr>
              <a:t> </a:t>
            </a:r>
            <a:r>
              <a:rPr lang="en-US" sz="2667" kern="0" dirty="0" err="1">
                <a:solidFill>
                  <a:srgbClr val="000000"/>
                </a:solidFill>
                <a:latin typeface="Times New Roman" panose="02020603050405020304" pitchFamily="18" charset="0"/>
                <a:ea typeface="Albert Sans"/>
                <a:cs typeface="Times New Roman" panose="02020603050405020304" pitchFamily="18" charset="0"/>
                <a:sym typeface="Albert Sans"/>
              </a:rPr>
              <a:t>lục</a:t>
            </a:r>
            <a:r>
              <a:rPr lang="en-US" sz="2667" kern="0" dirty="0">
                <a:solidFill>
                  <a:srgbClr val="000000"/>
                </a:solidFill>
                <a:latin typeface="Times New Roman" panose="02020603050405020304" pitchFamily="18" charset="0"/>
                <a:ea typeface="Albert Sans"/>
                <a:cs typeface="Times New Roman" panose="02020603050405020304" pitchFamily="18" charset="0"/>
                <a:sym typeface="Albert Sans"/>
              </a:rPr>
              <a:t> </a:t>
            </a:r>
            <a:r>
              <a:rPr lang="en-US" sz="2667" kern="0" dirty="0" err="1">
                <a:solidFill>
                  <a:srgbClr val="000000"/>
                </a:solidFill>
                <a:latin typeface="Times New Roman" panose="02020603050405020304" pitchFamily="18" charset="0"/>
                <a:ea typeface="Albert Sans"/>
                <a:cs typeface="Times New Roman" panose="02020603050405020304" pitchFamily="18" charset="0"/>
                <a:sym typeface="Albert Sans"/>
              </a:rPr>
              <a:t>địa</a:t>
            </a:r>
            <a:r>
              <a:rPr lang="en-US" sz="2667" kern="0" dirty="0">
                <a:solidFill>
                  <a:srgbClr val="000000"/>
                </a:solidFill>
                <a:latin typeface="Times New Roman" panose="02020603050405020304" pitchFamily="18" charset="0"/>
                <a:ea typeface="Albert Sans"/>
                <a:cs typeface="Times New Roman" panose="02020603050405020304" pitchFamily="18" charset="0"/>
                <a:sym typeface="Albert Sans"/>
              </a:rPr>
              <a:t> </a:t>
            </a:r>
            <a:r>
              <a:rPr lang="en-US" sz="2667" kern="0" dirty="0" err="1">
                <a:solidFill>
                  <a:srgbClr val="000000"/>
                </a:solidFill>
                <a:latin typeface="Times New Roman" panose="02020603050405020304" pitchFamily="18" charset="0"/>
                <a:ea typeface="Albert Sans"/>
                <a:cs typeface="Times New Roman" panose="02020603050405020304" pitchFamily="18" charset="0"/>
                <a:sym typeface="Albert Sans"/>
              </a:rPr>
              <a:t>đồng</a:t>
            </a:r>
            <a:r>
              <a:rPr lang="en-US" sz="2667" kern="0" dirty="0">
                <a:solidFill>
                  <a:srgbClr val="000000"/>
                </a:solidFill>
                <a:latin typeface="Times New Roman" panose="02020603050405020304" pitchFamily="18" charset="0"/>
                <a:ea typeface="Albert Sans"/>
                <a:cs typeface="Times New Roman" panose="02020603050405020304" pitchFamily="18" charset="0"/>
                <a:sym typeface="Albert Sans"/>
              </a:rPr>
              <a:t> </a:t>
            </a:r>
            <a:r>
              <a:rPr lang="en-US" sz="2667" kern="0" dirty="0" err="1">
                <a:solidFill>
                  <a:srgbClr val="000000"/>
                </a:solidFill>
                <a:latin typeface="Times New Roman" panose="02020603050405020304" pitchFamily="18" charset="0"/>
                <a:ea typeface="Albert Sans"/>
                <a:cs typeface="Times New Roman" panose="02020603050405020304" pitchFamily="18" charset="0"/>
                <a:sym typeface="Albert Sans"/>
              </a:rPr>
              <a:t>thời</a:t>
            </a:r>
            <a:r>
              <a:rPr lang="en-US" sz="2667" kern="0" dirty="0">
                <a:solidFill>
                  <a:srgbClr val="000000"/>
                </a:solidFill>
                <a:latin typeface="Times New Roman" panose="02020603050405020304" pitchFamily="18" charset="0"/>
                <a:ea typeface="Albert Sans"/>
                <a:cs typeface="Times New Roman" panose="02020603050405020304" pitchFamily="18" charset="0"/>
                <a:sym typeface="Albert Sans"/>
              </a:rPr>
              <a:t> </a:t>
            </a:r>
            <a:r>
              <a:rPr lang="en-US" sz="2667" kern="0" dirty="0" err="1">
                <a:solidFill>
                  <a:srgbClr val="000000"/>
                </a:solidFill>
                <a:latin typeface="Times New Roman" panose="02020603050405020304" pitchFamily="18" charset="0"/>
                <a:ea typeface="Albert Sans"/>
                <a:cs typeface="Times New Roman" panose="02020603050405020304" pitchFamily="18" charset="0"/>
                <a:sym typeface="Albert Sans"/>
              </a:rPr>
              <a:t>mây</a:t>
            </a:r>
            <a:r>
              <a:rPr lang="en-US" sz="2667" kern="0" dirty="0">
                <a:solidFill>
                  <a:srgbClr val="000000"/>
                </a:solidFill>
                <a:latin typeface="Times New Roman" panose="02020603050405020304" pitchFamily="18" charset="0"/>
                <a:ea typeface="Albert Sans"/>
                <a:cs typeface="Times New Roman" panose="02020603050405020304" pitchFamily="18" charset="0"/>
                <a:sym typeface="Albert Sans"/>
              </a:rPr>
              <a:t> </a:t>
            </a:r>
            <a:r>
              <a:rPr lang="en-US" sz="2667" kern="0" dirty="0" err="1">
                <a:solidFill>
                  <a:srgbClr val="000000"/>
                </a:solidFill>
                <a:latin typeface="Times New Roman" panose="02020603050405020304" pitchFamily="18" charset="0"/>
                <a:ea typeface="Albert Sans"/>
                <a:cs typeface="Times New Roman" panose="02020603050405020304" pitchFamily="18" charset="0"/>
                <a:sym typeface="Albert Sans"/>
              </a:rPr>
              <a:t>dần</a:t>
            </a:r>
            <a:r>
              <a:rPr lang="en-US" sz="2667" kern="0" dirty="0">
                <a:solidFill>
                  <a:srgbClr val="000000"/>
                </a:solidFill>
                <a:latin typeface="Times New Roman" panose="02020603050405020304" pitchFamily="18" charset="0"/>
                <a:ea typeface="Albert Sans"/>
                <a:cs typeface="Times New Roman" panose="02020603050405020304" pitchFamily="18" charset="0"/>
                <a:sym typeface="Albert Sans"/>
              </a:rPr>
              <a:t> </a:t>
            </a:r>
            <a:r>
              <a:rPr lang="en-US" sz="2667" kern="0" dirty="0" err="1">
                <a:solidFill>
                  <a:srgbClr val="000000"/>
                </a:solidFill>
                <a:latin typeface="Times New Roman" panose="02020603050405020304" pitchFamily="18" charset="0"/>
                <a:ea typeface="Albert Sans"/>
                <a:cs typeface="Times New Roman" panose="02020603050405020304" pitchFamily="18" charset="0"/>
                <a:sym typeface="Albert Sans"/>
              </a:rPr>
              <a:t>dần</a:t>
            </a:r>
            <a:r>
              <a:rPr lang="en-US" sz="2667" kern="0" dirty="0">
                <a:solidFill>
                  <a:srgbClr val="000000"/>
                </a:solidFill>
                <a:latin typeface="Times New Roman" panose="02020603050405020304" pitchFamily="18" charset="0"/>
                <a:ea typeface="Albert Sans"/>
                <a:cs typeface="Times New Roman" panose="02020603050405020304" pitchFamily="18" charset="0"/>
                <a:sym typeface="Albert Sans"/>
              </a:rPr>
              <a:t> </a:t>
            </a:r>
            <a:r>
              <a:rPr lang="en-US" sz="2667" kern="0" dirty="0" err="1">
                <a:solidFill>
                  <a:srgbClr val="000000"/>
                </a:solidFill>
                <a:latin typeface="Times New Roman" panose="02020603050405020304" pitchFamily="18" charset="0"/>
                <a:ea typeface="Albert Sans"/>
                <a:cs typeface="Times New Roman" panose="02020603050405020304" pitchFamily="18" charset="0"/>
                <a:sym typeface="Albert Sans"/>
              </a:rPr>
              <a:t>phát</a:t>
            </a:r>
            <a:r>
              <a:rPr lang="en-US" sz="2667" kern="0" dirty="0">
                <a:solidFill>
                  <a:srgbClr val="000000"/>
                </a:solidFill>
                <a:latin typeface="Times New Roman" panose="02020603050405020304" pitchFamily="18" charset="0"/>
                <a:ea typeface="Albert Sans"/>
                <a:cs typeface="Times New Roman" panose="02020603050405020304" pitchFamily="18" charset="0"/>
                <a:sym typeface="Albert Sans"/>
              </a:rPr>
              <a:t> </a:t>
            </a:r>
            <a:r>
              <a:rPr lang="en-US" sz="2667" kern="0" dirty="0" err="1">
                <a:solidFill>
                  <a:srgbClr val="000000"/>
                </a:solidFill>
                <a:latin typeface="Times New Roman" panose="02020603050405020304" pitchFamily="18" charset="0"/>
                <a:ea typeface="Albert Sans"/>
                <a:cs typeface="Times New Roman" panose="02020603050405020304" pitchFamily="18" charset="0"/>
                <a:sym typeface="Albert Sans"/>
              </a:rPr>
              <a:t>triển</a:t>
            </a:r>
            <a:r>
              <a:rPr lang="en-US" sz="2667" kern="0" dirty="0">
                <a:solidFill>
                  <a:srgbClr val="000000"/>
                </a:solidFill>
                <a:latin typeface="Times New Roman" panose="02020603050405020304" pitchFamily="18" charset="0"/>
                <a:ea typeface="Albert Sans"/>
                <a:cs typeface="Times New Roman" panose="02020603050405020304" pitchFamily="18" charset="0"/>
                <a:sym typeface="Albert Sans"/>
              </a:rPr>
              <a:t> </a:t>
            </a:r>
            <a:r>
              <a:rPr lang="en-US" sz="2667" kern="0" dirty="0" err="1">
                <a:solidFill>
                  <a:srgbClr val="000000"/>
                </a:solidFill>
                <a:latin typeface="Times New Roman" panose="02020603050405020304" pitchFamily="18" charset="0"/>
                <a:ea typeface="Albert Sans"/>
                <a:cs typeface="Times New Roman" panose="02020603050405020304" pitchFamily="18" charset="0"/>
                <a:sym typeface="Albert Sans"/>
              </a:rPr>
              <a:t>về</a:t>
            </a:r>
            <a:r>
              <a:rPr lang="en-US" sz="2667" kern="0" dirty="0">
                <a:solidFill>
                  <a:srgbClr val="000000"/>
                </a:solidFill>
                <a:latin typeface="Times New Roman" panose="02020603050405020304" pitchFamily="18" charset="0"/>
                <a:ea typeface="Albert Sans"/>
                <a:cs typeface="Times New Roman" panose="02020603050405020304" pitchFamily="18" charset="0"/>
                <a:sym typeface="Albert Sans"/>
              </a:rPr>
              <a:t> </a:t>
            </a:r>
            <a:r>
              <a:rPr lang="en-US" sz="2667" kern="0" dirty="0" err="1">
                <a:solidFill>
                  <a:srgbClr val="000000"/>
                </a:solidFill>
                <a:latin typeface="Times New Roman" panose="02020603050405020304" pitchFamily="18" charset="0"/>
                <a:ea typeface="Albert Sans"/>
                <a:cs typeface="Times New Roman" panose="02020603050405020304" pitchFamily="18" charset="0"/>
                <a:sym typeface="Albert Sans"/>
              </a:rPr>
              <a:t>mật</a:t>
            </a:r>
            <a:r>
              <a:rPr lang="en-US" sz="2667" kern="0" dirty="0">
                <a:solidFill>
                  <a:srgbClr val="000000"/>
                </a:solidFill>
                <a:latin typeface="Times New Roman" panose="02020603050405020304" pitchFamily="18" charset="0"/>
                <a:ea typeface="Albert Sans"/>
                <a:cs typeface="Times New Roman" panose="02020603050405020304" pitchFamily="18" charset="0"/>
                <a:sym typeface="Albert Sans"/>
              </a:rPr>
              <a:t> </a:t>
            </a:r>
            <a:r>
              <a:rPr lang="en-US" sz="2667" kern="0" dirty="0" err="1">
                <a:solidFill>
                  <a:srgbClr val="000000"/>
                </a:solidFill>
                <a:latin typeface="Times New Roman" panose="02020603050405020304" pitchFamily="18" charset="0"/>
                <a:ea typeface="Albert Sans"/>
                <a:cs typeface="Times New Roman" panose="02020603050405020304" pitchFamily="18" charset="0"/>
                <a:sym typeface="Albert Sans"/>
              </a:rPr>
              <a:t>độ</a:t>
            </a:r>
            <a:r>
              <a:rPr lang="en-US" sz="2667" kern="0" dirty="0">
                <a:solidFill>
                  <a:srgbClr val="000000"/>
                </a:solidFill>
                <a:latin typeface="Times New Roman" panose="02020603050405020304" pitchFamily="18" charset="0"/>
                <a:ea typeface="Albert Sans"/>
                <a:cs typeface="Times New Roman" panose="02020603050405020304" pitchFamily="18" charset="0"/>
                <a:sym typeface="Albert Sans"/>
              </a:rPr>
              <a:t> </a:t>
            </a:r>
            <a:r>
              <a:rPr lang="en-US" sz="2667" kern="0" dirty="0" err="1">
                <a:solidFill>
                  <a:srgbClr val="000000"/>
                </a:solidFill>
                <a:latin typeface="Times New Roman" panose="02020603050405020304" pitchFamily="18" charset="0"/>
                <a:ea typeface="Albert Sans"/>
                <a:cs typeface="Times New Roman" panose="02020603050405020304" pitchFamily="18" charset="0"/>
                <a:sym typeface="Albert Sans"/>
              </a:rPr>
              <a:t>hơi</a:t>
            </a:r>
            <a:r>
              <a:rPr lang="en-US" sz="2667" kern="0" dirty="0">
                <a:solidFill>
                  <a:srgbClr val="000000"/>
                </a:solidFill>
                <a:latin typeface="Times New Roman" panose="02020603050405020304" pitchFamily="18" charset="0"/>
                <a:ea typeface="Albert Sans"/>
                <a:cs typeface="Times New Roman" panose="02020603050405020304" pitchFamily="18" charset="0"/>
                <a:sym typeface="Albert Sans"/>
              </a:rPr>
              <a:t> </a:t>
            </a:r>
            <a:r>
              <a:rPr lang="en-US" sz="2667" kern="0" dirty="0" err="1">
                <a:solidFill>
                  <a:srgbClr val="000000"/>
                </a:solidFill>
                <a:latin typeface="Times New Roman" panose="02020603050405020304" pitchFamily="18" charset="0"/>
                <a:ea typeface="Albert Sans"/>
                <a:cs typeface="Times New Roman" panose="02020603050405020304" pitchFamily="18" charset="0"/>
                <a:sym typeface="Albert Sans"/>
              </a:rPr>
              <a:t>nước</a:t>
            </a:r>
            <a:r>
              <a:rPr lang="en-US" sz="2667" kern="0" dirty="0">
                <a:solidFill>
                  <a:srgbClr val="000000"/>
                </a:solidFill>
                <a:latin typeface="Times New Roman" panose="02020603050405020304" pitchFamily="18" charset="0"/>
                <a:ea typeface="Albert Sans"/>
                <a:cs typeface="Times New Roman" panose="02020603050405020304" pitchFamily="18" charset="0"/>
                <a:sym typeface="Albert Sans"/>
              </a:rPr>
              <a:t> </a:t>
            </a:r>
            <a:endParaRPr sz="2667" kern="0" dirty="0">
              <a:solidFill>
                <a:srgbClr val="000000"/>
              </a:solidFill>
              <a:latin typeface="Times New Roman" panose="02020603050405020304" pitchFamily="18" charset="0"/>
              <a:ea typeface="Albert Sans"/>
              <a:cs typeface="Times New Roman" panose="02020603050405020304" pitchFamily="18" charset="0"/>
              <a:sym typeface="Albert Sans"/>
            </a:endParaRPr>
          </a:p>
        </p:txBody>
      </p:sp>
      <p:pic>
        <p:nvPicPr>
          <p:cNvPr id="27" name="Graphic 26" descr="Line arrow Counter clockwise curve">
            <a:extLst>
              <a:ext uri="{FF2B5EF4-FFF2-40B4-BE49-F238E27FC236}">
                <a16:creationId xmlns:a16="http://schemas.microsoft.com/office/drawing/2014/main" xmlns="" id="{C6967C0A-440E-E672-9E9A-091505781738}"/>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rot="17918336">
            <a:off x="9198932" y="933627"/>
            <a:ext cx="963320" cy="963320"/>
          </a:xfrm>
          <a:prstGeom prst="rect">
            <a:avLst/>
          </a:prstGeom>
        </p:spPr>
      </p:pic>
      <p:sp>
        <p:nvSpPr>
          <p:cNvPr id="29" name="Google Shape;165;p24">
            <a:extLst>
              <a:ext uri="{FF2B5EF4-FFF2-40B4-BE49-F238E27FC236}">
                <a16:creationId xmlns:a16="http://schemas.microsoft.com/office/drawing/2014/main" xmlns="" id="{294ADC0E-3869-EE5B-C171-B3E4772D40EC}"/>
              </a:ext>
            </a:extLst>
          </p:cNvPr>
          <p:cNvSpPr txBox="1"/>
          <p:nvPr/>
        </p:nvSpPr>
        <p:spPr>
          <a:xfrm>
            <a:off x="452595" y="1627998"/>
            <a:ext cx="2973876" cy="1142183"/>
          </a:xfrm>
          <a:prstGeom prst="rect">
            <a:avLst/>
          </a:prstGeom>
          <a:noFill/>
          <a:ln>
            <a:noFill/>
          </a:ln>
        </p:spPr>
        <p:txBody>
          <a:bodyPr spcFirstLastPara="1" wrap="square" lIns="121900" tIns="243840" rIns="121900" bIns="121920" anchor="ctr" anchorCtr="0">
            <a:noAutofit/>
          </a:bodyPr>
          <a:lstStyle/>
          <a:p>
            <a:pPr algn="ctr" defTabSz="1219170">
              <a:spcAft>
                <a:spcPts val="1333"/>
              </a:spcAft>
              <a:buClr>
                <a:srgbClr val="000000"/>
              </a:buClr>
            </a:pPr>
            <a:r>
              <a:rPr lang="en-US" sz="2667" kern="0" dirty="0" err="1">
                <a:solidFill>
                  <a:srgbClr val="000000"/>
                </a:solidFill>
                <a:latin typeface="Times New Roman" panose="02020603050405020304" pitchFamily="18" charset="0"/>
                <a:ea typeface="Albert Sans"/>
                <a:cs typeface="Times New Roman" panose="02020603050405020304" pitchFamily="18" charset="0"/>
                <a:sym typeface="Albert Sans"/>
              </a:rPr>
              <a:t>Tạo</a:t>
            </a:r>
            <a:r>
              <a:rPr lang="en-US" sz="2667" kern="0" dirty="0">
                <a:solidFill>
                  <a:srgbClr val="000000"/>
                </a:solidFill>
                <a:latin typeface="Times New Roman" panose="02020603050405020304" pitchFamily="18" charset="0"/>
                <a:ea typeface="Albert Sans"/>
                <a:cs typeface="Times New Roman" panose="02020603050405020304" pitchFamily="18" charset="0"/>
                <a:sym typeface="Albert Sans"/>
              </a:rPr>
              <a:t> </a:t>
            </a:r>
            <a:r>
              <a:rPr lang="en-US" sz="2667" kern="0" dirty="0" err="1">
                <a:solidFill>
                  <a:srgbClr val="000000"/>
                </a:solidFill>
                <a:latin typeface="Times New Roman" panose="02020603050405020304" pitchFamily="18" charset="0"/>
                <a:ea typeface="Albert Sans"/>
                <a:cs typeface="Times New Roman" panose="02020603050405020304" pitchFamily="18" charset="0"/>
                <a:sym typeface="Albert Sans"/>
              </a:rPr>
              <a:t>thành</a:t>
            </a:r>
            <a:r>
              <a:rPr lang="en-US" sz="2667" kern="0" dirty="0">
                <a:solidFill>
                  <a:srgbClr val="000000"/>
                </a:solidFill>
                <a:latin typeface="Times New Roman" panose="02020603050405020304" pitchFamily="18" charset="0"/>
                <a:ea typeface="Albert Sans"/>
                <a:cs typeface="Times New Roman" panose="02020603050405020304" pitchFamily="18" charset="0"/>
                <a:sym typeface="Albert Sans"/>
              </a:rPr>
              <a:t> </a:t>
            </a:r>
            <a:r>
              <a:rPr lang="en-US" sz="2667" kern="0" dirty="0" err="1">
                <a:solidFill>
                  <a:srgbClr val="000000"/>
                </a:solidFill>
                <a:latin typeface="Times New Roman" panose="02020603050405020304" pitchFamily="18" charset="0"/>
                <a:ea typeface="Albert Sans"/>
                <a:cs typeface="Times New Roman" panose="02020603050405020304" pitchFamily="18" charset="0"/>
                <a:sym typeface="Albert Sans"/>
              </a:rPr>
              <a:t>mưa</a:t>
            </a:r>
            <a:r>
              <a:rPr lang="en-US" sz="2667" kern="0" dirty="0">
                <a:solidFill>
                  <a:srgbClr val="000000"/>
                </a:solidFill>
                <a:latin typeface="Times New Roman" panose="02020603050405020304" pitchFamily="18" charset="0"/>
                <a:ea typeface="Albert Sans"/>
                <a:cs typeface="Times New Roman" panose="02020603050405020304" pitchFamily="18" charset="0"/>
                <a:sym typeface="Albert Sans"/>
              </a:rPr>
              <a:t> </a:t>
            </a:r>
            <a:r>
              <a:rPr lang="en-US" sz="2667" kern="0" dirty="0" err="1">
                <a:solidFill>
                  <a:srgbClr val="000000"/>
                </a:solidFill>
                <a:latin typeface="Times New Roman" panose="02020603050405020304" pitchFamily="18" charset="0"/>
                <a:ea typeface="Albert Sans"/>
                <a:cs typeface="Times New Roman" panose="02020603050405020304" pitchFamily="18" charset="0"/>
                <a:sym typeface="Albert Sans"/>
              </a:rPr>
              <a:t>với</a:t>
            </a:r>
            <a:r>
              <a:rPr lang="en-US" sz="2667" kern="0" dirty="0">
                <a:solidFill>
                  <a:srgbClr val="000000"/>
                </a:solidFill>
                <a:latin typeface="Times New Roman" panose="02020603050405020304" pitchFamily="18" charset="0"/>
                <a:ea typeface="Albert Sans"/>
                <a:cs typeface="Times New Roman" panose="02020603050405020304" pitchFamily="18" charset="0"/>
                <a:sym typeface="Albert Sans"/>
              </a:rPr>
              <a:t> </a:t>
            </a:r>
            <a:r>
              <a:rPr lang="en-US" sz="2667" kern="0" dirty="0" err="1">
                <a:solidFill>
                  <a:srgbClr val="000000"/>
                </a:solidFill>
                <a:latin typeface="Times New Roman" panose="02020603050405020304" pitchFamily="18" charset="0"/>
                <a:ea typeface="Albert Sans"/>
                <a:cs typeface="Times New Roman" panose="02020603050405020304" pitchFamily="18" charset="0"/>
                <a:sym typeface="Albert Sans"/>
              </a:rPr>
              <a:t>các</a:t>
            </a:r>
            <a:r>
              <a:rPr lang="en-US" sz="2667" kern="0" dirty="0">
                <a:solidFill>
                  <a:srgbClr val="000000"/>
                </a:solidFill>
                <a:latin typeface="Times New Roman" panose="02020603050405020304" pitchFamily="18" charset="0"/>
                <a:ea typeface="Albert Sans"/>
                <a:cs typeface="Times New Roman" panose="02020603050405020304" pitchFamily="18" charset="0"/>
                <a:sym typeface="Albert Sans"/>
              </a:rPr>
              <a:t> </a:t>
            </a:r>
            <a:r>
              <a:rPr lang="en-US" sz="2667" kern="0" dirty="0" err="1">
                <a:solidFill>
                  <a:srgbClr val="000000"/>
                </a:solidFill>
                <a:latin typeface="Times New Roman" panose="02020603050405020304" pitchFamily="18" charset="0"/>
                <a:ea typeface="Albert Sans"/>
                <a:cs typeface="Times New Roman" panose="02020603050405020304" pitchFamily="18" charset="0"/>
                <a:sym typeface="Albert Sans"/>
              </a:rPr>
              <a:t>dạng</a:t>
            </a:r>
            <a:r>
              <a:rPr lang="en-US" sz="2667" kern="0" dirty="0">
                <a:solidFill>
                  <a:srgbClr val="000000"/>
                </a:solidFill>
                <a:latin typeface="Times New Roman" panose="02020603050405020304" pitchFamily="18" charset="0"/>
                <a:ea typeface="Albert Sans"/>
                <a:cs typeface="Times New Roman" panose="02020603050405020304" pitchFamily="18" charset="0"/>
                <a:sym typeface="Albert Sans"/>
              </a:rPr>
              <a:t>: </a:t>
            </a:r>
            <a:r>
              <a:rPr lang="en-US" sz="2667" kern="0" dirty="0" err="1">
                <a:solidFill>
                  <a:srgbClr val="000000"/>
                </a:solidFill>
                <a:latin typeface="Times New Roman" panose="02020603050405020304" pitchFamily="18" charset="0"/>
                <a:ea typeface="Albert Sans"/>
                <a:cs typeface="Times New Roman" panose="02020603050405020304" pitchFamily="18" charset="0"/>
                <a:sym typeface="Albert Sans"/>
              </a:rPr>
              <a:t>nước</a:t>
            </a:r>
            <a:r>
              <a:rPr lang="en-US" sz="2667" kern="0" dirty="0">
                <a:solidFill>
                  <a:srgbClr val="000000"/>
                </a:solidFill>
                <a:latin typeface="Times New Roman" panose="02020603050405020304" pitchFamily="18" charset="0"/>
                <a:ea typeface="Albert Sans"/>
                <a:cs typeface="Times New Roman" panose="02020603050405020304" pitchFamily="18" charset="0"/>
                <a:sym typeface="Albert Sans"/>
              </a:rPr>
              <a:t>, </a:t>
            </a:r>
            <a:r>
              <a:rPr lang="en-US" sz="2667" kern="0" dirty="0" err="1">
                <a:solidFill>
                  <a:srgbClr val="000000"/>
                </a:solidFill>
                <a:latin typeface="Times New Roman" panose="02020603050405020304" pitchFamily="18" charset="0"/>
                <a:ea typeface="Albert Sans"/>
                <a:cs typeface="Times New Roman" panose="02020603050405020304" pitchFamily="18" charset="0"/>
                <a:sym typeface="Albert Sans"/>
              </a:rPr>
              <a:t>tuyết</a:t>
            </a:r>
            <a:r>
              <a:rPr lang="en-US" sz="2667" kern="0" dirty="0">
                <a:solidFill>
                  <a:srgbClr val="000000"/>
                </a:solidFill>
                <a:latin typeface="Times New Roman" panose="02020603050405020304" pitchFamily="18" charset="0"/>
                <a:ea typeface="Albert Sans"/>
                <a:cs typeface="Times New Roman" panose="02020603050405020304" pitchFamily="18" charset="0"/>
                <a:sym typeface="Albert Sans"/>
              </a:rPr>
              <a:t>, </a:t>
            </a:r>
            <a:r>
              <a:rPr lang="en-US" sz="2667" kern="0" dirty="0" err="1">
                <a:solidFill>
                  <a:srgbClr val="000000"/>
                </a:solidFill>
                <a:latin typeface="Times New Roman" panose="02020603050405020304" pitchFamily="18" charset="0"/>
                <a:ea typeface="Albert Sans"/>
                <a:cs typeface="Times New Roman" panose="02020603050405020304" pitchFamily="18" charset="0"/>
                <a:sym typeface="Albert Sans"/>
              </a:rPr>
              <a:t>mưa</a:t>
            </a:r>
            <a:r>
              <a:rPr lang="en-US" sz="2667" kern="0" dirty="0">
                <a:solidFill>
                  <a:srgbClr val="000000"/>
                </a:solidFill>
                <a:latin typeface="Times New Roman" panose="02020603050405020304" pitchFamily="18" charset="0"/>
                <a:ea typeface="Albert Sans"/>
                <a:cs typeface="Times New Roman" panose="02020603050405020304" pitchFamily="18" charset="0"/>
                <a:sym typeface="Albert Sans"/>
              </a:rPr>
              <a:t> </a:t>
            </a:r>
            <a:r>
              <a:rPr lang="en-US" sz="2667" kern="0" dirty="0" err="1">
                <a:solidFill>
                  <a:srgbClr val="000000"/>
                </a:solidFill>
                <a:latin typeface="Times New Roman" panose="02020603050405020304" pitchFamily="18" charset="0"/>
                <a:ea typeface="Albert Sans"/>
                <a:cs typeface="Times New Roman" panose="02020603050405020304" pitchFamily="18" charset="0"/>
                <a:sym typeface="Albert Sans"/>
              </a:rPr>
              <a:t>đá</a:t>
            </a:r>
            <a:endParaRPr sz="2667" kern="0" dirty="0">
              <a:solidFill>
                <a:srgbClr val="000000"/>
              </a:solidFill>
              <a:latin typeface="Times New Roman" panose="02020603050405020304" pitchFamily="18" charset="0"/>
              <a:ea typeface="Albert Sans"/>
              <a:cs typeface="Times New Roman" panose="02020603050405020304" pitchFamily="18" charset="0"/>
              <a:sym typeface="Albert Sans"/>
            </a:endParaRPr>
          </a:p>
        </p:txBody>
      </p:sp>
      <p:pic>
        <p:nvPicPr>
          <p:cNvPr id="30" name="Graphic 29" descr="Line arrow Counter clockwise curve">
            <a:extLst>
              <a:ext uri="{FF2B5EF4-FFF2-40B4-BE49-F238E27FC236}">
                <a16:creationId xmlns:a16="http://schemas.microsoft.com/office/drawing/2014/main" xmlns="" id="{BF7B9AAA-62D0-108D-DD8E-C422C0825430}"/>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rot="16427329">
            <a:off x="3439605" y="1002981"/>
            <a:ext cx="963320" cy="963320"/>
          </a:xfrm>
          <a:prstGeom prst="rect">
            <a:avLst/>
          </a:prstGeom>
        </p:spPr>
      </p:pic>
      <p:sp>
        <p:nvSpPr>
          <p:cNvPr id="31" name="Google Shape;165;p24">
            <a:extLst>
              <a:ext uri="{FF2B5EF4-FFF2-40B4-BE49-F238E27FC236}">
                <a16:creationId xmlns:a16="http://schemas.microsoft.com/office/drawing/2014/main" xmlns="" id="{BF451778-9937-79B6-C843-F70CA1BFB657}"/>
              </a:ext>
            </a:extLst>
          </p:cNvPr>
          <p:cNvSpPr txBox="1"/>
          <p:nvPr/>
        </p:nvSpPr>
        <p:spPr>
          <a:xfrm>
            <a:off x="29974" y="4054859"/>
            <a:ext cx="2657708" cy="2402683"/>
          </a:xfrm>
          <a:prstGeom prst="rect">
            <a:avLst/>
          </a:prstGeom>
          <a:noFill/>
          <a:ln>
            <a:noFill/>
          </a:ln>
        </p:spPr>
        <p:txBody>
          <a:bodyPr spcFirstLastPara="1" wrap="square" lIns="121900" tIns="243840" rIns="121900" bIns="121920" anchor="ctr" anchorCtr="0">
            <a:noAutofit/>
          </a:bodyPr>
          <a:lstStyle/>
          <a:p>
            <a:pPr algn="ctr" defTabSz="1219170">
              <a:spcAft>
                <a:spcPts val="1333"/>
              </a:spcAft>
              <a:buClr>
                <a:srgbClr val="000000"/>
              </a:buClr>
            </a:pPr>
            <a:r>
              <a:rPr lang="en-US" sz="2667" kern="0" dirty="0">
                <a:solidFill>
                  <a:srgbClr val="000000"/>
                </a:solidFill>
                <a:latin typeface="Times New Roman" panose="02020603050405020304" pitchFamily="18" charset="0"/>
                <a:ea typeface="Albert Sans"/>
                <a:cs typeface="Times New Roman" panose="02020603050405020304" pitchFamily="18" charset="0"/>
                <a:sym typeface="Albert Sans"/>
              </a:rPr>
              <a:t>1 </a:t>
            </a:r>
            <a:r>
              <a:rPr lang="en-US" sz="2667" kern="0" dirty="0" err="1">
                <a:solidFill>
                  <a:srgbClr val="000000"/>
                </a:solidFill>
                <a:latin typeface="Times New Roman" panose="02020603050405020304" pitchFamily="18" charset="0"/>
                <a:ea typeface="Albert Sans"/>
                <a:cs typeface="Times New Roman" panose="02020603050405020304" pitchFamily="18" charset="0"/>
                <a:sym typeface="Albert Sans"/>
              </a:rPr>
              <a:t>phần</a:t>
            </a:r>
            <a:r>
              <a:rPr lang="en-US" sz="2667" kern="0" dirty="0">
                <a:solidFill>
                  <a:srgbClr val="000000"/>
                </a:solidFill>
                <a:latin typeface="Times New Roman" panose="02020603050405020304" pitchFamily="18" charset="0"/>
                <a:ea typeface="Albert Sans"/>
                <a:cs typeface="Times New Roman" panose="02020603050405020304" pitchFamily="18" charset="0"/>
                <a:sym typeface="Albert Sans"/>
              </a:rPr>
              <a:t> </a:t>
            </a:r>
            <a:r>
              <a:rPr lang="en-US" sz="2667" kern="0" dirty="0" err="1">
                <a:solidFill>
                  <a:srgbClr val="000000"/>
                </a:solidFill>
                <a:latin typeface="Times New Roman" panose="02020603050405020304" pitchFamily="18" charset="0"/>
                <a:ea typeface="Albert Sans"/>
                <a:cs typeface="Times New Roman" panose="02020603050405020304" pitchFamily="18" charset="0"/>
                <a:sym typeface="Albert Sans"/>
              </a:rPr>
              <a:t>ngấm</a:t>
            </a:r>
            <a:r>
              <a:rPr lang="en-US" sz="2667" kern="0" dirty="0">
                <a:solidFill>
                  <a:srgbClr val="000000"/>
                </a:solidFill>
                <a:latin typeface="Times New Roman" panose="02020603050405020304" pitchFamily="18" charset="0"/>
                <a:ea typeface="Albert Sans"/>
                <a:cs typeface="Times New Roman" panose="02020603050405020304" pitchFamily="18" charset="0"/>
                <a:sym typeface="Albert Sans"/>
              </a:rPr>
              <a:t> </a:t>
            </a:r>
            <a:r>
              <a:rPr lang="en-US" sz="2667" kern="0" dirty="0" err="1">
                <a:solidFill>
                  <a:srgbClr val="000000"/>
                </a:solidFill>
                <a:latin typeface="Times New Roman" panose="02020603050405020304" pitchFamily="18" charset="0"/>
                <a:ea typeface="Albert Sans"/>
                <a:cs typeface="Times New Roman" panose="02020603050405020304" pitchFamily="18" charset="0"/>
                <a:sym typeface="Albert Sans"/>
              </a:rPr>
              <a:t>xuống</a:t>
            </a:r>
            <a:r>
              <a:rPr lang="en-US" sz="2667" kern="0" dirty="0">
                <a:solidFill>
                  <a:srgbClr val="000000"/>
                </a:solidFill>
                <a:latin typeface="Times New Roman" panose="02020603050405020304" pitchFamily="18" charset="0"/>
                <a:ea typeface="Albert Sans"/>
                <a:cs typeface="Times New Roman" panose="02020603050405020304" pitchFamily="18" charset="0"/>
                <a:sym typeface="Albert Sans"/>
              </a:rPr>
              <a:t> </a:t>
            </a:r>
            <a:r>
              <a:rPr lang="en-US" sz="2667" kern="0" dirty="0" err="1">
                <a:solidFill>
                  <a:srgbClr val="000000"/>
                </a:solidFill>
                <a:latin typeface="Times New Roman" panose="02020603050405020304" pitchFamily="18" charset="0"/>
                <a:ea typeface="Albert Sans"/>
                <a:cs typeface="Times New Roman" panose="02020603050405020304" pitchFamily="18" charset="0"/>
                <a:sym typeface="Albert Sans"/>
              </a:rPr>
              <a:t>đất</a:t>
            </a:r>
            <a:r>
              <a:rPr lang="en-US" sz="2667" kern="0" dirty="0">
                <a:solidFill>
                  <a:srgbClr val="000000"/>
                </a:solidFill>
                <a:latin typeface="Times New Roman" panose="02020603050405020304" pitchFamily="18" charset="0"/>
                <a:ea typeface="Albert Sans"/>
                <a:cs typeface="Times New Roman" panose="02020603050405020304" pitchFamily="18" charset="0"/>
                <a:sym typeface="Albert Sans"/>
              </a:rPr>
              <a:t> </a:t>
            </a:r>
            <a:r>
              <a:rPr lang="en-US" sz="2667" kern="0" dirty="0" err="1">
                <a:solidFill>
                  <a:srgbClr val="000000"/>
                </a:solidFill>
                <a:latin typeface="Times New Roman" panose="02020603050405020304" pitchFamily="18" charset="0"/>
                <a:ea typeface="Albert Sans"/>
                <a:cs typeface="Times New Roman" panose="02020603050405020304" pitchFamily="18" charset="0"/>
                <a:sym typeface="Albert Sans"/>
              </a:rPr>
              <a:t>và</a:t>
            </a:r>
            <a:r>
              <a:rPr lang="en-US" sz="2667" kern="0" dirty="0">
                <a:solidFill>
                  <a:srgbClr val="000000"/>
                </a:solidFill>
                <a:latin typeface="Times New Roman" panose="02020603050405020304" pitchFamily="18" charset="0"/>
                <a:ea typeface="Albert Sans"/>
                <a:cs typeface="Times New Roman" panose="02020603050405020304" pitchFamily="18" charset="0"/>
                <a:sym typeface="Albert Sans"/>
              </a:rPr>
              <a:t> </a:t>
            </a:r>
            <a:r>
              <a:rPr lang="en-US" sz="2667" kern="0" dirty="0" err="1">
                <a:solidFill>
                  <a:srgbClr val="000000"/>
                </a:solidFill>
                <a:latin typeface="Times New Roman" panose="02020603050405020304" pitchFamily="18" charset="0"/>
                <a:ea typeface="Albert Sans"/>
                <a:cs typeface="Times New Roman" panose="02020603050405020304" pitchFamily="18" charset="0"/>
                <a:sym typeface="Albert Sans"/>
              </a:rPr>
              <a:t>mạch</a:t>
            </a:r>
            <a:r>
              <a:rPr lang="en-US" sz="2667" kern="0" dirty="0">
                <a:solidFill>
                  <a:srgbClr val="000000"/>
                </a:solidFill>
                <a:latin typeface="Times New Roman" panose="02020603050405020304" pitchFamily="18" charset="0"/>
                <a:ea typeface="Albert Sans"/>
                <a:cs typeface="Times New Roman" panose="02020603050405020304" pitchFamily="18" charset="0"/>
                <a:sym typeface="Albert Sans"/>
              </a:rPr>
              <a:t> </a:t>
            </a:r>
            <a:r>
              <a:rPr lang="en-US" sz="2667" kern="0" dirty="0" err="1">
                <a:solidFill>
                  <a:srgbClr val="000000"/>
                </a:solidFill>
                <a:latin typeface="Times New Roman" panose="02020603050405020304" pitchFamily="18" charset="0"/>
                <a:ea typeface="Albert Sans"/>
                <a:cs typeface="Times New Roman" panose="02020603050405020304" pitchFamily="18" charset="0"/>
                <a:sym typeface="Albert Sans"/>
              </a:rPr>
              <a:t>nước</a:t>
            </a:r>
            <a:r>
              <a:rPr lang="en-US" sz="2667" kern="0" dirty="0">
                <a:solidFill>
                  <a:srgbClr val="000000"/>
                </a:solidFill>
                <a:latin typeface="Times New Roman" panose="02020603050405020304" pitchFamily="18" charset="0"/>
                <a:ea typeface="Albert Sans"/>
                <a:cs typeface="Times New Roman" panose="02020603050405020304" pitchFamily="18" charset="0"/>
                <a:sym typeface="Albert Sans"/>
              </a:rPr>
              <a:t> </a:t>
            </a:r>
            <a:r>
              <a:rPr lang="en-US" sz="2667" kern="0" dirty="0" err="1">
                <a:solidFill>
                  <a:srgbClr val="000000"/>
                </a:solidFill>
                <a:latin typeface="Times New Roman" panose="02020603050405020304" pitchFamily="18" charset="0"/>
                <a:ea typeface="Albert Sans"/>
                <a:cs typeface="Times New Roman" panose="02020603050405020304" pitchFamily="18" charset="0"/>
                <a:sym typeface="Albert Sans"/>
              </a:rPr>
              <a:t>ngầm</a:t>
            </a:r>
            <a:r>
              <a:rPr lang="en-US" sz="2667" kern="0" dirty="0">
                <a:solidFill>
                  <a:srgbClr val="000000"/>
                </a:solidFill>
                <a:latin typeface="Times New Roman" panose="02020603050405020304" pitchFamily="18" charset="0"/>
                <a:ea typeface="Albert Sans"/>
                <a:cs typeface="Times New Roman" panose="02020603050405020304" pitchFamily="18" charset="0"/>
                <a:sym typeface="Albert Sans"/>
              </a:rPr>
              <a:t>, </a:t>
            </a:r>
            <a:r>
              <a:rPr lang="en-US" sz="2667" kern="0" dirty="0" err="1">
                <a:solidFill>
                  <a:srgbClr val="000000"/>
                </a:solidFill>
                <a:latin typeface="Times New Roman" panose="02020603050405020304" pitchFamily="18" charset="0"/>
                <a:ea typeface="Albert Sans"/>
                <a:cs typeface="Times New Roman" panose="02020603050405020304" pitchFamily="18" charset="0"/>
                <a:sym typeface="Albert Sans"/>
              </a:rPr>
              <a:t>còn</a:t>
            </a:r>
            <a:r>
              <a:rPr lang="en-US" sz="2667" kern="0" dirty="0">
                <a:solidFill>
                  <a:srgbClr val="000000"/>
                </a:solidFill>
                <a:latin typeface="Times New Roman" panose="02020603050405020304" pitchFamily="18" charset="0"/>
                <a:ea typeface="Albert Sans"/>
                <a:cs typeface="Times New Roman" panose="02020603050405020304" pitchFamily="18" charset="0"/>
                <a:sym typeface="Albert Sans"/>
              </a:rPr>
              <a:t> </a:t>
            </a:r>
            <a:r>
              <a:rPr lang="en-US" sz="2667" kern="0" dirty="0" err="1">
                <a:solidFill>
                  <a:srgbClr val="000000"/>
                </a:solidFill>
                <a:latin typeface="Times New Roman" panose="02020603050405020304" pitchFamily="18" charset="0"/>
                <a:ea typeface="Albert Sans"/>
                <a:cs typeface="Times New Roman" panose="02020603050405020304" pitchFamily="18" charset="0"/>
                <a:sym typeface="Albert Sans"/>
              </a:rPr>
              <a:t>lại</a:t>
            </a:r>
            <a:r>
              <a:rPr lang="en-US" sz="2667" kern="0" dirty="0">
                <a:solidFill>
                  <a:srgbClr val="000000"/>
                </a:solidFill>
                <a:latin typeface="Times New Roman" panose="02020603050405020304" pitchFamily="18" charset="0"/>
                <a:ea typeface="Albert Sans"/>
                <a:cs typeface="Times New Roman" panose="02020603050405020304" pitchFamily="18" charset="0"/>
                <a:sym typeface="Albert Sans"/>
              </a:rPr>
              <a:t>  </a:t>
            </a:r>
            <a:r>
              <a:rPr lang="en-US" sz="2667" kern="0" dirty="0" err="1">
                <a:solidFill>
                  <a:srgbClr val="000000"/>
                </a:solidFill>
                <a:latin typeface="Times New Roman" panose="02020603050405020304" pitchFamily="18" charset="0"/>
                <a:ea typeface="Albert Sans"/>
                <a:cs typeface="Times New Roman" panose="02020603050405020304" pitchFamily="18" charset="0"/>
                <a:sym typeface="Albert Sans"/>
              </a:rPr>
              <a:t>tồn</a:t>
            </a:r>
            <a:r>
              <a:rPr lang="en-US" sz="2667" kern="0" dirty="0">
                <a:solidFill>
                  <a:srgbClr val="000000"/>
                </a:solidFill>
                <a:latin typeface="Times New Roman" panose="02020603050405020304" pitchFamily="18" charset="0"/>
                <a:ea typeface="Albert Sans"/>
                <a:cs typeface="Times New Roman" panose="02020603050405020304" pitchFamily="18" charset="0"/>
                <a:sym typeface="Albert Sans"/>
              </a:rPr>
              <a:t> </a:t>
            </a:r>
            <a:r>
              <a:rPr lang="en-US" sz="2667" kern="0" dirty="0" err="1">
                <a:solidFill>
                  <a:srgbClr val="000000"/>
                </a:solidFill>
                <a:latin typeface="Times New Roman" panose="02020603050405020304" pitchFamily="18" charset="0"/>
                <a:ea typeface="Albert Sans"/>
                <a:cs typeface="Times New Roman" panose="02020603050405020304" pitchFamily="18" charset="0"/>
                <a:sym typeface="Albert Sans"/>
              </a:rPr>
              <a:t>tại</a:t>
            </a:r>
            <a:r>
              <a:rPr lang="en-US" sz="2667" kern="0" dirty="0">
                <a:solidFill>
                  <a:srgbClr val="000000"/>
                </a:solidFill>
                <a:latin typeface="Times New Roman" panose="02020603050405020304" pitchFamily="18" charset="0"/>
                <a:ea typeface="Albert Sans"/>
                <a:cs typeface="Times New Roman" panose="02020603050405020304" pitchFamily="18" charset="0"/>
                <a:sym typeface="Albert Sans"/>
              </a:rPr>
              <a:t> ở </a:t>
            </a:r>
            <a:r>
              <a:rPr lang="en-US" sz="2667" kern="0" dirty="0" err="1">
                <a:solidFill>
                  <a:srgbClr val="000000"/>
                </a:solidFill>
                <a:latin typeface="Times New Roman" panose="02020603050405020304" pitchFamily="18" charset="0"/>
                <a:ea typeface="Albert Sans"/>
                <a:cs typeface="Times New Roman" panose="02020603050405020304" pitchFamily="18" charset="0"/>
                <a:sym typeface="Albert Sans"/>
              </a:rPr>
              <a:t>sông</a:t>
            </a:r>
            <a:r>
              <a:rPr lang="en-US" sz="2667" kern="0" dirty="0">
                <a:solidFill>
                  <a:srgbClr val="000000"/>
                </a:solidFill>
                <a:latin typeface="Times New Roman" panose="02020603050405020304" pitchFamily="18" charset="0"/>
                <a:ea typeface="Albert Sans"/>
                <a:cs typeface="Times New Roman" panose="02020603050405020304" pitchFamily="18" charset="0"/>
                <a:sym typeface="Albert Sans"/>
              </a:rPr>
              <a:t> </a:t>
            </a:r>
            <a:r>
              <a:rPr lang="en-US" sz="2667" kern="0" dirty="0" err="1">
                <a:solidFill>
                  <a:srgbClr val="000000"/>
                </a:solidFill>
                <a:latin typeface="Times New Roman" panose="02020603050405020304" pitchFamily="18" charset="0"/>
                <a:ea typeface="Albert Sans"/>
                <a:cs typeface="Times New Roman" panose="02020603050405020304" pitchFamily="18" charset="0"/>
                <a:sym typeface="Albert Sans"/>
              </a:rPr>
              <a:t>hồ</a:t>
            </a:r>
            <a:r>
              <a:rPr lang="en-US" sz="2667" kern="0" dirty="0">
                <a:solidFill>
                  <a:srgbClr val="000000"/>
                </a:solidFill>
                <a:latin typeface="Times New Roman" panose="02020603050405020304" pitchFamily="18" charset="0"/>
                <a:ea typeface="Albert Sans"/>
                <a:cs typeface="Times New Roman" panose="02020603050405020304" pitchFamily="18" charset="0"/>
                <a:sym typeface="Albert Sans"/>
              </a:rPr>
              <a:t> </a:t>
            </a:r>
            <a:r>
              <a:rPr lang="en-US" sz="2667" kern="0" dirty="0" err="1">
                <a:solidFill>
                  <a:srgbClr val="000000"/>
                </a:solidFill>
                <a:latin typeface="Times New Roman" panose="02020603050405020304" pitchFamily="18" charset="0"/>
                <a:ea typeface="Albert Sans"/>
                <a:cs typeface="Times New Roman" panose="02020603050405020304" pitchFamily="18" charset="0"/>
                <a:sym typeface="Albert Sans"/>
              </a:rPr>
              <a:t>và</a:t>
            </a:r>
            <a:r>
              <a:rPr lang="en-US" sz="2667" kern="0" dirty="0">
                <a:solidFill>
                  <a:srgbClr val="000000"/>
                </a:solidFill>
                <a:latin typeface="Times New Roman" panose="02020603050405020304" pitchFamily="18" charset="0"/>
                <a:ea typeface="Albert Sans"/>
                <a:cs typeface="Times New Roman" panose="02020603050405020304" pitchFamily="18" charset="0"/>
                <a:sym typeface="Albert Sans"/>
              </a:rPr>
              <a:t> </a:t>
            </a:r>
            <a:r>
              <a:rPr lang="en-US" sz="2667" kern="0" dirty="0" err="1">
                <a:solidFill>
                  <a:srgbClr val="000000"/>
                </a:solidFill>
                <a:latin typeface="Times New Roman" panose="02020603050405020304" pitchFamily="18" charset="0"/>
                <a:ea typeface="Albert Sans"/>
                <a:cs typeface="Times New Roman" panose="02020603050405020304" pitchFamily="18" charset="0"/>
                <a:sym typeface="Albert Sans"/>
              </a:rPr>
              <a:t>trở</a:t>
            </a:r>
            <a:r>
              <a:rPr lang="en-US" sz="2667" kern="0" dirty="0">
                <a:solidFill>
                  <a:srgbClr val="000000"/>
                </a:solidFill>
                <a:latin typeface="Times New Roman" panose="02020603050405020304" pitchFamily="18" charset="0"/>
                <a:ea typeface="Albert Sans"/>
                <a:cs typeface="Times New Roman" panose="02020603050405020304" pitchFamily="18" charset="0"/>
                <a:sym typeface="Albert Sans"/>
              </a:rPr>
              <a:t> </a:t>
            </a:r>
            <a:r>
              <a:rPr lang="en-US" sz="2667" kern="0" dirty="0" err="1">
                <a:solidFill>
                  <a:srgbClr val="000000"/>
                </a:solidFill>
                <a:latin typeface="Times New Roman" panose="02020603050405020304" pitchFamily="18" charset="0"/>
                <a:ea typeface="Albert Sans"/>
                <a:cs typeface="Times New Roman" panose="02020603050405020304" pitchFamily="18" charset="0"/>
                <a:sym typeface="Albert Sans"/>
              </a:rPr>
              <a:t>lại</a:t>
            </a:r>
            <a:r>
              <a:rPr lang="en-US" sz="2667" kern="0" dirty="0">
                <a:solidFill>
                  <a:srgbClr val="000000"/>
                </a:solidFill>
                <a:latin typeface="Times New Roman" panose="02020603050405020304" pitchFamily="18" charset="0"/>
                <a:ea typeface="Albert Sans"/>
                <a:cs typeface="Times New Roman" panose="02020603050405020304" pitchFamily="18" charset="0"/>
                <a:sym typeface="Albert Sans"/>
              </a:rPr>
              <a:t> </a:t>
            </a:r>
            <a:r>
              <a:rPr lang="en-US" sz="2667" kern="0" dirty="0" err="1">
                <a:solidFill>
                  <a:srgbClr val="000000"/>
                </a:solidFill>
                <a:latin typeface="Times New Roman" panose="02020603050405020304" pitchFamily="18" charset="0"/>
                <a:ea typeface="Albert Sans"/>
                <a:cs typeface="Times New Roman" panose="02020603050405020304" pitchFamily="18" charset="0"/>
                <a:sym typeface="Albert Sans"/>
              </a:rPr>
              <a:t>biển</a:t>
            </a:r>
            <a:endParaRPr sz="2667" kern="0" dirty="0">
              <a:solidFill>
                <a:srgbClr val="000000"/>
              </a:solidFill>
              <a:latin typeface="Times New Roman" panose="02020603050405020304" pitchFamily="18" charset="0"/>
              <a:ea typeface="Albert Sans"/>
              <a:cs typeface="Times New Roman" panose="02020603050405020304" pitchFamily="18" charset="0"/>
              <a:sym typeface="Albert Sans"/>
            </a:endParaRPr>
          </a:p>
        </p:txBody>
      </p:sp>
      <p:pic>
        <p:nvPicPr>
          <p:cNvPr id="32" name="Graphic 31" descr="Line arrow Counter clockwise curve">
            <a:extLst>
              <a:ext uri="{FF2B5EF4-FFF2-40B4-BE49-F238E27FC236}">
                <a16:creationId xmlns:a16="http://schemas.microsoft.com/office/drawing/2014/main" xmlns="" id="{83E385C9-AEA7-821E-4A93-FDF53BAD5904}"/>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rot="12785889">
            <a:off x="1112031" y="2848448"/>
            <a:ext cx="963320" cy="963320"/>
          </a:xfrm>
          <a:prstGeom prst="rect">
            <a:avLst/>
          </a:prstGeom>
        </p:spPr>
      </p:pic>
      <p:pic>
        <p:nvPicPr>
          <p:cNvPr id="33" name="Graphic 32" descr="Line arrow Counter clockwise curve">
            <a:extLst>
              <a:ext uri="{FF2B5EF4-FFF2-40B4-BE49-F238E27FC236}">
                <a16:creationId xmlns:a16="http://schemas.microsoft.com/office/drawing/2014/main" xmlns="" id="{E8B29B1E-3103-854B-6AD9-4A180FFFD5A2}"/>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rot="6633044">
            <a:off x="5614340" y="5975880"/>
            <a:ext cx="963320" cy="963320"/>
          </a:xfrm>
          <a:prstGeom prst="rect">
            <a:avLst/>
          </a:prstGeom>
        </p:spPr>
      </p:pic>
      <p:sp>
        <p:nvSpPr>
          <p:cNvPr id="2" name="Google Shape;121;p22">
            <a:extLst>
              <a:ext uri="{FF2B5EF4-FFF2-40B4-BE49-F238E27FC236}">
                <a16:creationId xmlns:a16="http://schemas.microsoft.com/office/drawing/2014/main" xmlns="" id="{C8C35F15-CDD4-5DD1-3E66-C48EBE6E0E92}"/>
              </a:ext>
            </a:extLst>
          </p:cNvPr>
          <p:cNvSpPr txBox="1"/>
          <p:nvPr/>
        </p:nvSpPr>
        <p:spPr>
          <a:xfrm>
            <a:off x="581857" y="175636"/>
            <a:ext cx="8553049" cy="529833"/>
          </a:xfrm>
          <a:prstGeom prst="rect">
            <a:avLst/>
          </a:prstGeom>
          <a:noFill/>
          <a:ln>
            <a:noFill/>
          </a:ln>
        </p:spPr>
        <p:txBody>
          <a:bodyPr spcFirstLastPara="1" wrap="square" lIns="121900" tIns="121900" rIns="121900" bIns="121900" anchor="ctr" anchorCtr="0">
            <a:noAutofit/>
          </a:bodyPr>
          <a:lstStyle/>
          <a:p>
            <a:r>
              <a:rPr lang="en-GB" sz="2800" b="1" dirty="0">
                <a:solidFill>
                  <a:srgbClr val="0070C0"/>
                </a:solidFill>
                <a:latin typeface="Times New Roman" panose="02020603050405020304" pitchFamily="18" charset="0"/>
                <a:cs typeface="Times New Roman" panose="02020603050405020304" pitchFamily="18" charset="0"/>
              </a:rPr>
              <a:t>2. </a:t>
            </a:r>
            <a:r>
              <a:rPr lang="en-GB" sz="2800" b="1" dirty="0" err="1">
                <a:solidFill>
                  <a:srgbClr val="0070C0"/>
                </a:solidFill>
                <a:latin typeface="Times New Roman" panose="02020603050405020304" pitchFamily="18" charset="0"/>
                <a:cs typeface="Times New Roman" panose="02020603050405020304" pitchFamily="18" charset="0"/>
              </a:rPr>
              <a:t>Vòng</a:t>
            </a:r>
            <a:r>
              <a:rPr lang="en-GB" sz="2800" b="1" dirty="0">
                <a:solidFill>
                  <a:srgbClr val="0070C0"/>
                </a:solidFill>
                <a:latin typeface="Times New Roman" panose="02020603050405020304" pitchFamily="18" charset="0"/>
                <a:cs typeface="Times New Roman" panose="02020603050405020304" pitchFamily="18" charset="0"/>
              </a:rPr>
              <a:t> </a:t>
            </a:r>
            <a:r>
              <a:rPr lang="en-GB" sz="2800" b="1" dirty="0" err="1">
                <a:solidFill>
                  <a:srgbClr val="0070C0"/>
                </a:solidFill>
                <a:latin typeface="Times New Roman" panose="02020603050405020304" pitchFamily="18" charset="0"/>
                <a:cs typeface="Times New Roman" panose="02020603050405020304" pitchFamily="18" charset="0"/>
              </a:rPr>
              <a:t>năng</a:t>
            </a:r>
            <a:r>
              <a:rPr lang="en-GB" sz="2800" b="1" dirty="0">
                <a:solidFill>
                  <a:srgbClr val="0070C0"/>
                </a:solidFill>
                <a:latin typeface="Times New Roman" panose="02020603050405020304" pitchFamily="18" charset="0"/>
                <a:cs typeface="Times New Roman" panose="02020603050405020304" pitchFamily="18" charset="0"/>
              </a:rPr>
              <a:t> </a:t>
            </a:r>
            <a:r>
              <a:rPr lang="en-GB" sz="2800" b="1" dirty="0" err="1">
                <a:solidFill>
                  <a:srgbClr val="0070C0"/>
                </a:solidFill>
                <a:latin typeface="Times New Roman" panose="02020603050405020304" pitchFamily="18" charset="0"/>
                <a:cs typeface="Times New Roman" panose="02020603050405020304" pitchFamily="18" charset="0"/>
              </a:rPr>
              <a:t>lượng</a:t>
            </a:r>
            <a:r>
              <a:rPr lang="en-GB" sz="2800" b="1" dirty="0">
                <a:solidFill>
                  <a:srgbClr val="0070C0"/>
                </a:solidFill>
                <a:latin typeface="Times New Roman" panose="02020603050405020304" pitchFamily="18" charset="0"/>
                <a:cs typeface="Times New Roman" panose="02020603050405020304" pitchFamily="18" charset="0"/>
              </a:rPr>
              <a:t> </a:t>
            </a:r>
            <a:r>
              <a:rPr lang="en-GB" sz="2800" b="1" dirty="0" err="1">
                <a:solidFill>
                  <a:srgbClr val="0070C0"/>
                </a:solidFill>
                <a:latin typeface="Times New Roman" panose="02020603050405020304" pitchFamily="18" charset="0"/>
                <a:cs typeface="Times New Roman" panose="02020603050405020304" pitchFamily="18" charset="0"/>
              </a:rPr>
              <a:t>theo</a:t>
            </a:r>
            <a:r>
              <a:rPr lang="en-GB" sz="2800" b="1" dirty="0">
                <a:solidFill>
                  <a:srgbClr val="0070C0"/>
                </a:solidFill>
                <a:latin typeface="Times New Roman" panose="02020603050405020304" pitchFamily="18" charset="0"/>
                <a:cs typeface="Times New Roman" panose="02020603050405020304" pitchFamily="18" charset="0"/>
              </a:rPr>
              <a:t> </a:t>
            </a:r>
            <a:r>
              <a:rPr lang="en-GB" sz="2800" b="1" dirty="0" err="1">
                <a:solidFill>
                  <a:srgbClr val="0070C0"/>
                </a:solidFill>
                <a:latin typeface="Times New Roman" panose="02020603050405020304" pitchFamily="18" charset="0"/>
                <a:cs typeface="Times New Roman" panose="02020603050405020304" pitchFamily="18" charset="0"/>
              </a:rPr>
              <a:t>tuần</a:t>
            </a:r>
            <a:r>
              <a:rPr lang="en-GB" sz="2800" b="1" dirty="0">
                <a:solidFill>
                  <a:srgbClr val="0070C0"/>
                </a:solidFill>
                <a:latin typeface="Times New Roman" panose="02020603050405020304" pitchFamily="18" charset="0"/>
                <a:cs typeface="Times New Roman" panose="02020603050405020304" pitchFamily="18" charset="0"/>
              </a:rPr>
              <a:t> </a:t>
            </a:r>
            <a:r>
              <a:rPr lang="en-GB" sz="2800" b="1" dirty="0" err="1">
                <a:solidFill>
                  <a:srgbClr val="0070C0"/>
                </a:solidFill>
                <a:latin typeface="Times New Roman" panose="02020603050405020304" pitchFamily="18" charset="0"/>
                <a:cs typeface="Times New Roman" panose="02020603050405020304" pitchFamily="18" charset="0"/>
              </a:rPr>
              <a:t>hoàn</a:t>
            </a:r>
            <a:r>
              <a:rPr lang="en-GB" sz="2800" b="1" dirty="0">
                <a:solidFill>
                  <a:srgbClr val="0070C0"/>
                </a:solidFill>
                <a:latin typeface="Times New Roman" panose="02020603050405020304" pitchFamily="18" charset="0"/>
                <a:cs typeface="Times New Roman" panose="02020603050405020304" pitchFamily="18" charset="0"/>
              </a:rPr>
              <a:t> </a:t>
            </a:r>
            <a:r>
              <a:rPr lang="en-GB" sz="2800" b="1" dirty="0" err="1">
                <a:solidFill>
                  <a:srgbClr val="0070C0"/>
                </a:solidFill>
                <a:latin typeface="Times New Roman" panose="02020603050405020304" pitchFamily="18" charset="0"/>
                <a:cs typeface="Times New Roman" panose="02020603050405020304" pitchFamily="18" charset="0"/>
              </a:rPr>
              <a:t>của</a:t>
            </a:r>
            <a:r>
              <a:rPr lang="en-GB" sz="2800" b="1" dirty="0">
                <a:solidFill>
                  <a:srgbClr val="0070C0"/>
                </a:solidFill>
                <a:latin typeface="Times New Roman" panose="02020603050405020304" pitchFamily="18" charset="0"/>
                <a:cs typeface="Times New Roman" panose="02020603050405020304" pitchFamily="18" charset="0"/>
              </a:rPr>
              <a:t> </a:t>
            </a:r>
            <a:r>
              <a:rPr lang="en-GB" sz="2800" b="1" dirty="0" err="1">
                <a:solidFill>
                  <a:srgbClr val="0070C0"/>
                </a:solidFill>
                <a:latin typeface="Times New Roman" panose="02020603050405020304" pitchFamily="18" charset="0"/>
                <a:cs typeface="Times New Roman" panose="02020603050405020304" pitchFamily="18" charset="0"/>
              </a:rPr>
              <a:t>nước</a:t>
            </a:r>
            <a:endParaRPr lang="en-GB" sz="2800" b="1"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3385341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wipe(down)">
                                      <p:cBhvr>
                                        <p:cTn id="12" dur="500"/>
                                        <p:tgtEl>
                                          <p:spTgt spid="21"/>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wipe(left)">
                                      <p:cBhvr>
                                        <p:cTn id="16" dur="500"/>
                                        <p:tgtEl>
                                          <p:spTgt spid="17"/>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wipe(down)">
                                      <p:cBhvr>
                                        <p:cTn id="21" dur="500"/>
                                        <p:tgtEl>
                                          <p:spTgt spid="25"/>
                                        </p:tgtEl>
                                      </p:cBhvr>
                                    </p:animEffect>
                                  </p:childTnLst>
                                </p:cTn>
                              </p:par>
                            </p:childTnLst>
                          </p:cTn>
                        </p:par>
                        <p:par>
                          <p:cTn id="22" fill="hold">
                            <p:stCondLst>
                              <p:cond delay="500"/>
                            </p:stCondLst>
                            <p:childTnLst>
                              <p:par>
                                <p:cTn id="23" presetID="22" presetClass="entr" presetSubtype="8" fill="hold" grpId="0" nodeType="after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wipe(left)">
                                      <p:cBhvr>
                                        <p:cTn id="25" dur="500"/>
                                        <p:tgtEl>
                                          <p:spTgt spid="24"/>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27"/>
                                        </p:tgtEl>
                                        <p:attrNameLst>
                                          <p:attrName>style.visibility</p:attrName>
                                        </p:attrNameLst>
                                      </p:cBhvr>
                                      <p:to>
                                        <p:strVal val="visible"/>
                                      </p:to>
                                    </p:set>
                                    <p:animEffect transition="in" filter="wipe(down)">
                                      <p:cBhvr>
                                        <p:cTn id="30" dur="500"/>
                                        <p:tgtEl>
                                          <p:spTgt spid="27"/>
                                        </p:tgtEl>
                                      </p:cBhvr>
                                    </p:animEffect>
                                  </p:childTnLst>
                                </p:cTn>
                              </p:par>
                            </p:childTnLst>
                          </p:cTn>
                        </p:par>
                        <p:par>
                          <p:cTn id="31" fill="hold">
                            <p:stCondLst>
                              <p:cond delay="500"/>
                            </p:stCondLst>
                            <p:childTnLst>
                              <p:par>
                                <p:cTn id="32" presetID="22" presetClass="entr" presetSubtype="8" fill="hold" grpId="0" nodeType="afterEffect">
                                  <p:stCondLst>
                                    <p:cond delay="0"/>
                                  </p:stCondLst>
                                  <p:childTnLst>
                                    <p:set>
                                      <p:cBhvr>
                                        <p:cTn id="33" dur="1" fill="hold">
                                          <p:stCondLst>
                                            <p:cond delay="0"/>
                                          </p:stCondLst>
                                        </p:cTn>
                                        <p:tgtEl>
                                          <p:spTgt spid="26"/>
                                        </p:tgtEl>
                                        <p:attrNameLst>
                                          <p:attrName>style.visibility</p:attrName>
                                        </p:attrNameLst>
                                      </p:cBhvr>
                                      <p:to>
                                        <p:strVal val="visible"/>
                                      </p:to>
                                    </p:set>
                                    <p:animEffect transition="in" filter="wipe(left)">
                                      <p:cBhvr>
                                        <p:cTn id="34" dur="500"/>
                                        <p:tgtEl>
                                          <p:spTgt spid="26"/>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30"/>
                                        </p:tgtEl>
                                        <p:attrNameLst>
                                          <p:attrName>style.visibility</p:attrName>
                                        </p:attrNameLst>
                                      </p:cBhvr>
                                      <p:to>
                                        <p:strVal val="visible"/>
                                      </p:to>
                                    </p:set>
                                    <p:animEffect transition="in" filter="wipe(down)">
                                      <p:cBhvr>
                                        <p:cTn id="39" dur="500"/>
                                        <p:tgtEl>
                                          <p:spTgt spid="30"/>
                                        </p:tgtEl>
                                      </p:cBhvr>
                                    </p:animEffect>
                                  </p:childTnLst>
                                </p:cTn>
                              </p:par>
                            </p:childTnLst>
                          </p:cTn>
                        </p:par>
                        <p:par>
                          <p:cTn id="40" fill="hold">
                            <p:stCondLst>
                              <p:cond delay="500"/>
                            </p:stCondLst>
                            <p:childTnLst>
                              <p:par>
                                <p:cTn id="41" presetID="22" presetClass="entr" presetSubtype="8" fill="hold" grpId="0" nodeType="afterEffect">
                                  <p:stCondLst>
                                    <p:cond delay="0"/>
                                  </p:stCondLst>
                                  <p:childTnLst>
                                    <p:set>
                                      <p:cBhvr>
                                        <p:cTn id="42" dur="1" fill="hold">
                                          <p:stCondLst>
                                            <p:cond delay="0"/>
                                          </p:stCondLst>
                                        </p:cTn>
                                        <p:tgtEl>
                                          <p:spTgt spid="29"/>
                                        </p:tgtEl>
                                        <p:attrNameLst>
                                          <p:attrName>style.visibility</p:attrName>
                                        </p:attrNameLst>
                                      </p:cBhvr>
                                      <p:to>
                                        <p:strVal val="visible"/>
                                      </p:to>
                                    </p:set>
                                    <p:animEffect transition="in" filter="wipe(left)">
                                      <p:cBhvr>
                                        <p:cTn id="43" dur="500"/>
                                        <p:tgtEl>
                                          <p:spTgt spid="29"/>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nodeType="clickEffect">
                                  <p:stCondLst>
                                    <p:cond delay="0"/>
                                  </p:stCondLst>
                                  <p:childTnLst>
                                    <p:set>
                                      <p:cBhvr>
                                        <p:cTn id="47" dur="1" fill="hold">
                                          <p:stCondLst>
                                            <p:cond delay="0"/>
                                          </p:stCondLst>
                                        </p:cTn>
                                        <p:tgtEl>
                                          <p:spTgt spid="32"/>
                                        </p:tgtEl>
                                        <p:attrNameLst>
                                          <p:attrName>style.visibility</p:attrName>
                                        </p:attrNameLst>
                                      </p:cBhvr>
                                      <p:to>
                                        <p:strVal val="visible"/>
                                      </p:to>
                                    </p:set>
                                    <p:animEffect transition="in" filter="wipe(down)">
                                      <p:cBhvr>
                                        <p:cTn id="48" dur="500"/>
                                        <p:tgtEl>
                                          <p:spTgt spid="32"/>
                                        </p:tgtEl>
                                      </p:cBhvr>
                                    </p:animEffect>
                                  </p:childTnLst>
                                </p:cTn>
                              </p:par>
                            </p:childTnLst>
                          </p:cTn>
                        </p:par>
                        <p:par>
                          <p:cTn id="49" fill="hold">
                            <p:stCondLst>
                              <p:cond delay="500"/>
                            </p:stCondLst>
                            <p:childTnLst>
                              <p:par>
                                <p:cTn id="50" presetID="22" presetClass="entr" presetSubtype="8" fill="hold" grpId="0" nodeType="afterEffect">
                                  <p:stCondLst>
                                    <p:cond delay="0"/>
                                  </p:stCondLst>
                                  <p:childTnLst>
                                    <p:set>
                                      <p:cBhvr>
                                        <p:cTn id="51" dur="1" fill="hold">
                                          <p:stCondLst>
                                            <p:cond delay="0"/>
                                          </p:stCondLst>
                                        </p:cTn>
                                        <p:tgtEl>
                                          <p:spTgt spid="31"/>
                                        </p:tgtEl>
                                        <p:attrNameLst>
                                          <p:attrName>style.visibility</p:attrName>
                                        </p:attrNameLst>
                                      </p:cBhvr>
                                      <p:to>
                                        <p:strVal val="visible"/>
                                      </p:to>
                                    </p:set>
                                    <p:animEffect transition="in" filter="wipe(left)">
                                      <p:cBhvr>
                                        <p:cTn id="52" dur="500"/>
                                        <p:tgtEl>
                                          <p:spTgt spid="31"/>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nodeType="clickEffect">
                                  <p:stCondLst>
                                    <p:cond delay="0"/>
                                  </p:stCondLst>
                                  <p:childTnLst>
                                    <p:set>
                                      <p:cBhvr>
                                        <p:cTn id="56" dur="1" fill="hold">
                                          <p:stCondLst>
                                            <p:cond delay="0"/>
                                          </p:stCondLst>
                                        </p:cTn>
                                        <p:tgtEl>
                                          <p:spTgt spid="33"/>
                                        </p:tgtEl>
                                        <p:attrNameLst>
                                          <p:attrName>style.visibility</p:attrName>
                                        </p:attrNameLst>
                                      </p:cBhvr>
                                      <p:to>
                                        <p:strVal val="visible"/>
                                      </p:to>
                                    </p:set>
                                    <p:animEffect transition="in" filter="wipe(down)">
                                      <p:cBhvr>
                                        <p:cTn id="57"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7" grpId="0"/>
      <p:bldP spid="24" grpId="0"/>
      <p:bldP spid="26" grpId="0"/>
      <p:bldP spid="29" grpId="0"/>
      <p:bldP spid="3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xmlns="" id="{D649CD86-142E-87DC-7F74-FB2880BD597F}"/>
              </a:ext>
            </a:extLst>
          </p:cNvPr>
          <p:cNvSpPr/>
          <p:nvPr/>
        </p:nvSpPr>
        <p:spPr>
          <a:xfrm>
            <a:off x="0" y="0"/>
            <a:ext cx="12192000" cy="99884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TextBox 16">
            <a:extLst>
              <a:ext uri="{FF2B5EF4-FFF2-40B4-BE49-F238E27FC236}">
                <a16:creationId xmlns:a16="http://schemas.microsoft.com/office/drawing/2014/main" xmlns="" id="{6235E553-AC2D-6405-898D-31EB877D8DFB}"/>
              </a:ext>
            </a:extLst>
          </p:cNvPr>
          <p:cNvSpPr txBox="1"/>
          <p:nvPr/>
        </p:nvSpPr>
        <p:spPr>
          <a:xfrm>
            <a:off x="1050387" y="-39189"/>
            <a:ext cx="9778722" cy="1077218"/>
          </a:xfrm>
          <a:prstGeom prst="rect">
            <a:avLst/>
          </a:prstGeom>
          <a:noFill/>
        </p:spPr>
        <p:txBody>
          <a:bodyPr wrap="square">
            <a:spAutoFit/>
          </a:bodyPr>
          <a:lstStyle/>
          <a:p>
            <a:pPr algn="ctr"/>
            <a:r>
              <a:rPr lang="en-US" sz="3200" b="1" dirty="0">
                <a:solidFill>
                  <a:srgbClr val="FF0000"/>
                </a:solidFill>
                <a:latin typeface="Times New Roman" panose="02020603050405020304" pitchFamily="18" charset="0"/>
                <a:cs typeface="Times New Roman" panose="02020603050405020304" pitchFamily="18" charset="0"/>
              </a:rPr>
              <a:t>BÀI 16: VÒNG NĂNG LƯỢNG TRÊN TRÁI ĐẤT.</a:t>
            </a:r>
            <a:br>
              <a:rPr lang="en-US" sz="3200" b="1" dirty="0">
                <a:solidFill>
                  <a:srgbClr val="FF0000"/>
                </a:solidFill>
                <a:latin typeface="Times New Roman" panose="02020603050405020304" pitchFamily="18" charset="0"/>
                <a:cs typeface="Times New Roman" panose="02020603050405020304" pitchFamily="18" charset="0"/>
              </a:rPr>
            </a:br>
            <a:r>
              <a:rPr lang="en-US" sz="3200" b="1" dirty="0">
                <a:solidFill>
                  <a:srgbClr val="FF0000"/>
                </a:solidFill>
                <a:latin typeface="Times New Roman" panose="02020603050405020304" pitchFamily="18" charset="0"/>
                <a:cs typeface="Times New Roman" panose="02020603050405020304" pitchFamily="18" charset="0"/>
              </a:rPr>
              <a:t>NĂNG LƯỢNG HÓA THẠCH</a:t>
            </a:r>
            <a:endParaRPr lang="en-GB" sz="3200" dirty="0">
              <a:solidFill>
                <a:srgbClr val="FF0000"/>
              </a:solidFill>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xmlns="" id="{8907BFC4-93DE-E6B8-A809-AAF715252221}"/>
              </a:ext>
            </a:extLst>
          </p:cNvPr>
          <p:cNvSpPr txBox="1"/>
          <p:nvPr/>
        </p:nvSpPr>
        <p:spPr>
          <a:xfrm>
            <a:off x="85401" y="1308945"/>
            <a:ext cx="8987332" cy="584775"/>
          </a:xfrm>
          <a:prstGeom prst="rect">
            <a:avLst/>
          </a:prstGeom>
          <a:noFill/>
        </p:spPr>
        <p:txBody>
          <a:bodyPr wrap="none" rtlCol="0">
            <a:spAutoFit/>
          </a:bodyPr>
          <a:lstStyle/>
          <a:p>
            <a:r>
              <a:rPr lang="en-GB" sz="3200" b="1" dirty="0">
                <a:solidFill>
                  <a:srgbClr val="0070C0"/>
                </a:solidFill>
                <a:latin typeface="Times New Roman" panose="02020603050405020304" pitchFamily="18" charset="0"/>
                <a:cs typeface="Times New Roman" panose="02020603050405020304" pitchFamily="18" charset="0"/>
              </a:rPr>
              <a:t>2. </a:t>
            </a:r>
            <a:r>
              <a:rPr lang="en-GB" sz="3200" b="1" dirty="0" err="1">
                <a:solidFill>
                  <a:srgbClr val="0070C0"/>
                </a:solidFill>
                <a:latin typeface="Times New Roman" panose="02020603050405020304" pitchFamily="18" charset="0"/>
                <a:cs typeface="Times New Roman" panose="02020603050405020304" pitchFamily="18" charset="0"/>
              </a:rPr>
              <a:t>Vòng</a:t>
            </a:r>
            <a:r>
              <a:rPr lang="en-GB" sz="3200" b="1" dirty="0">
                <a:solidFill>
                  <a:srgbClr val="0070C0"/>
                </a:solidFill>
                <a:latin typeface="Times New Roman" panose="02020603050405020304" pitchFamily="18" charset="0"/>
                <a:cs typeface="Times New Roman" panose="02020603050405020304" pitchFamily="18" charset="0"/>
              </a:rPr>
              <a:t> </a:t>
            </a:r>
            <a:r>
              <a:rPr lang="en-GB" sz="3200" b="1" dirty="0" err="1">
                <a:solidFill>
                  <a:srgbClr val="0070C0"/>
                </a:solidFill>
                <a:latin typeface="Times New Roman" panose="02020603050405020304" pitchFamily="18" charset="0"/>
                <a:cs typeface="Times New Roman" panose="02020603050405020304" pitchFamily="18" charset="0"/>
              </a:rPr>
              <a:t>năng</a:t>
            </a:r>
            <a:r>
              <a:rPr lang="en-GB" sz="3200" b="1" dirty="0">
                <a:solidFill>
                  <a:srgbClr val="0070C0"/>
                </a:solidFill>
                <a:latin typeface="Times New Roman" panose="02020603050405020304" pitchFamily="18" charset="0"/>
                <a:cs typeface="Times New Roman" panose="02020603050405020304" pitchFamily="18" charset="0"/>
              </a:rPr>
              <a:t> </a:t>
            </a:r>
            <a:r>
              <a:rPr lang="en-GB" sz="3200" b="1" dirty="0" err="1">
                <a:solidFill>
                  <a:srgbClr val="0070C0"/>
                </a:solidFill>
                <a:latin typeface="Times New Roman" panose="02020603050405020304" pitchFamily="18" charset="0"/>
                <a:cs typeface="Times New Roman" panose="02020603050405020304" pitchFamily="18" charset="0"/>
              </a:rPr>
              <a:t>lượng</a:t>
            </a:r>
            <a:r>
              <a:rPr lang="en-GB" sz="3200" b="1" dirty="0">
                <a:solidFill>
                  <a:srgbClr val="0070C0"/>
                </a:solidFill>
                <a:latin typeface="Times New Roman" panose="02020603050405020304" pitchFamily="18" charset="0"/>
                <a:cs typeface="Times New Roman" panose="02020603050405020304" pitchFamily="18" charset="0"/>
              </a:rPr>
              <a:t> </a:t>
            </a:r>
            <a:r>
              <a:rPr lang="en-GB" sz="3200" b="1" dirty="0" err="1">
                <a:solidFill>
                  <a:srgbClr val="0070C0"/>
                </a:solidFill>
                <a:latin typeface="Times New Roman" panose="02020603050405020304" pitchFamily="18" charset="0"/>
                <a:cs typeface="Times New Roman" panose="02020603050405020304" pitchFamily="18" charset="0"/>
              </a:rPr>
              <a:t>theo</a:t>
            </a:r>
            <a:r>
              <a:rPr lang="en-GB" sz="3200" b="1" dirty="0">
                <a:solidFill>
                  <a:srgbClr val="0070C0"/>
                </a:solidFill>
                <a:latin typeface="Times New Roman" panose="02020603050405020304" pitchFamily="18" charset="0"/>
                <a:cs typeface="Times New Roman" panose="02020603050405020304" pitchFamily="18" charset="0"/>
              </a:rPr>
              <a:t> </a:t>
            </a:r>
            <a:r>
              <a:rPr lang="en-GB" sz="3200" b="1" dirty="0" err="1">
                <a:solidFill>
                  <a:srgbClr val="0070C0"/>
                </a:solidFill>
                <a:latin typeface="Times New Roman" panose="02020603050405020304" pitchFamily="18" charset="0"/>
                <a:cs typeface="Times New Roman" panose="02020603050405020304" pitchFamily="18" charset="0"/>
              </a:rPr>
              <a:t>vòng</a:t>
            </a:r>
            <a:r>
              <a:rPr lang="en-GB" sz="3200" b="1" dirty="0">
                <a:solidFill>
                  <a:srgbClr val="0070C0"/>
                </a:solidFill>
                <a:latin typeface="Times New Roman" panose="02020603050405020304" pitchFamily="18" charset="0"/>
                <a:cs typeface="Times New Roman" panose="02020603050405020304" pitchFamily="18" charset="0"/>
              </a:rPr>
              <a:t> </a:t>
            </a:r>
            <a:r>
              <a:rPr lang="en-GB" sz="3200" b="1" dirty="0" err="1">
                <a:solidFill>
                  <a:srgbClr val="0070C0"/>
                </a:solidFill>
                <a:latin typeface="Times New Roman" panose="02020603050405020304" pitchFamily="18" charset="0"/>
                <a:cs typeface="Times New Roman" panose="02020603050405020304" pitchFamily="18" charset="0"/>
              </a:rPr>
              <a:t>tuần</a:t>
            </a:r>
            <a:r>
              <a:rPr lang="en-GB" sz="3200" b="1" dirty="0">
                <a:solidFill>
                  <a:srgbClr val="0070C0"/>
                </a:solidFill>
                <a:latin typeface="Times New Roman" panose="02020603050405020304" pitchFamily="18" charset="0"/>
                <a:cs typeface="Times New Roman" panose="02020603050405020304" pitchFamily="18" charset="0"/>
              </a:rPr>
              <a:t> </a:t>
            </a:r>
            <a:r>
              <a:rPr lang="en-GB" sz="3200" b="1" dirty="0" err="1">
                <a:solidFill>
                  <a:srgbClr val="0070C0"/>
                </a:solidFill>
                <a:latin typeface="Times New Roman" panose="02020603050405020304" pitchFamily="18" charset="0"/>
                <a:cs typeface="Times New Roman" panose="02020603050405020304" pitchFamily="18" charset="0"/>
              </a:rPr>
              <a:t>hoàn</a:t>
            </a:r>
            <a:r>
              <a:rPr lang="en-GB" sz="3200" b="1" dirty="0">
                <a:solidFill>
                  <a:srgbClr val="0070C0"/>
                </a:solidFill>
                <a:latin typeface="Times New Roman" panose="02020603050405020304" pitchFamily="18" charset="0"/>
                <a:cs typeface="Times New Roman" panose="02020603050405020304" pitchFamily="18" charset="0"/>
              </a:rPr>
              <a:t> </a:t>
            </a:r>
            <a:r>
              <a:rPr lang="en-GB" sz="3200" b="1" dirty="0" err="1">
                <a:solidFill>
                  <a:srgbClr val="0070C0"/>
                </a:solidFill>
                <a:latin typeface="Times New Roman" panose="02020603050405020304" pitchFamily="18" charset="0"/>
                <a:cs typeface="Times New Roman" panose="02020603050405020304" pitchFamily="18" charset="0"/>
              </a:rPr>
              <a:t>của</a:t>
            </a:r>
            <a:r>
              <a:rPr lang="en-GB" sz="3200" b="1" dirty="0">
                <a:solidFill>
                  <a:srgbClr val="0070C0"/>
                </a:solidFill>
                <a:latin typeface="Times New Roman" panose="02020603050405020304" pitchFamily="18" charset="0"/>
                <a:cs typeface="Times New Roman" panose="02020603050405020304" pitchFamily="18" charset="0"/>
              </a:rPr>
              <a:t> </a:t>
            </a:r>
            <a:r>
              <a:rPr lang="en-GB" sz="3200" b="1" dirty="0" err="1">
                <a:solidFill>
                  <a:srgbClr val="0070C0"/>
                </a:solidFill>
                <a:latin typeface="Times New Roman" panose="02020603050405020304" pitchFamily="18" charset="0"/>
                <a:cs typeface="Times New Roman" panose="02020603050405020304" pitchFamily="18" charset="0"/>
              </a:rPr>
              <a:t>nước</a:t>
            </a:r>
            <a:endParaRPr lang="en-GB" sz="3200" b="1" dirty="0">
              <a:solidFill>
                <a:srgbClr val="0070C0"/>
              </a:solidFill>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xmlns="" id="{3D1484EF-B3F3-719C-BB4D-1C092E54B59C}"/>
              </a:ext>
            </a:extLst>
          </p:cNvPr>
          <p:cNvSpPr txBox="1"/>
          <p:nvPr/>
        </p:nvSpPr>
        <p:spPr>
          <a:xfrm>
            <a:off x="1003939" y="2164636"/>
            <a:ext cx="10144726" cy="2520242"/>
          </a:xfrm>
          <a:prstGeom prst="rect">
            <a:avLst/>
          </a:prstGeom>
          <a:noFill/>
        </p:spPr>
        <p:txBody>
          <a:bodyPr wrap="square">
            <a:spAutoFit/>
          </a:bodyPr>
          <a:lstStyle/>
          <a:p>
            <a:pPr algn="just">
              <a:lnSpc>
                <a:spcPct val="107000"/>
              </a:lnSpc>
              <a:spcBef>
                <a:spcPts val="600"/>
              </a:spcBef>
              <a:spcAft>
                <a:spcPts val="600"/>
              </a:spcAft>
            </a:pPr>
            <a:r>
              <a:rPr lang="en-US" sz="2800" b="0" i="0" dirty="0">
                <a:solidFill>
                  <a:srgbClr val="000000"/>
                </a:solidFill>
                <a:effectLst/>
                <a:latin typeface="Times New Roman" panose="02020603050405020304" pitchFamily="18" charset="0"/>
                <a:cs typeface="Times New Roman" panose="02020603050405020304" pitchFamily="18" charset="0"/>
              </a:rPr>
              <a:t>         </a:t>
            </a:r>
            <a:r>
              <a:rPr lang="vi-VN" sz="2800" b="0" i="0" dirty="0">
                <a:solidFill>
                  <a:srgbClr val="000000"/>
                </a:solidFill>
                <a:effectLst/>
                <a:latin typeface="Times New Roman" panose="02020603050405020304" pitchFamily="18" charset="0"/>
                <a:cs typeface="Times New Roman" panose="02020603050405020304" pitchFamily="18" charset="0"/>
              </a:rPr>
              <a:t>- </a:t>
            </a:r>
            <a:r>
              <a:rPr lang="vi-VN" sz="2800" dirty="0">
                <a:solidFill>
                  <a:srgbClr val="000000"/>
                </a:solidFill>
                <a:latin typeface="Times New Roman" panose="02020603050405020304" pitchFamily="18" charset="0"/>
                <a:cs typeface="Times New Roman" panose="02020603050405020304" pitchFamily="18" charset="0"/>
              </a:rPr>
              <a:t>Năng lượng Mặt Trời làm</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nóng</a:t>
            </a:r>
            <a:r>
              <a:rPr lang="vi-VN" sz="2800" b="1" dirty="0">
                <a:solidFill>
                  <a:srgbClr val="FF0000"/>
                </a:solidFill>
                <a:latin typeface="Times New Roman" panose="02020603050405020304" pitchFamily="18" charset="0"/>
                <a:cs typeface="Times New Roman" panose="02020603050405020304" pitchFamily="18" charset="0"/>
              </a:rPr>
              <a:t> nước và khí quyển</a:t>
            </a:r>
            <a:r>
              <a:rPr lang="vi-VN" sz="2800" dirty="0">
                <a:solidFill>
                  <a:srgbClr val="000000"/>
                </a:solidFill>
                <a:latin typeface="Times New Roman" panose="02020603050405020304" pitchFamily="18" charset="0"/>
                <a:cs typeface="Times New Roman" panose="02020603050405020304" pitchFamily="18" charset="0"/>
              </a:rPr>
              <a:t>, tạo ra sự </a:t>
            </a:r>
            <a:r>
              <a:rPr lang="vi-VN" sz="2800" b="1" dirty="0">
                <a:solidFill>
                  <a:srgbClr val="FF0000"/>
                </a:solidFill>
                <a:latin typeface="Times New Roman" panose="02020603050405020304" pitchFamily="18" charset="0"/>
                <a:cs typeface="Times New Roman" panose="02020603050405020304" pitchFamily="18" charset="0"/>
              </a:rPr>
              <a:t>chênh lệch</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nhiệt</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độ</a:t>
            </a:r>
            <a:r>
              <a:rPr lang="vi-VN" sz="2800" b="1" dirty="0">
                <a:solidFill>
                  <a:srgbClr val="FF0000"/>
                </a:solidFill>
                <a:latin typeface="Times New Roman" panose="02020603050405020304" pitchFamily="18" charset="0"/>
                <a:cs typeface="Times New Roman" panose="02020603050405020304" pitchFamily="18" charset="0"/>
              </a:rPr>
              <a:t> </a:t>
            </a:r>
            <a:r>
              <a:rPr lang="vi-VN" sz="2800" dirty="0">
                <a:solidFill>
                  <a:srgbClr val="000000"/>
                </a:solidFill>
                <a:latin typeface="Times New Roman" panose="02020603050405020304" pitchFamily="18" charset="0"/>
                <a:cs typeface="Times New Roman" panose="02020603050405020304" pitchFamily="18" charset="0"/>
              </a:rPr>
              <a:t>giữa các vùng trên Trái Đất, gây ra sự</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chuyển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động</a:t>
            </a:r>
            <a:r>
              <a:rPr lang="vi-VN" sz="2800" b="1" dirty="0">
                <a:solidFill>
                  <a:srgbClr val="FF0000"/>
                </a:solidFill>
                <a:latin typeface="Times New Roman" panose="02020603050405020304" pitchFamily="18" charset="0"/>
                <a:cs typeface="Times New Roman" panose="02020603050405020304" pitchFamily="18" charset="0"/>
              </a:rPr>
              <a:t> </a:t>
            </a:r>
            <a:r>
              <a:rPr lang="vi-VN" sz="2800" dirty="0">
                <a:solidFill>
                  <a:srgbClr val="000000"/>
                </a:solidFill>
                <a:latin typeface="Times New Roman" panose="02020603050405020304" pitchFamily="18" charset="0"/>
                <a:cs typeface="Times New Roman" panose="02020603050405020304" pitchFamily="18" charset="0"/>
              </a:rPr>
              <a:t>của không khí và các dòng hải lưu trong đại dương, tạo ra gió</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và</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các</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hiện</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tượng</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thời</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tiết</a:t>
            </a:r>
            <a:r>
              <a:rPr lang="vi-VN" sz="2800" dirty="0">
                <a:solidFill>
                  <a:srgbClr val="000000"/>
                </a:solidFill>
                <a:latin typeface="Times New Roman" panose="02020603050405020304" pitchFamily="18" charset="0"/>
                <a:cs typeface="Times New Roman" panose="02020603050405020304" pitchFamily="18" charset="0"/>
              </a:rPr>
              <a:t>.</a:t>
            </a:r>
            <a:endParaRPr kumimoji="0" lang="en-GB" sz="2800" b="1" i="0" u="none" strike="noStrike" kern="12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ts val="600"/>
              </a:spcBef>
              <a:spcAft>
                <a:spcPts val="600"/>
              </a:spcAft>
            </a:pPr>
            <a:endParaRPr lang="en-GB"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xmlns="" id="{38684FE4-7AE9-B087-68C5-2E189B9BB773}"/>
              </a:ext>
            </a:extLst>
          </p:cNvPr>
          <p:cNvSpPr txBox="1"/>
          <p:nvPr/>
        </p:nvSpPr>
        <p:spPr>
          <a:xfrm>
            <a:off x="523550" y="1750845"/>
            <a:ext cx="813763" cy="923330"/>
          </a:xfrm>
          <a:prstGeom prst="rect">
            <a:avLst/>
          </a:prstGeom>
          <a:noFill/>
        </p:spPr>
        <p:txBody>
          <a:bodyPr wrap="square">
            <a:spAutoFit/>
          </a:bodyPr>
          <a:lstStyle/>
          <a:p>
            <a:r>
              <a:rPr lang="fr-FR" altLang="vi-VN" sz="5400" b="1" dirty="0">
                <a:solidFill>
                  <a:srgbClr val="C00000"/>
                </a:solidFill>
                <a:sym typeface="Wingdings" panose="05000000000000000000" pitchFamily="2" charset="2"/>
              </a:rPr>
              <a:t></a:t>
            </a:r>
            <a:endParaRPr lang="en-US" sz="5400" dirty="0"/>
          </a:p>
        </p:txBody>
      </p:sp>
    </p:spTree>
    <p:extLst>
      <p:ext uri="{BB962C8B-B14F-4D97-AF65-F5344CB8AC3E}">
        <p14:creationId xmlns:p14="http://schemas.microsoft.com/office/powerpoint/2010/main" val="7268198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xmlns="" id="{D649CD86-142E-87DC-7F74-FB2880BD597F}"/>
              </a:ext>
            </a:extLst>
          </p:cNvPr>
          <p:cNvSpPr/>
          <p:nvPr/>
        </p:nvSpPr>
        <p:spPr>
          <a:xfrm>
            <a:off x="0" y="0"/>
            <a:ext cx="12192000" cy="99884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TextBox 16">
            <a:extLst>
              <a:ext uri="{FF2B5EF4-FFF2-40B4-BE49-F238E27FC236}">
                <a16:creationId xmlns:a16="http://schemas.microsoft.com/office/drawing/2014/main" xmlns="" id="{6235E553-AC2D-6405-898D-31EB877D8DFB}"/>
              </a:ext>
            </a:extLst>
          </p:cNvPr>
          <p:cNvSpPr txBox="1"/>
          <p:nvPr/>
        </p:nvSpPr>
        <p:spPr>
          <a:xfrm>
            <a:off x="1050387" y="-39189"/>
            <a:ext cx="9778722" cy="1077218"/>
          </a:xfrm>
          <a:prstGeom prst="rect">
            <a:avLst/>
          </a:prstGeom>
          <a:noFill/>
        </p:spPr>
        <p:txBody>
          <a:bodyPr wrap="square">
            <a:spAutoFit/>
          </a:bodyPr>
          <a:lstStyle/>
          <a:p>
            <a:pPr algn="ctr"/>
            <a:r>
              <a:rPr lang="en-US" sz="3200" b="1" dirty="0">
                <a:solidFill>
                  <a:srgbClr val="FF0000"/>
                </a:solidFill>
                <a:latin typeface="Times New Roman" panose="02020603050405020304" pitchFamily="18" charset="0"/>
                <a:cs typeface="Times New Roman" panose="02020603050405020304" pitchFamily="18" charset="0"/>
              </a:rPr>
              <a:t>BÀI 16: VÒNG NĂNG LƯỢNG TRÊN TRÁI ĐẤT.</a:t>
            </a:r>
            <a:br>
              <a:rPr lang="en-US" sz="3200" b="1" dirty="0">
                <a:solidFill>
                  <a:srgbClr val="FF0000"/>
                </a:solidFill>
                <a:latin typeface="Times New Roman" panose="02020603050405020304" pitchFamily="18" charset="0"/>
                <a:cs typeface="Times New Roman" panose="02020603050405020304" pitchFamily="18" charset="0"/>
              </a:rPr>
            </a:br>
            <a:r>
              <a:rPr lang="en-US" sz="3200" b="1" dirty="0">
                <a:solidFill>
                  <a:srgbClr val="FF0000"/>
                </a:solidFill>
                <a:latin typeface="Times New Roman" panose="02020603050405020304" pitchFamily="18" charset="0"/>
                <a:cs typeface="Times New Roman" panose="02020603050405020304" pitchFamily="18" charset="0"/>
              </a:rPr>
              <a:t>NĂNG LƯỢNG HÓA THẠCH</a:t>
            </a:r>
            <a:endParaRPr lang="en-GB" sz="3200" dirty="0">
              <a:solidFill>
                <a:srgbClr val="FF0000"/>
              </a:solidFill>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xmlns="" id="{E89CDBE6-FE54-C7DF-211C-E4ABB034C6A1}"/>
              </a:ext>
            </a:extLst>
          </p:cNvPr>
          <p:cNvSpPr txBox="1"/>
          <p:nvPr/>
        </p:nvSpPr>
        <p:spPr>
          <a:xfrm>
            <a:off x="723900" y="6030656"/>
            <a:ext cx="11836013" cy="584775"/>
          </a:xfrm>
          <a:prstGeom prst="rect">
            <a:avLst/>
          </a:prstGeom>
          <a:noFill/>
        </p:spPr>
        <p:txBody>
          <a:bodyPr wrap="square" rtlCol="0">
            <a:spAutoFit/>
          </a:bodyPr>
          <a:lstStyle/>
          <a:p>
            <a:r>
              <a:rPr lang="en-GB" sz="3200" dirty="0" err="1">
                <a:solidFill>
                  <a:srgbClr val="FF0000"/>
                </a:solidFill>
                <a:latin typeface="Times New Roman" panose="02020603050405020304" pitchFamily="18" charset="0"/>
                <a:cs typeface="Times New Roman" panose="02020603050405020304" pitchFamily="18" charset="0"/>
              </a:rPr>
              <a:t>Lấy</a:t>
            </a:r>
            <a:r>
              <a:rPr lang="en-GB" sz="3200" dirty="0">
                <a:solidFill>
                  <a:srgbClr val="FF0000"/>
                </a:solidFill>
                <a:latin typeface="Times New Roman" panose="02020603050405020304" pitchFamily="18" charset="0"/>
                <a:cs typeface="Times New Roman" panose="02020603050405020304" pitchFamily="18" charset="0"/>
              </a:rPr>
              <a:t> </a:t>
            </a:r>
            <a:r>
              <a:rPr lang="en-GB" sz="3200" dirty="0" err="1">
                <a:solidFill>
                  <a:srgbClr val="FF0000"/>
                </a:solidFill>
                <a:latin typeface="Times New Roman" panose="02020603050405020304" pitchFamily="18" charset="0"/>
                <a:cs typeface="Times New Roman" panose="02020603050405020304" pitchFamily="18" charset="0"/>
              </a:rPr>
              <a:t>ví</a:t>
            </a:r>
            <a:r>
              <a:rPr lang="en-GB" sz="3200" dirty="0">
                <a:solidFill>
                  <a:srgbClr val="FF0000"/>
                </a:solidFill>
                <a:latin typeface="Times New Roman" panose="02020603050405020304" pitchFamily="18" charset="0"/>
                <a:cs typeface="Times New Roman" panose="02020603050405020304" pitchFamily="18" charset="0"/>
              </a:rPr>
              <a:t> </a:t>
            </a:r>
            <a:r>
              <a:rPr lang="en-GB" sz="3200" dirty="0" err="1">
                <a:solidFill>
                  <a:srgbClr val="FF0000"/>
                </a:solidFill>
                <a:latin typeface="Times New Roman" panose="02020603050405020304" pitchFamily="18" charset="0"/>
                <a:cs typeface="Times New Roman" panose="02020603050405020304" pitchFamily="18" charset="0"/>
              </a:rPr>
              <a:t>dụ</a:t>
            </a:r>
            <a:r>
              <a:rPr lang="en-GB" sz="3200" dirty="0">
                <a:solidFill>
                  <a:srgbClr val="FF0000"/>
                </a:solidFill>
                <a:latin typeface="Times New Roman" panose="02020603050405020304" pitchFamily="18" charset="0"/>
                <a:cs typeface="Times New Roman" panose="02020603050405020304" pitchFamily="18" charset="0"/>
              </a:rPr>
              <a:t> </a:t>
            </a:r>
            <a:r>
              <a:rPr lang="en-GB" sz="3200" dirty="0" err="1">
                <a:solidFill>
                  <a:srgbClr val="FF0000"/>
                </a:solidFill>
                <a:latin typeface="Times New Roman" panose="02020603050405020304" pitchFamily="18" charset="0"/>
                <a:cs typeface="Times New Roman" panose="02020603050405020304" pitchFamily="18" charset="0"/>
              </a:rPr>
              <a:t>chứng</a:t>
            </a:r>
            <a:r>
              <a:rPr lang="en-GB" sz="3200" dirty="0">
                <a:solidFill>
                  <a:srgbClr val="FF0000"/>
                </a:solidFill>
                <a:latin typeface="Times New Roman" panose="02020603050405020304" pitchFamily="18" charset="0"/>
                <a:cs typeface="Times New Roman" panose="02020603050405020304" pitchFamily="18" charset="0"/>
              </a:rPr>
              <a:t> </a:t>
            </a:r>
            <a:r>
              <a:rPr lang="en-GB" sz="3200" dirty="0" err="1">
                <a:solidFill>
                  <a:srgbClr val="FF0000"/>
                </a:solidFill>
                <a:latin typeface="Times New Roman" panose="02020603050405020304" pitchFamily="18" charset="0"/>
                <a:cs typeface="Times New Roman" panose="02020603050405020304" pitchFamily="18" charset="0"/>
              </a:rPr>
              <a:t>tỏ</a:t>
            </a:r>
            <a:r>
              <a:rPr lang="en-GB" sz="3200" dirty="0">
                <a:solidFill>
                  <a:srgbClr val="FF0000"/>
                </a:solidFill>
                <a:latin typeface="Times New Roman" panose="02020603050405020304" pitchFamily="18" charset="0"/>
                <a:cs typeface="Times New Roman" panose="02020603050405020304" pitchFamily="18" charset="0"/>
              </a:rPr>
              <a:t> </a:t>
            </a:r>
            <a:r>
              <a:rPr lang="en-GB" sz="3200" dirty="0" err="1">
                <a:solidFill>
                  <a:srgbClr val="FF0000"/>
                </a:solidFill>
                <a:latin typeface="Times New Roman" panose="02020603050405020304" pitchFamily="18" charset="0"/>
                <a:cs typeface="Times New Roman" panose="02020603050405020304" pitchFamily="18" charset="0"/>
              </a:rPr>
              <a:t>năng</a:t>
            </a:r>
            <a:r>
              <a:rPr lang="en-GB" sz="3200" dirty="0">
                <a:solidFill>
                  <a:srgbClr val="FF0000"/>
                </a:solidFill>
                <a:latin typeface="Times New Roman" panose="02020603050405020304" pitchFamily="18" charset="0"/>
                <a:cs typeface="Times New Roman" panose="02020603050405020304" pitchFamily="18" charset="0"/>
              </a:rPr>
              <a:t> </a:t>
            </a:r>
            <a:r>
              <a:rPr lang="en-GB" sz="3200" dirty="0" err="1">
                <a:solidFill>
                  <a:srgbClr val="FF0000"/>
                </a:solidFill>
                <a:latin typeface="Times New Roman" panose="02020603050405020304" pitchFamily="18" charset="0"/>
                <a:cs typeface="Times New Roman" panose="02020603050405020304" pitchFamily="18" charset="0"/>
              </a:rPr>
              <a:t>lượng</a:t>
            </a:r>
            <a:r>
              <a:rPr lang="en-GB" sz="3200" dirty="0">
                <a:solidFill>
                  <a:srgbClr val="FF0000"/>
                </a:solidFill>
                <a:latin typeface="Times New Roman" panose="02020603050405020304" pitchFamily="18" charset="0"/>
                <a:cs typeface="Times New Roman" panose="02020603050405020304" pitchFamily="18" charset="0"/>
              </a:rPr>
              <a:t> </a:t>
            </a:r>
            <a:r>
              <a:rPr lang="en-GB" sz="3200" dirty="0" err="1">
                <a:solidFill>
                  <a:srgbClr val="FF0000"/>
                </a:solidFill>
                <a:latin typeface="Times New Roman" panose="02020603050405020304" pitchFamily="18" charset="0"/>
                <a:cs typeface="Times New Roman" panose="02020603050405020304" pitchFamily="18" charset="0"/>
              </a:rPr>
              <a:t>của</a:t>
            </a:r>
            <a:r>
              <a:rPr lang="en-GB" sz="3200" dirty="0">
                <a:solidFill>
                  <a:srgbClr val="FF0000"/>
                </a:solidFill>
                <a:latin typeface="Times New Roman" panose="02020603050405020304" pitchFamily="18" charset="0"/>
                <a:cs typeface="Times New Roman" panose="02020603050405020304" pitchFamily="18" charset="0"/>
              </a:rPr>
              <a:t> </a:t>
            </a:r>
            <a:r>
              <a:rPr lang="en-GB" sz="3200" dirty="0" err="1">
                <a:solidFill>
                  <a:srgbClr val="FF0000"/>
                </a:solidFill>
                <a:latin typeface="Times New Roman" panose="02020603050405020304" pitchFamily="18" charset="0"/>
                <a:cs typeface="Times New Roman" panose="02020603050405020304" pitchFamily="18" charset="0"/>
              </a:rPr>
              <a:t>Trái</a:t>
            </a:r>
            <a:r>
              <a:rPr lang="en-GB" sz="3200" dirty="0">
                <a:solidFill>
                  <a:srgbClr val="FF0000"/>
                </a:solidFill>
                <a:latin typeface="Times New Roman" panose="02020603050405020304" pitchFamily="18" charset="0"/>
                <a:cs typeface="Times New Roman" panose="02020603050405020304" pitchFamily="18" charset="0"/>
              </a:rPr>
              <a:t> </a:t>
            </a:r>
            <a:r>
              <a:rPr lang="en-GB" sz="3200" dirty="0" err="1">
                <a:solidFill>
                  <a:srgbClr val="FF0000"/>
                </a:solidFill>
                <a:latin typeface="Times New Roman" panose="02020603050405020304" pitchFamily="18" charset="0"/>
                <a:cs typeface="Times New Roman" panose="02020603050405020304" pitchFamily="18" charset="0"/>
              </a:rPr>
              <a:t>Đất</a:t>
            </a:r>
            <a:r>
              <a:rPr lang="en-GB" sz="3200" dirty="0">
                <a:solidFill>
                  <a:srgbClr val="FF0000"/>
                </a:solidFill>
                <a:latin typeface="Times New Roman" panose="02020603050405020304" pitchFamily="18" charset="0"/>
                <a:cs typeface="Times New Roman" panose="02020603050405020304" pitchFamily="18" charset="0"/>
              </a:rPr>
              <a:t> </a:t>
            </a:r>
            <a:r>
              <a:rPr lang="en-GB" sz="3200" dirty="0" err="1">
                <a:solidFill>
                  <a:srgbClr val="FF0000"/>
                </a:solidFill>
                <a:latin typeface="Times New Roman" panose="02020603050405020304" pitchFamily="18" charset="0"/>
                <a:cs typeface="Times New Roman" panose="02020603050405020304" pitchFamily="18" charset="0"/>
              </a:rPr>
              <a:t>đến</a:t>
            </a:r>
            <a:r>
              <a:rPr lang="en-GB" sz="3200" dirty="0">
                <a:solidFill>
                  <a:srgbClr val="FF0000"/>
                </a:solidFill>
                <a:latin typeface="Times New Roman" panose="02020603050405020304" pitchFamily="18" charset="0"/>
                <a:cs typeface="Times New Roman" panose="02020603050405020304" pitchFamily="18" charset="0"/>
              </a:rPr>
              <a:t> </a:t>
            </a:r>
            <a:r>
              <a:rPr lang="en-GB" sz="3200" dirty="0" err="1">
                <a:solidFill>
                  <a:srgbClr val="FF0000"/>
                </a:solidFill>
                <a:latin typeface="Times New Roman" panose="02020603050405020304" pitchFamily="18" charset="0"/>
                <a:cs typeface="Times New Roman" panose="02020603050405020304" pitchFamily="18" charset="0"/>
              </a:rPr>
              <a:t>từ</a:t>
            </a:r>
            <a:r>
              <a:rPr lang="en-GB" sz="3200" dirty="0">
                <a:solidFill>
                  <a:srgbClr val="FF0000"/>
                </a:solidFill>
                <a:latin typeface="Times New Roman" panose="02020603050405020304" pitchFamily="18" charset="0"/>
                <a:cs typeface="Times New Roman" panose="02020603050405020304" pitchFamily="18" charset="0"/>
              </a:rPr>
              <a:t> </a:t>
            </a:r>
            <a:r>
              <a:rPr lang="en-GB" sz="3200" dirty="0" err="1">
                <a:solidFill>
                  <a:srgbClr val="FF0000"/>
                </a:solidFill>
                <a:latin typeface="Times New Roman" panose="02020603050405020304" pitchFamily="18" charset="0"/>
                <a:cs typeface="Times New Roman" panose="02020603050405020304" pitchFamily="18" charset="0"/>
              </a:rPr>
              <a:t>Mặt</a:t>
            </a:r>
            <a:r>
              <a:rPr lang="en-GB" sz="3200" dirty="0">
                <a:solidFill>
                  <a:srgbClr val="FF0000"/>
                </a:solidFill>
                <a:latin typeface="Times New Roman" panose="02020603050405020304" pitchFamily="18" charset="0"/>
                <a:cs typeface="Times New Roman" panose="02020603050405020304" pitchFamily="18" charset="0"/>
              </a:rPr>
              <a:t> </a:t>
            </a:r>
            <a:r>
              <a:rPr lang="en-GB" sz="3200" dirty="0" err="1">
                <a:solidFill>
                  <a:srgbClr val="FF0000"/>
                </a:solidFill>
                <a:latin typeface="Times New Roman" panose="02020603050405020304" pitchFamily="18" charset="0"/>
                <a:cs typeface="Times New Roman" panose="02020603050405020304" pitchFamily="18" charset="0"/>
              </a:rPr>
              <a:t>Trời</a:t>
            </a:r>
            <a:r>
              <a:rPr lang="en-GB" sz="3200" dirty="0">
                <a:solidFill>
                  <a:srgbClr val="FF0000"/>
                </a:solidFill>
                <a:latin typeface="Times New Roman" panose="02020603050405020304" pitchFamily="18" charset="0"/>
                <a:cs typeface="Times New Roman" panose="02020603050405020304" pitchFamily="18" charset="0"/>
              </a:rPr>
              <a:t>?</a:t>
            </a:r>
          </a:p>
        </p:txBody>
      </p:sp>
      <p:pic>
        <p:nvPicPr>
          <p:cNvPr id="5124" name="Picture 4" descr="Quan sát Hình 16.2 và thực hiện các yêu cầu sau Mô tả sự chuyển hóa">
            <a:extLst>
              <a:ext uri="{FF2B5EF4-FFF2-40B4-BE49-F238E27FC236}">
                <a16:creationId xmlns:a16="http://schemas.microsoft.com/office/drawing/2014/main" xmlns="" id="{79687112-6D3D-3CCD-BB35-A659F767B1C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38656" y="1213910"/>
            <a:ext cx="5782803" cy="458561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Quan sát Hình 16.1 và thực hiện các yêu cầu sau Mô tả vòng năng lượng">
            <a:extLst>
              <a:ext uri="{FF2B5EF4-FFF2-40B4-BE49-F238E27FC236}">
                <a16:creationId xmlns:a16="http://schemas.microsoft.com/office/drawing/2014/main" xmlns="" id="{377A9C6C-63CE-73B4-BCBB-9B136D02F8F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541" y="1195169"/>
            <a:ext cx="6268115" cy="47223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4543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sp>
        <p:nvSpPr>
          <p:cNvPr id="8" name="Google Shape;165;p24">
            <a:extLst>
              <a:ext uri="{FF2B5EF4-FFF2-40B4-BE49-F238E27FC236}">
                <a16:creationId xmlns:a16="http://schemas.microsoft.com/office/drawing/2014/main" xmlns="" id="{31C5F3C6-898C-8C85-82DA-FC70B3F48E0C}"/>
              </a:ext>
            </a:extLst>
          </p:cNvPr>
          <p:cNvSpPr txBox="1"/>
          <p:nvPr/>
        </p:nvSpPr>
        <p:spPr>
          <a:xfrm>
            <a:off x="1064941" y="180729"/>
            <a:ext cx="11279459" cy="685109"/>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L="0" indent="0" defTabSz="914400" eaLnBrk="1" fontAlgn="auto" latinLnBrk="0" hangingPunct="1">
              <a:lnSpc>
                <a:spcPct val="115000"/>
              </a:lnSpc>
              <a:spcAft>
                <a:spcPts val="1000"/>
              </a:spcAft>
              <a:buSzTx/>
              <a:buNone/>
              <a:tabLst/>
              <a:defRPr kumimoji="0" sz="2000" b="1" kern="0" spc="0" normalizeH="0" baseline="0">
                <a:ln>
                  <a:noFill/>
                </a:ln>
                <a:effectLst/>
                <a:uLnTx/>
                <a:uFillTx/>
                <a:latin typeface="Calibri" panose="020F0502020204030204" pitchFamily="34" charset="0"/>
                <a:ea typeface="Albert Sans"/>
                <a:cs typeface="Calibri" panose="020F0502020204030204" pitchFamily="34" charset="0"/>
              </a:defRPr>
            </a:lvl1pPr>
          </a:lstStyle>
          <a:p>
            <a:pPr defTabSz="1219170">
              <a:spcAft>
                <a:spcPts val="1333"/>
              </a:spcAft>
              <a:buClr>
                <a:srgbClr val="000000"/>
              </a:buClr>
            </a:pPr>
            <a:r>
              <a:rPr lang="vi-VN" sz="2800" b="0" dirty="0">
                <a:solidFill>
                  <a:srgbClr val="000000"/>
                </a:solidFill>
                <a:latin typeface="+mj-lt"/>
                <a:sym typeface="Arial"/>
              </a:rPr>
              <a:t>Ban ngày, sử dụng ánh sáng Mặt Trời để làm sáng căn phòng, nơi làm việc</a:t>
            </a:r>
            <a:endParaRPr sz="2800" b="0" dirty="0">
              <a:solidFill>
                <a:srgbClr val="000000"/>
              </a:solidFill>
              <a:latin typeface="+mj-lt"/>
              <a:sym typeface="Albert Sans"/>
            </a:endParaRPr>
          </a:p>
        </p:txBody>
      </p:sp>
      <p:pic>
        <p:nvPicPr>
          <p:cNvPr id="1030" name="Picture 6" descr="Sun ">
            <a:extLst>
              <a:ext uri="{FF2B5EF4-FFF2-40B4-BE49-F238E27FC236}">
                <a16:creationId xmlns:a16="http://schemas.microsoft.com/office/drawing/2014/main" xmlns="" id="{D76B93C5-E1C1-09DD-9267-A5345B0441E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23284"/>
            <a:ext cx="912541" cy="912541"/>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Photo interior modern design room 3d illustration">
            <a:extLst>
              <a:ext uri="{FF2B5EF4-FFF2-40B4-BE49-F238E27FC236}">
                <a16:creationId xmlns:a16="http://schemas.microsoft.com/office/drawing/2014/main" xmlns="" id="{18E64CAD-316D-60A9-B22B-5CBF778643B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62170" y="1219200"/>
            <a:ext cx="9337577" cy="53400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744531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30"/>
                                        </p:tgtEl>
                                        <p:attrNameLst>
                                          <p:attrName>style.visibility</p:attrName>
                                        </p:attrNameLst>
                                      </p:cBhvr>
                                      <p:to>
                                        <p:strVal val="visible"/>
                                      </p:to>
                                    </p:set>
                                    <p:anim calcmode="lin" valueType="num">
                                      <p:cBhvr>
                                        <p:cTn id="7" dur="500" fill="hold"/>
                                        <p:tgtEl>
                                          <p:spTgt spid="1030"/>
                                        </p:tgtEl>
                                        <p:attrNameLst>
                                          <p:attrName>ppt_w</p:attrName>
                                        </p:attrNameLst>
                                      </p:cBhvr>
                                      <p:tavLst>
                                        <p:tav tm="0">
                                          <p:val>
                                            <p:fltVal val="0"/>
                                          </p:val>
                                        </p:tav>
                                        <p:tav tm="100000">
                                          <p:val>
                                            <p:strVal val="#ppt_w"/>
                                          </p:val>
                                        </p:tav>
                                      </p:tavLst>
                                    </p:anim>
                                    <p:anim calcmode="lin" valueType="num">
                                      <p:cBhvr>
                                        <p:cTn id="8" dur="500" fill="hold"/>
                                        <p:tgtEl>
                                          <p:spTgt spid="1030"/>
                                        </p:tgtEl>
                                        <p:attrNameLst>
                                          <p:attrName>ppt_h</p:attrName>
                                        </p:attrNameLst>
                                      </p:cBhvr>
                                      <p:tavLst>
                                        <p:tav tm="0">
                                          <p:val>
                                            <p:fltVal val="0"/>
                                          </p:val>
                                        </p:tav>
                                        <p:tav tm="100000">
                                          <p:val>
                                            <p:strVal val="#ppt_h"/>
                                          </p:val>
                                        </p:tav>
                                      </p:tavLst>
                                    </p:anim>
                                    <p:animEffect transition="in" filter="fade">
                                      <p:cBhvr>
                                        <p:cTn id="9" dur="500"/>
                                        <p:tgtEl>
                                          <p:spTgt spid="1030"/>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left)">
                                      <p:cBhvr>
                                        <p:cTn id="13" dur="500"/>
                                        <p:tgtEl>
                                          <p:spTgt spid="8"/>
                                        </p:tgtEl>
                                      </p:cBhvr>
                                    </p:animEffect>
                                  </p:childTnLst>
                                </p:cTn>
                              </p:par>
                            </p:childTnLst>
                          </p:cTn>
                        </p:par>
                        <p:par>
                          <p:cTn id="14" fill="hold">
                            <p:stCondLst>
                              <p:cond delay="1000"/>
                            </p:stCondLst>
                            <p:childTnLst>
                              <p:par>
                                <p:cTn id="15" presetID="14" presetClass="entr" presetSubtype="10" fill="hold" nodeType="afterEffect">
                                  <p:stCondLst>
                                    <p:cond delay="0"/>
                                  </p:stCondLst>
                                  <p:childTnLst>
                                    <p:set>
                                      <p:cBhvr>
                                        <p:cTn id="16" dur="1" fill="hold">
                                          <p:stCondLst>
                                            <p:cond delay="0"/>
                                          </p:stCondLst>
                                        </p:cTn>
                                        <p:tgtEl>
                                          <p:spTgt spid="5124"/>
                                        </p:tgtEl>
                                        <p:attrNameLst>
                                          <p:attrName>style.visibility</p:attrName>
                                        </p:attrNameLst>
                                      </p:cBhvr>
                                      <p:to>
                                        <p:strVal val="visible"/>
                                      </p:to>
                                    </p:set>
                                    <p:animEffect transition="in" filter="randombar(horizontal)">
                                      <p:cBhvr>
                                        <p:cTn id="17" dur="500"/>
                                        <p:tgtEl>
                                          <p:spTgt spid="51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pic>
        <p:nvPicPr>
          <p:cNvPr id="1026" name="Picture 2" descr="Clothes drying and hanging outdoor">
            <a:extLst>
              <a:ext uri="{FF2B5EF4-FFF2-40B4-BE49-F238E27FC236}">
                <a16:creationId xmlns:a16="http://schemas.microsoft.com/office/drawing/2014/main" xmlns="" id="{C1C0FE7E-CE77-CE65-A0FC-DAC7087F42D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7319" y="1171471"/>
            <a:ext cx="5313247" cy="498751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ountryside landscape illustration">
            <a:extLst>
              <a:ext uri="{FF2B5EF4-FFF2-40B4-BE49-F238E27FC236}">
                <a16:creationId xmlns:a16="http://schemas.microsoft.com/office/drawing/2014/main" xmlns="" id="{99CBF466-ED56-C7FE-3AFD-3E9B5EAA84D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38284" y="1171471"/>
            <a:ext cx="5868328" cy="4980914"/>
          </a:xfrm>
          <a:prstGeom prst="rect">
            <a:avLst/>
          </a:prstGeom>
          <a:noFill/>
          <a:extLst>
            <a:ext uri="{909E8E84-426E-40DD-AFC4-6F175D3DCCD1}">
              <a14:hiddenFill xmlns:a14="http://schemas.microsoft.com/office/drawing/2010/main">
                <a:solidFill>
                  <a:srgbClr val="FFFFFF"/>
                </a:solidFill>
              </a14:hiddenFill>
            </a:ext>
          </a:extLst>
        </p:spPr>
      </p:pic>
      <p:sp>
        <p:nvSpPr>
          <p:cNvPr id="8" name="Google Shape;165;p24">
            <a:extLst>
              <a:ext uri="{FF2B5EF4-FFF2-40B4-BE49-F238E27FC236}">
                <a16:creationId xmlns:a16="http://schemas.microsoft.com/office/drawing/2014/main" xmlns="" id="{31C5F3C6-898C-8C85-82DA-FC70B3F48E0C}"/>
              </a:ext>
            </a:extLst>
          </p:cNvPr>
          <p:cNvSpPr txBox="1"/>
          <p:nvPr/>
        </p:nvSpPr>
        <p:spPr>
          <a:xfrm>
            <a:off x="816129" y="258929"/>
            <a:ext cx="11375871" cy="685109"/>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RPr/>
            </a:defPPr>
            <a:lvl1pPr marL="0" indent="0" defTabSz="914400" eaLnBrk="1" fontAlgn="auto" latinLnBrk="0" hangingPunct="1">
              <a:lnSpc>
                <a:spcPct val="115000"/>
              </a:lnSpc>
              <a:spcAft>
                <a:spcPts val="1000"/>
              </a:spcAft>
              <a:buSzTx/>
              <a:buNone/>
              <a:tabLst/>
              <a:defRPr kumimoji="0" sz="2000" kern="0" spc="0" normalizeH="0" baseline="0">
                <a:ln>
                  <a:noFill/>
                </a:ln>
                <a:effectLst/>
                <a:uLnTx/>
                <a:uFillTx/>
                <a:latin typeface="Calibri" panose="020F0502020204030204" pitchFamily="34" charset="0"/>
                <a:ea typeface="Albert Sans"/>
                <a:cs typeface="Calibri" panose="020F0502020204030204" pitchFamily="34" charset="0"/>
              </a:defRPr>
            </a:lvl1pPr>
          </a:lstStyle>
          <a:p>
            <a:pPr defTabSz="1219170">
              <a:spcAft>
                <a:spcPts val="1333"/>
              </a:spcAft>
              <a:buClr>
                <a:srgbClr val="000000"/>
              </a:buClr>
            </a:pPr>
            <a:r>
              <a:rPr lang="vi-VN" sz="2800" dirty="0">
                <a:solidFill>
                  <a:srgbClr val="000000"/>
                </a:solidFill>
                <a:latin typeface="+mj-lt"/>
                <a:sym typeface="Arial"/>
              </a:rPr>
              <a:t>Sử dụng năng lượng nhiệt, năng lượng gió để làm khô các đồ vật</a:t>
            </a:r>
            <a:r>
              <a:rPr lang="en-US" sz="2800" dirty="0">
                <a:solidFill>
                  <a:srgbClr val="000000"/>
                </a:solidFill>
                <a:latin typeface="+mj-lt"/>
                <a:sym typeface="Arial"/>
              </a:rPr>
              <a:t>,….</a:t>
            </a:r>
            <a:endParaRPr sz="2800" dirty="0">
              <a:solidFill>
                <a:srgbClr val="000000"/>
              </a:solidFill>
              <a:latin typeface="+mj-lt"/>
              <a:sym typeface="Albert Sans"/>
            </a:endParaRPr>
          </a:p>
        </p:txBody>
      </p:sp>
      <p:pic>
        <p:nvPicPr>
          <p:cNvPr id="1030" name="Picture 6" descr="Sun ">
            <a:extLst>
              <a:ext uri="{FF2B5EF4-FFF2-40B4-BE49-F238E27FC236}">
                <a16:creationId xmlns:a16="http://schemas.microsoft.com/office/drawing/2014/main" xmlns="" id="{D76B93C5-E1C1-09DD-9267-A5345B0441E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258929"/>
            <a:ext cx="912541" cy="9125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068964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30"/>
                                        </p:tgtEl>
                                        <p:attrNameLst>
                                          <p:attrName>style.visibility</p:attrName>
                                        </p:attrNameLst>
                                      </p:cBhvr>
                                      <p:to>
                                        <p:strVal val="visible"/>
                                      </p:to>
                                    </p:set>
                                    <p:anim calcmode="lin" valueType="num">
                                      <p:cBhvr>
                                        <p:cTn id="7" dur="500" fill="hold"/>
                                        <p:tgtEl>
                                          <p:spTgt spid="1030"/>
                                        </p:tgtEl>
                                        <p:attrNameLst>
                                          <p:attrName>ppt_w</p:attrName>
                                        </p:attrNameLst>
                                      </p:cBhvr>
                                      <p:tavLst>
                                        <p:tav tm="0">
                                          <p:val>
                                            <p:fltVal val="0"/>
                                          </p:val>
                                        </p:tav>
                                        <p:tav tm="100000">
                                          <p:val>
                                            <p:strVal val="#ppt_w"/>
                                          </p:val>
                                        </p:tav>
                                      </p:tavLst>
                                    </p:anim>
                                    <p:anim calcmode="lin" valueType="num">
                                      <p:cBhvr>
                                        <p:cTn id="8" dur="500" fill="hold"/>
                                        <p:tgtEl>
                                          <p:spTgt spid="1030"/>
                                        </p:tgtEl>
                                        <p:attrNameLst>
                                          <p:attrName>ppt_h</p:attrName>
                                        </p:attrNameLst>
                                      </p:cBhvr>
                                      <p:tavLst>
                                        <p:tav tm="0">
                                          <p:val>
                                            <p:fltVal val="0"/>
                                          </p:val>
                                        </p:tav>
                                        <p:tav tm="100000">
                                          <p:val>
                                            <p:strVal val="#ppt_h"/>
                                          </p:val>
                                        </p:tav>
                                      </p:tavLst>
                                    </p:anim>
                                    <p:animEffect transition="in" filter="fade">
                                      <p:cBhvr>
                                        <p:cTn id="9" dur="500"/>
                                        <p:tgtEl>
                                          <p:spTgt spid="1030"/>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left)">
                                      <p:cBhvr>
                                        <p:cTn id="13" dur="500"/>
                                        <p:tgtEl>
                                          <p:spTgt spid="8"/>
                                        </p:tgtEl>
                                      </p:cBhvr>
                                    </p:animEffect>
                                  </p:childTnLst>
                                </p:cTn>
                              </p:par>
                            </p:childTnLst>
                          </p:cTn>
                        </p:par>
                        <p:par>
                          <p:cTn id="14" fill="hold">
                            <p:stCondLst>
                              <p:cond delay="1000"/>
                            </p:stCondLst>
                            <p:childTnLst>
                              <p:par>
                                <p:cTn id="15" presetID="14" presetClass="entr" presetSubtype="10" fill="hold" nodeType="afterEffect">
                                  <p:stCondLst>
                                    <p:cond delay="0"/>
                                  </p:stCondLst>
                                  <p:childTnLst>
                                    <p:set>
                                      <p:cBhvr>
                                        <p:cTn id="16" dur="1" fill="hold">
                                          <p:stCondLst>
                                            <p:cond delay="0"/>
                                          </p:stCondLst>
                                        </p:cTn>
                                        <p:tgtEl>
                                          <p:spTgt spid="1026"/>
                                        </p:tgtEl>
                                        <p:attrNameLst>
                                          <p:attrName>style.visibility</p:attrName>
                                        </p:attrNameLst>
                                      </p:cBhvr>
                                      <p:to>
                                        <p:strVal val="visible"/>
                                      </p:to>
                                    </p:set>
                                    <p:animEffect transition="in" filter="randombar(horizontal)">
                                      <p:cBhvr>
                                        <p:cTn id="17" dur="500"/>
                                        <p:tgtEl>
                                          <p:spTgt spid="1026"/>
                                        </p:tgtEl>
                                      </p:cBhvr>
                                    </p:animEffect>
                                  </p:childTnLst>
                                </p:cTn>
                              </p:par>
                            </p:childTnLst>
                          </p:cTn>
                        </p:par>
                        <p:par>
                          <p:cTn id="18" fill="hold">
                            <p:stCondLst>
                              <p:cond delay="1500"/>
                            </p:stCondLst>
                            <p:childTnLst>
                              <p:par>
                                <p:cTn id="19" presetID="14" presetClass="entr" presetSubtype="10" fill="hold" nodeType="afterEffect">
                                  <p:stCondLst>
                                    <p:cond delay="0"/>
                                  </p:stCondLst>
                                  <p:childTnLst>
                                    <p:set>
                                      <p:cBhvr>
                                        <p:cTn id="20" dur="1" fill="hold">
                                          <p:stCondLst>
                                            <p:cond delay="0"/>
                                          </p:stCondLst>
                                        </p:cTn>
                                        <p:tgtEl>
                                          <p:spTgt spid="1028"/>
                                        </p:tgtEl>
                                        <p:attrNameLst>
                                          <p:attrName>style.visibility</p:attrName>
                                        </p:attrNameLst>
                                      </p:cBhvr>
                                      <p:to>
                                        <p:strVal val="visible"/>
                                      </p:to>
                                    </p:set>
                                    <p:animEffect transition="in" filter="randombar(horizontal)">
                                      <p:cBhvr>
                                        <p:cTn id="21"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pic>
        <p:nvPicPr>
          <p:cNvPr id="1028" name="Picture 4" descr="Khai thác năng lượng địa nhiệt của trái đất">
            <a:extLst>
              <a:ext uri="{FF2B5EF4-FFF2-40B4-BE49-F238E27FC236}">
                <a16:creationId xmlns:a16="http://schemas.microsoft.com/office/drawing/2014/main" xmlns="" id="{C554E087-F9AE-6798-EE00-B133D3C1362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36089" y="1109153"/>
            <a:ext cx="8919820" cy="5351892"/>
          </a:xfrm>
          <a:prstGeom prst="rect">
            <a:avLst/>
          </a:prstGeom>
          <a:noFill/>
          <a:extLst>
            <a:ext uri="{909E8E84-426E-40DD-AFC4-6F175D3DCCD1}">
              <a14:hiddenFill xmlns:a14="http://schemas.microsoft.com/office/drawing/2010/main">
                <a:solidFill>
                  <a:srgbClr val="FFFFFF"/>
                </a:solidFill>
              </a14:hiddenFill>
            </a:ext>
          </a:extLst>
        </p:spPr>
      </p:pic>
      <p:sp>
        <p:nvSpPr>
          <p:cNvPr id="3" name="Google Shape;165;p24">
            <a:extLst>
              <a:ext uri="{FF2B5EF4-FFF2-40B4-BE49-F238E27FC236}">
                <a16:creationId xmlns:a16="http://schemas.microsoft.com/office/drawing/2014/main" xmlns="" id="{C0D0CDB1-00D1-2F34-193C-57FD9FA50DC6}"/>
              </a:ext>
            </a:extLst>
          </p:cNvPr>
          <p:cNvSpPr txBox="1"/>
          <p:nvPr/>
        </p:nvSpPr>
        <p:spPr>
          <a:xfrm>
            <a:off x="842341" y="108187"/>
            <a:ext cx="10507311" cy="469121"/>
          </a:xfrm>
          <a:prstGeom prst="rect">
            <a:avLst/>
          </a:prstGeom>
          <a:noFill/>
          <a:ln>
            <a:noFill/>
          </a:ln>
        </p:spPr>
        <p:txBody>
          <a:bodyPr spcFirstLastPara="1" wrap="square" lIns="121900" tIns="243840" rIns="121900" bIns="121920" anchor="ctr" anchorCtr="0">
            <a:noAutofit/>
          </a:bodyPr>
          <a:lstStyle>
            <a:defPPr marR="0" lvl="0" algn="l" rtl="0">
              <a:lnSpc>
                <a:spcPct val="100000"/>
              </a:lnSpc>
              <a:spcBef>
                <a:spcPts val="0"/>
              </a:spcBef>
              <a:spcAft>
                <a:spcPts val="0"/>
              </a:spcAft>
            </a:defPPr>
            <a:lvl1pPr>
              <a:spcAft>
                <a:spcPts val="1000"/>
              </a:spcAft>
              <a:defRPr sz="2400" b="1">
                <a:latin typeface="Calibri" panose="020F0502020204030204" pitchFamily="34" charset="0"/>
                <a:ea typeface="Albert Sans"/>
                <a:cs typeface="Calibri" panose="020F0502020204030204" pitchFamily="34" charset="0"/>
              </a:defRPr>
            </a:lvl1pPr>
          </a:lstStyle>
          <a:p>
            <a:pPr algn="ctr" defTabSz="1219170">
              <a:spcAft>
                <a:spcPts val="1333"/>
              </a:spcAft>
              <a:buClr>
                <a:srgbClr val="000000"/>
              </a:buClr>
            </a:pPr>
            <a:r>
              <a:rPr lang="en-US" sz="2800" kern="0" dirty="0" err="1">
                <a:solidFill>
                  <a:srgbClr val="000000"/>
                </a:solidFill>
                <a:latin typeface="Times New Roman" panose="02020603050405020304" pitchFamily="18" charset="0"/>
                <a:cs typeface="Times New Roman" panose="02020603050405020304" pitchFamily="18" charset="0"/>
                <a:sym typeface="Arial"/>
              </a:rPr>
              <a:t>Sử</a:t>
            </a:r>
            <a:r>
              <a:rPr lang="en-US" sz="2800" kern="0" dirty="0">
                <a:solidFill>
                  <a:srgbClr val="000000"/>
                </a:solidFill>
                <a:latin typeface="Times New Roman" panose="02020603050405020304" pitchFamily="18" charset="0"/>
                <a:cs typeface="Times New Roman" panose="02020603050405020304" pitchFamily="18" charset="0"/>
                <a:sym typeface="Arial"/>
              </a:rPr>
              <a:t> </a:t>
            </a:r>
            <a:r>
              <a:rPr lang="en-US" sz="2800" kern="0" dirty="0" err="1">
                <a:solidFill>
                  <a:srgbClr val="000000"/>
                </a:solidFill>
                <a:latin typeface="Times New Roman" panose="02020603050405020304" pitchFamily="18" charset="0"/>
                <a:cs typeface="Times New Roman" panose="02020603050405020304" pitchFamily="18" charset="0"/>
                <a:sym typeface="Arial"/>
              </a:rPr>
              <a:t>dụng</a:t>
            </a:r>
            <a:r>
              <a:rPr lang="en-US" sz="2800" kern="0" dirty="0">
                <a:solidFill>
                  <a:srgbClr val="000000"/>
                </a:solidFill>
                <a:latin typeface="Times New Roman" panose="02020603050405020304" pitchFamily="18" charset="0"/>
                <a:cs typeface="Times New Roman" panose="02020603050405020304" pitchFamily="18" charset="0"/>
                <a:sym typeface="Arial"/>
              </a:rPr>
              <a:t> </a:t>
            </a:r>
            <a:r>
              <a:rPr lang="en-US" sz="2800" kern="0" dirty="0" err="1">
                <a:solidFill>
                  <a:srgbClr val="000000"/>
                </a:solidFill>
                <a:latin typeface="Times New Roman" panose="02020603050405020304" pitchFamily="18" charset="0"/>
                <a:cs typeface="Times New Roman" panose="02020603050405020304" pitchFamily="18" charset="0"/>
                <a:sym typeface="Arial"/>
              </a:rPr>
              <a:t>năng</a:t>
            </a:r>
            <a:r>
              <a:rPr lang="en-US" sz="2800" kern="0" dirty="0">
                <a:solidFill>
                  <a:srgbClr val="000000"/>
                </a:solidFill>
                <a:latin typeface="Times New Roman" panose="02020603050405020304" pitchFamily="18" charset="0"/>
                <a:cs typeface="Times New Roman" panose="02020603050405020304" pitchFamily="18" charset="0"/>
                <a:sym typeface="Arial"/>
              </a:rPr>
              <a:t> </a:t>
            </a:r>
            <a:r>
              <a:rPr lang="en-US" sz="2800" kern="0" dirty="0" err="1">
                <a:solidFill>
                  <a:srgbClr val="000000"/>
                </a:solidFill>
                <a:latin typeface="Times New Roman" panose="02020603050405020304" pitchFamily="18" charset="0"/>
                <a:cs typeface="Times New Roman" panose="02020603050405020304" pitchFamily="18" charset="0"/>
                <a:sym typeface="Arial"/>
              </a:rPr>
              <a:t>lượng</a:t>
            </a:r>
            <a:r>
              <a:rPr lang="en-US" sz="2800" kern="0" dirty="0">
                <a:solidFill>
                  <a:srgbClr val="000000"/>
                </a:solidFill>
                <a:latin typeface="Times New Roman" panose="02020603050405020304" pitchFamily="18" charset="0"/>
                <a:cs typeface="Times New Roman" panose="02020603050405020304" pitchFamily="18" charset="0"/>
                <a:sym typeface="Arial"/>
              </a:rPr>
              <a:t> </a:t>
            </a:r>
            <a:r>
              <a:rPr lang="en-US" sz="2800" kern="0" dirty="0" err="1">
                <a:solidFill>
                  <a:srgbClr val="000000"/>
                </a:solidFill>
                <a:latin typeface="Times New Roman" panose="02020603050405020304" pitchFamily="18" charset="0"/>
                <a:cs typeface="Times New Roman" panose="02020603050405020304" pitchFamily="18" charset="0"/>
                <a:sym typeface="Arial"/>
              </a:rPr>
              <a:t>địa</a:t>
            </a:r>
            <a:r>
              <a:rPr lang="en-US" sz="2800" kern="0" dirty="0">
                <a:solidFill>
                  <a:srgbClr val="000000"/>
                </a:solidFill>
                <a:latin typeface="Times New Roman" panose="02020603050405020304" pitchFamily="18" charset="0"/>
                <a:cs typeface="Times New Roman" panose="02020603050405020304" pitchFamily="18" charset="0"/>
                <a:sym typeface="Arial"/>
              </a:rPr>
              <a:t> </a:t>
            </a:r>
            <a:r>
              <a:rPr lang="en-US" sz="2800" kern="0" dirty="0" err="1">
                <a:solidFill>
                  <a:srgbClr val="000000"/>
                </a:solidFill>
                <a:latin typeface="Times New Roman" panose="02020603050405020304" pitchFamily="18" charset="0"/>
                <a:cs typeface="Times New Roman" panose="02020603050405020304" pitchFamily="18" charset="0"/>
                <a:sym typeface="Arial"/>
              </a:rPr>
              <a:t>nhiệt</a:t>
            </a:r>
            <a:r>
              <a:rPr lang="en-US" sz="2800" kern="0" dirty="0">
                <a:solidFill>
                  <a:srgbClr val="000000"/>
                </a:solidFill>
                <a:latin typeface="Times New Roman" panose="02020603050405020304" pitchFamily="18" charset="0"/>
                <a:cs typeface="Times New Roman" panose="02020603050405020304" pitchFamily="18" charset="0"/>
                <a:sym typeface="Arial"/>
              </a:rPr>
              <a:t> </a:t>
            </a:r>
            <a:r>
              <a:rPr lang="en-US" sz="2800" kern="0" dirty="0" err="1">
                <a:solidFill>
                  <a:srgbClr val="000000"/>
                </a:solidFill>
                <a:latin typeface="Times New Roman" panose="02020603050405020304" pitchFamily="18" charset="0"/>
                <a:cs typeface="Times New Roman" panose="02020603050405020304" pitchFamily="18" charset="0"/>
                <a:sym typeface="Arial"/>
              </a:rPr>
              <a:t>trong</a:t>
            </a:r>
            <a:r>
              <a:rPr lang="en-US" sz="2800" kern="0" dirty="0">
                <a:solidFill>
                  <a:srgbClr val="000000"/>
                </a:solidFill>
                <a:latin typeface="Times New Roman" panose="02020603050405020304" pitchFamily="18" charset="0"/>
                <a:cs typeface="Times New Roman" panose="02020603050405020304" pitchFamily="18" charset="0"/>
                <a:sym typeface="Arial"/>
              </a:rPr>
              <a:t> </a:t>
            </a:r>
            <a:r>
              <a:rPr lang="en-US" sz="2800" kern="0" dirty="0" err="1">
                <a:solidFill>
                  <a:srgbClr val="000000"/>
                </a:solidFill>
                <a:latin typeface="Times New Roman" panose="02020603050405020304" pitchFamily="18" charset="0"/>
                <a:cs typeface="Times New Roman" panose="02020603050405020304" pitchFamily="18" charset="0"/>
                <a:sym typeface="Arial"/>
              </a:rPr>
              <a:t>đời</a:t>
            </a:r>
            <a:r>
              <a:rPr lang="en-US" sz="2800" kern="0" dirty="0">
                <a:solidFill>
                  <a:srgbClr val="000000"/>
                </a:solidFill>
                <a:latin typeface="Times New Roman" panose="02020603050405020304" pitchFamily="18" charset="0"/>
                <a:cs typeface="Times New Roman" panose="02020603050405020304" pitchFamily="18" charset="0"/>
                <a:sym typeface="Arial"/>
              </a:rPr>
              <a:t> </a:t>
            </a:r>
            <a:r>
              <a:rPr lang="en-US" sz="2800" kern="0" dirty="0" err="1">
                <a:solidFill>
                  <a:srgbClr val="000000"/>
                </a:solidFill>
                <a:latin typeface="Times New Roman" panose="02020603050405020304" pitchFamily="18" charset="0"/>
                <a:cs typeface="Times New Roman" panose="02020603050405020304" pitchFamily="18" charset="0"/>
                <a:sym typeface="Arial"/>
              </a:rPr>
              <a:t>sống</a:t>
            </a:r>
            <a:r>
              <a:rPr lang="en-US" sz="2800" kern="0" dirty="0">
                <a:solidFill>
                  <a:srgbClr val="000000"/>
                </a:solidFill>
                <a:latin typeface="Times New Roman" panose="02020603050405020304" pitchFamily="18" charset="0"/>
                <a:cs typeface="Times New Roman" panose="02020603050405020304" pitchFamily="18" charset="0"/>
                <a:sym typeface="Arial"/>
              </a:rPr>
              <a:t> </a:t>
            </a:r>
            <a:r>
              <a:rPr lang="en-US" sz="2800" kern="0" dirty="0" err="1">
                <a:solidFill>
                  <a:srgbClr val="000000"/>
                </a:solidFill>
                <a:latin typeface="Times New Roman" panose="02020603050405020304" pitchFamily="18" charset="0"/>
                <a:cs typeface="Times New Roman" panose="02020603050405020304" pitchFamily="18" charset="0"/>
                <a:sym typeface="Arial"/>
              </a:rPr>
              <a:t>và</a:t>
            </a:r>
            <a:r>
              <a:rPr lang="en-US" sz="2800" kern="0" dirty="0">
                <a:solidFill>
                  <a:srgbClr val="000000"/>
                </a:solidFill>
                <a:latin typeface="Times New Roman" panose="02020603050405020304" pitchFamily="18" charset="0"/>
                <a:cs typeface="Times New Roman" panose="02020603050405020304" pitchFamily="18" charset="0"/>
                <a:sym typeface="Arial"/>
              </a:rPr>
              <a:t> </a:t>
            </a:r>
            <a:r>
              <a:rPr lang="en-US" sz="2800" kern="0" dirty="0" err="1">
                <a:solidFill>
                  <a:srgbClr val="000000"/>
                </a:solidFill>
                <a:latin typeface="Times New Roman" panose="02020603050405020304" pitchFamily="18" charset="0"/>
                <a:cs typeface="Times New Roman" panose="02020603050405020304" pitchFamily="18" charset="0"/>
                <a:sym typeface="Arial"/>
              </a:rPr>
              <a:t>sản</a:t>
            </a:r>
            <a:r>
              <a:rPr lang="en-US" sz="2800" kern="0" dirty="0">
                <a:solidFill>
                  <a:srgbClr val="000000"/>
                </a:solidFill>
                <a:latin typeface="Times New Roman" panose="02020603050405020304" pitchFamily="18" charset="0"/>
                <a:cs typeface="Times New Roman" panose="02020603050405020304" pitchFamily="18" charset="0"/>
                <a:sym typeface="Arial"/>
              </a:rPr>
              <a:t> </a:t>
            </a:r>
            <a:r>
              <a:rPr lang="en-US" sz="2800" kern="0" dirty="0" err="1">
                <a:solidFill>
                  <a:srgbClr val="000000"/>
                </a:solidFill>
                <a:latin typeface="Times New Roman" panose="02020603050405020304" pitchFamily="18" charset="0"/>
                <a:cs typeface="Times New Roman" panose="02020603050405020304" pitchFamily="18" charset="0"/>
                <a:sym typeface="Arial"/>
              </a:rPr>
              <a:t>xuất</a:t>
            </a:r>
            <a:endParaRPr sz="2800" kern="0" dirty="0">
              <a:solidFill>
                <a:srgbClr val="000000"/>
              </a:solidFill>
              <a:latin typeface="Times New Roman" panose="02020603050405020304" pitchFamily="18" charset="0"/>
              <a:cs typeface="Times New Roman" panose="02020603050405020304" pitchFamily="18" charset="0"/>
              <a:sym typeface="Albert Sans"/>
            </a:endParaRPr>
          </a:p>
        </p:txBody>
      </p:sp>
    </p:spTree>
    <p:extLst>
      <p:ext uri="{BB962C8B-B14F-4D97-AF65-F5344CB8AC3E}">
        <p14:creationId xmlns:p14="http://schemas.microsoft.com/office/powerpoint/2010/main" val="80951018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sp>
        <p:nvSpPr>
          <p:cNvPr id="5" name="Google Shape;121;p22">
            <a:extLst>
              <a:ext uri="{FF2B5EF4-FFF2-40B4-BE49-F238E27FC236}">
                <a16:creationId xmlns:a16="http://schemas.microsoft.com/office/drawing/2014/main" xmlns="" id="{A478F520-C6C4-7290-ED58-A1A269145CB1}"/>
              </a:ext>
            </a:extLst>
          </p:cNvPr>
          <p:cNvSpPr txBox="1"/>
          <p:nvPr/>
        </p:nvSpPr>
        <p:spPr>
          <a:xfrm>
            <a:off x="3167310" y="134285"/>
            <a:ext cx="5857380" cy="529833"/>
          </a:xfrm>
          <a:prstGeom prst="rect">
            <a:avLst/>
          </a:prstGeom>
          <a:noFill/>
          <a:ln>
            <a:noFill/>
          </a:ln>
        </p:spPr>
        <p:txBody>
          <a:bodyPr spcFirstLastPara="1" wrap="square" lIns="121900" tIns="121900" rIns="121900" bIns="121900" anchor="ctr" anchorCtr="0">
            <a:noAutofit/>
          </a:bodyPr>
          <a:lstStyle/>
          <a:p>
            <a:pPr algn="ctr" defTabSz="1219170">
              <a:lnSpc>
                <a:spcPct val="115000"/>
              </a:lnSpc>
              <a:buClr>
                <a:srgbClr val="000000"/>
              </a:buClr>
              <a:defRPr/>
            </a:pPr>
            <a:r>
              <a:rPr lang="vi-VN" sz="2400" b="1" kern="0" dirty="0">
                <a:solidFill>
                  <a:srgbClr val="C00000"/>
                </a:solidFill>
                <a:latin typeface="Unbounded"/>
                <a:ea typeface="Unbounded"/>
                <a:cs typeface="Unbounded"/>
                <a:sym typeface="Unbounded"/>
              </a:rPr>
              <a:t>Năng Lượng </a:t>
            </a:r>
            <a:r>
              <a:rPr lang="en-US" sz="2400" b="1" dirty="0" err="1">
                <a:solidFill>
                  <a:srgbClr val="C00000"/>
                </a:solidFill>
                <a:latin typeface="Unbounded"/>
                <a:ea typeface="Unbounded"/>
                <a:cs typeface="Unbounded"/>
                <a:sym typeface="Unbounded"/>
              </a:rPr>
              <a:t>Hạt</a:t>
            </a:r>
            <a:r>
              <a:rPr lang="en-US" sz="2400" b="1" dirty="0">
                <a:solidFill>
                  <a:srgbClr val="C00000"/>
                </a:solidFill>
                <a:latin typeface="Unbounded"/>
                <a:ea typeface="Unbounded"/>
                <a:cs typeface="Unbounded"/>
                <a:sym typeface="Unbounded"/>
              </a:rPr>
              <a:t> </a:t>
            </a:r>
            <a:r>
              <a:rPr lang="en-US" sz="2400" b="1" dirty="0" err="1">
                <a:solidFill>
                  <a:srgbClr val="C00000"/>
                </a:solidFill>
                <a:latin typeface="Unbounded"/>
                <a:ea typeface="Unbounded"/>
                <a:cs typeface="Unbounded"/>
                <a:sym typeface="Unbounded"/>
              </a:rPr>
              <a:t>Nhân</a:t>
            </a:r>
            <a:endParaRPr lang="vi-VN" sz="2400" b="1" kern="0" dirty="0">
              <a:solidFill>
                <a:srgbClr val="C00000"/>
              </a:solidFill>
              <a:latin typeface="Unbounded"/>
              <a:ea typeface="Unbounded"/>
              <a:cs typeface="Unbounded"/>
              <a:sym typeface="Unbounded"/>
            </a:endParaRPr>
          </a:p>
        </p:txBody>
      </p:sp>
      <p:pic>
        <p:nvPicPr>
          <p:cNvPr id="10242" name="Picture 2" descr="Lý thuyết về hạt nhân nguyên tử">
            <a:extLst>
              <a:ext uri="{FF2B5EF4-FFF2-40B4-BE49-F238E27FC236}">
                <a16:creationId xmlns:a16="http://schemas.microsoft.com/office/drawing/2014/main" xmlns="" id="{0B040580-CAF4-B1FA-A9A9-5CC03A550E3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99341" y="869486"/>
            <a:ext cx="7793312" cy="5195541"/>
          </a:xfrm>
          <a:prstGeom prst="rect">
            <a:avLst/>
          </a:prstGeom>
          <a:noFill/>
          <a:extLst>
            <a:ext uri="{909E8E84-426E-40DD-AFC4-6F175D3DCCD1}">
              <a14:hiddenFill xmlns:a14="http://schemas.microsoft.com/office/drawing/2010/main">
                <a:solidFill>
                  <a:srgbClr val="FFFFFF"/>
                </a:solidFill>
              </a14:hiddenFill>
            </a:ext>
          </a:extLst>
        </p:spPr>
      </p:pic>
      <p:sp>
        <p:nvSpPr>
          <p:cNvPr id="6" name="Google Shape;121;p22">
            <a:extLst>
              <a:ext uri="{FF2B5EF4-FFF2-40B4-BE49-F238E27FC236}">
                <a16:creationId xmlns:a16="http://schemas.microsoft.com/office/drawing/2014/main" xmlns="" id="{477C3695-7708-40EC-8365-4B1D4A0B98B0}"/>
              </a:ext>
            </a:extLst>
          </p:cNvPr>
          <p:cNvSpPr txBox="1"/>
          <p:nvPr/>
        </p:nvSpPr>
        <p:spPr>
          <a:xfrm>
            <a:off x="1110764" y="134285"/>
            <a:ext cx="6790408" cy="529833"/>
          </a:xfrm>
          <a:prstGeom prst="rect">
            <a:avLst/>
          </a:prstGeom>
          <a:noFill/>
          <a:ln>
            <a:noFill/>
          </a:ln>
        </p:spPr>
        <p:txBody>
          <a:bodyPr spcFirstLastPara="1" wrap="square" lIns="121900" tIns="121900" rIns="121900" bIns="121900" anchor="ctr" anchorCtr="0">
            <a:noAutofit/>
          </a:bodyPr>
          <a:lstStyle/>
          <a:p>
            <a:pPr defTabSz="1219170">
              <a:lnSpc>
                <a:spcPct val="115000"/>
              </a:lnSpc>
              <a:buClr>
                <a:srgbClr val="000000"/>
              </a:buClr>
              <a:defRPr/>
            </a:pPr>
            <a:r>
              <a:rPr lang="en-US" sz="2400" b="1" dirty="0" err="1">
                <a:solidFill>
                  <a:srgbClr val="0D086E"/>
                </a:solidFill>
                <a:latin typeface="Unbounded"/>
                <a:ea typeface="Unbounded"/>
                <a:cs typeface="Unbounded"/>
                <a:sym typeface="Unbounded"/>
              </a:rPr>
              <a:t>Ví</a:t>
            </a:r>
            <a:r>
              <a:rPr lang="en-US" sz="2400" b="1" dirty="0">
                <a:solidFill>
                  <a:srgbClr val="0D086E"/>
                </a:solidFill>
                <a:latin typeface="Unbounded"/>
                <a:ea typeface="Unbounded"/>
                <a:cs typeface="Unbounded"/>
                <a:sym typeface="Unbounded"/>
              </a:rPr>
              <a:t> </a:t>
            </a:r>
            <a:r>
              <a:rPr lang="en-US" sz="2400" b="1" dirty="0" err="1">
                <a:solidFill>
                  <a:srgbClr val="0D086E"/>
                </a:solidFill>
                <a:latin typeface="Unbounded"/>
                <a:ea typeface="Unbounded"/>
                <a:cs typeface="Unbounded"/>
                <a:sym typeface="Unbounded"/>
              </a:rPr>
              <a:t>dụ</a:t>
            </a:r>
            <a:r>
              <a:rPr lang="en-US" sz="2400" b="1" dirty="0">
                <a:solidFill>
                  <a:srgbClr val="0D086E"/>
                </a:solidFill>
                <a:latin typeface="Unbounded"/>
                <a:ea typeface="Unbounded"/>
                <a:cs typeface="Unbounded"/>
                <a:sym typeface="Unbounded"/>
              </a:rPr>
              <a:t>:</a:t>
            </a:r>
            <a:endParaRPr lang="vi-VN" sz="2400" b="1" kern="0" dirty="0">
              <a:solidFill>
                <a:srgbClr val="0D086E"/>
              </a:solidFill>
              <a:latin typeface="Unbounded"/>
              <a:ea typeface="Unbounded"/>
              <a:cs typeface="Unbounded"/>
              <a:sym typeface="Unbounded"/>
            </a:endParaRPr>
          </a:p>
        </p:txBody>
      </p:sp>
      <p:sp>
        <p:nvSpPr>
          <p:cNvPr id="4" name="TextBox 3">
            <a:extLst>
              <a:ext uri="{FF2B5EF4-FFF2-40B4-BE49-F238E27FC236}">
                <a16:creationId xmlns:a16="http://schemas.microsoft.com/office/drawing/2014/main" xmlns="" id="{22A4DA68-F5F8-5A60-B907-86B459ECC90E}"/>
              </a:ext>
            </a:extLst>
          </p:cNvPr>
          <p:cNvSpPr txBox="1"/>
          <p:nvPr/>
        </p:nvSpPr>
        <p:spPr>
          <a:xfrm>
            <a:off x="2928690" y="6251501"/>
            <a:ext cx="6096000" cy="523220"/>
          </a:xfrm>
          <a:prstGeom prst="rect">
            <a:avLst/>
          </a:prstGeom>
          <a:noFill/>
        </p:spPr>
        <p:txBody>
          <a:bodyPr wrap="square">
            <a:spAutoFit/>
          </a:bodyPr>
          <a:lstStyle/>
          <a:p>
            <a:pPr algn="ctr"/>
            <a:r>
              <a:rPr lang="vi-VN" sz="2800" dirty="0">
                <a:solidFill>
                  <a:schemeClr val="accent3"/>
                </a:solidFill>
                <a:latin typeface="Times New Roman" panose="02020603050405020304" pitchFamily="18" charset="0"/>
                <a:cs typeface="Times New Roman" panose="02020603050405020304" pitchFamily="18" charset="0"/>
              </a:rPr>
              <a:t>Năng lượng dự trữ bên trong nguyên tử</a:t>
            </a:r>
            <a:endParaRPr lang="vi-VN" sz="2800" dirty="0">
              <a:solidFill>
                <a:schemeClr val="accent3"/>
              </a:solidFill>
              <a:latin typeface="Times New Roman" panose="02020603050405020304" pitchFamily="18" charset="0"/>
              <a:cs typeface="Times New Roman" panose="02020603050405020304" pitchFamily="18" charset="0"/>
              <a:sym typeface="Albert Sans"/>
            </a:endParaRPr>
          </a:p>
        </p:txBody>
      </p:sp>
    </p:spTree>
    <p:extLst>
      <p:ext uri="{BB962C8B-B14F-4D97-AF65-F5344CB8AC3E}">
        <p14:creationId xmlns:p14="http://schemas.microsoft.com/office/powerpoint/2010/main" val="113172502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xmlns="" id="{D649CD86-142E-87DC-7F74-FB2880BD597F}"/>
              </a:ext>
            </a:extLst>
          </p:cNvPr>
          <p:cNvSpPr/>
          <p:nvPr/>
        </p:nvSpPr>
        <p:spPr>
          <a:xfrm>
            <a:off x="0" y="0"/>
            <a:ext cx="12192000" cy="99884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TextBox 16">
            <a:extLst>
              <a:ext uri="{FF2B5EF4-FFF2-40B4-BE49-F238E27FC236}">
                <a16:creationId xmlns:a16="http://schemas.microsoft.com/office/drawing/2014/main" xmlns="" id="{6235E553-AC2D-6405-898D-31EB877D8DFB}"/>
              </a:ext>
            </a:extLst>
          </p:cNvPr>
          <p:cNvSpPr txBox="1"/>
          <p:nvPr/>
        </p:nvSpPr>
        <p:spPr>
          <a:xfrm>
            <a:off x="1050387" y="-39189"/>
            <a:ext cx="9778722" cy="1077218"/>
          </a:xfrm>
          <a:prstGeom prst="rect">
            <a:avLst/>
          </a:prstGeom>
          <a:noFill/>
        </p:spPr>
        <p:txBody>
          <a:bodyPr wrap="square">
            <a:spAutoFit/>
          </a:bodyPr>
          <a:lstStyle/>
          <a:p>
            <a:pPr algn="ctr"/>
            <a:r>
              <a:rPr lang="en-US" sz="3200" b="1" dirty="0">
                <a:solidFill>
                  <a:srgbClr val="FF0000"/>
                </a:solidFill>
                <a:latin typeface="Times New Roman" panose="02020603050405020304" pitchFamily="18" charset="0"/>
                <a:cs typeface="Times New Roman" panose="02020603050405020304" pitchFamily="18" charset="0"/>
              </a:rPr>
              <a:t>BÀI 16: VÒNG NĂNG LƯỢNG TRÊN TRÁI ĐẤT.</a:t>
            </a:r>
            <a:br>
              <a:rPr lang="en-US" sz="3200" b="1" dirty="0">
                <a:solidFill>
                  <a:srgbClr val="FF0000"/>
                </a:solidFill>
                <a:latin typeface="Times New Roman" panose="02020603050405020304" pitchFamily="18" charset="0"/>
                <a:cs typeface="Times New Roman" panose="02020603050405020304" pitchFamily="18" charset="0"/>
              </a:rPr>
            </a:br>
            <a:r>
              <a:rPr lang="en-US" sz="3200" b="1" dirty="0">
                <a:solidFill>
                  <a:srgbClr val="FF0000"/>
                </a:solidFill>
                <a:latin typeface="Times New Roman" panose="02020603050405020304" pitchFamily="18" charset="0"/>
                <a:cs typeface="Times New Roman" panose="02020603050405020304" pitchFamily="18" charset="0"/>
              </a:rPr>
              <a:t>NĂNG LƯỢNG HÓA THẠCH</a:t>
            </a:r>
            <a:endParaRPr lang="en-GB" sz="3200" dirty="0">
              <a:solidFill>
                <a:srgbClr val="FF0000"/>
              </a:solidFill>
              <a:latin typeface="Times New Roman" panose="02020603050405020304" pitchFamily="18" charset="0"/>
              <a:cs typeface="Times New Roman" panose="02020603050405020304" pitchFamily="18" charset="0"/>
            </a:endParaRPr>
          </a:p>
        </p:txBody>
      </p:sp>
      <p:sp>
        <p:nvSpPr>
          <p:cNvPr id="2" name="TextBox 1">
            <a:extLst>
              <a:ext uri="{FF2B5EF4-FFF2-40B4-BE49-F238E27FC236}">
                <a16:creationId xmlns:a16="http://schemas.microsoft.com/office/drawing/2014/main" xmlns="" id="{817C16B4-30F9-0B47-D3D2-A4888D75B2D4}"/>
              </a:ext>
            </a:extLst>
          </p:cNvPr>
          <p:cNvSpPr txBox="1"/>
          <p:nvPr/>
        </p:nvSpPr>
        <p:spPr>
          <a:xfrm>
            <a:off x="335663" y="1369047"/>
            <a:ext cx="4591321" cy="584775"/>
          </a:xfrm>
          <a:prstGeom prst="rect">
            <a:avLst/>
          </a:prstGeom>
          <a:noFill/>
        </p:spPr>
        <p:txBody>
          <a:bodyPr wrap="none" rtlCol="0">
            <a:spAutoFit/>
          </a:bodyPr>
          <a:lstStyle/>
          <a:p>
            <a:r>
              <a:rPr lang="en-GB" sz="3200" b="1" dirty="0">
                <a:solidFill>
                  <a:srgbClr val="0070C0"/>
                </a:solidFill>
                <a:latin typeface="Times New Roman" panose="02020603050405020304" pitchFamily="18" charset="0"/>
                <a:cs typeface="Times New Roman" panose="02020603050405020304" pitchFamily="18" charset="0"/>
              </a:rPr>
              <a:t>II. </a:t>
            </a:r>
            <a:r>
              <a:rPr lang="en-GB" sz="3200" b="1" dirty="0" err="1">
                <a:solidFill>
                  <a:srgbClr val="0070C0"/>
                </a:solidFill>
                <a:latin typeface="Times New Roman" panose="02020603050405020304" pitchFamily="18" charset="0"/>
                <a:cs typeface="Times New Roman" panose="02020603050405020304" pitchFamily="18" charset="0"/>
              </a:rPr>
              <a:t>Năng</a:t>
            </a:r>
            <a:r>
              <a:rPr lang="en-GB" sz="3200" b="1" dirty="0">
                <a:solidFill>
                  <a:srgbClr val="0070C0"/>
                </a:solidFill>
                <a:latin typeface="Times New Roman" panose="02020603050405020304" pitchFamily="18" charset="0"/>
                <a:cs typeface="Times New Roman" panose="02020603050405020304" pitchFamily="18" charset="0"/>
              </a:rPr>
              <a:t> </a:t>
            </a:r>
            <a:r>
              <a:rPr lang="en-GB" sz="3200" b="1" dirty="0" err="1">
                <a:solidFill>
                  <a:srgbClr val="0070C0"/>
                </a:solidFill>
                <a:latin typeface="Times New Roman" panose="02020603050405020304" pitchFamily="18" charset="0"/>
                <a:cs typeface="Times New Roman" panose="02020603050405020304" pitchFamily="18" charset="0"/>
              </a:rPr>
              <a:t>lượng</a:t>
            </a:r>
            <a:r>
              <a:rPr lang="en-GB" sz="3200" b="1" dirty="0">
                <a:solidFill>
                  <a:srgbClr val="0070C0"/>
                </a:solidFill>
                <a:latin typeface="Times New Roman" panose="02020603050405020304" pitchFamily="18" charset="0"/>
                <a:cs typeface="Times New Roman" panose="02020603050405020304" pitchFamily="18" charset="0"/>
              </a:rPr>
              <a:t> </a:t>
            </a:r>
            <a:r>
              <a:rPr lang="en-GB" sz="3200" b="1" dirty="0" err="1">
                <a:solidFill>
                  <a:srgbClr val="0070C0"/>
                </a:solidFill>
                <a:latin typeface="Times New Roman" panose="02020603050405020304" pitchFamily="18" charset="0"/>
                <a:cs typeface="Times New Roman" panose="02020603050405020304" pitchFamily="18" charset="0"/>
              </a:rPr>
              <a:t>hóa</a:t>
            </a:r>
            <a:r>
              <a:rPr lang="en-GB" sz="3200" b="1" dirty="0">
                <a:solidFill>
                  <a:srgbClr val="0070C0"/>
                </a:solidFill>
                <a:latin typeface="Times New Roman" panose="02020603050405020304" pitchFamily="18" charset="0"/>
                <a:cs typeface="Times New Roman" panose="02020603050405020304" pitchFamily="18" charset="0"/>
              </a:rPr>
              <a:t> </a:t>
            </a:r>
            <a:r>
              <a:rPr lang="en-GB" sz="3200" b="1" dirty="0" err="1">
                <a:solidFill>
                  <a:srgbClr val="0070C0"/>
                </a:solidFill>
                <a:latin typeface="Times New Roman" panose="02020603050405020304" pitchFamily="18" charset="0"/>
                <a:cs typeface="Times New Roman" panose="02020603050405020304" pitchFamily="18" charset="0"/>
              </a:rPr>
              <a:t>thạch</a:t>
            </a:r>
            <a:endParaRPr lang="en-GB" sz="3200" b="1"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534547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321193" y="219552"/>
            <a:ext cx="10515600" cy="2131762"/>
          </a:xfrm>
        </p:spPr>
        <p:txBody>
          <a:bodyPr>
            <a:normAutofit fontScale="90000"/>
          </a:bodyPr>
          <a:lstStyle/>
          <a:p>
            <a:pPr algn="ctr"/>
            <a:r>
              <a:rPr lang="en-US" b="1" dirty="0">
                <a:solidFill>
                  <a:srgbClr val="FF0000"/>
                </a:solidFill>
                <a:latin typeface="+mn-lt"/>
              </a:rPr>
              <a:t>CHƯƠNG V</a:t>
            </a:r>
            <a:br>
              <a:rPr lang="en-US" b="1" dirty="0">
                <a:solidFill>
                  <a:srgbClr val="FF0000"/>
                </a:solidFill>
                <a:latin typeface="+mn-lt"/>
              </a:rPr>
            </a:br>
            <a:r>
              <a:rPr lang="en-US" b="1" dirty="0">
                <a:solidFill>
                  <a:srgbClr val="FF0000"/>
                </a:solidFill>
                <a:latin typeface="+mn-lt"/>
              </a:rPr>
              <a:t>NĂNG LƯỢNG VỚI CUỘC SỐNG</a:t>
            </a:r>
            <a:br>
              <a:rPr lang="en-US" b="1" dirty="0">
                <a:solidFill>
                  <a:srgbClr val="FF0000"/>
                </a:solidFill>
                <a:latin typeface="+mn-lt"/>
              </a:rPr>
            </a:br>
            <a:r>
              <a:rPr lang="en-US" b="1" dirty="0">
                <a:solidFill>
                  <a:srgbClr val="002060"/>
                </a:solidFill>
                <a:latin typeface="+mn-lt"/>
              </a:rPr>
              <a:t>BÀI 16: VÒNG NĂNG LƯỢNG TRÊN TRÁI ĐẤT.</a:t>
            </a:r>
            <a:br>
              <a:rPr lang="en-US" b="1" dirty="0">
                <a:solidFill>
                  <a:srgbClr val="002060"/>
                </a:solidFill>
                <a:latin typeface="+mn-lt"/>
              </a:rPr>
            </a:br>
            <a:r>
              <a:rPr lang="en-US" b="1" dirty="0">
                <a:solidFill>
                  <a:srgbClr val="002060"/>
                </a:solidFill>
                <a:latin typeface="+mn-lt"/>
              </a:rPr>
              <a:t>NĂNG LƯỢNG HÓA THẠCH</a:t>
            </a:r>
          </a:p>
        </p:txBody>
      </p:sp>
      <p:pic>
        <p:nvPicPr>
          <p:cNvPr id="1026" name="Picture 2" descr="Kết quả hình ảnh cho NĂNG LƯƠNG HÓA THẠCH">
            <a:extLst>
              <a:ext uri="{FF2B5EF4-FFF2-40B4-BE49-F238E27FC236}">
                <a16:creationId xmlns:a16="http://schemas.microsoft.com/office/drawing/2014/main" xmlns="" id="{67B11A43-3548-CE59-5152-B0840B75EFE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86994" y="2967837"/>
            <a:ext cx="6030258" cy="389016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BÀI : THE WATER CYCLE-VÒNG TUẦN HOÀN CỦA NƯỚC. ~ TOÁN TIẾNG ANH TIỂU HỌC">
            <a:extLst>
              <a:ext uri="{FF2B5EF4-FFF2-40B4-BE49-F238E27FC236}">
                <a16:creationId xmlns:a16="http://schemas.microsoft.com/office/drawing/2014/main" xmlns="" id="{1E274490-49E0-09C9-AC77-2F249BC6314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320" y="2967836"/>
            <a:ext cx="5245165" cy="38901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21266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xmlns="" id="{D649CD86-142E-87DC-7F74-FB2880BD597F}"/>
              </a:ext>
            </a:extLst>
          </p:cNvPr>
          <p:cNvSpPr/>
          <p:nvPr/>
        </p:nvSpPr>
        <p:spPr>
          <a:xfrm>
            <a:off x="3570560" y="0"/>
            <a:ext cx="5120641" cy="64008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FF0000"/>
                </a:solidFill>
                <a:latin typeface="Times New Roman" panose="02020603050405020304" pitchFamily="18" charset="0"/>
                <a:cs typeface="Times New Roman" panose="02020603050405020304" pitchFamily="18" charset="0"/>
              </a:rPr>
              <a:t>TRÒ CHƠI DOMINO</a:t>
            </a:r>
          </a:p>
        </p:txBody>
      </p:sp>
      <p:sp>
        <p:nvSpPr>
          <p:cNvPr id="3" name="Oval 2">
            <a:extLst>
              <a:ext uri="{FF2B5EF4-FFF2-40B4-BE49-F238E27FC236}">
                <a16:creationId xmlns:a16="http://schemas.microsoft.com/office/drawing/2014/main" xmlns="" id="{C35E73C7-AD7D-FB26-1308-2FD75D6F891C}"/>
              </a:ext>
            </a:extLst>
          </p:cNvPr>
          <p:cNvSpPr/>
          <p:nvPr/>
        </p:nvSpPr>
        <p:spPr>
          <a:xfrm>
            <a:off x="6550" y="47868"/>
            <a:ext cx="705394" cy="627017"/>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latin typeface="Times New Roman" panose="02020603050405020304" pitchFamily="18" charset="0"/>
                <a:cs typeface="Times New Roman" panose="02020603050405020304" pitchFamily="18" charset="0"/>
              </a:rPr>
              <a:t>1</a:t>
            </a:r>
          </a:p>
        </p:txBody>
      </p:sp>
      <p:sp>
        <p:nvSpPr>
          <p:cNvPr id="5" name="Oval 4">
            <a:extLst>
              <a:ext uri="{FF2B5EF4-FFF2-40B4-BE49-F238E27FC236}">
                <a16:creationId xmlns:a16="http://schemas.microsoft.com/office/drawing/2014/main" xmlns="" id="{72BA58E0-1D15-6B1D-FEBD-EF323816CE41}"/>
              </a:ext>
            </a:extLst>
          </p:cNvPr>
          <p:cNvSpPr/>
          <p:nvPr/>
        </p:nvSpPr>
        <p:spPr>
          <a:xfrm>
            <a:off x="680394" y="33741"/>
            <a:ext cx="705394" cy="627017"/>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latin typeface="Times New Roman" panose="02020603050405020304" pitchFamily="18" charset="0"/>
                <a:cs typeface="Times New Roman" panose="02020603050405020304" pitchFamily="18" charset="0"/>
              </a:rPr>
              <a:t>2</a:t>
            </a:r>
          </a:p>
        </p:txBody>
      </p:sp>
      <p:sp>
        <p:nvSpPr>
          <p:cNvPr id="6" name="Oval 5">
            <a:extLst>
              <a:ext uri="{FF2B5EF4-FFF2-40B4-BE49-F238E27FC236}">
                <a16:creationId xmlns:a16="http://schemas.microsoft.com/office/drawing/2014/main" xmlns="" id="{0A7A590F-219A-FE41-9061-4E27AC06B4D1}"/>
              </a:ext>
            </a:extLst>
          </p:cNvPr>
          <p:cNvSpPr/>
          <p:nvPr/>
        </p:nvSpPr>
        <p:spPr>
          <a:xfrm>
            <a:off x="1423793" y="54431"/>
            <a:ext cx="705394" cy="627017"/>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latin typeface="Times New Roman" panose="02020603050405020304" pitchFamily="18" charset="0"/>
                <a:cs typeface="Times New Roman" panose="02020603050405020304" pitchFamily="18" charset="0"/>
              </a:rPr>
              <a:t>3</a:t>
            </a:r>
          </a:p>
        </p:txBody>
      </p:sp>
      <p:sp>
        <p:nvSpPr>
          <p:cNvPr id="8" name="Oval 7">
            <a:extLst>
              <a:ext uri="{FF2B5EF4-FFF2-40B4-BE49-F238E27FC236}">
                <a16:creationId xmlns:a16="http://schemas.microsoft.com/office/drawing/2014/main" xmlns="" id="{925BDC5F-1193-D6DE-32BD-8D57CDA2B541}"/>
              </a:ext>
            </a:extLst>
          </p:cNvPr>
          <p:cNvSpPr/>
          <p:nvPr/>
        </p:nvSpPr>
        <p:spPr>
          <a:xfrm>
            <a:off x="2164436" y="54431"/>
            <a:ext cx="705394" cy="627017"/>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latin typeface="Times New Roman" panose="02020603050405020304" pitchFamily="18" charset="0"/>
                <a:cs typeface="Times New Roman" panose="02020603050405020304" pitchFamily="18" charset="0"/>
              </a:rPr>
              <a:t>4</a:t>
            </a:r>
          </a:p>
        </p:txBody>
      </p:sp>
      <p:sp>
        <p:nvSpPr>
          <p:cNvPr id="10" name="Oval 9">
            <a:extLst>
              <a:ext uri="{FF2B5EF4-FFF2-40B4-BE49-F238E27FC236}">
                <a16:creationId xmlns:a16="http://schemas.microsoft.com/office/drawing/2014/main" xmlns="" id="{83A091AB-93AB-5005-C100-57BA40A420CB}"/>
              </a:ext>
            </a:extLst>
          </p:cNvPr>
          <p:cNvSpPr/>
          <p:nvPr/>
        </p:nvSpPr>
        <p:spPr>
          <a:xfrm>
            <a:off x="9342124" y="13063"/>
            <a:ext cx="705394" cy="627017"/>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latin typeface="Times New Roman" panose="02020603050405020304" pitchFamily="18" charset="0"/>
                <a:cs typeface="Times New Roman" panose="02020603050405020304" pitchFamily="18" charset="0"/>
              </a:rPr>
              <a:t>5</a:t>
            </a:r>
          </a:p>
        </p:txBody>
      </p:sp>
      <p:sp>
        <p:nvSpPr>
          <p:cNvPr id="12" name="Oval 11">
            <a:extLst>
              <a:ext uri="{FF2B5EF4-FFF2-40B4-BE49-F238E27FC236}">
                <a16:creationId xmlns:a16="http://schemas.microsoft.com/office/drawing/2014/main" xmlns="" id="{35CFF355-E494-B653-59BE-281D8BFE1CBD}"/>
              </a:ext>
            </a:extLst>
          </p:cNvPr>
          <p:cNvSpPr/>
          <p:nvPr/>
        </p:nvSpPr>
        <p:spPr>
          <a:xfrm>
            <a:off x="10066058" y="15044"/>
            <a:ext cx="705394" cy="627017"/>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latin typeface="Times New Roman" panose="02020603050405020304" pitchFamily="18" charset="0"/>
                <a:cs typeface="Times New Roman" panose="02020603050405020304" pitchFamily="18" charset="0"/>
              </a:rPr>
              <a:t>6</a:t>
            </a:r>
          </a:p>
        </p:txBody>
      </p:sp>
      <p:sp>
        <p:nvSpPr>
          <p:cNvPr id="14" name="Oval 13">
            <a:extLst>
              <a:ext uri="{FF2B5EF4-FFF2-40B4-BE49-F238E27FC236}">
                <a16:creationId xmlns:a16="http://schemas.microsoft.com/office/drawing/2014/main" xmlns="" id="{C8E01AF2-A505-C6BD-7B6A-612BC4480001}"/>
              </a:ext>
            </a:extLst>
          </p:cNvPr>
          <p:cNvSpPr/>
          <p:nvPr/>
        </p:nvSpPr>
        <p:spPr>
          <a:xfrm>
            <a:off x="10797559" y="21707"/>
            <a:ext cx="705394" cy="627017"/>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latin typeface="Times New Roman" panose="02020603050405020304" pitchFamily="18" charset="0"/>
                <a:cs typeface="Times New Roman" panose="02020603050405020304" pitchFamily="18" charset="0"/>
              </a:rPr>
              <a:t>7</a:t>
            </a:r>
          </a:p>
        </p:txBody>
      </p:sp>
      <p:sp>
        <p:nvSpPr>
          <p:cNvPr id="15" name="Oval 14">
            <a:extLst>
              <a:ext uri="{FF2B5EF4-FFF2-40B4-BE49-F238E27FC236}">
                <a16:creationId xmlns:a16="http://schemas.microsoft.com/office/drawing/2014/main" xmlns="" id="{F3BEFD22-66CE-C247-0692-4C0A4FCD0AA0}"/>
              </a:ext>
            </a:extLst>
          </p:cNvPr>
          <p:cNvSpPr/>
          <p:nvPr/>
        </p:nvSpPr>
        <p:spPr>
          <a:xfrm>
            <a:off x="11486606" y="50074"/>
            <a:ext cx="705394" cy="627017"/>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latin typeface="Times New Roman" panose="02020603050405020304" pitchFamily="18" charset="0"/>
                <a:cs typeface="Times New Roman" panose="02020603050405020304" pitchFamily="18" charset="0"/>
              </a:rPr>
              <a:t>8</a:t>
            </a:r>
          </a:p>
        </p:txBody>
      </p:sp>
      <p:sp>
        <p:nvSpPr>
          <p:cNvPr id="16" name="Oval 15">
            <a:extLst>
              <a:ext uri="{FF2B5EF4-FFF2-40B4-BE49-F238E27FC236}">
                <a16:creationId xmlns:a16="http://schemas.microsoft.com/office/drawing/2014/main" xmlns="" id="{737E9C06-2A76-D04E-96F8-831851E2DEFC}"/>
              </a:ext>
            </a:extLst>
          </p:cNvPr>
          <p:cNvSpPr/>
          <p:nvPr/>
        </p:nvSpPr>
        <p:spPr>
          <a:xfrm>
            <a:off x="2873319" y="33740"/>
            <a:ext cx="705394" cy="627017"/>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latin typeface="Times New Roman" panose="02020603050405020304" pitchFamily="18" charset="0"/>
                <a:cs typeface="Times New Roman" panose="02020603050405020304" pitchFamily="18" charset="0"/>
              </a:rPr>
              <a:t>9</a:t>
            </a:r>
          </a:p>
        </p:txBody>
      </p:sp>
      <p:sp>
        <p:nvSpPr>
          <p:cNvPr id="20" name="Oval 19">
            <a:extLst>
              <a:ext uri="{FF2B5EF4-FFF2-40B4-BE49-F238E27FC236}">
                <a16:creationId xmlns:a16="http://schemas.microsoft.com/office/drawing/2014/main" xmlns="" id="{52F6B9CB-F6EE-FD8D-4693-7FB717CBF49A}"/>
              </a:ext>
            </a:extLst>
          </p:cNvPr>
          <p:cNvSpPr/>
          <p:nvPr/>
        </p:nvSpPr>
        <p:spPr>
          <a:xfrm>
            <a:off x="8671617" y="20009"/>
            <a:ext cx="705394" cy="627017"/>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latin typeface="Times New Roman" panose="02020603050405020304" pitchFamily="18" charset="0"/>
                <a:cs typeface="Times New Roman" panose="02020603050405020304" pitchFamily="18" charset="0"/>
              </a:rPr>
              <a:t>10</a:t>
            </a:r>
          </a:p>
        </p:txBody>
      </p:sp>
      <p:sp>
        <p:nvSpPr>
          <p:cNvPr id="22" name="Rectangle 21">
            <a:extLst>
              <a:ext uri="{FF2B5EF4-FFF2-40B4-BE49-F238E27FC236}">
                <a16:creationId xmlns:a16="http://schemas.microsoft.com/office/drawing/2014/main" xmlns="" id="{F296F477-6C44-A3C9-9821-28970984D9FC}"/>
              </a:ext>
            </a:extLst>
          </p:cNvPr>
          <p:cNvSpPr/>
          <p:nvPr/>
        </p:nvSpPr>
        <p:spPr>
          <a:xfrm>
            <a:off x="6475192" y="5997999"/>
            <a:ext cx="5535743" cy="842531"/>
          </a:xfrm>
          <a:prstGeom prst="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400" dirty="0">
                <a:solidFill>
                  <a:schemeClr val="tx1"/>
                </a:solidFill>
                <a:effectLst/>
                <a:highlight>
                  <a:srgbClr val="FFFF00"/>
                </a:highlight>
                <a:latin typeface="Times New Roman" panose="02020603050405020304" pitchFamily="18" charset="0"/>
                <a:ea typeface="Calibri" panose="020F0502020204030204" pitchFamily="34" charset="0"/>
              </a:rPr>
              <a:t>Năng lượng hoá thạch được tạo ra từ các nhiên liệu hoá thạch</a:t>
            </a:r>
            <a:endParaRPr lang="en-GB" sz="2400" dirty="0">
              <a:solidFill>
                <a:schemeClr val="tx1"/>
              </a:solidFill>
              <a:highlight>
                <a:srgbClr val="FFFF00"/>
              </a:highlight>
            </a:endParaRPr>
          </a:p>
        </p:txBody>
      </p:sp>
      <p:sp>
        <p:nvSpPr>
          <p:cNvPr id="23" name="Rectangle 22">
            <a:extLst>
              <a:ext uri="{FF2B5EF4-FFF2-40B4-BE49-F238E27FC236}">
                <a16:creationId xmlns:a16="http://schemas.microsoft.com/office/drawing/2014/main" xmlns="" id="{E3203A08-4B18-35D6-0D04-FE56E625CD8E}"/>
              </a:ext>
            </a:extLst>
          </p:cNvPr>
          <p:cNvSpPr/>
          <p:nvPr/>
        </p:nvSpPr>
        <p:spPr>
          <a:xfrm>
            <a:off x="6495150" y="5015386"/>
            <a:ext cx="5535742" cy="879568"/>
          </a:xfrm>
          <a:prstGeom prst="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fontAlgn="base">
              <a:lnSpc>
                <a:spcPct val="107000"/>
              </a:lnSpc>
              <a:spcBef>
                <a:spcPts val="600"/>
              </a:spcBef>
              <a:spcAft>
                <a:spcPts val="600"/>
              </a:spcAft>
              <a:buClr>
                <a:srgbClr val="181717"/>
              </a:buClr>
              <a:buSzPts val="1250"/>
            </a:pPr>
            <a:r>
              <a:rPr lang="vi-VN" sz="2400" u="none" strike="noStrike" dirty="0">
                <a:solidFill>
                  <a:schemeClr val="tx1"/>
                </a:solidFill>
                <a:effectLst/>
                <a:highlight>
                  <a:srgbClr val="00FFFF"/>
                </a:highligh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bao gồm than mỏ, dầu mỏ, khí mỏ dầu và khí thiên nhiên.</a:t>
            </a:r>
            <a:r>
              <a:rPr lang="en-GB" sz="2400" u="none" strike="noStrike" dirty="0">
                <a:solidFill>
                  <a:schemeClr val="tx1"/>
                </a:solidFill>
                <a:effectLst/>
                <a:highlight>
                  <a:srgbClr val="00FFFF"/>
                </a:highligh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u="none" strike="noStrike" dirty="0">
                <a:solidFill>
                  <a:schemeClr val="tx1"/>
                </a:solidFill>
                <a:effectLst/>
                <a:highlight>
                  <a:srgbClr val="00FFFF"/>
                </a:highligh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u="none" strike="noStrike" dirty="0" err="1">
                <a:solidFill>
                  <a:schemeClr val="tx1"/>
                </a:solidFill>
                <a:effectLst/>
                <a:highlight>
                  <a:srgbClr val="00FFFF"/>
                </a:highligh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Năng</a:t>
            </a:r>
            <a:r>
              <a:rPr lang="en-US" sz="2400" u="none" strike="noStrike" dirty="0">
                <a:solidFill>
                  <a:schemeClr val="tx1"/>
                </a:solidFill>
                <a:effectLst/>
                <a:highlight>
                  <a:srgbClr val="00FFFF"/>
                </a:highligh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u="none" strike="noStrike" dirty="0" err="1">
                <a:solidFill>
                  <a:schemeClr val="tx1"/>
                </a:solidFill>
                <a:effectLst/>
                <a:highlight>
                  <a:srgbClr val="00FFFF"/>
                </a:highligh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lượng</a:t>
            </a:r>
            <a:r>
              <a:rPr lang="en-US" sz="2400" u="none" strike="noStrike" dirty="0">
                <a:solidFill>
                  <a:schemeClr val="tx1"/>
                </a:solidFill>
                <a:effectLst/>
                <a:highlight>
                  <a:srgbClr val="00FFFF"/>
                </a:highligh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u="none" strike="noStrike" dirty="0" err="1">
                <a:solidFill>
                  <a:schemeClr val="tx1"/>
                </a:solidFill>
                <a:effectLst/>
                <a:highlight>
                  <a:srgbClr val="00FFFF"/>
                </a:highligh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hoá</a:t>
            </a:r>
            <a:r>
              <a:rPr lang="en-US" sz="2400" u="none" strike="noStrike" dirty="0">
                <a:solidFill>
                  <a:schemeClr val="tx1"/>
                </a:solidFill>
                <a:effectLst/>
                <a:highlight>
                  <a:srgbClr val="00FFFF"/>
                </a:highligh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u="none" strike="noStrike" dirty="0" err="1">
                <a:solidFill>
                  <a:schemeClr val="tx1"/>
                </a:solidFill>
                <a:effectLst/>
                <a:highlight>
                  <a:srgbClr val="00FFFF"/>
                </a:highligh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thạch</a:t>
            </a:r>
            <a:r>
              <a:rPr lang="en-US" sz="2400" u="none" strike="noStrike" dirty="0">
                <a:solidFill>
                  <a:schemeClr val="tx1"/>
                </a:solidFill>
                <a:effectLst/>
                <a:highlight>
                  <a:srgbClr val="00FFFF"/>
                </a:highligh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endParaRPr lang="en-GB" sz="2400" u="none" strike="noStrike" dirty="0">
              <a:solidFill>
                <a:schemeClr val="tx1"/>
              </a:solidFill>
              <a:effectLst/>
              <a:highlight>
                <a:srgbClr val="00FFFF"/>
              </a:highligh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24" name="Rectangle 23">
            <a:extLst>
              <a:ext uri="{FF2B5EF4-FFF2-40B4-BE49-F238E27FC236}">
                <a16:creationId xmlns:a16="http://schemas.microsoft.com/office/drawing/2014/main" xmlns="" id="{DC716624-3FC4-4257-C78A-AA365782D720}"/>
              </a:ext>
            </a:extLst>
          </p:cNvPr>
          <p:cNvSpPr/>
          <p:nvPr/>
        </p:nvSpPr>
        <p:spPr>
          <a:xfrm>
            <a:off x="6495150" y="2654101"/>
            <a:ext cx="5555700" cy="1043037"/>
          </a:xfrm>
          <a:prstGeom prst="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fontAlgn="base">
              <a:lnSpc>
                <a:spcPct val="107000"/>
              </a:lnSpc>
              <a:spcBef>
                <a:spcPts val="600"/>
              </a:spcBef>
              <a:spcAft>
                <a:spcPts val="600"/>
              </a:spcAft>
              <a:buClr>
                <a:srgbClr val="181717"/>
              </a:buClr>
              <a:buSzPts val="1250"/>
            </a:pPr>
            <a:r>
              <a:rPr lang="en-US" sz="2400" u="none" strike="noStrike" dirty="0" err="1">
                <a:solidFill>
                  <a:schemeClr val="tx1"/>
                </a:solidFill>
                <a:effectLst/>
                <a:highlight>
                  <a:srgbClr val="00FFFF"/>
                </a:highligh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cũng</a:t>
            </a:r>
            <a:r>
              <a:rPr lang="en-US" sz="2400" u="none" strike="noStrike" dirty="0">
                <a:solidFill>
                  <a:schemeClr val="tx1"/>
                </a:solidFill>
                <a:effectLst/>
                <a:highlight>
                  <a:srgbClr val="00FFFF"/>
                </a:highligh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u="none" strike="noStrike" dirty="0" err="1">
                <a:solidFill>
                  <a:schemeClr val="tx1"/>
                </a:solidFill>
                <a:effectLst/>
                <a:highlight>
                  <a:srgbClr val="00FFFF"/>
                </a:highligh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có</a:t>
            </a:r>
            <a:r>
              <a:rPr lang="en-US" sz="2400" u="none" strike="noStrike" dirty="0">
                <a:solidFill>
                  <a:schemeClr val="tx1"/>
                </a:solidFill>
                <a:effectLst/>
                <a:highlight>
                  <a:srgbClr val="00FFFF"/>
                </a:highligh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u="none" strike="noStrike" dirty="0" err="1">
                <a:solidFill>
                  <a:schemeClr val="tx1"/>
                </a:solidFill>
                <a:effectLst/>
                <a:highlight>
                  <a:srgbClr val="00FFFF"/>
                </a:highligh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nguồn</a:t>
            </a:r>
            <a:r>
              <a:rPr lang="en-US" sz="2400" u="none" strike="noStrike" dirty="0">
                <a:solidFill>
                  <a:schemeClr val="tx1"/>
                </a:solidFill>
                <a:effectLst/>
                <a:highlight>
                  <a:srgbClr val="00FFFF"/>
                </a:highligh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u="none" strike="noStrike" dirty="0" err="1">
                <a:solidFill>
                  <a:schemeClr val="tx1"/>
                </a:solidFill>
                <a:effectLst/>
                <a:highlight>
                  <a:srgbClr val="00FFFF"/>
                </a:highligh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gốc</a:t>
            </a:r>
            <a:r>
              <a:rPr lang="en-US" sz="2400" u="none" strike="noStrike" dirty="0">
                <a:solidFill>
                  <a:schemeClr val="tx1"/>
                </a:solidFill>
                <a:effectLst/>
                <a:highlight>
                  <a:srgbClr val="00FFFF"/>
                </a:highligh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u="none" strike="noStrike" dirty="0" err="1">
                <a:solidFill>
                  <a:schemeClr val="tx1"/>
                </a:solidFill>
                <a:effectLst/>
                <a:highlight>
                  <a:srgbClr val="00FFFF"/>
                </a:highligh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từ</a:t>
            </a:r>
            <a:r>
              <a:rPr lang="en-US" sz="2400" u="none" strike="noStrike" dirty="0">
                <a:solidFill>
                  <a:schemeClr val="tx1"/>
                </a:solidFill>
                <a:effectLst/>
                <a:highlight>
                  <a:srgbClr val="00FFFF"/>
                </a:highligh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u="none" strike="noStrike" dirty="0" err="1">
                <a:solidFill>
                  <a:schemeClr val="tx1"/>
                </a:solidFill>
                <a:effectLst/>
                <a:highlight>
                  <a:srgbClr val="00FFFF"/>
                </a:highligh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Mặt</a:t>
            </a:r>
            <a:r>
              <a:rPr lang="en-US" sz="2400" u="none" strike="noStrike" dirty="0">
                <a:solidFill>
                  <a:schemeClr val="tx1"/>
                </a:solidFill>
                <a:effectLst/>
                <a:highlight>
                  <a:srgbClr val="00FFFF"/>
                </a:highligh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u="none" strike="noStrike" dirty="0" err="1">
                <a:solidFill>
                  <a:schemeClr val="tx1"/>
                </a:solidFill>
                <a:effectLst/>
                <a:highlight>
                  <a:srgbClr val="00FFFF"/>
                </a:highligh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Trời</a:t>
            </a:r>
            <a:r>
              <a:rPr lang="en-US" sz="2400" u="none" strike="noStrike" dirty="0">
                <a:solidFill>
                  <a:schemeClr val="tx1"/>
                </a:solidFill>
                <a:effectLst/>
                <a:highlight>
                  <a:srgbClr val="00FFFF"/>
                </a:highligh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u="none" strike="noStrike" dirty="0" err="1">
                <a:solidFill>
                  <a:schemeClr val="tx1"/>
                </a:solidFill>
                <a:effectLst/>
                <a:highlight>
                  <a:srgbClr val="00FFFF"/>
                </a:highligh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Một</a:t>
            </a:r>
            <a:r>
              <a:rPr lang="en-US" sz="2400" u="none" strike="noStrike" dirty="0">
                <a:solidFill>
                  <a:schemeClr val="tx1"/>
                </a:solidFill>
                <a:effectLst/>
                <a:highlight>
                  <a:srgbClr val="00FFFF"/>
                </a:highligh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u="none" strike="noStrike" dirty="0" err="1">
                <a:solidFill>
                  <a:schemeClr val="tx1"/>
                </a:solidFill>
                <a:effectLst/>
                <a:highlight>
                  <a:srgbClr val="00FFFF"/>
                </a:highligh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lượng</a:t>
            </a:r>
            <a:r>
              <a:rPr lang="en-US" sz="2400" u="none" strike="noStrike" dirty="0">
                <a:solidFill>
                  <a:schemeClr val="tx1"/>
                </a:solidFill>
                <a:effectLst/>
                <a:highlight>
                  <a:srgbClr val="00FFFF"/>
                </a:highligh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u="none" strike="noStrike" dirty="0" err="1">
                <a:solidFill>
                  <a:schemeClr val="tx1"/>
                </a:solidFill>
                <a:effectLst/>
                <a:highlight>
                  <a:srgbClr val="00FFFF"/>
                </a:highligh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lớn</a:t>
            </a:r>
            <a:r>
              <a:rPr lang="en-US" sz="2400" u="none" strike="noStrike" dirty="0">
                <a:solidFill>
                  <a:schemeClr val="tx1"/>
                </a:solidFill>
                <a:effectLst/>
                <a:highlight>
                  <a:srgbClr val="00FFFF"/>
                </a:highligh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u="none" strike="noStrike" dirty="0" err="1">
                <a:solidFill>
                  <a:schemeClr val="tx1"/>
                </a:solidFill>
                <a:effectLst/>
                <a:highlight>
                  <a:srgbClr val="00FFFF"/>
                </a:highligh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thực</a:t>
            </a:r>
            <a:r>
              <a:rPr lang="en-US" sz="2400" u="none" strike="noStrike" dirty="0">
                <a:solidFill>
                  <a:schemeClr val="tx1"/>
                </a:solidFill>
                <a:effectLst/>
                <a:highlight>
                  <a:srgbClr val="00FFFF"/>
                </a:highligh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u="none" strike="noStrike" dirty="0" err="1">
                <a:solidFill>
                  <a:schemeClr val="tx1"/>
                </a:solidFill>
                <a:effectLst/>
                <a:highlight>
                  <a:srgbClr val="00FFFF"/>
                </a:highligh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vật</a:t>
            </a:r>
            <a:r>
              <a:rPr lang="en-US" sz="2400" u="none" strike="noStrike" dirty="0">
                <a:solidFill>
                  <a:schemeClr val="tx1"/>
                </a:solidFill>
                <a:effectLst/>
                <a:highlight>
                  <a:srgbClr val="00FFFF"/>
                </a:highligh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u="none" strike="noStrike" dirty="0" err="1">
                <a:solidFill>
                  <a:schemeClr val="tx1"/>
                </a:solidFill>
                <a:effectLst/>
                <a:highlight>
                  <a:srgbClr val="00FFFF"/>
                </a:highligh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và</a:t>
            </a:r>
            <a:r>
              <a:rPr lang="en-US" sz="2400" u="none" strike="noStrike" dirty="0">
                <a:solidFill>
                  <a:schemeClr val="tx1"/>
                </a:solidFill>
                <a:effectLst/>
                <a:highlight>
                  <a:srgbClr val="00FFFF"/>
                </a:highligh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u="none" strike="noStrike" dirty="0" err="1">
                <a:solidFill>
                  <a:schemeClr val="tx1"/>
                </a:solidFill>
                <a:effectLst/>
                <a:highlight>
                  <a:srgbClr val="00FFFF"/>
                </a:highligh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xác</a:t>
            </a:r>
            <a:r>
              <a:rPr lang="en-US" sz="2400" u="none" strike="noStrike" dirty="0">
                <a:solidFill>
                  <a:schemeClr val="tx1"/>
                </a:solidFill>
                <a:effectLst/>
                <a:highlight>
                  <a:srgbClr val="00FFFF"/>
                </a:highligh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u="none" strike="noStrike" dirty="0" err="1">
                <a:solidFill>
                  <a:schemeClr val="tx1"/>
                </a:solidFill>
                <a:effectLst/>
                <a:highlight>
                  <a:srgbClr val="00FFFF"/>
                </a:highligh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sinh</a:t>
            </a:r>
            <a:r>
              <a:rPr lang="en-US" sz="2400" u="none" strike="noStrike" dirty="0">
                <a:solidFill>
                  <a:schemeClr val="tx1"/>
                </a:solidFill>
                <a:effectLst/>
                <a:highlight>
                  <a:srgbClr val="00FFFF"/>
                </a:highligh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u="none" strike="noStrike" dirty="0" err="1">
                <a:solidFill>
                  <a:schemeClr val="tx1"/>
                </a:solidFill>
                <a:effectLst/>
                <a:highlight>
                  <a:srgbClr val="00FFFF"/>
                </a:highligh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vật</a:t>
            </a:r>
            <a:r>
              <a:rPr lang="en-US" sz="2400" u="none" strike="noStrike" dirty="0">
                <a:solidFill>
                  <a:schemeClr val="tx1"/>
                </a:solidFill>
                <a:effectLst/>
                <a:highlight>
                  <a:srgbClr val="00FFFF"/>
                </a:highligh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u="none" strike="noStrike" dirty="0" err="1">
                <a:solidFill>
                  <a:schemeClr val="tx1"/>
                </a:solidFill>
                <a:effectLst/>
                <a:highlight>
                  <a:srgbClr val="00FFFF"/>
                </a:highligh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biển</a:t>
            </a:r>
            <a:r>
              <a:rPr lang="en-US" sz="2400" u="none" strike="noStrike" dirty="0">
                <a:solidFill>
                  <a:schemeClr val="tx1"/>
                </a:solidFill>
                <a:effectLst/>
                <a:highlight>
                  <a:srgbClr val="00FFFF"/>
                </a:highligh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u="none" strike="noStrike" dirty="0" err="1">
                <a:solidFill>
                  <a:schemeClr val="tx1"/>
                </a:solidFill>
                <a:effectLst/>
                <a:highlight>
                  <a:srgbClr val="00FFFF"/>
                </a:highligh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tích</a:t>
            </a:r>
            <a:r>
              <a:rPr lang="en-US" sz="2400" u="none" strike="noStrike" dirty="0">
                <a:solidFill>
                  <a:schemeClr val="tx1"/>
                </a:solidFill>
                <a:effectLst/>
                <a:highlight>
                  <a:srgbClr val="00FFFF"/>
                </a:highligh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u="none" strike="noStrike" dirty="0" err="1">
                <a:solidFill>
                  <a:schemeClr val="tx1"/>
                </a:solidFill>
                <a:effectLst/>
                <a:highlight>
                  <a:srgbClr val="00FFFF"/>
                </a:highligh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tụ</a:t>
            </a:r>
            <a:r>
              <a:rPr lang="en-US" sz="2400" u="none" strike="noStrike" dirty="0">
                <a:solidFill>
                  <a:schemeClr val="tx1"/>
                </a:solidFill>
                <a:effectLst/>
                <a:highlight>
                  <a:srgbClr val="00FFFF"/>
                </a:highligh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u="none" strike="noStrike" dirty="0" err="1">
                <a:solidFill>
                  <a:schemeClr val="tx1"/>
                </a:solidFill>
                <a:effectLst/>
                <a:highlight>
                  <a:srgbClr val="00FFFF"/>
                </a:highligh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dưới</a:t>
            </a:r>
            <a:r>
              <a:rPr lang="en-US" sz="2400" u="none" strike="noStrike" dirty="0">
                <a:solidFill>
                  <a:schemeClr val="tx1"/>
                </a:solidFill>
                <a:effectLst/>
                <a:highlight>
                  <a:srgbClr val="00FFFF"/>
                </a:highligh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u="none" strike="noStrike" dirty="0" err="1">
                <a:solidFill>
                  <a:schemeClr val="tx1"/>
                </a:solidFill>
                <a:effectLst/>
                <a:highlight>
                  <a:srgbClr val="00FFFF"/>
                </a:highligh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đáy</a:t>
            </a:r>
            <a:r>
              <a:rPr lang="en-US" sz="2400" u="none" strike="noStrike" dirty="0">
                <a:solidFill>
                  <a:schemeClr val="tx1"/>
                </a:solidFill>
                <a:effectLst/>
                <a:highlight>
                  <a:srgbClr val="00FFFF"/>
                </a:highligh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u="none" strike="noStrike" dirty="0" err="1">
                <a:solidFill>
                  <a:schemeClr val="tx1"/>
                </a:solidFill>
                <a:effectLst/>
                <a:highlight>
                  <a:srgbClr val="00FFFF"/>
                </a:highligh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đại</a:t>
            </a:r>
            <a:r>
              <a:rPr lang="en-US" sz="2400" u="none" strike="noStrike" dirty="0">
                <a:solidFill>
                  <a:schemeClr val="tx1"/>
                </a:solidFill>
                <a:effectLst/>
                <a:highlight>
                  <a:srgbClr val="00FFFF"/>
                </a:highligh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u="none" strike="noStrike" dirty="0" err="1">
                <a:solidFill>
                  <a:schemeClr val="tx1"/>
                </a:solidFill>
                <a:effectLst/>
                <a:highlight>
                  <a:srgbClr val="00FFFF"/>
                </a:highligh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dương</a:t>
            </a:r>
            <a:endParaRPr lang="en-GB" sz="2400" u="none" strike="noStrike" dirty="0">
              <a:solidFill>
                <a:schemeClr val="tx1"/>
              </a:solidFill>
              <a:effectLst/>
              <a:highlight>
                <a:srgbClr val="00FFFF"/>
              </a:highligh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25" name="Rectangle 24">
            <a:extLst>
              <a:ext uri="{FF2B5EF4-FFF2-40B4-BE49-F238E27FC236}">
                <a16:creationId xmlns:a16="http://schemas.microsoft.com/office/drawing/2014/main" xmlns="" id="{75375A5D-0EBD-53F3-A8C4-763217CAC64E}"/>
              </a:ext>
            </a:extLst>
          </p:cNvPr>
          <p:cNvSpPr/>
          <p:nvPr/>
        </p:nvSpPr>
        <p:spPr>
          <a:xfrm>
            <a:off x="181064" y="5998000"/>
            <a:ext cx="5784730" cy="879568"/>
          </a:xfrm>
          <a:prstGeom prst="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fontAlgn="base">
              <a:lnSpc>
                <a:spcPct val="107000"/>
              </a:lnSpc>
              <a:spcBef>
                <a:spcPts val="600"/>
              </a:spcBef>
              <a:spcAft>
                <a:spcPts val="600"/>
              </a:spcAft>
              <a:buClr>
                <a:srgbClr val="181717"/>
              </a:buClr>
              <a:buSzPts val="1250"/>
            </a:pPr>
            <a:r>
              <a:rPr lang="en-US" sz="2400" u="none" strike="noStrike" dirty="0" err="1">
                <a:solidFill>
                  <a:schemeClr val="tx1"/>
                </a:solidFill>
                <a:effectLst/>
                <a:highlight>
                  <a:srgbClr val="00FFFF"/>
                </a:highligh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tạo</a:t>
            </a:r>
            <a:r>
              <a:rPr lang="en-US" sz="2400" u="none" strike="noStrike" dirty="0">
                <a:solidFill>
                  <a:schemeClr val="tx1"/>
                </a:solidFill>
                <a:effectLst/>
                <a:highlight>
                  <a:srgbClr val="00FFFF"/>
                </a:highligh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u="none" strike="noStrike" dirty="0" err="1">
                <a:solidFill>
                  <a:schemeClr val="tx1"/>
                </a:solidFill>
                <a:effectLst/>
                <a:highlight>
                  <a:srgbClr val="00FFFF"/>
                </a:highligh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thành</a:t>
            </a:r>
            <a:r>
              <a:rPr lang="en-US" sz="2400" u="none" strike="noStrike" dirty="0">
                <a:solidFill>
                  <a:schemeClr val="tx1"/>
                </a:solidFill>
                <a:effectLst/>
                <a:highlight>
                  <a:srgbClr val="00FFFF"/>
                </a:highligh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u="none" strike="noStrike" dirty="0" err="1">
                <a:solidFill>
                  <a:schemeClr val="tx1"/>
                </a:solidFill>
                <a:effectLst/>
                <a:highlight>
                  <a:srgbClr val="00FFFF"/>
                </a:highligh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trầm</a:t>
            </a:r>
            <a:r>
              <a:rPr lang="en-US" sz="2400" u="none" strike="noStrike" dirty="0">
                <a:solidFill>
                  <a:schemeClr val="tx1"/>
                </a:solidFill>
                <a:effectLst/>
                <a:highlight>
                  <a:srgbClr val="00FFFF"/>
                </a:highligh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u="none" strike="noStrike" dirty="0" err="1">
                <a:solidFill>
                  <a:schemeClr val="tx1"/>
                </a:solidFill>
                <a:effectLst/>
                <a:highlight>
                  <a:srgbClr val="00FFFF"/>
                </a:highligh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tích</a:t>
            </a:r>
            <a:r>
              <a:rPr lang="en-US" sz="2400" u="none" strike="noStrike" dirty="0">
                <a:solidFill>
                  <a:schemeClr val="tx1"/>
                </a:solidFill>
                <a:effectLst/>
                <a:highlight>
                  <a:srgbClr val="00FFFF"/>
                </a:highligh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u="none" strike="noStrike" dirty="0" err="1">
                <a:solidFill>
                  <a:schemeClr val="tx1"/>
                </a:solidFill>
                <a:effectLst/>
                <a:highlight>
                  <a:srgbClr val="00FFFF"/>
                </a:highligh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u="none" strike="noStrike" dirty="0">
                <a:solidFill>
                  <a:schemeClr val="tx1"/>
                </a:solidFill>
                <a:effectLst/>
                <a:highlight>
                  <a:srgbClr val="00FFFF"/>
                </a:highligh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u="none" strike="noStrike" dirty="0" err="1">
                <a:solidFill>
                  <a:schemeClr val="tx1"/>
                </a:solidFill>
                <a:effectLst/>
                <a:highlight>
                  <a:srgbClr val="00FFFF"/>
                </a:highligh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động</a:t>
            </a:r>
            <a:r>
              <a:rPr lang="en-US" sz="2400" u="none" strike="noStrike" dirty="0">
                <a:solidFill>
                  <a:schemeClr val="tx1"/>
                </a:solidFill>
                <a:effectLst/>
                <a:highlight>
                  <a:srgbClr val="00FFFF"/>
                </a:highligh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u="none" strike="noStrike" dirty="0" err="1">
                <a:solidFill>
                  <a:schemeClr val="tx1"/>
                </a:solidFill>
                <a:effectLst/>
                <a:highlight>
                  <a:srgbClr val="00FFFF"/>
                </a:highligh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vật</a:t>
            </a:r>
            <a:r>
              <a:rPr lang="en-US" sz="2400" u="none" strike="noStrike" dirty="0">
                <a:solidFill>
                  <a:schemeClr val="tx1"/>
                </a:solidFill>
                <a:effectLst/>
                <a:highlight>
                  <a:srgbClr val="00FFFF"/>
                </a:highligh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u="none" strike="noStrike" dirty="0" err="1">
                <a:solidFill>
                  <a:schemeClr val="tx1"/>
                </a:solidFill>
                <a:effectLst/>
                <a:highlight>
                  <a:srgbClr val="00FFFF"/>
                </a:highligh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và</a:t>
            </a:r>
            <a:r>
              <a:rPr lang="en-US" sz="2400" u="none" strike="noStrike" dirty="0">
                <a:solidFill>
                  <a:schemeClr val="tx1"/>
                </a:solidFill>
                <a:effectLst/>
                <a:highlight>
                  <a:srgbClr val="00FFFF"/>
                </a:highligh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u="none" strike="noStrike" dirty="0" err="1">
                <a:solidFill>
                  <a:schemeClr val="tx1"/>
                </a:solidFill>
                <a:effectLst/>
                <a:highlight>
                  <a:srgbClr val="00FFFF"/>
                </a:highligh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thực</a:t>
            </a:r>
            <a:r>
              <a:rPr lang="en-US" sz="2400" u="none" strike="noStrike" dirty="0">
                <a:solidFill>
                  <a:schemeClr val="tx1"/>
                </a:solidFill>
                <a:effectLst/>
                <a:highlight>
                  <a:srgbClr val="00FFFF"/>
                </a:highligh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u="none" strike="noStrike" dirty="0" err="1">
                <a:solidFill>
                  <a:schemeClr val="tx1"/>
                </a:solidFill>
                <a:effectLst/>
                <a:highlight>
                  <a:srgbClr val="00FFFF"/>
                </a:highligh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vật</a:t>
            </a:r>
            <a:r>
              <a:rPr lang="en-US" sz="2400" u="none" strike="noStrike" dirty="0">
                <a:solidFill>
                  <a:schemeClr val="tx1"/>
                </a:solidFill>
                <a:effectLst/>
                <a:highlight>
                  <a:srgbClr val="00FFFF"/>
                </a:highligh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 </a:t>
            </a:r>
            <a:r>
              <a:rPr lang="en-US" sz="2400" u="none" strike="noStrike" dirty="0" err="1">
                <a:solidFill>
                  <a:schemeClr val="tx1"/>
                </a:solidFill>
                <a:effectLst/>
                <a:highlight>
                  <a:srgbClr val="00FFFF"/>
                </a:highligh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Lớp</a:t>
            </a:r>
            <a:r>
              <a:rPr lang="en-US" sz="2400" u="none" strike="noStrike" dirty="0">
                <a:solidFill>
                  <a:schemeClr val="tx1"/>
                </a:solidFill>
                <a:effectLst/>
                <a:highlight>
                  <a:srgbClr val="00FFFF"/>
                </a:highligh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u="none" strike="noStrike" dirty="0" err="1">
                <a:solidFill>
                  <a:schemeClr val="tx1"/>
                </a:solidFill>
                <a:effectLst/>
                <a:highlight>
                  <a:srgbClr val="00FFFF"/>
                </a:highligh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trầm</a:t>
            </a:r>
            <a:r>
              <a:rPr lang="en-US" sz="2400" u="none" strike="noStrike" dirty="0">
                <a:solidFill>
                  <a:schemeClr val="tx1"/>
                </a:solidFill>
                <a:effectLst/>
                <a:highlight>
                  <a:srgbClr val="00FFFF"/>
                </a:highligh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u="none" strike="noStrike" dirty="0" err="1">
                <a:solidFill>
                  <a:schemeClr val="tx1"/>
                </a:solidFill>
                <a:effectLst/>
                <a:highlight>
                  <a:srgbClr val="00FFFF"/>
                </a:highligh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tích</a:t>
            </a:r>
            <a:r>
              <a:rPr lang="en-US" sz="2400" u="none" strike="noStrike" dirty="0">
                <a:solidFill>
                  <a:schemeClr val="tx1"/>
                </a:solidFill>
                <a:effectLst/>
                <a:highlight>
                  <a:srgbClr val="00FFFF"/>
                </a:highligh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u="none" strike="noStrike" dirty="0" err="1">
                <a:solidFill>
                  <a:schemeClr val="tx1"/>
                </a:solidFill>
                <a:effectLst/>
                <a:highlight>
                  <a:srgbClr val="00FFFF"/>
                </a:highligh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này</a:t>
            </a:r>
            <a:r>
              <a:rPr lang="en-US" sz="2400" u="none" strike="noStrike" dirty="0">
                <a:solidFill>
                  <a:schemeClr val="tx1"/>
                </a:solidFill>
                <a:effectLst/>
                <a:highlight>
                  <a:srgbClr val="00FFFF"/>
                </a:highligh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u="none" strike="noStrike" dirty="0" err="1">
                <a:solidFill>
                  <a:schemeClr val="tx1"/>
                </a:solidFill>
                <a:effectLst/>
                <a:highlight>
                  <a:srgbClr val="00FFFF"/>
                </a:highligh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bị</a:t>
            </a:r>
            <a:r>
              <a:rPr lang="en-US" sz="2400" u="none" strike="noStrike" dirty="0">
                <a:solidFill>
                  <a:schemeClr val="tx1"/>
                </a:solidFill>
                <a:effectLst/>
                <a:highlight>
                  <a:srgbClr val="00FFFF"/>
                </a:highligh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u="none" strike="noStrike" dirty="0" err="1">
                <a:solidFill>
                  <a:schemeClr val="tx1"/>
                </a:solidFill>
                <a:effectLst/>
                <a:highlight>
                  <a:srgbClr val="00FFFF"/>
                </a:highligh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biến</a:t>
            </a:r>
            <a:r>
              <a:rPr lang="en-US" sz="2400" u="none" strike="noStrike" dirty="0">
                <a:solidFill>
                  <a:schemeClr val="tx1"/>
                </a:solidFill>
                <a:effectLst/>
                <a:highlight>
                  <a:srgbClr val="00FFFF"/>
                </a:highligh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u="none" strike="noStrike" dirty="0" err="1">
                <a:solidFill>
                  <a:schemeClr val="tx1"/>
                </a:solidFill>
                <a:effectLst/>
                <a:highlight>
                  <a:srgbClr val="00FFFF"/>
                </a:highligh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đổi</a:t>
            </a:r>
            <a:r>
              <a:rPr lang="en-US" sz="2400" u="none" strike="noStrike" dirty="0">
                <a:solidFill>
                  <a:schemeClr val="tx1"/>
                </a:solidFill>
                <a:effectLst/>
                <a:highlight>
                  <a:srgbClr val="00FFFF"/>
                </a:highligh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endParaRPr lang="en-GB" sz="2400" u="none" strike="noStrike" dirty="0">
              <a:solidFill>
                <a:schemeClr val="tx1"/>
              </a:solidFill>
              <a:effectLst/>
              <a:highlight>
                <a:srgbClr val="00FFFF"/>
              </a:highligh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26" name="Rectangle 25">
            <a:extLst>
              <a:ext uri="{FF2B5EF4-FFF2-40B4-BE49-F238E27FC236}">
                <a16:creationId xmlns:a16="http://schemas.microsoft.com/office/drawing/2014/main" xmlns="" id="{669233A5-D59A-4539-55D5-CDA9E0BC455D}"/>
              </a:ext>
            </a:extLst>
          </p:cNvPr>
          <p:cNvSpPr/>
          <p:nvPr/>
        </p:nvSpPr>
        <p:spPr>
          <a:xfrm>
            <a:off x="197030" y="4873006"/>
            <a:ext cx="5752797" cy="1021948"/>
          </a:xfrm>
          <a:prstGeom prst="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fontAlgn="base">
              <a:lnSpc>
                <a:spcPct val="107000"/>
              </a:lnSpc>
              <a:spcBef>
                <a:spcPts val="600"/>
              </a:spcBef>
              <a:spcAft>
                <a:spcPts val="600"/>
              </a:spcAft>
              <a:buClr>
                <a:srgbClr val="181717"/>
              </a:buClr>
              <a:buSzPts val="1250"/>
            </a:pPr>
            <a:r>
              <a:rPr lang="en-US" sz="2400" u="none" strike="noStrike" dirty="0" err="1">
                <a:solidFill>
                  <a:schemeClr val="tx1"/>
                </a:solidFill>
                <a:effectLst/>
                <a:highlight>
                  <a:srgbClr val="FFFF00"/>
                </a:highligh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bởi</a:t>
            </a:r>
            <a:r>
              <a:rPr lang="en-US" sz="2400" u="none" strike="noStrike" dirty="0">
                <a:solidFill>
                  <a:schemeClr val="tx1"/>
                </a:solidFill>
                <a:effectLst/>
                <a:highlight>
                  <a:srgbClr val="FFFF00"/>
                </a:highligh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vi </a:t>
            </a:r>
            <a:r>
              <a:rPr lang="en-US" sz="2400" u="none" strike="noStrike" dirty="0" err="1">
                <a:solidFill>
                  <a:schemeClr val="tx1"/>
                </a:solidFill>
                <a:effectLst/>
                <a:highlight>
                  <a:srgbClr val="FFFF00"/>
                </a:highligh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khuẩn</a:t>
            </a:r>
            <a:r>
              <a:rPr lang="en-US" sz="2400" u="none" strike="noStrike" dirty="0">
                <a:solidFill>
                  <a:schemeClr val="tx1"/>
                </a:solidFill>
                <a:effectLst/>
                <a:highlight>
                  <a:srgbClr val="FFFF00"/>
                </a:highligh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u="none" strike="noStrike" dirty="0" err="1">
                <a:solidFill>
                  <a:schemeClr val="tx1"/>
                </a:solidFill>
                <a:effectLst/>
                <a:highlight>
                  <a:srgbClr val="FFFF00"/>
                </a:highligh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và</a:t>
            </a:r>
            <a:r>
              <a:rPr lang="en-US" sz="2400" u="none" strike="noStrike" dirty="0">
                <a:solidFill>
                  <a:schemeClr val="tx1"/>
                </a:solidFill>
                <a:effectLst/>
                <a:highlight>
                  <a:srgbClr val="FFFF00"/>
                </a:highligh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u="none" strike="noStrike" dirty="0" err="1">
                <a:solidFill>
                  <a:schemeClr val="tx1"/>
                </a:solidFill>
                <a:effectLst/>
                <a:highlight>
                  <a:srgbClr val="FFFF00"/>
                </a:highligh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chìm</a:t>
            </a:r>
            <a:r>
              <a:rPr lang="en-US" sz="2400" u="none" strike="noStrike" dirty="0">
                <a:solidFill>
                  <a:schemeClr val="tx1"/>
                </a:solidFill>
                <a:effectLst/>
                <a:highlight>
                  <a:srgbClr val="FFFF00"/>
                </a:highligh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u="none" strike="noStrike" dirty="0" err="1">
                <a:solidFill>
                  <a:schemeClr val="tx1"/>
                </a:solidFill>
                <a:effectLst/>
                <a:highlight>
                  <a:srgbClr val="FFFF00"/>
                </a:highligh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sâu</a:t>
            </a:r>
            <a:r>
              <a:rPr lang="en-US" sz="2400" u="none" strike="noStrike" dirty="0">
                <a:solidFill>
                  <a:schemeClr val="tx1"/>
                </a:solidFill>
                <a:effectLst/>
                <a:highlight>
                  <a:srgbClr val="FFFF00"/>
                </a:highligh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u="none" strike="noStrike" dirty="0" err="1">
                <a:solidFill>
                  <a:schemeClr val="tx1"/>
                </a:solidFill>
                <a:effectLst/>
                <a:highlight>
                  <a:srgbClr val="FFFF00"/>
                </a:highligh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hơn</a:t>
            </a:r>
            <a:r>
              <a:rPr lang="en-US" sz="2400" u="none" strike="noStrike" dirty="0">
                <a:solidFill>
                  <a:schemeClr val="tx1"/>
                </a:solidFill>
                <a:effectLst/>
                <a:highlight>
                  <a:srgbClr val="FFFF00"/>
                </a:highligh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 </a:t>
            </a:r>
            <a:r>
              <a:rPr lang="en-US" sz="2400" u="none" strike="noStrike" dirty="0" err="1">
                <a:solidFill>
                  <a:schemeClr val="tx1"/>
                </a:solidFill>
                <a:effectLst/>
                <a:highlight>
                  <a:srgbClr val="FFFF00"/>
                </a:highligh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Các</a:t>
            </a:r>
            <a:r>
              <a:rPr lang="en-US" sz="2400" u="none" strike="noStrike" dirty="0">
                <a:solidFill>
                  <a:schemeClr val="tx1"/>
                </a:solidFill>
                <a:effectLst/>
                <a:highlight>
                  <a:srgbClr val="FFFF00"/>
                </a:highligh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u="none" strike="noStrike" dirty="0" err="1">
                <a:solidFill>
                  <a:schemeClr val="tx1"/>
                </a:solidFill>
                <a:effectLst/>
                <a:highlight>
                  <a:srgbClr val="FFFF00"/>
                </a:highligh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lớp</a:t>
            </a:r>
            <a:r>
              <a:rPr lang="en-US" sz="2400" u="none" strike="noStrike" dirty="0">
                <a:solidFill>
                  <a:schemeClr val="tx1"/>
                </a:solidFill>
                <a:effectLst/>
                <a:highlight>
                  <a:srgbClr val="FFFF00"/>
                </a:highligh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u="none" strike="noStrike" dirty="0" err="1">
                <a:solidFill>
                  <a:schemeClr val="tx1"/>
                </a:solidFill>
                <a:effectLst/>
                <a:highlight>
                  <a:srgbClr val="FFFF00"/>
                </a:highligh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trầm</a:t>
            </a:r>
            <a:r>
              <a:rPr lang="en-US" sz="2400" u="none" strike="noStrike" dirty="0">
                <a:solidFill>
                  <a:schemeClr val="tx1"/>
                </a:solidFill>
                <a:effectLst/>
                <a:highlight>
                  <a:srgbClr val="FFFF00"/>
                </a:highligh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u="none" strike="noStrike" dirty="0" err="1">
                <a:solidFill>
                  <a:schemeClr val="tx1"/>
                </a:solidFill>
                <a:effectLst/>
                <a:highlight>
                  <a:srgbClr val="FFFF00"/>
                </a:highligh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tích</a:t>
            </a:r>
            <a:r>
              <a:rPr lang="en-US" sz="2400" u="none" strike="noStrike" dirty="0">
                <a:solidFill>
                  <a:schemeClr val="tx1"/>
                </a:solidFill>
                <a:effectLst/>
                <a:highlight>
                  <a:srgbClr val="FFFF00"/>
                </a:highligh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u="none" strike="noStrike" dirty="0" err="1">
                <a:solidFill>
                  <a:schemeClr val="tx1"/>
                </a:solidFill>
                <a:effectLst/>
                <a:highlight>
                  <a:srgbClr val="FFFF00"/>
                </a:highligh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biến</a:t>
            </a:r>
            <a:r>
              <a:rPr lang="en-US" sz="2400" u="none" strike="noStrike" dirty="0">
                <a:solidFill>
                  <a:schemeClr val="tx1"/>
                </a:solidFill>
                <a:effectLst/>
                <a:highlight>
                  <a:srgbClr val="FFFF00"/>
                </a:highligh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u="none" strike="noStrike" dirty="0" err="1">
                <a:solidFill>
                  <a:schemeClr val="tx1"/>
                </a:solidFill>
                <a:effectLst/>
                <a:highlight>
                  <a:srgbClr val="FFFF00"/>
                </a:highligh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thành</a:t>
            </a:r>
            <a:r>
              <a:rPr lang="en-US" sz="2400" u="none" strike="noStrike" dirty="0">
                <a:solidFill>
                  <a:schemeClr val="tx1"/>
                </a:solidFill>
                <a:effectLst/>
                <a:highlight>
                  <a:srgbClr val="FFFF00"/>
                </a:highligh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u="none" strike="noStrike" dirty="0" err="1">
                <a:solidFill>
                  <a:schemeClr val="tx1"/>
                </a:solidFill>
                <a:effectLst/>
                <a:highlight>
                  <a:srgbClr val="FFFF00"/>
                </a:highligh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bùn</a:t>
            </a:r>
            <a:r>
              <a:rPr lang="en-US" sz="2400" u="none" strike="noStrike" dirty="0">
                <a:solidFill>
                  <a:schemeClr val="tx1"/>
                </a:solidFill>
                <a:effectLst/>
                <a:highlight>
                  <a:srgbClr val="FFFF00"/>
                </a:highligh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u="none" strike="noStrike" dirty="0" err="1">
                <a:solidFill>
                  <a:schemeClr val="tx1"/>
                </a:solidFill>
                <a:effectLst/>
                <a:highlight>
                  <a:srgbClr val="FFFF00"/>
                </a:highligh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đen</a:t>
            </a:r>
            <a:r>
              <a:rPr lang="en-US" sz="2400" u="none" strike="noStrike" dirty="0">
                <a:solidFill>
                  <a:schemeClr val="tx1"/>
                </a:solidFill>
                <a:effectLst/>
                <a:highlight>
                  <a:srgbClr val="FFFF00"/>
                </a:highligh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u="none" strike="noStrike" dirty="0" err="1">
                <a:solidFill>
                  <a:schemeClr val="tx1"/>
                </a:solidFill>
                <a:effectLst/>
                <a:highlight>
                  <a:srgbClr val="FFFF00"/>
                </a:highligh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dầu</a:t>
            </a:r>
            <a:r>
              <a:rPr lang="en-US" sz="2400" u="none" strike="noStrike" dirty="0">
                <a:solidFill>
                  <a:schemeClr val="tx1"/>
                </a:solidFill>
                <a:effectLst/>
                <a:highlight>
                  <a:srgbClr val="FFFF00"/>
                </a:highligh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u="none" strike="noStrike" dirty="0" err="1">
                <a:solidFill>
                  <a:schemeClr val="tx1"/>
                </a:solidFill>
                <a:effectLst/>
                <a:highlight>
                  <a:srgbClr val="FFFF00"/>
                </a:highligh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mỏ</a:t>
            </a:r>
            <a:r>
              <a:rPr lang="en-US" sz="2400" u="none" strike="noStrike" dirty="0">
                <a:solidFill>
                  <a:schemeClr val="tx1"/>
                </a:solidFill>
                <a:effectLst/>
                <a:highlight>
                  <a:srgbClr val="FFFF00"/>
                </a:highligh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u="none" strike="noStrike" dirty="0" err="1">
                <a:solidFill>
                  <a:schemeClr val="tx1"/>
                </a:solidFill>
                <a:effectLst/>
                <a:highlight>
                  <a:srgbClr val="FFFF00"/>
                </a:highligh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dưới</a:t>
            </a:r>
            <a:r>
              <a:rPr lang="en-US" sz="2400" u="none" strike="noStrike" dirty="0">
                <a:solidFill>
                  <a:schemeClr val="tx1"/>
                </a:solidFill>
                <a:effectLst/>
                <a:highlight>
                  <a:srgbClr val="FFFF00"/>
                </a:highligh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u="none" strike="noStrike" dirty="0" err="1">
                <a:solidFill>
                  <a:schemeClr val="tx1"/>
                </a:solidFill>
                <a:effectLst/>
                <a:highlight>
                  <a:srgbClr val="FFFF00"/>
                </a:highligh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tác</a:t>
            </a:r>
            <a:r>
              <a:rPr lang="en-US" sz="2400" u="none" strike="noStrike" dirty="0">
                <a:solidFill>
                  <a:schemeClr val="tx1"/>
                </a:solidFill>
                <a:effectLst/>
                <a:highlight>
                  <a:srgbClr val="FFFF00"/>
                </a:highligh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u="none" strike="noStrike" dirty="0" err="1">
                <a:solidFill>
                  <a:schemeClr val="tx1"/>
                </a:solidFill>
                <a:effectLst/>
                <a:highlight>
                  <a:srgbClr val="FFFF00"/>
                </a:highligh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dụng</a:t>
            </a:r>
            <a:r>
              <a:rPr lang="en-US" sz="2400" u="none" strike="noStrike" dirty="0">
                <a:solidFill>
                  <a:schemeClr val="tx1"/>
                </a:solidFill>
                <a:effectLst/>
                <a:highlight>
                  <a:srgbClr val="FFFF00"/>
                </a:highligh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u="none" strike="noStrike" dirty="0" err="1">
                <a:solidFill>
                  <a:schemeClr val="tx1"/>
                </a:solidFill>
                <a:effectLst/>
                <a:highlight>
                  <a:srgbClr val="FFFF00"/>
                </a:highligh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u="none" strike="noStrike" dirty="0">
                <a:solidFill>
                  <a:schemeClr val="tx1"/>
                </a:solidFill>
                <a:effectLst/>
                <a:highlight>
                  <a:srgbClr val="FFFF00"/>
                </a:highligh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endParaRPr lang="en-GB" sz="2400" u="none" strike="noStrike" dirty="0">
              <a:solidFill>
                <a:schemeClr val="tx1"/>
              </a:solidFill>
              <a:effectLst/>
              <a:highlight>
                <a:srgbClr val="FFFF00"/>
              </a:highligh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27" name="Rectangle 26">
            <a:extLst>
              <a:ext uri="{FF2B5EF4-FFF2-40B4-BE49-F238E27FC236}">
                <a16:creationId xmlns:a16="http://schemas.microsoft.com/office/drawing/2014/main" xmlns="" id="{69E2DD06-21B6-849A-4AD9-FD908877E4B6}"/>
              </a:ext>
            </a:extLst>
          </p:cNvPr>
          <p:cNvSpPr/>
          <p:nvPr/>
        </p:nvSpPr>
        <p:spPr>
          <a:xfrm>
            <a:off x="6475192" y="3784149"/>
            <a:ext cx="5535745" cy="1128192"/>
          </a:xfrm>
          <a:prstGeom prst="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dirty="0" err="1">
                <a:solidFill>
                  <a:schemeClr val="tx1"/>
                </a:solidFill>
                <a:effectLst/>
                <a:highlight>
                  <a:srgbClr val="FFFF00"/>
                </a:highlight>
                <a:latin typeface="Times New Roman" panose="02020603050405020304" pitchFamily="18" charset="0"/>
                <a:ea typeface="Calibri" panose="020F0502020204030204" pitchFamily="34" charset="0"/>
              </a:rPr>
              <a:t>sự</a:t>
            </a:r>
            <a:r>
              <a:rPr lang="en-US" sz="2400" dirty="0">
                <a:solidFill>
                  <a:schemeClr val="tx1"/>
                </a:solidFill>
                <a:effectLst/>
                <a:highlight>
                  <a:srgbClr val="FFFF00"/>
                </a:highlight>
                <a:latin typeface="Times New Roman" panose="02020603050405020304" pitchFamily="18" charset="0"/>
                <a:ea typeface="Calibri" panose="020F0502020204030204" pitchFamily="34" charset="0"/>
              </a:rPr>
              <a:t> </a:t>
            </a:r>
            <a:r>
              <a:rPr lang="en-US" sz="2400" dirty="0" err="1">
                <a:solidFill>
                  <a:schemeClr val="tx1"/>
                </a:solidFill>
                <a:effectLst/>
                <a:highlight>
                  <a:srgbClr val="FFFF00"/>
                </a:highlight>
                <a:latin typeface="Times New Roman" panose="02020603050405020304" pitchFamily="18" charset="0"/>
                <a:ea typeface="Calibri" panose="020F0502020204030204" pitchFamily="34" charset="0"/>
              </a:rPr>
              <a:t>gia</a:t>
            </a:r>
            <a:r>
              <a:rPr lang="en-US" sz="2400" dirty="0">
                <a:solidFill>
                  <a:schemeClr val="tx1"/>
                </a:solidFill>
                <a:effectLst/>
                <a:highlight>
                  <a:srgbClr val="FFFF00"/>
                </a:highlight>
                <a:latin typeface="Times New Roman" panose="02020603050405020304" pitchFamily="18" charset="0"/>
                <a:ea typeface="Calibri" panose="020F0502020204030204" pitchFamily="34" charset="0"/>
              </a:rPr>
              <a:t> </a:t>
            </a:r>
            <a:r>
              <a:rPr lang="en-US" sz="2400" dirty="0" err="1">
                <a:solidFill>
                  <a:schemeClr val="tx1"/>
                </a:solidFill>
                <a:effectLst/>
                <a:highlight>
                  <a:srgbClr val="FFFF00"/>
                </a:highlight>
                <a:latin typeface="Times New Roman" panose="02020603050405020304" pitchFamily="18" charset="0"/>
                <a:ea typeface="Calibri" panose="020F0502020204030204" pitchFamily="34" charset="0"/>
              </a:rPr>
              <a:t>tăng</a:t>
            </a:r>
            <a:r>
              <a:rPr lang="en-US" sz="2400" dirty="0">
                <a:solidFill>
                  <a:schemeClr val="tx1"/>
                </a:solidFill>
                <a:effectLst/>
                <a:highlight>
                  <a:srgbClr val="FFFF00"/>
                </a:highlight>
                <a:latin typeface="Times New Roman" panose="02020603050405020304" pitchFamily="18" charset="0"/>
                <a:ea typeface="Calibri" panose="020F0502020204030204" pitchFamily="34" charset="0"/>
              </a:rPr>
              <a:t> </a:t>
            </a:r>
            <a:r>
              <a:rPr lang="en-US" sz="2400" dirty="0" err="1">
                <a:solidFill>
                  <a:schemeClr val="tx1"/>
                </a:solidFill>
                <a:effectLst/>
                <a:highlight>
                  <a:srgbClr val="FFFF00"/>
                </a:highlight>
                <a:latin typeface="Times New Roman" panose="02020603050405020304" pitchFamily="18" charset="0"/>
                <a:ea typeface="Calibri" panose="020F0502020204030204" pitchFamily="34" charset="0"/>
              </a:rPr>
              <a:t>nhiệt</a:t>
            </a:r>
            <a:r>
              <a:rPr lang="en-US" sz="2400" dirty="0">
                <a:solidFill>
                  <a:schemeClr val="tx1"/>
                </a:solidFill>
                <a:effectLst/>
                <a:highlight>
                  <a:srgbClr val="FFFF00"/>
                </a:highlight>
                <a:latin typeface="Times New Roman" panose="02020603050405020304" pitchFamily="18" charset="0"/>
                <a:ea typeface="Calibri" panose="020F0502020204030204" pitchFamily="34" charset="0"/>
              </a:rPr>
              <a:t> </a:t>
            </a:r>
            <a:r>
              <a:rPr lang="en-US" sz="2400" dirty="0" err="1">
                <a:solidFill>
                  <a:schemeClr val="tx1"/>
                </a:solidFill>
                <a:effectLst/>
                <a:highlight>
                  <a:srgbClr val="FFFF00"/>
                </a:highlight>
                <a:latin typeface="Times New Roman" panose="02020603050405020304" pitchFamily="18" charset="0"/>
                <a:ea typeface="Calibri" panose="020F0502020204030204" pitchFamily="34" charset="0"/>
              </a:rPr>
              <a:t>độ</a:t>
            </a:r>
            <a:r>
              <a:rPr lang="en-US" sz="2400" dirty="0">
                <a:solidFill>
                  <a:schemeClr val="tx1"/>
                </a:solidFill>
                <a:effectLst/>
                <a:highlight>
                  <a:srgbClr val="FFFF00"/>
                </a:highlight>
                <a:latin typeface="Times New Roman" panose="02020603050405020304" pitchFamily="18" charset="0"/>
                <a:ea typeface="Calibri" panose="020F0502020204030204" pitchFamily="34" charset="0"/>
              </a:rPr>
              <a:t> </a:t>
            </a:r>
            <a:r>
              <a:rPr lang="en-US" sz="2400" dirty="0" err="1">
                <a:solidFill>
                  <a:schemeClr val="tx1"/>
                </a:solidFill>
                <a:effectLst/>
                <a:highlight>
                  <a:srgbClr val="FFFF00"/>
                </a:highlight>
                <a:latin typeface="Times New Roman" panose="02020603050405020304" pitchFamily="18" charset="0"/>
                <a:ea typeface="Calibri" panose="020F0502020204030204" pitchFamily="34" charset="0"/>
              </a:rPr>
              <a:t>và</a:t>
            </a:r>
            <a:r>
              <a:rPr lang="en-US" sz="2400" dirty="0">
                <a:solidFill>
                  <a:schemeClr val="tx1"/>
                </a:solidFill>
                <a:effectLst/>
                <a:highlight>
                  <a:srgbClr val="FFFF00"/>
                </a:highlight>
                <a:latin typeface="Times New Roman" panose="02020603050405020304" pitchFamily="18" charset="0"/>
                <a:ea typeface="Calibri" panose="020F0502020204030204" pitchFamily="34" charset="0"/>
              </a:rPr>
              <a:t> </a:t>
            </a:r>
            <a:r>
              <a:rPr lang="en-US" sz="2400" dirty="0" err="1">
                <a:solidFill>
                  <a:schemeClr val="tx1"/>
                </a:solidFill>
                <a:effectLst/>
                <a:highlight>
                  <a:srgbClr val="FFFF00"/>
                </a:highlight>
                <a:latin typeface="Times New Roman" panose="02020603050405020304" pitchFamily="18" charset="0"/>
                <a:ea typeface="Calibri" panose="020F0502020204030204" pitchFamily="34" charset="0"/>
              </a:rPr>
              <a:t>áp</a:t>
            </a:r>
            <a:r>
              <a:rPr lang="en-US" sz="2400" dirty="0">
                <a:solidFill>
                  <a:schemeClr val="tx1"/>
                </a:solidFill>
                <a:effectLst/>
                <a:highlight>
                  <a:srgbClr val="FFFF00"/>
                </a:highlight>
                <a:latin typeface="Times New Roman" panose="02020603050405020304" pitchFamily="18" charset="0"/>
                <a:ea typeface="Calibri" panose="020F0502020204030204" pitchFamily="34" charset="0"/>
              </a:rPr>
              <a:t> </a:t>
            </a:r>
            <a:r>
              <a:rPr lang="en-US" sz="2400" dirty="0" err="1">
                <a:solidFill>
                  <a:schemeClr val="tx1"/>
                </a:solidFill>
                <a:effectLst/>
                <a:highlight>
                  <a:srgbClr val="FFFF00"/>
                </a:highlight>
                <a:latin typeface="Times New Roman" panose="02020603050405020304" pitchFamily="18" charset="0"/>
                <a:ea typeface="Calibri" panose="020F0502020204030204" pitchFamily="34" charset="0"/>
              </a:rPr>
              <a:t>suất</a:t>
            </a:r>
            <a:r>
              <a:rPr lang="en-US" sz="2400" dirty="0">
                <a:solidFill>
                  <a:schemeClr val="tx1"/>
                </a:solidFill>
                <a:effectLst/>
                <a:highlight>
                  <a:srgbClr val="FFFF00"/>
                </a:highlight>
                <a:latin typeface="Times New Roman" panose="02020603050405020304" pitchFamily="18" charset="0"/>
                <a:ea typeface="Calibri" panose="020F0502020204030204" pitchFamily="34" charset="0"/>
              </a:rPr>
              <a:t>, ở </a:t>
            </a:r>
            <a:r>
              <a:rPr lang="en-US" sz="2400" dirty="0" err="1">
                <a:solidFill>
                  <a:schemeClr val="tx1"/>
                </a:solidFill>
                <a:effectLst/>
                <a:highlight>
                  <a:srgbClr val="FFFF00"/>
                </a:highlight>
                <a:latin typeface="Times New Roman" panose="02020603050405020304" pitchFamily="18" charset="0"/>
                <a:ea typeface="Calibri" panose="020F0502020204030204" pitchFamily="34" charset="0"/>
              </a:rPr>
              <a:t>độ</a:t>
            </a:r>
            <a:r>
              <a:rPr lang="en-US" sz="2400" dirty="0">
                <a:solidFill>
                  <a:schemeClr val="tx1"/>
                </a:solidFill>
                <a:effectLst/>
                <a:highlight>
                  <a:srgbClr val="FFFF00"/>
                </a:highlight>
                <a:latin typeface="Times New Roman" panose="02020603050405020304" pitchFamily="18" charset="0"/>
                <a:ea typeface="Calibri" panose="020F0502020204030204" pitchFamily="34" charset="0"/>
              </a:rPr>
              <a:t> </a:t>
            </a:r>
            <a:r>
              <a:rPr lang="en-US" sz="2400" dirty="0" err="1">
                <a:solidFill>
                  <a:schemeClr val="tx1"/>
                </a:solidFill>
                <a:effectLst/>
                <a:highlight>
                  <a:srgbClr val="FFFF00"/>
                </a:highlight>
                <a:latin typeface="Times New Roman" panose="02020603050405020304" pitchFamily="18" charset="0"/>
                <a:ea typeface="Calibri" panose="020F0502020204030204" pitchFamily="34" charset="0"/>
              </a:rPr>
              <a:t>sâu</a:t>
            </a:r>
            <a:r>
              <a:rPr lang="en-US" sz="2400" dirty="0">
                <a:solidFill>
                  <a:schemeClr val="tx1"/>
                </a:solidFill>
                <a:effectLst/>
                <a:highlight>
                  <a:srgbClr val="FFFF00"/>
                </a:highlight>
                <a:latin typeface="Times New Roman" panose="02020603050405020304" pitchFamily="18" charset="0"/>
                <a:ea typeface="Calibri" panose="020F0502020204030204" pitchFamily="34" charset="0"/>
              </a:rPr>
              <a:t> </a:t>
            </a:r>
            <a:r>
              <a:rPr lang="en-US" sz="2400" dirty="0" err="1">
                <a:solidFill>
                  <a:schemeClr val="tx1"/>
                </a:solidFill>
                <a:effectLst/>
                <a:highlight>
                  <a:srgbClr val="FFFF00"/>
                </a:highlight>
                <a:latin typeface="Times New Roman" panose="02020603050405020304" pitchFamily="18" charset="0"/>
                <a:ea typeface="Calibri" panose="020F0502020204030204" pitchFamily="34" charset="0"/>
              </a:rPr>
              <a:t>khoảng</a:t>
            </a:r>
            <a:r>
              <a:rPr lang="en-US" sz="2400" dirty="0">
                <a:solidFill>
                  <a:schemeClr val="tx1"/>
                </a:solidFill>
                <a:effectLst/>
                <a:highlight>
                  <a:srgbClr val="FFFF00"/>
                </a:highlight>
                <a:latin typeface="Times New Roman" panose="02020603050405020304" pitchFamily="18" charset="0"/>
                <a:ea typeface="Calibri" panose="020F0502020204030204" pitchFamily="34" charset="0"/>
              </a:rPr>
              <a:t> </a:t>
            </a:r>
            <a:r>
              <a:rPr lang="en-US" sz="2400" dirty="0" err="1">
                <a:solidFill>
                  <a:schemeClr val="tx1"/>
                </a:solidFill>
                <a:effectLst/>
                <a:highlight>
                  <a:srgbClr val="FFFF00"/>
                </a:highlight>
                <a:latin typeface="Times New Roman" panose="02020603050405020304" pitchFamily="18" charset="0"/>
                <a:ea typeface="Calibri" panose="020F0502020204030204" pitchFamily="34" charset="0"/>
              </a:rPr>
              <a:t>một</a:t>
            </a:r>
            <a:r>
              <a:rPr lang="en-US" sz="2400" dirty="0">
                <a:solidFill>
                  <a:schemeClr val="tx1"/>
                </a:solidFill>
                <a:effectLst/>
                <a:highlight>
                  <a:srgbClr val="FFFF00"/>
                </a:highlight>
                <a:latin typeface="Times New Roman" panose="02020603050405020304" pitchFamily="18" charset="0"/>
                <a:ea typeface="Calibri" panose="020F0502020204030204" pitchFamily="34" charset="0"/>
              </a:rPr>
              <a:t> </a:t>
            </a:r>
            <a:r>
              <a:rPr lang="en-US" sz="2400" dirty="0" err="1">
                <a:solidFill>
                  <a:schemeClr val="tx1"/>
                </a:solidFill>
                <a:effectLst/>
                <a:highlight>
                  <a:srgbClr val="FFFF00"/>
                </a:highlight>
                <a:latin typeface="Times New Roman" panose="02020603050405020304" pitchFamily="18" charset="0"/>
                <a:ea typeface="Calibri" panose="020F0502020204030204" pitchFamily="34" charset="0"/>
              </a:rPr>
              <a:t>vài</a:t>
            </a:r>
            <a:r>
              <a:rPr lang="en-US" sz="2400" dirty="0">
                <a:solidFill>
                  <a:schemeClr val="tx1"/>
                </a:solidFill>
                <a:effectLst/>
                <a:highlight>
                  <a:srgbClr val="FFFF00"/>
                </a:highlight>
                <a:latin typeface="Times New Roman" panose="02020603050405020304" pitchFamily="18" charset="0"/>
                <a:ea typeface="Calibri" panose="020F0502020204030204" pitchFamily="34" charset="0"/>
              </a:rPr>
              <a:t> </a:t>
            </a:r>
            <a:r>
              <a:rPr lang="en-US" sz="2400" dirty="0" err="1">
                <a:solidFill>
                  <a:schemeClr val="tx1"/>
                </a:solidFill>
                <a:effectLst/>
                <a:highlight>
                  <a:srgbClr val="FFFF00"/>
                </a:highlight>
                <a:latin typeface="Times New Roman" panose="02020603050405020304" pitchFamily="18" charset="0"/>
                <a:ea typeface="Calibri" panose="020F0502020204030204" pitchFamily="34" charset="0"/>
              </a:rPr>
              <a:t>kilômét</a:t>
            </a:r>
            <a:r>
              <a:rPr lang="en-US" sz="2400" dirty="0">
                <a:solidFill>
                  <a:schemeClr val="tx1"/>
                </a:solidFill>
                <a:effectLst/>
                <a:highlight>
                  <a:srgbClr val="FFFF00"/>
                </a:highlight>
                <a:latin typeface="Times New Roman" panose="02020603050405020304" pitchFamily="18" charset="0"/>
                <a:ea typeface="Calibri" panose="020F0502020204030204" pitchFamily="34" charset="0"/>
              </a:rPr>
              <a:t>. | </a:t>
            </a:r>
            <a:r>
              <a:rPr lang="en-US" sz="2400" dirty="0" err="1">
                <a:solidFill>
                  <a:schemeClr val="tx1"/>
                </a:solidFill>
                <a:effectLst/>
                <a:highlight>
                  <a:srgbClr val="FFFF00"/>
                </a:highlight>
                <a:latin typeface="Times New Roman" panose="02020603050405020304" pitchFamily="18" charset="0"/>
                <a:ea typeface="Calibri" panose="020F0502020204030204" pitchFamily="34" charset="0"/>
              </a:rPr>
              <a:t>Dựa</a:t>
            </a:r>
            <a:r>
              <a:rPr lang="en-US" sz="2400" dirty="0">
                <a:solidFill>
                  <a:schemeClr val="tx1"/>
                </a:solidFill>
                <a:effectLst/>
                <a:highlight>
                  <a:srgbClr val="FFFF00"/>
                </a:highlight>
                <a:latin typeface="Times New Roman" panose="02020603050405020304" pitchFamily="18" charset="0"/>
                <a:ea typeface="Calibri" panose="020F0502020204030204" pitchFamily="34" charset="0"/>
              </a:rPr>
              <a:t> </a:t>
            </a:r>
            <a:r>
              <a:rPr lang="en-US" sz="2400" dirty="0" err="1">
                <a:solidFill>
                  <a:schemeClr val="tx1"/>
                </a:solidFill>
                <a:effectLst/>
                <a:highlight>
                  <a:srgbClr val="FFFF00"/>
                </a:highlight>
                <a:latin typeface="Times New Roman" panose="02020603050405020304" pitchFamily="18" charset="0"/>
                <a:ea typeface="Calibri" panose="020F0502020204030204" pitchFamily="34" charset="0"/>
              </a:rPr>
              <a:t>vào</a:t>
            </a:r>
            <a:r>
              <a:rPr lang="en-US" sz="2400" dirty="0">
                <a:solidFill>
                  <a:schemeClr val="tx1"/>
                </a:solidFill>
                <a:effectLst/>
                <a:highlight>
                  <a:srgbClr val="FFFF00"/>
                </a:highlight>
                <a:latin typeface="Times New Roman" panose="02020603050405020304" pitchFamily="18" charset="0"/>
                <a:ea typeface="Calibri" panose="020F0502020204030204" pitchFamily="34" charset="0"/>
              </a:rPr>
              <a:t> </a:t>
            </a:r>
            <a:r>
              <a:rPr lang="en-US" sz="2400" dirty="0" err="1">
                <a:solidFill>
                  <a:schemeClr val="tx1"/>
                </a:solidFill>
                <a:effectLst/>
                <a:highlight>
                  <a:srgbClr val="FFFF00"/>
                </a:highlight>
                <a:latin typeface="Times New Roman" panose="02020603050405020304" pitchFamily="18" charset="0"/>
                <a:ea typeface="Calibri" panose="020F0502020204030204" pitchFamily="34" charset="0"/>
              </a:rPr>
              <a:t>các</a:t>
            </a:r>
            <a:r>
              <a:rPr lang="en-US" sz="2400" dirty="0">
                <a:solidFill>
                  <a:schemeClr val="tx1"/>
                </a:solidFill>
                <a:effectLst/>
                <a:highlight>
                  <a:srgbClr val="FFFF00"/>
                </a:highlight>
                <a:latin typeface="Times New Roman" panose="02020603050405020304" pitchFamily="18" charset="0"/>
                <a:ea typeface="Calibri" panose="020F0502020204030204" pitchFamily="34" charset="0"/>
              </a:rPr>
              <a:t> </a:t>
            </a:r>
            <a:r>
              <a:rPr lang="en-US" sz="2400" dirty="0" err="1">
                <a:solidFill>
                  <a:schemeClr val="tx1"/>
                </a:solidFill>
                <a:effectLst/>
                <a:highlight>
                  <a:srgbClr val="FFFF00"/>
                </a:highlight>
                <a:latin typeface="Times New Roman" panose="02020603050405020304" pitchFamily="18" charset="0"/>
                <a:ea typeface="Calibri" panose="020F0502020204030204" pitchFamily="34" charset="0"/>
              </a:rPr>
              <a:t>vết</a:t>
            </a:r>
            <a:r>
              <a:rPr lang="en-US" sz="2400" dirty="0">
                <a:solidFill>
                  <a:schemeClr val="tx1"/>
                </a:solidFill>
                <a:effectLst/>
                <a:highlight>
                  <a:srgbClr val="FFFF00"/>
                </a:highlight>
                <a:latin typeface="Times New Roman" panose="02020603050405020304" pitchFamily="18" charset="0"/>
                <a:ea typeface="Calibri" panose="020F0502020204030204" pitchFamily="34" charset="0"/>
              </a:rPr>
              <a:t> </a:t>
            </a:r>
            <a:r>
              <a:rPr lang="en-US" sz="2400" dirty="0" err="1">
                <a:solidFill>
                  <a:schemeClr val="tx1"/>
                </a:solidFill>
                <a:effectLst/>
                <a:highlight>
                  <a:srgbClr val="FFFF00"/>
                </a:highlight>
                <a:latin typeface="Times New Roman" panose="02020603050405020304" pitchFamily="18" charset="0"/>
                <a:ea typeface="Calibri" panose="020F0502020204030204" pitchFamily="34" charset="0"/>
              </a:rPr>
              <a:t>đứt</a:t>
            </a:r>
            <a:r>
              <a:rPr lang="en-US" sz="2400" dirty="0">
                <a:solidFill>
                  <a:schemeClr val="tx1"/>
                </a:solidFill>
                <a:effectLst/>
                <a:highlight>
                  <a:srgbClr val="FFFF00"/>
                </a:highlight>
                <a:latin typeface="Times New Roman" panose="02020603050405020304" pitchFamily="18" charset="0"/>
                <a:ea typeface="Calibri" panose="020F0502020204030204" pitchFamily="34" charset="0"/>
              </a:rPr>
              <a:t> </a:t>
            </a:r>
            <a:r>
              <a:rPr lang="en-US" sz="2400" dirty="0" err="1">
                <a:solidFill>
                  <a:schemeClr val="tx1"/>
                </a:solidFill>
                <a:effectLst/>
                <a:highlight>
                  <a:srgbClr val="FFFF00"/>
                </a:highlight>
                <a:latin typeface="Times New Roman" panose="02020603050405020304" pitchFamily="18" charset="0"/>
                <a:ea typeface="Calibri" panose="020F0502020204030204" pitchFamily="34" charset="0"/>
              </a:rPr>
              <a:t>gãy</a:t>
            </a:r>
            <a:r>
              <a:rPr lang="en-US" sz="2400" dirty="0">
                <a:solidFill>
                  <a:schemeClr val="tx1"/>
                </a:solidFill>
                <a:effectLst/>
                <a:highlight>
                  <a:srgbClr val="FFFF00"/>
                </a:highlight>
                <a:latin typeface="Times New Roman" panose="02020603050405020304" pitchFamily="18" charset="0"/>
                <a:ea typeface="Calibri" panose="020F0502020204030204" pitchFamily="34" charset="0"/>
              </a:rPr>
              <a:t> </a:t>
            </a:r>
            <a:r>
              <a:rPr lang="en-US" sz="2400" dirty="0" err="1">
                <a:solidFill>
                  <a:schemeClr val="tx1"/>
                </a:solidFill>
                <a:effectLst/>
                <a:highlight>
                  <a:srgbClr val="FFFF00"/>
                </a:highlight>
                <a:latin typeface="Times New Roman" panose="02020603050405020304" pitchFamily="18" charset="0"/>
                <a:ea typeface="Calibri" panose="020F0502020204030204" pitchFamily="34" charset="0"/>
              </a:rPr>
              <a:t>của</a:t>
            </a:r>
            <a:r>
              <a:rPr lang="en-US" sz="2400" dirty="0">
                <a:solidFill>
                  <a:schemeClr val="tx1"/>
                </a:solidFill>
                <a:effectLst/>
                <a:highlight>
                  <a:srgbClr val="FFFF00"/>
                </a:highlight>
                <a:latin typeface="Times New Roman" panose="02020603050405020304" pitchFamily="18" charset="0"/>
                <a:ea typeface="Calibri" panose="020F0502020204030204" pitchFamily="34" charset="0"/>
              </a:rPr>
              <a:t> </a:t>
            </a:r>
            <a:r>
              <a:rPr lang="en-US" sz="2400" dirty="0" err="1">
                <a:solidFill>
                  <a:schemeClr val="tx1"/>
                </a:solidFill>
                <a:effectLst/>
                <a:highlight>
                  <a:srgbClr val="FFFF00"/>
                </a:highlight>
                <a:latin typeface="Times New Roman" panose="02020603050405020304" pitchFamily="18" charset="0"/>
                <a:ea typeface="Calibri" panose="020F0502020204030204" pitchFamily="34" charset="0"/>
              </a:rPr>
              <a:t>các</a:t>
            </a:r>
            <a:r>
              <a:rPr lang="en-US" sz="2400" dirty="0">
                <a:solidFill>
                  <a:schemeClr val="tx1"/>
                </a:solidFill>
                <a:effectLst/>
                <a:highlight>
                  <a:srgbClr val="FFFF00"/>
                </a:highlight>
                <a:latin typeface="Times New Roman" panose="02020603050405020304" pitchFamily="18" charset="0"/>
                <a:ea typeface="Calibri" panose="020F0502020204030204" pitchFamily="34" charset="0"/>
              </a:rPr>
              <a:t> </a:t>
            </a:r>
            <a:r>
              <a:rPr lang="en-US" sz="2400" dirty="0" err="1">
                <a:solidFill>
                  <a:schemeClr val="tx1"/>
                </a:solidFill>
                <a:effectLst/>
                <a:highlight>
                  <a:srgbClr val="FFFF00"/>
                </a:highlight>
                <a:latin typeface="Times New Roman" panose="02020603050405020304" pitchFamily="18" charset="0"/>
                <a:ea typeface="Calibri" panose="020F0502020204030204" pitchFamily="34" charset="0"/>
              </a:rPr>
              <a:t>lớp</a:t>
            </a:r>
            <a:r>
              <a:rPr lang="en-US" sz="2400" dirty="0">
                <a:solidFill>
                  <a:schemeClr val="tx1"/>
                </a:solidFill>
                <a:effectLst/>
                <a:highlight>
                  <a:srgbClr val="FFFF00"/>
                </a:highlight>
                <a:latin typeface="Times New Roman" panose="02020603050405020304" pitchFamily="18" charset="0"/>
                <a:ea typeface="Calibri" panose="020F0502020204030204" pitchFamily="34" charset="0"/>
              </a:rPr>
              <a:t> </a:t>
            </a:r>
            <a:r>
              <a:rPr lang="en-US" sz="2400" dirty="0" err="1">
                <a:solidFill>
                  <a:schemeClr val="tx1"/>
                </a:solidFill>
                <a:effectLst/>
                <a:highlight>
                  <a:srgbClr val="FFFF00"/>
                </a:highlight>
                <a:latin typeface="Times New Roman" panose="02020603050405020304" pitchFamily="18" charset="0"/>
                <a:ea typeface="Calibri" panose="020F0502020204030204" pitchFamily="34" charset="0"/>
              </a:rPr>
              <a:t>đá</a:t>
            </a:r>
            <a:endParaRPr lang="en-GB" sz="2400" dirty="0">
              <a:solidFill>
                <a:schemeClr val="tx1"/>
              </a:solidFill>
              <a:highlight>
                <a:srgbClr val="FFFF00"/>
              </a:highlight>
            </a:endParaRPr>
          </a:p>
        </p:txBody>
      </p:sp>
      <p:sp>
        <p:nvSpPr>
          <p:cNvPr id="28" name="Rectangle 27">
            <a:extLst>
              <a:ext uri="{FF2B5EF4-FFF2-40B4-BE49-F238E27FC236}">
                <a16:creationId xmlns:a16="http://schemas.microsoft.com/office/drawing/2014/main" xmlns="" id="{AB4E61DE-7A49-1B71-EA5C-9535F4C40D5D}"/>
              </a:ext>
            </a:extLst>
          </p:cNvPr>
          <p:cNvSpPr/>
          <p:nvPr/>
        </p:nvSpPr>
        <p:spPr>
          <a:xfrm>
            <a:off x="197030" y="2479846"/>
            <a:ext cx="5768764" cy="1080620"/>
          </a:xfrm>
          <a:prstGeom prst="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fontAlgn="base">
              <a:lnSpc>
                <a:spcPct val="107000"/>
              </a:lnSpc>
              <a:spcBef>
                <a:spcPts val="600"/>
              </a:spcBef>
              <a:spcAft>
                <a:spcPts val="600"/>
              </a:spcAft>
              <a:buClr>
                <a:srgbClr val="181717"/>
              </a:buClr>
              <a:buSzPts val="1250"/>
            </a:pPr>
            <a:r>
              <a:rPr lang="en-US" sz="2400" u="none" strike="noStrike" dirty="0" err="1">
                <a:solidFill>
                  <a:schemeClr val="tx1"/>
                </a:solidFill>
                <a:effectLst/>
                <a:highlight>
                  <a:srgbClr val="FFFF00"/>
                </a:highligh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dầu</a:t>
            </a:r>
            <a:r>
              <a:rPr lang="en-US" sz="2400" u="none" strike="noStrike" dirty="0">
                <a:solidFill>
                  <a:schemeClr val="tx1"/>
                </a:solidFill>
                <a:effectLst/>
                <a:highlight>
                  <a:srgbClr val="FFFF00"/>
                </a:highligh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u="none" strike="noStrike" dirty="0" err="1">
                <a:solidFill>
                  <a:schemeClr val="tx1"/>
                </a:solidFill>
                <a:effectLst/>
                <a:highlight>
                  <a:srgbClr val="FFFF00"/>
                </a:highligh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mỏ</a:t>
            </a:r>
            <a:r>
              <a:rPr lang="en-US" sz="2400" u="none" strike="noStrike" dirty="0">
                <a:solidFill>
                  <a:schemeClr val="tx1"/>
                </a:solidFill>
                <a:effectLst/>
                <a:highlight>
                  <a:srgbClr val="FFFF00"/>
                </a:highligh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u="none" strike="noStrike" dirty="0" err="1">
                <a:solidFill>
                  <a:schemeClr val="tx1"/>
                </a:solidFill>
                <a:effectLst/>
                <a:highlight>
                  <a:srgbClr val="FFFF00"/>
                </a:highligh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dần</a:t>
            </a:r>
            <a:r>
              <a:rPr lang="en-US" sz="2400" u="none" strike="noStrike" dirty="0">
                <a:solidFill>
                  <a:schemeClr val="tx1"/>
                </a:solidFill>
                <a:effectLst/>
                <a:highlight>
                  <a:srgbClr val="FFFF00"/>
                </a:highligh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u="none" strike="noStrike" dirty="0" err="1">
                <a:solidFill>
                  <a:schemeClr val="tx1"/>
                </a:solidFill>
                <a:effectLst/>
                <a:highlight>
                  <a:srgbClr val="FFFF00"/>
                </a:highligh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nổi</a:t>
            </a:r>
            <a:r>
              <a:rPr lang="en-US" sz="2400" u="none" strike="noStrike" dirty="0">
                <a:solidFill>
                  <a:schemeClr val="tx1"/>
                </a:solidFill>
                <a:effectLst/>
                <a:highlight>
                  <a:srgbClr val="FFFF00"/>
                </a:highligh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u="none" strike="noStrike" dirty="0" err="1">
                <a:solidFill>
                  <a:schemeClr val="tx1"/>
                </a:solidFill>
                <a:effectLst/>
                <a:highlight>
                  <a:srgbClr val="FFFF00"/>
                </a:highligh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lên</a:t>
            </a:r>
            <a:r>
              <a:rPr lang="en-US" sz="2400" u="none" strike="noStrike" dirty="0">
                <a:solidFill>
                  <a:schemeClr val="tx1"/>
                </a:solidFill>
                <a:effectLst/>
                <a:highlight>
                  <a:srgbClr val="FFFF00"/>
                </a:highligh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u="none" strike="noStrike" dirty="0" err="1">
                <a:solidFill>
                  <a:schemeClr val="tx1"/>
                </a:solidFill>
                <a:effectLst/>
                <a:highlight>
                  <a:srgbClr val="FFFF00"/>
                </a:highligh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tích</a:t>
            </a:r>
            <a:r>
              <a:rPr lang="en-US" sz="2400" u="none" strike="noStrike" dirty="0">
                <a:solidFill>
                  <a:schemeClr val="tx1"/>
                </a:solidFill>
                <a:effectLst/>
                <a:highlight>
                  <a:srgbClr val="FFFF00"/>
                </a:highligh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u="none" strike="noStrike" dirty="0" err="1">
                <a:solidFill>
                  <a:schemeClr val="tx1"/>
                </a:solidFill>
                <a:effectLst/>
                <a:highlight>
                  <a:srgbClr val="FFFF00"/>
                </a:highligh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tụ</a:t>
            </a:r>
            <a:r>
              <a:rPr lang="en-US" sz="2400" u="none" strike="noStrike" dirty="0">
                <a:solidFill>
                  <a:schemeClr val="tx1"/>
                </a:solidFill>
                <a:effectLst/>
                <a:highlight>
                  <a:srgbClr val="FFFF00"/>
                </a:highligh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u="none" strike="noStrike" dirty="0" err="1">
                <a:solidFill>
                  <a:schemeClr val="tx1"/>
                </a:solidFill>
                <a:effectLst/>
                <a:highlight>
                  <a:srgbClr val="FFFF00"/>
                </a:highligh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trong</a:t>
            </a:r>
            <a:r>
              <a:rPr lang="en-US" sz="2400" u="none" strike="noStrike" dirty="0">
                <a:solidFill>
                  <a:schemeClr val="tx1"/>
                </a:solidFill>
                <a:effectLst/>
                <a:highlight>
                  <a:srgbClr val="FFFF00"/>
                </a:highligh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u="none" strike="noStrike" dirty="0" err="1">
                <a:solidFill>
                  <a:schemeClr val="tx1"/>
                </a:solidFill>
                <a:effectLst/>
                <a:highlight>
                  <a:srgbClr val="FFFF00"/>
                </a:highligh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các</a:t>
            </a:r>
            <a:r>
              <a:rPr lang="en-US" sz="2400" u="none" strike="noStrike" dirty="0">
                <a:solidFill>
                  <a:schemeClr val="tx1"/>
                </a:solidFill>
                <a:effectLst/>
                <a:highlight>
                  <a:srgbClr val="FFFF00"/>
                </a:highligh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u="none" strike="noStrike" dirty="0" err="1">
                <a:solidFill>
                  <a:schemeClr val="tx1"/>
                </a:solidFill>
                <a:effectLst/>
                <a:highlight>
                  <a:srgbClr val="FFFF00"/>
                </a:highligh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túi</a:t>
            </a:r>
            <a:r>
              <a:rPr lang="en-US" sz="2400" u="none" strike="noStrike" dirty="0">
                <a:solidFill>
                  <a:schemeClr val="tx1"/>
                </a:solidFill>
                <a:effectLst/>
                <a:highlight>
                  <a:srgbClr val="FFFF00"/>
                </a:highligh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u="none" strike="noStrike" dirty="0" err="1">
                <a:solidFill>
                  <a:schemeClr val="tx1"/>
                </a:solidFill>
                <a:effectLst/>
                <a:highlight>
                  <a:srgbClr val="FFFF00"/>
                </a:highligh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đá</a:t>
            </a:r>
            <a:r>
              <a:rPr lang="en-US" sz="2400" u="none" strike="noStrike" dirty="0">
                <a:solidFill>
                  <a:schemeClr val="tx1"/>
                </a:solidFill>
                <a:effectLst/>
                <a:highlight>
                  <a:srgbClr val="FFFF00"/>
                </a:highligh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u="none" strike="noStrike" dirty="0" err="1">
                <a:solidFill>
                  <a:schemeClr val="tx1"/>
                </a:solidFill>
                <a:effectLst/>
                <a:highlight>
                  <a:srgbClr val="FFFF00"/>
                </a:highligh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trở</a:t>
            </a:r>
            <a:r>
              <a:rPr lang="en-US" sz="2400" u="none" strike="noStrike" dirty="0">
                <a:solidFill>
                  <a:schemeClr val="tx1"/>
                </a:solidFill>
                <a:effectLst/>
                <a:highlight>
                  <a:srgbClr val="FFFF00"/>
                </a:highligh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u="none" strike="noStrike" dirty="0" err="1">
                <a:solidFill>
                  <a:schemeClr val="tx1"/>
                </a:solidFill>
                <a:effectLst/>
                <a:highlight>
                  <a:srgbClr val="FFFF00"/>
                </a:highligh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thành</a:t>
            </a:r>
            <a:r>
              <a:rPr lang="en-US" sz="2400" u="none" strike="noStrike" dirty="0">
                <a:solidFill>
                  <a:schemeClr val="tx1"/>
                </a:solidFill>
                <a:effectLst/>
                <a:highlight>
                  <a:srgbClr val="FFFF00"/>
                </a:highligh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u="none" strike="noStrike" dirty="0" err="1">
                <a:solidFill>
                  <a:schemeClr val="tx1"/>
                </a:solidFill>
                <a:effectLst/>
                <a:highlight>
                  <a:srgbClr val="FFFF00"/>
                </a:highligh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mỏ</a:t>
            </a:r>
            <a:r>
              <a:rPr lang="en-US" sz="2400" u="none" strike="noStrike" dirty="0">
                <a:solidFill>
                  <a:schemeClr val="tx1"/>
                </a:solidFill>
                <a:effectLst/>
                <a:highlight>
                  <a:srgbClr val="FFFF00"/>
                </a:highligh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u="none" strike="noStrike" dirty="0" err="1">
                <a:solidFill>
                  <a:schemeClr val="tx1"/>
                </a:solidFill>
                <a:effectLst/>
                <a:highlight>
                  <a:srgbClr val="FFFF00"/>
                </a:highligh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dầu</a:t>
            </a:r>
            <a:r>
              <a:rPr lang="en-US" sz="2400" u="none" strike="noStrike" dirty="0">
                <a:solidFill>
                  <a:schemeClr val="tx1"/>
                </a:solidFill>
                <a:effectLst/>
                <a:highlight>
                  <a:srgbClr val="FFFF00"/>
                </a:highligh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u="none" strike="noStrike" dirty="0" err="1">
                <a:solidFill>
                  <a:schemeClr val="tx1"/>
                </a:solidFill>
                <a:effectLst/>
                <a:highlight>
                  <a:srgbClr val="FFFF00"/>
                </a:highligh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Ưu</a:t>
            </a:r>
            <a:r>
              <a:rPr lang="en-US" sz="2400" u="none" strike="noStrike" dirty="0">
                <a:solidFill>
                  <a:schemeClr val="tx1"/>
                </a:solidFill>
                <a:effectLst/>
                <a:highlight>
                  <a:srgbClr val="FFFF00"/>
                </a:highligh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u="none" strike="noStrike" dirty="0" err="1">
                <a:solidFill>
                  <a:schemeClr val="tx1"/>
                </a:solidFill>
                <a:effectLst/>
                <a:highlight>
                  <a:srgbClr val="FFFF00"/>
                </a:highligh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điểm</a:t>
            </a:r>
            <a:r>
              <a:rPr lang="en-US" sz="2400" u="none" strike="noStrike" dirty="0">
                <a:solidFill>
                  <a:schemeClr val="tx1"/>
                </a:solidFill>
                <a:effectLst/>
                <a:highlight>
                  <a:srgbClr val="FFFF00"/>
                </a:highligh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u="none" strike="noStrike" dirty="0" err="1">
                <a:solidFill>
                  <a:schemeClr val="tx1"/>
                </a:solidFill>
                <a:effectLst/>
                <a:highlight>
                  <a:srgbClr val="FFFF00"/>
                </a:highligh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u="none" strike="noStrike" dirty="0">
                <a:solidFill>
                  <a:schemeClr val="tx1"/>
                </a:solidFill>
                <a:effectLst/>
                <a:highlight>
                  <a:srgbClr val="FFFF00"/>
                </a:highligh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u="none" strike="noStrike" dirty="0" err="1">
                <a:solidFill>
                  <a:schemeClr val="tx1"/>
                </a:solidFill>
                <a:effectLst/>
                <a:highlight>
                  <a:srgbClr val="FFFF00"/>
                </a:highligh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năng</a:t>
            </a:r>
            <a:r>
              <a:rPr lang="en-US" sz="2400" u="none" strike="noStrike" dirty="0">
                <a:solidFill>
                  <a:schemeClr val="tx1"/>
                </a:solidFill>
                <a:effectLst/>
                <a:highlight>
                  <a:srgbClr val="FFFF00"/>
                </a:highligh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u="none" strike="noStrike" dirty="0" err="1">
                <a:solidFill>
                  <a:schemeClr val="tx1"/>
                </a:solidFill>
                <a:effectLst/>
                <a:highlight>
                  <a:srgbClr val="FFFF00"/>
                </a:highligh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lượng</a:t>
            </a:r>
            <a:r>
              <a:rPr lang="en-US" sz="2400" u="none" strike="noStrike" dirty="0">
                <a:solidFill>
                  <a:schemeClr val="tx1"/>
                </a:solidFill>
                <a:effectLst/>
                <a:highlight>
                  <a:srgbClr val="FFFF00"/>
                </a:highligh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u="none" strike="noStrike" dirty="0" err="1">
                <a:solidFill>
                  <a:schemeClr val="tx1"/>
                </a:solidFill>
                <a:effectLst/>
                <a:highlight>
                  <a:srgbClr val="FFFF00"/>
                </a:highligh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hoá</a:t>
            </a:r>
            <a:r>
              <a:rPr lang="en-US" sz="2400" u="none" strike="noStrike" dirty="0">
                <a:solidFill>
                  <a:schemeClr val="tx1"/>
                </a:solidFill>
                <a:effectLst/>
                <a:highlight>
                  <a:srgbClr val="FFFF00"/>
                </a:highligh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u="none" strike="noStrike" dirty="0" err="1">
                <a:solidFill>
                  <a:schemeClr val="tx1"/>
                </a:solidFill>
                <a:effectLst/>
                <a:highlight>
                  <a:srgbClr val="FFFF00"/>
                </a:highligh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thạch</a:t>
            </a:r>
            <a:r>
              <a:rPr lang="en-US" sz="2400" u="none" strike="noStrike" dirty="0">
                <a:solidFill>
                  <a:schemeClr val="tx1"/>
                </a:solidFill>
                <a:effectLst/>
                <a:highlight>
                  <a:srgbClr val="FFFF00"/>
                </a:highligh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u="none" strike="noStrike" dirty="0" err="1">
                <a:solidFill>
                  <a:schemeClr val="tx1"/>
                </a:solidFill>
                <a:effectLst/>
                <a:highlight>
                  <a:srgbClr val="FFFF00"/>
                </a:highligh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là</a:t>
            </a:r>
            <a:endParaRPr lang="en-GB" sz="2400" u="none" strike="noStrike" dirty="0">
              <a:solidFill>
                <a:schemeClr val="tx1"/>
              </a:solidFill>
              <a:effectLst/>
              <a:highlight>
                <a:srgbClr val="FFFF00"/>
              </a:highligh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29" name="Rectangle 28">
            <a:extLst>
              <a:ext uri="{FF2B5EF4-FFF2-40B4-BE49-F238E27FC236}">
                <a16:creationId xmlns:a16="http://schemas.microsoft.com/office/drawing/2014/main" xmlns="" id="{6A102DE9-A207-14C4-A8A6-475B2F73DB66}"/>
              </a:ext>
            </a:extLst>
          </p:cNvPr>
          <p:cNvSpPr/>
          <p:nvPr/>
        </p:nvSpPr>
        <p:spPr>
          <a:xfrm>
            <a:off x="181063" y="3676426"/>
            <a:ext cx="5768764" cy="1080620"/>
          </a:xfrm>
          <a:prstGeom prst="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fontAlgn="base">
              <a:lnSpc>
                <a:spcPct val="107000"/>
              </a:lnSpc>
              <a:spcBef>
                <a:spcPts val="600"/>
              </a:spcBef>
              <a:spcAft>
                <a:spcPts val="600"/>
              </a:spcAft>
              <a:buClr>
                <a:srgbClr val="181717"/>
              </a:buClr>
              <a:buSzPts val="1250"/>
            </a:pPr>
            <a:r>
              <a:rPr lang="en-US" sz="2400" u="none" strike="noStrike" dirty="0" err="1">
                <a:solidFill>
                  <a:schemeClr val="tx1"/>
                </a:solidFill>
                <a:effectLst/>
                <a:highlight>
                  <a:srgbClr val="00FFFF"/>
                </a:highligh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dễ</a:t>
            </a:r>
            <a:r>
              <a:rPr lang="en-US" sz="2400" u="none" strike="noStrike" dirty="0">
                <a:solidFill>
                  <a:schemeClr val="tx1"/>
                </a:solidFill>
                <a:effectLst/>
                <a:highlight>
                  <a:srgbClr val="00FFFF"/>
                </a:highligh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u="none" strike="noStrike" dirty="0" err="1">
                <a:solidFill>
                  <a:schemeClr val="tx1"/>
                </a:solidFill>
                <a:effectLst/>
                <a:highlight>
                  <a:srgbClr val="00FFFF"/>
                </a:highligh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khai</a:t>
            </a:r>
            <a:r>
              <a:rPr lang="en-US" sz="2400" u="none" strike="noStrike" dirty="0">
                <a:solidFill>
                  <a:schemeClr val="tx1"/>
                </a:solidFill>
                <a:effectLst/>
                <a:highlight>
                  <a:srgbClr val="00FFFF"/>
                </a:highligh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u="none" strike="noStrike" dirty="0" err="1">
                <a:solidFill>
                  <a:schemeClr val="tx1"/>
                </a:solidFill>
                <a:effectLst/>
                <a:highlight>
                  <a:srgbClr val="00FFFF"/>
                </a:highligh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thác</a:t>
            </a:r>
            <a:r>
              <a:rPr lang="en-US" sz="2400" u="none" strike="noStrike" dirty="0">
                <a:solidFill>
                  <a:schemeClr val="tx1"/>
                </a:solidFill>
                <a:effectLst/>
                <a:highlight>
                  <a:srgbClr val="00FFFF"/>
                </a:highligh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u="none" strike="noStrike" dirty="0" err="1">
                <a:solidFill>
                  <a:schemeClr val="tx1"/>
                </a:solidFill>
                <a:effectLst/>
                <a:highlight>
                  <a:srgbClr val="00FFFF"/>
                </a:highligh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chế</a:t>
            </a:r>
            <a:r>
              <a:rPr lang="en-US" sz="2400" u="none" strike="noStrike" dirty="0">
                <a:solidFill>
                  <a:schemeClr val="tx1"/>
                </a:solidFill>
                <a:effectLst/>
                <a:highlight>
                  <a:srgbClr val="00FFFF"/>
                </a:highligh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u="none" strike="noStrike" dirty="0" err="1">
                <a:solidFill>
                  <a:schemeClr val="tx1"/>
                </a:solidFill>
                <a:effectLst/>
                <a:highlight>
                  <a:srgbClr val="00FFFF"/>
                </a:highligh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biến</a:t>
            </a:r>
            <a:r>
              <a:rPr lang="en-US" sz="2400" u="none" strike="noStrike" dirty="0">
                <a:solidFill>
                  <a:schemeClr val="tx1"/>
                </a:solidFill>
                <a:effectLst/>
                <a:highlight>
                  <a:srgbClr val="00FFFF"/>
                </a:highligh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u="none" strike="noStrike" dirty="0" err="1">
                <a:solidFill>
                  <a:schemeClr val="tx1"/>
                </a:solidFill>
                <a:effectLst/>
                <a:highlight>
                  <a:srgbClr val="00FFFF"/>
                </a:highligh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dễ</a:t>
            </a:r>
            <a:r>
              <a:rPr lang="en-US" sz="2400" u="none" strike="noStrike" dirty="0">
                <a:solidFill>
                  <a:schemeClr val="tx1"/>
                </a:solidFill>
                <a:effectLst/>
                <a:highlight>
                  <a:srgbClr val="00FFFF"/>
                </a:highligh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u="none" strike="noStrike" dirty="0" err="1">
                <a:solidFill>
                  <a:schemeClr val="tx1"/>
                </a:solidFill>
                <a:effectLst/>
                <a:highlight>
                  <a:srgbClr val="00FFFF"/>
                </a:highligh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vận</a:t>
            </a:r>
            <a:r>
              <a:rPr lang="en-US" sz="2400" u="none" strike="noStrike" dirty="0">
                <a:solidFill>
                  <a:schemeClr val="tx1"/>
                </a:solidFill>
                <a:effectLst/>
                <a:highlight>
                  <a:srgbClr val="00FFFF"/>
                </a:highligh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u="none" strike="noStrike" dirty="0" err="1">
                <a:solidFill>
                  <a:schemeClr val="tx1"/>
                </a:solidFill>
                <a:effectLst/>
                <a:highlight>
                  <a:srgbClr val="00FFFF"/>
                </a:highligh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chuyển</a:t>
            </a:r>
            <a:r>
              <a:rPr lang="en-US" sz="2400" u="none" strike="noStrike" dirty="0">
                <a:solidFill>
                  <a:schemeClr val="tx1"/>
                </a:solidFill>
                <a:effectLst/>
                <a:highlight>
                  <a:srgbClr val="00FFFF"/>
                </a:highligh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u="none" strike="noStrike" dirty="0" err="1">
                <a:solidFill>
                  <a:schemeClr val="tx1"/>
                </a:solidFill>
                <a:effectLst/>
                <a:highlight>
                  <a:srgbClr val="00FFFF"/>
                </a:highligh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hơn</a:t>
            </a:r>
            <a:r>
              <a:rPr lang="en-US" sz="2400" u="none" strike="noStrike" dirty="0">
                <a:solidFill>
                  <a:schemeClr val="tx1"/>
                </a:solidFill>
                <a:effectLst/>
                <a:highlight>
                  <a:srgbClr val="00FFFF"/>
                </a:highligh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so </a:t>
            </a:r>
            <a:r>
              <a:rPr lang="en-US" sz="2400" u="none" strike="noStrike" dirty="0" err="1">
                <a:solidFill>
                  <a:schemeClr val="tx1"/>
                </a:solidFill>
                <a:effectLst/>
                <a:highlight>
                  <a:srgbClr val="00FFFF"/>
                </a:highligh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với</a:t>
            </a:r>
            <a:r>
              <a:rPr lang="en-US" sz="2400" u="none" strike="noStrike" dirty="0">
                <a:solidFill>
                  <a:schemeClr val="tx1"/>
                </a:solidFill>
                <a:effectLst/>
                <a:highlight>
                  <a:srgbClr val="00FFFF"/>
                </a:highligh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u="none" strike="noStrike" dirty="0" err="1">
                <a:solidFill>
                  <a:schemeClr val="tx1"/>
                </a:solidFill>
                <a:effectLst/>
                <a:highlight>
                  <a:srgbClr val="00FFFF"/>
                </a:highligh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dầu</a:t>
            </a:r>
            <a:r>
              <a:rPr lang="en-US" sz="2400" u="none" strike="noStrike" dirty="0">
                <a:solidFill>
                  <a:schemeClr val="tx1"/>
                </a:solidFill>
                <a:effectLst/>
                <a:highlight>
                  <a:srgbClr val="00FFFF"/>
                </a:highligh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u="none" strike="noStrike" dirty="0" err="1">
                <a:solidFill>
                  <a:schemeClr val="tx1"/>
                </a:solidFill>
                <a:effectLst/>
                <a:highlight>
                  <a:srgbClr val="00FFFF"/>
                </a:highligh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mỏ</a:t>
            </a:r>
            <a:r>
              <a:rPr lang="en-US" sz="2400" u="none" strike="noStrike" dirty="0">
                <a:solidFill>
                  <a:schemeClr val="tx1"/>
                </a:solidFill>
                <a:effectLst/>
                <a:highlight>
                  <a:srgbClr val="00FFFF"/>
                </a:highligh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u="none" strike="noStrike" dirty="0" err="1">
                <a:solidFill>
                  <a:schemeClr val="tx1"/>
                </a:solidFill>
                <a:effectLst/>
                <a:highlight>
                  <a:srgbClr val="00FFFF"/>
                </a:highligh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và</a:t>
            </a:r>
            <a:r>
              <a:rPr lang="en-US" sz="2400" u="none" strike="noStrike" dirty="0">
                <a:solidFill>
                  <a:schemeClr val="tx1"/>
                </a:solidFill>
                <a:effectLst/>
                <a:highlight>
                  <a:srgbClr val="00FFFF"/>
                </a:highligh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u="none" strike="noStrike" dirty="0" err="1">
                <a:solidFill>
                  <a:schemeClr val="tx1"/>
                </a:solidFill>
                <a:effectLst/>
                <a:highlight>
                  <a:srgbClr val="00FFFF"/>
                </a:highligh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khí</a:t>
            </a:r>
            <a:r>
              <a:rPr lang="en-US" sz="2400" u="none" strike="noStrike" dirty="0">
                <a:solidFill>
                  <a:schemeClr val="tx1"/>
                </a:solidFill>
                <a:effectLst/>
                <a:highlight>
                  <a:srgbClr val="00FFFF"/>
                </a:highligh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u="none" strike="noStrike" dirty="0" err="1">
                <a:solidFill>
                  <a:schemeClr val="tx1"/>
                </a:solidFill>
                <a:effectLst/>
                <a:highlight>
                  <a:srgbClr val="00FFFF"/>
                </a:highligh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thiên</a:t>
            </a:r>
            <a:r>
              <a:rPr lang="en-US" sz="2400" u="none" strike="noStrike" dirty="0">
                <a:solidFill>
                  <a:schemeClr val="tx1"/>
                </a:solidFill>
                <a:effectLst/>
                <a:highlight>
                  <a:srgbClr val="00FFFF"/>
                </a:highligh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u="none" strike="noStrike" dirty="0" err="1">
                <a:solidFill>
                  <a:schemeClr val="tx1"/>
                </a:solidFill>
                <a:effectLst/>
                <a:highlight>
                  <a:srgbClr val="00FFFF"/>
                </a:highligh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nhiên</a:t>
            </a:r>
            <a:r>
              <a:rPr lang="en-US" sz="2400" u="none" strike="noStrike" dirty="0">
                <a:solidFill>
                  <a:schemeClr val="tx1"/>
                </a:solidFill>
                <a:effectLst/>
                <a:highlight>
                  <a:srgbClr val="00FFFF"/>
                </a:highligh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 </a:t>
            </a:r>
            <a:r>
              <a:rPr lang="en-US" sz="2400" u="none" strike="noStrike" dirty="0" err="1">
                <a:solidFill>
                  <a:schemeClr val="tx1"/>
                </a:solidFill>
                <a:effectLst/>
                <a:highlight>
                  <a:srgbClr val="00FFFF"/>
                </a:highligh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Nhược</a:t>
            </a:r>
            <a:r>
              <a:rPr lang="en-US" sz="2400" u="none" strike="noStrike" dirty="0">
                <a:solidFill>
                  <a:schemeClr val="tx1"/>
                </a:solidFill>
                <a:effectLst/>
                <a:highlight>
                  <a:srgbClr val="00FFFF"/>
                </a:highligh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u="none" strike="noStrike" dirty="0" err="1">
                <a:solidFill>
                  <a:schemeClr val="tx1"/>
                </a:solidFill>
                <a:effectLst/>
                <a:highlight>
                  <a:srgbClr val="00FFFF"/>
                </a:highligh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điểm</a:t>
            </a:r>
            <a:r>
              <a:rPr lang="en-US" sz="2400" u="none" strike="noStrike" dirty="0">
                <a:solidFill>
                  <a:schemeClr val="tx1"/>
                </a:solidFill>
                <a:effectLst/>
                <a:highlight>
                  <a:srgbClr val="00FFFF"/>
                </a:highligh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u="none" strike="noStrike" dirty="0" err="1">
                <a:solidFill>
                  <a:schemeClr val="tx1"/>
                </a:solidFill>
                <a:effectLst/>
                <a:highlight>
                  <a:srgbClr val="00FFFF"/>
                </a:highligh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u="none" strike="noStrike" dirty="0">
                <a:solidFill>
                  <a:schemeClr val="tx1"/>
                </a:solidFill>
                <a:effectLst/>
                <a:highlight>
                  <a:srgbClr val="00FFFF"/>
                </a:highligh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u="none" strike="noStrike" dirty="0" err="1">
                <a:solidFill>
                  <a:schemeClr val="tx1"/>
                </a:solidFill>
                <a:effectLst/>
                <a:highlight>
                  <a:srgbClr val="00FFFF"/>
                </a:highligh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năng</a:t>
            </a:r>
            <a:r>
              <a:rPr lang="en-US" sz="2400" u="none" strike="noStrike" dirty="0">
                <a:solidFill>
                  <a:schemeClr val="tx1"/>
                </a:solidFill>
                <a:effectLst/>
                <a:highlight>
                  <a:srgbClr val="00FFFF"/>
                </a:highligh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u="none" strike="noStrike" dirty="0" err="1">
                <a:solidFill>
                  <a:schemeClr val="tx1"/>
                </a:solidFill>
                <a:effectLst/>
                <a:highlight>
                  <a:srgbClr val="00FFFF"/>
                </a:highligh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lượng</a:t>
            </a:r>
            <a:r>
              <a:rPr lang="en-US" sz="2400" u="none" strike="noStrike" dirty="0">
                <a:solidFill>
                  <a:schemeClr val="tx1"/>
                </a:solidFill>
                <a:effectLst/>
                <a:highlight>
                  <a:srgbClr val="00FFFF"/>
                </a:highligh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u="none" strike="noStrike" dirty="0" err="1">
                <a:solidFill>
                  <a:schemeClr val="tx1"/>
                </a:solidFill>
                <a:effectLst/>
                <a:highlight>
                  <a:srgbClr val="00FFFF"/>
                </a:highligh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hoá</a:t>
            </a:r>
            <a:r>
              <a:rPr lang="en-US" sz="2400" u="none" strike="noStrike" dirty="0">
                <a:solidFill>
                  <a:schemeClr val="tx1"/>
                </a:solidFill>
                <a:effectLst/>
                <a:highlight>
                  <a:srgbClr val="00FFFF"/>
                </a:highligh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u="none" strike="noStrike" dirty="0" err="1">
                <a:solidFill>
                  <a:schemeClr val="tx1"/>
                </a:solidFill>
                <a:effectLst/>
                <a:highlight>
                  <a:srgbClr val="00FFFF"/>
                </a:highligh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thạch</a:t>
            </a:r>
            <a:r>
              <a:rPr lang="en-US" sz="2400" u="none" strike="noStrike" dirty="0">
                <a:solidFill>
                  <a:schemeClr val="tx1"/>
                </a:solidFill>
                <a:effectLst/>
                <a:highlight>
                  <a:srgbClr val="00FFFF"/>
                </a:highligh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u="none" strike="noStrike" dirty="0" err="1">
                <a:solidFill>
                  <a:schemeClr val="tx1"/>
                </a:solidFill>
                <a:effectLst/>
                <a:highlight>
                  <a:srgbClr val="00FFFF"/>
                </a:highligh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là</a:t>
            </a:r>
            <a:r>
              <a:rPr lang="en-US" sz="2400" u="none" strike="noStrike" dirty="0">
                <a:solidFill>
                  <a:schemeClr val="tx1"/>
                </a:solidFill>
                <a:effectLst/>
                <a:highlight>
                  <a:srgbClr val="00FFFF"/>
                </a:highligh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endParaRPr lang="en-GB" sz="2400" u="none" strike="noStrike" dirty="0">
              <a:solidFill>
                <a:schemeClr val="tx1"/>
              </a:solidFill>
              <a:effectLst/>
              <a:highlight>
                <a:srgbClr val="00FFFF"/>
              </a:highligh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30" name="Rectangle 29">
            <a:extLst>
              <a:ext uri="{FF2B5EF4-FFF2-40B4-BE49-F238E27FC236}">
                <a16:creationId xmlns:a16="http://schemas.microsoft.com/office/drawing/2014/main" xmlns="" id="{BBEC12B1-3B1B-7DEB-05A1-2FED187671C0}"/>
              </a:ext>
            </a:extLst>
          </p:cNvPr>
          <p:cNvSpPr/>
          <p:nvPr/>
        </p:nvSpPr>
        <p:spPr>
          <a:xfrm>
            <a:off x="6475192" y="1512933"/>
            <a:ext cx="5535745" cy="1038123"/>
          </a:xfrm>
          <a:prstGeom prst="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fontAlgn="base">
              <a:lnSpc>
                <a:spcPct val="107000"/>
              </a:lnSpc>
              <a:spcBef>
                <a:spcPts val="600"/>
              </a:spcBef>
              <a:spcAft>
                <a:spcPts val="600"/>
              </a:spcAft>
              <a:buClr>
                <a:srgbClr val="181717"/>
              </a:buClr>
              <a:buSzPts val="1250"/>
            </a:pPr>
            <a:r>
              <a:rPr lang="en-US" sz="2400" u="none" strike="noStrike" dirty="0" err="1">
                <a:solidFill>
                  <a:schemeClr val="tx1"/>
                </a:solidFill>
                <a:effectLst/>
                <a:highlight>
                  <a:srgbClr val="FFFF00"/>
                </a:highligh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khi</a:t>
            </a:r>
            <a:r>
              <a:rPr lang="en-US" sz="2400" u="none" strike="noStrike" dirty="0">
                <a:solidFill>
                  <a:schemeClr val="tx1"/>
                </a:solidFill>
                <a:effectLst/>
                <a:highlight>
                  <a:srgbClr val="FFFF00"/>
                </a:highligh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u="none" strike="noStrike" dirty="0" err="1">
                <a:solidFill>
                  <a:schemeClr val="tx1"/>
                </a:solidFill>
                <a:effectLst/>
                <a:highlight>
                  <a:srgbClr val="FFFF00"/>
                </a:highligh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sử</a:t>
            </a:r>
            <a:r>
              <a:rPr lang="en-US" sz="2400" u="none" strike="noStrike" dirty="0">
                <a:solidFill>
                  <a:schemeClr val="tx1"/>
                </a:solidFill>
                <a:effectLst/>
                <a:highlight>
                  <a:srgbClr val="FFFF00"/>
                </a:highligh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u="none" strike="noStrike" dirty="0" err="1">
                <a:solidFill>
                  <a:schemeClr val="tx1"/>
                </a:solidFill>
                <a:effectLst/>
                <a:highlight>
                  <a:srgbClr val="FFFF00"/>
                </a:highligh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dụng</a:t>
            </a:r>
            <a:r>
              <a:rPr lang="en-US" sz="2400" u="none" strike="noStrike" dirty="0">
                <a:solidFill>
                  <a:schemeClr val="tx1"/>
                </a:solidFill>
                <a:effectLst/>
                <a:highlight>
                  <a:srgbClr val="FFFF00"/>
                </a:highligh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u="none" strike="noStrike" dirty="0" err="1">
                <a:solidFill>
                  <a:schemeClr val="tx1"/>
                </a:solidFill>
                <a:effectLst/>
                <a:highlight>
                  <a:srgbClr val="FFFF00"/>
                </a:highligh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gây</a:t>
            </a:r>
            <a:r>
              <a:rPr lang="en-US" sz="2400" u="none" strike="noStrike" dirty="0">
                <a:solidFill>
                  <a:schemeClr val="tx1"/>
                </a:solidFill>
                <a:effectLst/>
                <a:highlight>
                  <a:srgbClr val="FFFF00"/>
                </a:highligh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ô </a:t>
            </a:r>
            <a:r>
              <a:rPr lang="en-US" sz="2400" u="none" strike="noStrike" dirty="0" err="1">
                <a:solidFill>
                  <a:schemeClr val="tx1"/>
                </a:solidFill>
                <a:effectLst/>
                <a:highlight>
                  <a:srgbClr val="FFFF00"/>
                </a:highligh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nhiễm</a:t>
            </a:r>
            <a:r>
              <a:rPr lang="en-US" sz="2400" u="none" strike="noStrike" dirty="0">
                <a:solidFill>
                  <a:schemeClr val="tx1"/>
                </a:solidFill>
                <a:effectLst/>
                <a:highlight>
                  <a:srgbClr val="FFFF00"/>
                </a:highligh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u="none" strike="noStrike" dirty="0" err="1">
                <a:solidFill>
                  <a:schemeClr val="tx1"/>
                </a:solidFill>
                <a:effectLst/>
                <a:highlight>
                  <a:srgbClr val="FFFF00"/>
                </a:highligh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môi</a:t>
            </a:r>
            <a:r>
              <a:rPr lang="en-US" sz="2400" u="none" strike="noStrike" dirty="0">
                <a:solidFill>
                  <a:schemeClr val="tx1"/>
                </a:solidFill>
                <a:effectLst/>
                <a:highlight>
                  <a:srgbClr val="FFFF00"/>
                </a:highligh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u="none" strike="noStrike" dirty="0" err="1">
                <a:solidFill>
                  <a:schemeClr val="tx1"/>
                </a:solidFill>
                <a:effectLst/>
                <a:highlight>
                  <a:srgbClr val="FFFF00"/>
                </a:highligh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trường</a:t>
            </a:r>
            <a:r>
              <a:rPr lang="en-US" sz="2400" u="none" strike="noStrike" dirty="0">
                <a:solidFill>
                  <a:schemeClr val="tx1"/>
                </a:solidFill>
                <a:effectLst/>
                <a:highlight>
                  <a:srgbClr val="FFFF00"/>
                </a:highligh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 </a:t>
            </a:r>
            <a:r>
              <a:rPr lang="en-US" sz="2400" u="none" strike="noStrike" dirty="0" err="1">
                <a:solidFill>
                  <a:schemeClr val="tx1"/>
                </a:solidFill>
                <a:effectLst/>
                <a:highlight>
                  <a:srgbClr val="FFFF00"/>
                </a:highligh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Một</a:t>
            </a:r>
            <a:r>
              <a:rPr lang="en-US" sz="2400" u="none" strike="noStrike" dirty="0">
                <a:solidFill>
                  <a:schemeClr val="tx1"/>
                </a:solidFill>
                <a:effectLst/>
                <a:highlight>
                  <a:srgbClr val="FFFF00"/>
                </a:highligh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u="none" strike="noStrike" dirty="0" err="1">
                <a:solidFill>
                  <a:schemeClr val="tx1"/>
                </a:solidFill>
                <a:effectLst/>
                <a:highlight>
                  <a:srgbClr val="FFFF00"/>
                </a:highligh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số</a:t>
            </a:r>
            <a:r>
              <a:rPr lang="en-US" sz="2400" u="none" strike="noStrike" dirty="0">
                <a:solidFill>
                  <a:schemeClr val="tx1"/>
                </a:solidFill>
                <a:effectLst/>
                <a:highlight>
                  <a:srgbClr val="FFFF00"/>
                </a:highligh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u="none" strike="noStrike" dirty="0" err="1">
                <a:solidFill>
                  <a:schemeClr val="tx1"/>
                </a:solidFill>
                <a:effectLst/>
                <a:highlight>
                  <a:srgbClr val="FFFF00"/>
                </a:highligh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chất</a:t>
            </a:r>
            <a:r>
              <a:rPr lang="en-US" sz="2400" u="none" strike="noStrike" dirty="0">
                <a:solidFill>
                  <a:schemeClr val="tx1"/>
                </a:solidFill>
                <a:effectLst/>
                <a:highlight>
                  <a:srgbClr val="FFFF00"/>
                </a:highligh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u="none" strike="noStrike" dirty="0" err="1">
                <a:solidFill>
                  <a:schemeClr val="tx1"/>
                </a:solidFill>
                <a:effectLst/>
                <a:highlight>
                  <a:srgbClr val="FFFF00"/>
                </a:highligh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thải</a:t>
            </a:r>
            <a:r>
              <a:rPr lang="en-US" sz="2400" u="none" strike="noStrike" dirty="0">
                <a:solidFill>
                  <a:schemeClr val="tx1"/>
                </a:solidFill>
                <a:effectLst/>
                <a:highlight>
                  <a:srgbClr val="FFFF00"/>
                </a:highligh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u="none" strike="noStrike" dirty="0" err="1">
                <a:solidFill>
                  <a:schemeClr val="tx1"/>
                </a:solidFill>
                <a:effectLst/>
                <a:highlight>
                  <a:srgbClr val="FFFF00"/>
                </a:highligh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khi</a:t>
            </a:r>
            <a:r>
              <a:rPr lang="en-US" sz="2400" u="none" strike="noStrike" dirty="0">
                <a:solidFill>
                  <a:schemeClr val="tx1"/>
                </a:solidFill>
                <a:effectLst/>
                <a:highlight>
                  <a:srgbClr val="FFFF00"/>
                </a:highligh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u="none" strike="noStrike" dirty="0" err="1">
                <a:solidFill>
                  <a:schemeClr val="tx1"/>
                </a:solidFill>
                <a:effectLst/>
                <a:highlight>
                  <a:srgbClr val="FFFF00"/>
                </a:highligh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sử</a:t>
            </a:r>
            <a:r>
              <a:rPr lang="en-US" sz="2400" u="none" strike="noStrike" dirty="0">
                <a:solidFill>
                  <a:schemeClr val="tx1"/>
                </a:solidFill>
                <a:effectLst/>
                <a:highlight>
                  <a:srgbClr val="FFFF00"/>
                </a:highligh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u="none" strike="noStrike" dirty="0" err="1">
                <a:solidFill>
                  <a:schemeClr val="tx1"/>
                </a:solidFill>
                <a:effectLst/>
                <a:highlight>
                  <a:srgbClr val="FFFF00"/>
                </a:highligh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dụng</a:t>
            </a:r>
            <a:r>
              <a:rPr lang="en-US" sz="2400" u="none" strike="noStrike" dirty="0">
                <a:solidFill>
                  <a:schemeClr val="tx1"/>
                </a:solidFill>
                <a:effectLst/>
                <a:highlight>
                  <a:srgbClr val="FFFF00"/>
                </a:highligh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u="none" strike="noStrike" dirty="0" err="1">
                <a:solidFill>
                  <a:schemeClr val="tx1"/>
                </a:solidFill>
                <a:effectLst/>
                <a:highlight>
                  <a:srgbClr val="FFFF00"/>
                </a:highligh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nhiên</a:t>
            </a:r>
            <a:r>
              <a:rPr lang="en-US" sz="2400" u="none" strike="noStrike" dirty="0">
                <a:solidFill>
                  <a:schemeClr val="tx1"/>
                </a:solidFill>
                <a:effectLst/>
                <a:highlight>
                  <a:srgbClr val="FFFF00"/>
                </a:highligh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u="none" strike="noStrike" dirty="0" err="1">
                <a:solidFill>
                  <a:schemeClr val="tx1"/>
                </a:solidFill>
                <a:effectLst/>
                <a:highlight>
                  <a:srgbClr val="FFFF00"/>
                </a:highligh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liệu</a:t>
            </a:r>
            <a:r>
              <a:rPr lang="en-US" sz="2400" u="none" strike="noStrike" dirty="0">
                <a:solidFill>
                  <a:schemeClr val="tx1"/>
                </a:solidFill>
                <a:effectLst/>
                <a:highlight>
                  <a:srgbClr val="FFFF00"/>
                </a:highligh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u="none" strike="noStrike" dirty="0" err="1">
                <a:solidFill>
                  <a:schemeClr val="tx1"/>
                </a:solidFill>
                <a:effectLst/>
                <a:highlight>
                  <a:srgbClr val="FFFF00"/>
                </a:highligh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hoá</a:t>
            </a:r>
            <a:r>
              <a:rPr lang="en-US" sz="2400" u="none" strike="noStrike" dirty="0">
                <a:solidFill>
                  <a:schemeClr val="tx1"/>
                </a:solidFill>
                <a:effectLst/>
                <a:highlight>
                  <a:srgbClr val="FFFF00"/>
                </a:highligh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u="none" strike="noStrike" dirty="0" err="1">
                <a:solidFill>
                  <a:schemeClr val="tx1"/>
                </a:solidFill>
                <a:effectLst/>
                <a:highlight>
                  <a:srgbClr val="FFFF00"/>
                </a:highligh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thạch</a:t>
            </a:r>
            <a:r>
              <a:rPr lang="en-US" sz="2400" u="none" strike="noStrike" dirty="0">
                <a:solidFill>
                  <a:schemeClr val="tx1"/>
                </a:solidFill>
                <a:effectLst/>
                <a:highlight>
                  <a:srgbClr val="FFFF00"/>
                </a:highligh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u="none" strike="noStrike" dirty="0" err="1">
                <a:solidFill>
                  <a:schemeClr val="tx1"/>
                </a:solidFill>
                <a:effectLst/>
                <a:highlight>
                  <a:srgbClr val="FFFF00"/>
                </a:highligh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như</a:t>
            </a:r>
            <a:r>
              <a:rPr lang="en-US" sz="2400" u="none" strike="noStrike" dirty="0">
                <a:solidFill>
                  <a:schemeClr val="tx1"/>
                </a:solidFill>
                <a:effectLst/>
                <a:highlight>
                  <a:srgbClr val="FFFF00"/>
                </a:highligh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endParaRPr lang="en-GB" sz="2400" u="none" strike="noStrike" dirty="0">
              <a:solidFill>
                <a:schemeClr val="tx1"/>
              </a:solidFill>
              <a:effectLst/>
              <a:highlight>
                <a:srgbClr val="FFFF00"/>
              </a:highligh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31" name="Rectangle 30">
            <a:extLst>
              <a:ext uri="{FF2B5EF4-FFF2-40B4-BE49-F238E27FC236}">
                <a16:creationId xmlns:a16="http://schemas.microsoft.com/office/drawing/2014/main" xmlns="" id="{6475B30E-B68F-AA61-979F-4A234CF953C2}"/>
              </a:ext>
            </a:extLst>
          </p:cNvPr>
          <p:cNvSpPr/>
          <p:nvPr/>
        </p:nvSpPr>
        <p:spPr>
          <a:xfrm>
            <a:off x="173909" y="1525214"/>
            <a:ext cx="5784731" cy="879568"/>
          </a:xfrm>
          <a:prstGeom prst="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err="1">
                <a:solidFill>
                  <a:schemeClr val="tx1"/>
                </a:solidFill>
                <a:effectLst/>
                <a:highlight>
                  <a:srgbClr val="00FFFF"/>
                </a:highlight>
                <a:latin typeface="Times New Roman" panose="02020603050405020304" pitchFamily="18" charset="0"/>
                <a:ea typeface="Calibri" panose="020F0502020204030204" pitchFamily="34" charset="0"/>
              </a:rPr>
              <a:t>chất</a:t>
            </a:r>
            <a:r>
              <a:rPr lang="en-US" sz="2400" dirty="0">
                <a:solidFill>
                  <a:schemeClr val="tx1"/>
                </a:solidFill>
                <a:effectLst/>
                <a:highlight>
                  <a:srgbClr val="00FFFF"/>
                </a:highlight>
                <a:latin typeface="Times New Roman" panose="02020603050405020304" pitchFamily="18" charset="0"/>
                <a:ea typeface="Calibri" panose="020F0502020204030204" pitchFamily="34" charset="0"/>
              </a:rPr>
              <a:t> </a:t>
            </a:r>
            <a:r>
              <a:rPr lang="en-US" sz="2400" dirty="0" err="1">
                <a:solidFill>
                  <a:schemeClr val="tx1"/>
                </a:solidFill>
                <a:effectLst/>
                <a:highlight>
                  <a:srgbClr val="00FFFF"/>
                </a:highlight>
                <a:latin typeface="Times New Roman" panose="02020603050405020304" pitchFamily="18" charset="0"/>
                <a:ea typeface="Calibri" panose="020F0502020204030204" pitchFamily="34" charset="0"/>
              </a:rPr>
              <a:t>thải</a:t>
            </a:r>
            <a:r>
              <a:rPr lang="en-US" sz="2400" dirty="0">
                <a:solidFill>
                  <a:schemeClr val="tx1"/>
                </a:solidFill>
                <a:effectLst/>
                <a:highlight>
                  <a:srgbClr val="00FFFF"/>
                </a:highlight>
                <a:latin typeface="Times New Roman" panose="02020603050405020304" pitchFamily="18" charset="0"/>
                <a:ea typeface="Calibri" panose="020F0502020204030204" pitchFamily="34" charset="0"/>
              </a:rPr>
              <a:t> </a:t>
            </a:r>
            <a:r>
              <a:rPr lang="en-US" sz="2400" dirty="0" err="1">
                <a:solidFill>
                  <a:schemeClr val="tx1"/>
                </a:solidFill>
                <a:effectLst/>
                <a:highlight>
                  <a:srgbClr val="00FFFF"/>
                </a:highlight>
                <a:latin typeface="Times New Roman" panose="02020603050405020304" pitchFamily="18" charset="0"/>
                <a:ea typeface="Calibri" panose="020F0502020204030204" pitchFamily="34" charset="0"/>
              </a:rPr>
              <a:t>rắn</a:t>
            </a:r>
            <a:r>
              <a:rPr lang="en-US" sz="2400" dirty="0">
                <a:solidFill>
                  <a:schemeClr val="tx1"/>
                </a:solidFill>
                <a:effectLst/>
                <a:highlight>
                  <a:srgbClr val="00FFFF"/>
                </a:highlight>
                <a:latin typeface="Times New Roman" panose="02020603050405020304" pitchFamily="18" charset="0"/>
                <a:ea typeface="Calibri" panose="020F0502020204030204" pitchFamily="34" charset="0"/>
              </a:rPr>
              <a:t>, </a:t>
            </a:r>
            <a:r>
              <a:rPr lang="en-US" sz="2400" dirty="0" err="1">
                <a:solidFill>
                  <a:schemeClr val="tx1"/>
                </a:solidFill>
                <a:effectLst/>
                <a:highlight>
                  <a:srgbClr val="00FFFF"/>
                </a:highlight>
                <a:latin typeface="Times New Roman" panose="02020603050405020304" pitchFamily="18" charset="0"/>
                <a:ea typeface="Calibri" panose="020F0502020204030204" pitchFamily="34" charset="0"/>
              </a:rPr>
              <a:t>phát</a:t>
            </a:r>
            <a:r>
              <a:rPr lang="en-US" sz="2400" dirty="0">
                <a:solidFill>
                  <a:schemeClr val="tx1"/>
                </a:solidFill>
                <a:effectLst/>
                <a:highlight>
                  <a:srgbClr val="00FFFF"/>
                </a:highlight>
                <a:latin typeface="Times New Roman" panose="02020603050405020304" pitchFamily="18" charset="0"/>
                <a:ea typeface="Calibri" panose="020F0502020204030204" pitchFamily="34" charset="0"/>
              </a:rPr>
              <a:t> </a:t>
            </a:r>
            <a:r>
              <a:rPr lang="en-US" sz="2400" dirty="0" err="1">
                <a:solidFill>
                  <a:schemeClr val="tx1"/>
                </a:solidFill>
                <a:effectLst/>
                <a:highlight>
                  <a:srgbClr val="00FFFF"/>
                </a:highlight>
                <a:latin typeface="Times New Roman" panose="02020603050405020304" pitchFamily="18" charset="0"/>
                <a:ea typeface="Calibri" panose="020F0502020204030204" pitchFamily="34" charset="0"/>
              </a:rPr>
              <a:t>thải</a:t>
            </a:r>
            <a:r>
              <a:rPr lang="en-US" sz="2400" dirty="0">
                <a:solidFill>
                  <a:schemeClr val="tx1"/>
                </a:solidFill>
                <a:effectLst/>
                <a:highlight>
                  <a:srgbClr val="00FFFF"/>
                </a:highlight>
                <a:latin typeface="Times New Roman" panose="02020603050405020304" pitchFamily="18" charset="0"/>
                <a:ea typeface="Calibri" panose="020F0502020204030204" pitchFamily="34" charset="0"/>
              </a:rPr>
              <a:t> </a:t>
            </a:r>
            <a:r>
              <a:rPr lang="en-US" sz="2400" dirty="0" err="1">
                <a:solidFill>
                  <a:schemeClr val="tx1"/>
                </a:solidFill>
                <a:effectLst/>
                <a:highlight>
                  <a:srgbClr val="00FFFF"/>
                </a:highlight>
                <a:latin typeface="Times New Roman" panose="02020603050405020304" pitchFamily="18" charset="0"/>
                <a:ea typeface="Calibri" panose="020F0502020204030204" pitchFamily="34" charset="0"/>
              </a:rPr>
              <a:t>các</a:t>
            </a:r>
            <a:r>
              <a:rPr lang="en-US" sz="2400" dirty="0">
                <a:solidFill>
                  <a:schemeClr val="tx1"/>
                </a:solidFill>
                <a:effectLst/>
                <a:highlight>
                  <a:srgbClr val="00FFFF"/>
                </a:highlight>
                <a:latin typeface="Times New Roman" panose="02020603050405020304" pitchFamily="18" charset="0"/>
                <a:ea typeface="Calibri" panose="020F0502020204030204" pitchFamily="34" charset="0"/>
              </a:rPr>
              <a:t> </a:t>
            </a:r>
            <a:r>
              <a:rPr lang="en-US" sz="2400" dirty="0" err="1">
                <a:solidFill>
                  <a:schemeClr val="tx1"/>
                </a:solidFill>
                <a:effectLst/>
                <a:highlight>
                  <a:srgbClr val="00FFFF"/>
                </a:highlight>
                <a:latin typeface="Times New Roman" panose="02020603050405020304" pitchFamily="18" charset="0"/>
                <a:ea typeface="Calibri" panose="020F0502020204030204" pitchFamily="34" charset="0"/>
              </a:rPr>
              <a:t>khí</a:t>
            </a:r>
            <a:r>
              <a:rPr lang="en-US" sz="2400" dirty="0">
                <a:solidFill>
                  <a:schemeClr val="tx1"/>
                </a:solidFill>
                <a:effectLst/>
                <a:highlight>
                  <a:srgbClr val="00FFFF"/>
                </a:highlight>
                <a:latin typeface="Times New Roman" panose="02020603050405020304" pitchFamily="18" charset="0"/>
                <a:ea typeface="Calibri" panose="020F0502020204030204" pitchFamily="34" charset="0"/>
              </a:rPr>
              <a:t> CO</a:t>
            </a:r>
            <a:r>
              <a:rPr lang="en-US" sz="2400" baseline="-25000" dirty="0">
                <a:solidFill>
                  <a:schemeClr val="tx1"/>
                </a:solidFill>
                <a:effectLst/>
                <a:highlight>
                  <a:srgbClr val="00FFFF"/>
                </a:highlight>
                <a:latin typeface="Times New Roman" panose="02020603050405020304" pitchFamily="18" charset="0"/>
                <a:ea typeface="Calibri" panose="020F0502020204030204" pitchFamily="34" charset="0"/>
              </a:rPr>
              <a:t>2</a:t>
            </a:r>
            <a:r>
              <a:rPr lang="en-US" sz="2400" dirty="0">
                <a:solidFill>
                  <a:schemeClr val="tx1"/>
                </a:solidFill>
                <a:effectLst/>
                <a:highlight>
                  <a:srgbClr val="00FFFF"/>
                </a:highlight>
                <a:latin typeface="Times New Roman" panose="02020603050405020304" pitchFamily="18" charset="0"/>
                <a:ea typeface="Calibri" panose="020F0502020204030204" pitchFamily="34" charset="0"/>
              </a:rPr>
              <a:t>, CO, NO</a:t>
            </a:r>
            <a:r>
              <a:rPr lang="en-US" sz="2400" baseline="-25000" dirty="0">
                <a:solidFill>
                  <a:schemeClr val="tx1"/>
                </a:solidFill>
                <a:effectLst/>
                <a:highlight>
                  <a:srgbClr val="00FFFF"/>
                </a:highlight>
                <a:latin typeface="Times New Roman" panose="02020603050405020304" pitchFamily="18" charset="0"/>
                <a:ea typeface="Calibri" panose="020F0502020204030204" pitchFamily="34" charset="0"/>
              </a:rPr>
              <a:t>2</a:t>
            </a:r>
            <a:r>
              <a:rPr lang="en-US" sz="2400" dirty="0">
                <a:solidFill>
                  <a:schemeClr val="tx1"/>
                </a:solidFill>
                <a:effectLst/>
                <a:highlight>
                  <a:srgbClr val="00FFFF"/>
                </a:highlight>
                <a:latin typeface="Times New Roman" panose="02020603050405020304" pitchFamily="18" charset="0"/>
                <a:ea typeface="Calibri" panose="020F0502020204030204" pitchFamily="34" charset="0"/>
              </a:rPr>
              <a:t>, NO, SO</a:t>
            </a:r>
            <a:r>
              <a:rPr lang="en-US" sz="2400" baseline="-25000" dirty="0">
                <a:solidFill>
                  <a:schemeClr val="tx1"/>
                </a:solidFill>
                <a:effectLst/>
                <a:highlight>
                  <a:srgbClr val="00FFFF"/>
                </a:highlight>
                <a:latin typeface="Times New Roman" panose="02020603050405020304" pitchFamily="18" charset="0"/>
                <a:ea typeface="Calibri" panose="020F0502020204030204" pitchFamily="34" charset="0"/>
              </a:rPr>
              <a:t>2</a:t>
            </a:r>
            <a:r>
              <a:rPr lang="en-US" sz="2400" dirty="0">
                <a:solidFill>
                  <a:schemeClr val="tx1"/>
                </a:solidFill>
                <a:effectLst/>
                <a:highlight>
                  <a:srgbClr val="00FFFF"/>
                </a:highlight>
                <a:latin typeface="Times New Roman" panose="02020603050405020304" pitchFamily="18" charset="0"/>
                <a:ea typeface="Calibri" panose="020F0502020204030204" pitchFamily="34" charset="0"/>
              </a:rPr>
              <a:t>. </a:t>
            </a:r>
            <a:endParaRPr lang="en-GB" sz="2400" dirty="0">
              <a:solidFill>
                <a:schemeClr val="tx1"/>
              </a:solidFill>
              <a:highlight>
                <a:srgbClr val="00FFFF"/>
              </a:highlight>
            </a:endParaRPr>
          </a:p>
        </p:txBody>
      </p:sp>
      <p:sp>
        <p:nvSpPr>
          <p:cNvPr id="4" name="TextBox 3">
            <a:extLst>
              <a:ext uri="{FF2B5EF4-FFF2-40B4-BE49-F238E27FC236}">
                <a16:creationId xmlns:a16="http://schemas.microsoft.com/office/drawing/2014/main" xmlns="" id="{3D92DCFF-9F1B-932A-3084-ECF73BA25E20}"/>
              </a:ext>
            </a:extLst>
          </p:cNvPr>
          <p:cNvSpPr txBox="1"/>
          <p:nvPr/>
        </p:nvSpPr>
        <p:spPr>
          <a:xfrm>
            <a:off x="198839" y="575282"/>
            <a:ext cx="11155618" cy="954107"/>
          </a:xfrm>
          <a:prstGeom prst="rect">
            <a:avLst/>
          </a:prstGeom>
          <a:noFill/>
        </p:spPr>
        <p:txBody>
          <a:bodyPr wrap="none" rtlCol="0">
            <a:spAutoFit/>
          </a:bodyPr>
          <a:lstStyle/>
          <a:p>
            <a:pPr marL="342900" indent="-342900">
              <a:buAutoNum type="arabicPeriod"/>
            </a:pPr>
            <a:r>
              <a:rPr lang="en-GB" sz="2800" dirty="0" err="1">
                <a:solidFill>
                  <a:srgbClr val="FF0000"/>
                </a:solidFill>
                <a:latin typeface="Times New Roman" panose="02020603050405020304" pitchFamily="18" charset="0"/>
                <a:cs typeface="Times New Roman" panose="02020603050405020304" pitchFamily="18" charset="0"/>
              </a:rPr>
              <a:t>Tìm</a:t>
            </a:r>
            <a:r>
              <a:rPr lang="en-GB" sz="2800" dirty="0">
                <a:solidFill>
                  <a:srgbClr val="FF0000"/>
                </a:solidFill>
                <a:latin typeface="Times New Roman" panose="02020603050405020304" pitchFamily="18" charset="0"/>
                <a:cs typeface="Times New Roman" panose="02020603050405020304" pitchFamily="18" charset="0"/>
              </a:rPr>
              <a:t> </a:t>
            </a:r>
            <a:r>
              <a:rPr lang="en-GB" sz="2800" dirty="0" err="1">
                <a:solidFill>
                  <a:srgbClr val="FF0000"/>
                </a:solidFill>
                <a:latin typeface="Times New Roman" panose="02020603050405020304" pitchFamily="18" charset="0"/>
                <a:cs typeface="Times New Roman" panose="02020603050405020304" pitchFamily="18" charset="0"/>
              </a:rPr>
              <a:t>hiểu</a:t>
            </a:r>
            <a:r>
              <a:rPr lang="en-GB" sz="2800" dirty="0">
                <a:solidFill>
                  <a:srgbClr val="FF0000"/>
                </a:solidFill>
                <a:latin typeface="Times New Roman" panose="02020603050405020304" pitchFamily="18" charset="0"/>
                <a:cs typeface="Times New Roman" panose="02020603050405020304" pitchFamily="18" charset="0"/>
              </a:rPr>
              <a:t> </a:t>
            </a:r>
            <a:r>
              <a:rPr lang="en-GB" sz="2800" dirty="0" err="1">
                <a:solidFill>
                  <a:srgbClr val="FF0000"/>
                </a:solidFill>
                <a:latin typeface="Times New Roman" panose="02020603050405020304" pitchFamily="18" charset="0"/>
                <a:cs typeface="Times New Roman" panose="02020603050405020304" pitchFamily="18" charset="0"/>
              </a:rPr>
              <a:t>quá</a:t>
            </a:r>
            <a:r>
              <a:rPr lang="en-GB" sz="2800" dirty="0">
                <a:solidFill>
                  <a:srgbClr val="FF0000"/>
                </a:solidFill>
                <a:latin typeface="Times New Roman" panose="02020603050405020304" pitchFamily="18" charset="0"/>
                <a:cs typeface="Times New Roman" panose="02020603050405020304" pitchFamily="18" charset="0"/>
              </a:rPr>
              <a:t> </a:t>
            </a:r>
            <a:r>
              <a:rPr lang="en-GB" sz="2800" dirty="0" err="1">
                <a:solidFill>
                  <a:srgbClr val="FF0000"/>
                </a:solidFill>
                <a:latin typeface="Times New Roman" panose="02020603050405020304" pitchFamily="18" charset="0"/>
                <a:cs typeface="Times New Roman" panose="02020603050405020304" pitchFamily="18" charset="0"/>
              </a:rPr>
              <a:t>trình</a:t>
            </a:r>
            <a:r>
              <a:rPr lang="en-GB" sz="2800" dirty="0">
                <a:solidFill>
                  <a:srgbClr val="FF0000"/>
                </a:solidFill>
                <a:latin typeface="Times New Roman" panose="02020603050405020304" pitchFamily="18" charset="0"/>
                <a:cs typeface="Times New Roman" panose="02020603050405020304" pitchFamily="18" charset="0"/>
              </a:rPr>
              <a:t> </a:t>
            </a:r>
            <a:r>
              <a:rPr lang="en-GB" sz="2800" dirty="0" err="1">
                <a:solidFill>
                  <a:srgbClr val="FF0000"/>
                </a:solidFill>
                <a:latin typeface="Times New Roman" panose="02020603050405020304" pitchFamily="18" charset="0"/>
                <a:cs typeface="Times New Roman" panose="02020603050405020304" pitchFamily="18" charset="0"/>
              </a:rPr>
              <a:t>hình</a:t>
            </a:r>
            <a:r>
              <a:rPr lang="en-GB" sz="2800" dirty="0">
                <a:solidFill>
                  <a:srgbClr val="FF0000"/>
                </a:solidFill>
                <a:latin typeface="Times New Roman" panose="02020603050405020304" pitchFamily="18" charset="0"/>
                <a:cs typeface="Times New Roman" panose="02020603050405020304" pitchFamily="18" charset="0"/>
              </a:rPr>
              <a:t> </a:t>
            </a:r>
            <a:r>
              <a:rPr lang="en-GB" sz="2800" dirty="0" err="1">
                <a:solidFill>
                  <a:srgbClr val="FF0000"/>
                </a:solidFill>
                <a:latin typeface="Times New Roman" panose="02020603050405020304" pitchFamily="18" charset="0"/>
                <a:cs typeface="Times New Roman" panose="02020603050405020304" pitchFamily="18" charset="0"/>
              </a:rPr>
              <a:t>thành</a:t>
            </a:r>
            <a:r>
              <a:rPr lang="en-GB" sz="2800" dirty="0">
                <a:solidFill>
                  <a:srgbClr val="FF0000"/>
                </a:solidFill>
                <a:latin typeface="Times New Roman" panose="02020603050405020304" pitchFamily="18" charset="0"/>
                <a:cs typeface="Times New Roman" panose="02020603050405020304" pitchFamily="18" charset="0"/>
              </a:rPr>
              <a:t> </a:t>
            </a:r>
            <a:r>
              <a:rPr lang="en-GB" sz="2800" dirty="0" err="1">
                <a:solidFill>
                  <a:srgbClr val="FF0000"/>
                </a:solidFill>
                <a:latin typeface="Times New Roman" panose="02020603050405020304" pitchFamily="18" charset="0"/>
                <a:cs typeface="Times New Roman" panose="02020603050405020304" pitchFamily="18" charset="0"/>
              </a:rPr>
              <a:t>dầu</a:t>
            </a:r>
            <a:r>
              <a:rPr lang="en-GB" sz="2800" dirty="0">
                <a:solidFill>
                  <a:srgbClr val="FF0000"/>
                </a:solidFill>
                <a:latin typeface="Times New Roman" panose="02020603050405020304" pitchFamily="18" charset="0"/>
                <a:cs typeface="Times New Roman" panose="02020603050405020304" pitchFamily="18" charset="0"/>
              </a:rPr>
              <a:t> </a:t>
            </a:r>
            <a:r>
              <a:rPr lang="en-GB" sz="2800" dirty="0" err="1">
                <a:solidFill>
                  <a:srgbClr val="FF0000"/>
                </a:solidFill>
                <a:latin typeface="Times New Roman" panose="02020603050405020304" pitchFamily="18" charset="0"/>
                <a:cs typeface="Times New Roman" panose="02020603050405020304" pitchFamily="18" charset="0"/>
              </a:rPr>
              <a:t>mỏ</a:t>
            </a:r>
            <a:r>
              <a:rPr lang="en-GB" sz="2800" dirty="0">
                <a:solidFill>
                  <a:srgbClr val="FF0000"/>
                </a:solidFill>
                <a:latin typeface="Times New Roman" panose="02020603050405020304" pitchFamily="18" charset="0"/>
                <a:cs typeface="Times New Roman" panose="02020603050405020304" pitchFamily="18" charset="0"/>
              </a:rPr>
              <a:t>.</a:t>
            </a:r>
          </a:p>
          <a:p>
            <a:pPr marL="342900" indent="-342900">
              <a:buAutoNum type="arabicPeriod"/>
            </a:pPr>
            <a:r>
              <a:rPr lang="en-GB" sz="2800" dirty="0" err="1">
                <a:solidFill>
                  <a:srgbClr val="FF0000"/>
                </a:solidFill>
                <a:latin typeface="Times New Roman" panose="02020603050405020304" pitchFamily="18" charset="0"/>
                <a:cs typeface="Times New Roman" panose="02020603050405020304" pitchFamily="18" charset="0"/>
              </a:rPr>
              <a:t>Vì</a:t>
            </a:r>
            <a:r>
              <a:rPr lang="en-GB" sz="2800" dirty="0">
                <a:solidFill>
                  <a:srgbClr val="FF0000"/>
                </a:solidFill>
                <a:latin typeface="Times New Roman" panose="02020603050405020304" pitchFamily="18" charset="0"/>
                <a:cs typeface="Times New Roman" panose="02020603050405020304" pitchFamily="18" charset="0"/>
              </a:rPr>
              <a:t> </a:t>
            </a:r>
            <a:r>
              <a:rPr lang="en-GB" sz="2800" dirty="0" err="1">
                <a:solidFill>
                  <a:srgbClr val="FF0000"/>
                </a:solidFill>
                <a:latin typeface="Times New Roman" panose="02020603050405020304" pitchFamily="18" charset="0"/>
                <a:cs typeface="Times New Roman" panose="02020603050405020304" pitchFamily="18" charset="0"/>
              </a:rPr>
              <a:t>sao</a:t>
            </a:r>
            <a:r>
              <a:rPr lang="en-GB" sz="2800" dirty="0">
                <a:solidFill>
                  <a:srgbClr val="FF0000"/>
                </a:solidFill>
                <a:latin typeface="Times New Roman" panose="02020603050405020304" pitchFamily="18" charset="0"/>
                <a:cs typeface="Times New Roman" panose="02020603050405020304" pitchFamily="18" charset="0"/>
              </a:rPr>
              <a:t> </a:t>
            </a:r>
            <a:r>
              <a:rPr lang="en-GB" sz="2800" dirty="0" err="1">
                <a:solidFill>
                  <a:srgbClr val="FF0000"/>
                </a:solidFill>
                <a:latin typeface="Times New Roman" panose="02020603050405020304" pitchFamily="18" charset="0"/>
                <a:cs typeface="Times New Roman" panose="02020603050405020304" pitchFamily="18" charset="0"/>
              </a:rPr>
              <a:t>dầu</a:t>
            </a:r>
            <a:r>
              <a:rPr lang="en-GB" sz="2800" dirty="0">
                <a:solidFill>
                  <a:srgbClr val="FF0000"/>
                </a:solidFill>
                <a:latin typeface="Times New Roman" panose="02020603050405020304" pitchFamily="18" charset="0"/>
                <a:cs typeface="Times New Roman" panose="02020603050405020304" pitchFamily="18" charset="0"/>
              </a:rPr>
              <a:t> </a:t>
            </a:r>
            <a:r>
              <a:rPr lang="en-GB" sz="2800" dirty="0" err="1">
                <a:solidFill>
                  <a:srgbClr val="FF0000"/>
                </a:solidFill>
                <a:latin typeface="Times New Roman" panose="02020603050405020304" pitchFamily="18" charset="0"/>
                <a:cs typeface="Times New Roman" panose="02020603050405020304" pitchFamily="18" charset="0"/>
              </a:rPr>
              <a:t>mỏ</a:t>
            </a:r>
            <a:r>
              <a:rPr lang="en-GB" sz="2800" dirty="0">
                <a:solidFill>
                  <a:srgbClr val="FF0000"/>
                </a:solidFill>
                <a:latin typeface="Times New Roman" panose="02020603050405020304" pitchFamily="18" charset="0"/>
                <a:cs typeface="Times New Roman" panose="02020603050405020304" pitchFamily="18" charset="0"/>
              </a:rPr>
              <a:t> </a:t>
            </a:r>
            <a:r>
              <a:rPr lang="en-GB" sz="2800" dirty="0" err="1">
                <a:solidFill>
                  <a:srgbClr val="FF0000"/>
                </a:solidFill>
                <a:latin typeface="Times New Roman" panose="02020603050405020304" pitchFamily="18" charset="0"/>
                <a:cs typeface="Times New Roman" panose="02020603050405020304" pitchFamily="18" charset="0"/>
              </a:rPr>
              <a:t>không</a:t>
            </a:r>
            <a:r>
              <a:rPr lang="en-GB" sz="2800" dirty="0">
                <a:solidFill>
                  <a:srgbClr val="FF0000"/>
                </a:solidFill>
                <a:latin typeface="Times New Roman" panose="02020603050405020304" pitchFamily="18" charset="0"/>
                <a:cs typeface="Times New Roman" panose="02020603050405020304" pitchFamily="18" charset="0"/>
              </a:rPr>
              <a:t> </a:t>
            </a:r>
            <a:r>
              <a:rPr lang="en-GB" sz="2800" dirty="0" err="1">
                <a:solidFill>
                  <a:srgbClr val="FF0000"/>
                </a:solidFill>
                <a:latin typeface="Times New Roman" panose="02020603050405020304" pitchFamily="18" charset="0"/>
                <a:cs typeface="Times New Roman" panose="02020603050405020304" pitchFamily="18" charset="0"/>
              </a:rPr>
              <a:t>thể</a:t>
            </a:r>
            <a:r>
              <a:rPr lang="en-GB" sz="2800" dirty="0">
                <a:solidFill>
                  <a:srgbClr val="FF0000"/>
                </a:solidFill>
                <a:latin typeface="Times New Roman" panose="02020603050405020304" pitchFamily="18" charset="0"/>
                <a:cs typeface="Times New Roman" panose="02020603050405020304" pitchFamily="18" charset="0"/>
              </a:rPr>
              <a:t> </a:t>
            </a:r>
            <a:r>
              <a:rPr lang="en-GB" sz="2800" dirty="0" err="1">
                <a:solidFill>
                  <a:srgbClr val="FF0000"/>
                </a:solidFill>
                <a:latin typeface="Times New Roman" panose="02020603050405020304" pitchFamily="18" charset="0"/>
                <a:cs typeface="Times New Roman" panose="02020603050405020304" pitchFamily="18" charset="0"/>
              </a:rPr>
              <a:t>bổ</a:t>
            </a:r>
            <a:r>
              <a:rPr lang="en-GB" sz="2800" dirty="0">
                <a:solidFill>
                  <a:srgbClr val="FF0000"/>
                </a:solidFill>
                <a:latin typeface="Times New Roman" panose="02020603050405020304" pitchFamily="18" charset="0"/>
                <a:cs typeface="Times New Roman" panose="02020603050405020304" pitchFamily="18" charset="0"/>
              </a:rPr>
              <a:t> sung </a:t>
            </a:r>
            <a:r>
              <a:rPr lang="en-GB" sz="2800" dirty="0" err="1">
                <a:solidFill>
                  <a:srgbClr val="FF0000"/>
                </a:solidFill>
                <a:latin typeface="Times New Roman" panose="02020603050405020304" pitchFamily="18" charset="0"/>
                <a:cs typeface="Times New Roman" panose="02020603050405020304" pitchFamily="18" charset="0"/>
              </a:rPr>
              <a:t>nhanh</a:t>
            </a:r>
            <a:r>
              <a:rPr lang="en-GB" sz="2800" dirty="0">
                <a:solidFill>
                  <a:srgbClr val="FF0000"/>
                </a:solidFill>
                <a:latin typeface="Times New Roman" panose="02020603050405020304" pitchFamily="18" charset="0"/>
                <a:cs typeface="Times New Roman" panose="02020603050405020304" pitchFamily="18" charset="0"/>
              </a:rPr>
              <a:t> </a:t>
            </a:r>
            <a:r>
              <a:rPr lang="en-GB" sz="2800" dirty="0" err="1">
                <a:solidFill>
                  <a:srgbClr val="FF0000"/>
                </a:solidFill>
                <a:latin typeface="Times New Roman" panose="02020603050405020304" pitchFamily="18" charset="0"/>
                <a:cs typeface="Times New Roman" panose="02020603050405020304" pitchFamily="18" charset="0"/>
              </a:rPr>
              <a:t>và</a:t>
            </a:r>
            <a:r>
              <a:rPr lang="en-GB" sz="2800" dirty="0">
                <a:solidFill>
                  <a:srgbClr val="FF0000"/>
                </a:solidFill>
                <a:latin typeface="Times New Roman" panose="02020603050405020304" pitchFamily="18" charset="0"/>
                <a:cs typeface="Times New Roman" panose="02020603050405020304" pitchFamily="18" charset="0"/>
              </a:rPr>
              <a:t> </a:t>
            </a:r>
            <a:r>
              <a:rPr lang="en-GB" sz="2800" dirty="0" err="1">
                <a:solidFill>
                  <a:srgbClr val="FF0000"/>
                </a:solidFill>
                <a:latin typeface="Times New Roman" panose="02020603050405020304" pitchFamily="18" charset="0"/>
                <a:cs typeface="Times New Roman" panose="02020603050405020304" pitchFamily="18" charset="0"/>
              </a:rPr>
              <a:t>sẽ</a:t>
            </a:r>
            <a:r>
              <a:rPr lang="en-GB" sz="2800" dirty="0">
                <a:solidFill>
                  <a:srgbClr val="FF0000"/>
                </a:solidFill>
                <a:latin typeface="Times New Roman" panose="02020603050405020304" pitchFamily="18" charset="0"/>
                <a:cs typeface="Times New Roman" panose="02020603050405020304" pitchFamily="18" charset="0"/>
              </a:rPr>
              <a:t> </a:t>
            </a:r>
            <a:r>
              <a:rPr lang="en-GB" sz="2800" dirty="0" err="1">
                <a:solidFill>
                  <a:srgbClr val="FF0000"/>
                </a:solidFill>
                <a:latin typeface="Times New Roman" panose="02020603050405020304" pitchFamily="18" charset="0"/>
                <a:cs typeface="Times New Roman" panose="02020603050405020304" pitchFamily="18" charset="0"/>
              </a:rPr>
              <a:t>cạn</a:t>
            </a:r>
            <a:r>
              <a:rPr lang="en-GB" sz="2800" dirty="0">
                <a:solidFill>
                  <a:srgbClr val="FF0000"/>
                </a:solidFill>
                <a:latin typeface="Times New Roman" panose="02020603050405020304" pitchFamily="18" charset="0"/>
                <a:cs typeface="Times New Roman" panose="02020603050405020304" pitchFamily="18" charset="0"/>
              </a:rPr>
              <a:t> </a:t>
            </a:r>
            <a:r>
              <a:rPr lang="en-GB" sz="2800" dirty="0" err="1">
                <a:solidFill>
                  <a:srgbClr val="FF0000"/>
                </a:solidFill>
                <a:latin typeface="Times New Roman" panose="02020603050405020304" pitchFamily="18" charset="0"/>
                <a:cs typeface="Times New Roman" panose="02020603050405020304" pitchFamily="18" charset="0"/>
              </a:rPr>
              <a:t>dần</a:t>
            </a:r>
            <a:r>
              <a:rPr lang="en-GB" sz="2800" dirty="0">
                <a:solidFill>
                  <a:srgbClr val="FF0000"/>
                </a:solidFill>
                <a:latin typeface="Times New Roman" panose="02020603050405020304" pitchFamily="18" charset="0"/>
                <a:cs typeface="Times New Roman" panose="02020603050405020304" pitchFamily="18" charset="0"/>
              </a:rPr>
              <a:t> </a:t>
            </a:r>
            <a:r>
              <a:rPr lang="en-GB" sz="2800" dirty="0" err="1">
                <a:solidFill>
                  <a:srgbClr val="FF0000"/>
                </a:solidFill>
                <a:latin typeface="Times New Roman" panose="02020603050405020304" pitchFamily="18" charset="0"/>
                <a:cs typeface="Times New Roman" panose="02020603050405020304" pitchFamily="18" charset="0"/>
              </a:rPr>
              <a:t>trong</a:t>
            </a:r>
            <a:r>
              <a:rPr lang="en-GB" sz="2800" dirty="0">
                <a:solidFill>
                  <a:srgbClr val="FF0000"/>
                </a:solidFill>
                <a:latin typeface="Times New Roman" panose="02020603050405020304" pitchFamily="18" charset="0"/>
                <a:cs typeface="Times New Roman" panose="02020603050405020304" pitchFamily="18" charset="0"/>
              </a:rPr>
              <a:t> </a:t>
            </a:r>
            <a:r>
              <a:rPr lang="en-GB" sz="2800" dirty="0" err="1">
                <a:solidFill>
                  <a:srgbClr val="FF0000"/>
                </a:solidFill>
                <a:latin typeface="Times New Roman" panose="02020603050405020304" pitchFamily="18" charset="0"/>
                <a:cs typeface="Times New Roman" panose="02020603050405020304" pitchFamily="18" charset="0"/>
              </a:rPr>
              <a:t>tương</a:t>
            </a:r>
            <a:r>
              <a:rPr lang="en-GB" sz="2800" dirty="0">
                <a:solidFill>
                  <a:srgbClr val="FF0000"/>
                </a:solidFill>
                <a:latin typeface="Times New Roman" panose="02020603050405020304" pitchFamily="18" charset="0"/>
                <a:cs typeface="Times New Roman" panose="02020603050405020304" pitchFamily="18" charset="0"/>
              </a:rPr>
              <a:t> </a:t>
            </a:r>
            <a:r>
              <a:rPr lang="en-GB" sz="2800" dirty="0" err="1">
                <a:solidFill>
                  <a:srgbClr val="FF0000"/>
                </a:solidFill>
                <a:latin typeface="Times New Roman" panose="02020603050405020304" pitchFamily="18" charset="0"/>
                <a:cs typeface="Times New Roman" panose="02020603050405020304" pitchFamily="18" charset="0"/>
              </a:rPr>
              <a:t>lai</a:t>
            </a:r>
            <a:r>
              <a:rPr lang="en-GB" sz="2800" dirty="0">
                <a:solidFill>
                  <a:srgbClr val="FF0000"/>
                </a:solidFill>
                <a:latin typeface="Times New Roman" panose="02020603050405020304" pitchFamily="18" charset="0"/>
                <a:cs typeface="Times New Roman" panose="02020603050405020304" pitchFamily="18" charset="0"/>
              </a:rPr>
              <a:t> </a:t>
            </a:r>
            <a:r>
              <a:rPr lang="en-GB" sz="2800" dirty="0" err="1">
                <a:solidFill>
                  <a:srgbClr val="FF0000"/>
                </a:solidFill>
                <a:latin typeface="Times New Roman" panose="02020603050405020304" pitchFamily="18" charset="0"/>
                <a:cs typeface="Times New Roman" panose="02020603050405020304" pitchFamily="18" charset="0"/>
              </a:rPr>
              <a:t>gần</a:t>
            </a:r>
            <a:endParaRPr lang="en-GB" sz="28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51561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8"/>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9"/>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6"/>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5"/>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0"/>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4"/>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7"/>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3"/>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animBg="1"/>
      <p:bldP spid="8" grpId="0" animBg="1"/>
      <p:bldP spid="10" grpId="0" animBg="1"/>
      <p:bldP spid="12" grpId="0" animBg="1"/>
      <p:bldP spid="14" grpId="0" animBg="1"/>
      <p:bldP spid="15" grpId="0" animBg="1"/>
      <p:bldP spid="16" grpId="0" animBg="1"/>
      <p:bldP spid="20"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xmlns="" id="{D649CD86-142E-87DC-7F74-FB2880BD597F}"/>
              </a:ext>
            </a:extLst>
          </p:cNvPr>
          <p:cNvSpPr/>
          <p:nvPr/>
        </p:nvSpPr>
        <p:spPr>
          <a:xfrm>
            <a:off x="3043645" y="13063"/>
            <a:ext cx="6257109" cy="64008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FF0000"/>
                </a:solidFill>
                <a:latin typeface="Times New Roman" panose="02020603050405020304" pitchFamily="18" charset="0"/>
                <a:cs typeface="Times New Roman" panose="02020603050405020304" pitchFamily="18" charset="0"/>
              </a:rPr>
              <a:t>TRÒ CHƠI DOMINO</a:t>
            </a:r>
          </a:p>
        </p:txBody>
      </p:sp>
      <p:sp>
        <p:nvSpPr>
          <p:cNvPr id="3" name="Oval 2">
            <a:extLst>
              <a:ext uri="{FF2B5EF4-FFF2-40B4-BE49-F238E27FC236}">
                <a16:creationId xmlns:a16="http://schemas.microsoft.com/office/drawing/2014/main" xmlns="" id="{C35E73C7-AD7D-FB26-1308-2FD75D6F891C}"/>
              </a:ext>
            </a:extLst>
          </p:cNvPr>
          <p:cNvSpPr/>
          <p:nvPr/>
        </p:nvSpPr>
        <p:spPr>
          <a:xfrm>
            <a:off x="-18349" y="820777"/>
            <a:ext cx="705394" cy="627017"/>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latin typeface="Times New Roman" panose="02020603050405020304" pitchFamily="18" charset="0"/>
                <a:cs typeface="Times New Roman" panose="02020603050405020304" pitchFamily="18" charset="0"/>
              </a:rPr>
              <a:t>1</a:t>
            </a:r>
          </a:p>
        </p:txBody>
      </p:sp>
      <p:sp>
        <p:nvSpPr>
          <p:cNvPr id="5" name="Oval 4">
            <a:extLst>
              <a:ext uri="{FF2B5EF4-FFF2-40B4-BE49-F238E27FC236}">
                <a16:creationId xmlns:a16="http://schemas.microsoft.com/office/drawing/2014/main" xmlns="" id="{72BA58E0-1D15-6B1D-FEBD-EF323816CE41}"/>
              </a:ext>
            </a:extLst>
          </p:cNvPr>
          <p:cNvSpPr/>
          <p:nvPr/>
        </p:nvSpPr>
        <p:spPr>
          <a:xfrm>
            <a:off x="8285" y="1798317"/>
            <a:ext cx="705394" cy="627017"/>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latin typeface="Times New Roman" panose="02020603050405020304" pitchFamily="18" charset="0"/>
                <a:cs typeface="Times New Roman" panose="02020603050405020304" pitchFamily="18" charset="0"/>
              </a:rPr>
              <a:t>2</a:t>
            </a:r>
          </a:p>
        </p:txBody>
      </p:sp>
      <p:sp>
        <p:nvSpPr>
          <p:cNvPr id="6" name="Oval 5">
            <a:extLst>
              <a:ext uri="{FF2B5EF4-FFF2-40B4-BE49-F238E27FC236}">
                <a16:creationId xmlns:a16="http://schemas.microsoft.com/office/drawing/2014/main" xmlns="" id="{0A7A590F-219A-FE41-9061-4E27AC06B4D1}"/>
              </a:ext>
            </a:extLst>
          </p:cNvPr>
          <p:cNvSpPr/>
          <p:nvPr/>
        </p:nvSpPr>
        <p:spPr>
          <a:xfrm>
            <a:off x="15212" y="3264359"/>
            <a:ext cx="705394" cy="627017"/>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latin typeface="Times New Roman" panose="02020603050405020304" pitchFamily="18" charset="0"/>
                <a:cs typeface="Times New Roman" panose="02020603050405020304" pitchFamily="18" charset="0"/>
              </a:rPr>
              <a:t>3</a:t>
            </a:r>
          </a:p>
        </p:txBody>
      </p:sp>
      <p:sp>
        <p:nvSpPr>
          <p:cNvPr id="8" name="Oval 7">
            <a:extLst>
              <a:ext uri="{FF2B5EF4-FFF2-40B4-BE49-F238E27FC236}">
                <a16:creationId xmlns:a16="http://schemas.microsoft.com/office/drawing/2014/main" xmlns="" id="{925BDC5F-1193-D6DE-32BD-8D57CDA2B541}"/>
              </a:ext>
            </a:extLst>
          </p:cNvPr>
          <p:cNvSpPr/>
          <p:nvPr/>
        </p:nvSpPr>
        <p:spPr>
          <a:xfrm>
            <a:off x="15212" y="4480567"/>
            <a:ext cx="705394" cy="627017"/>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latin typeface="Times New Roman" panose="02020603050405020304" pitchFamily="18" charset="0"/>
                <a:cs typeface="Times New Roman" panose="02020603050405020304" pitchFamily="18" charset="0"/>
              </a:rPr>
              <a:t>4</a:t>
            </a:r>
          </a:p>
        </p:txBody>
      </p:sp>
      <p:sp>
        <p:nvSpPr>
          <p:cNvPr id="10" name="Oval 9">
            <a:extLst>
              <a:ext uri="{FF2B5EF4-FFF2-40B4-BE49-F238E27FC236}">
                <a16:creationId xmlns:a16="http://schemas.microsoft.com/office/drawing/2014/main" xmlns="" id="{83A091AB-93AB-5005-C100-57BA40A420CB}"/>
              </a:ext>
            </a:extLst>
          </p:cNvPr>
          <p:cNvSpPr/>
          <p:nvPr/>
        </p:nvSpPr>
        <p:spPr>
          <a:xfrm>
            <a:off x="28275" y="5691053"/>
            <a:ext cx="705394" cy="627017"/>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latin typeface="Times New Roman" panose="02020603050405020304" pitchFamily="18" charset="0"/>
                <a:cs typeface="Times New Roman" panose="02020603050405020304" pitchFamily="18" charset="0"/>
              </a:rPr>
              <a:t>5</a:t>
            </a:r>
          </a:p>
        </p:txBody>
      </p:sp>
      <p:sp>
        <p:nvSpPr>
          <p:cNvPr id="12" name="Oval 11">
            <a:extLst>
              <a:ext uri="{FF2B5EF4-FFF2-40B4-BE49-F238E27FC236}">
                <a16:creationId xmlns:a16="http://schemas.microsoft.com/office/drawing/2014/main" xmlns="" id="{35CFF355-E494-B653-59BE-281D8BFE1CBD}"/>
              </a:ext>
            </a:extLst>
          </p:cNvPr>
          <p:cNvSpPr/>
          <p:nvPr/>
        </p:nvSpPr>
        <p:spPr>
          <a:xfrm>
            <a:off x="6018903" y="805158"/>
            <a:ext cx="705394" cy="627017"/>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latin typeface="Times New Roman" panose="02020603050405020304" pitchFamily="18" charset="0"/>
                <a:cs typeface="Times New Roman" panose="02020603050405020304" pitchFamily="18" charset="0"/>
              </a:rPr>
              <a:t>6</a:t>
            </a:r>
          </a:p>
        </p:txBody>
      </p:sp>
      <p:sp>
        <p:nvSpPr>
          <p:cNvPr id="14" name="Oval 13">
            <a:extLst>
              <a:ext uri="{FF2B5EF4-FFF2-40B4-BE49-F238E27FC236}">
                <a16:creationId xmlns:a16="http://schemas.microsoft.com/office/drawing/2014/main" xmlns="" id="{C8E01AF2-A505-C6BD-7B6A-612BC4480001}"/>
              </a:ext>
            </a:extLst>
          </p:cNvPr>
          <p:cNvSpPr/>
          <p:nvPr/>
        </p:nvSpPr>
        <p:spPr>
          <a:xfrm>
            <a:off x="6022579" y="2190845"/>
            <a:ext cx="705394" cy="627017"/>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latin typeface="Times New Roman" panose="02020603050405020304" pitchFamily="18" charset="0"/>
                <a:cs typeface="Times New Roman" panose="02020603050405020304" pitchFamily="18" charset="0"/>
              </a:rPr>
              <a:t>7</a:t>
            </a:r>
          </a:p>
        </p:txBody>
      </p:sp>
      <p:sp>
        <p:nvSpPr>
          <p:cNvPr id="15" name="Oval 14">
            <a:extLst>
              <a:ext uri="{FF2B5EF4-FFF2-40B4-BE49-F238E27FC236}">
                <a16:creationId xmlns:a16="http://schemas.microsoft.com/office/drawing/2014/main" xmlns="" id="{F3BEFD22-66CE-C247-0692-4C0A4FCD0AA0}"/>
              </a:ext>
            </a:extLst>
          </p:cNvPr>
          <p:cNvSpPr/>
          <p:nvPr/>
        </p:nvSpPr>
        <p:spPr>
          <a:xfrm>
            <a:off x="5991754" y="3431308"/>
            <a:ext cx="705394" cy="627017"/>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latin typeface="Times New Roman" panose="02020603050405020304" pitchFamily="18" charset="0"/>
                <a:cs typeface="Times New Roman" panose="02020603050405020304" pitchFamily="18" charset="0"/>
              </a:rPr>
              <a:t>8</a:t>
            </a:r>
          </a:p>
        </p:txBody>
      </p:sp>
      <p:sp>
        <p:nvSpPr>
          <p:cNvPr id="16" name="Oval 15">
            <a:extLst>
              <a:ext uri="{FF2B5EF4-FFF2-40B4-BE49-F238E27FC236}">
                <a16:creationId xmlns:a16="http://schemas.microsoft.com/office/drawing/2014/main" xmlns="" id="{737E9C06-2A76-D04E-96F8-831851E2DEFC}"/>
              </a:ext>
            </a:extLst>
          </p:cNvPr>
          <p:cNvSpPr/>
          <p:nvPr/>
        </p:nvSpPr>
        <p:spPr>
          <a:xfrm>
            <a:off x="6018394" y="4918041"/>
            <a:ext cx="705394" cy="627017"/>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latin typeface="Times New Roman" panose="02020603050405020304" pitchFamily="18" charset="0"/>
                <a:cs typeface="Times New Roman" panose="02020603050405020304" pitchFamily="18" charset="0"/>
              </a:rPr>
              <a:t>9</a:t>
            </a:r>
          </a:p>
        </p:txBody>
      </p:sp>
      <p:sp>
        <p:nvSpPr>
          <p:cNvPr id="20" name="Oval 19">
            <a:extLst>
              <a:ext uri="{FF2B5EF4-FFF2-40B4-BE49-F238E27FC236}">
                <a16:creationId xmlns:a16="http://schemas.microsoft.com/office/drawing/2014/main" xmlns="" id="{52F6B9CB-F6EE-FD8D-4693-7FB717CBF49A}"/>
              </a:ext>
            </a:extLst>
          </p:cNvPr>
          <p:cNvSpPr/>
          <p:nvPr/>
        </p:nvSpPr>
        <p:spPr>
          <a:xfrm>
            <a:off x="6057580" y="5996199"/>
            <a:ext cx="705394" cy="627017"/>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latin typeface="Times New Roman" panose="02020603050405020304" pitchFamily="18" charset="0"/>
                <a:cs typeface="Times New Roman" panose="02020603050405020304" pitchFamily="18" charset="0"/>
              </a:rPr>
              <a:t>10</a:t>
            </a:r>
          </a:p>
        </p:txBody>
      </p:sp>
      <p:sp>
        <p:nvSpPr>
          <p:cNvPr id="22" name="Rectangle 21">
            <a:extLst>
              <a:ext uri="{FF2B5EF4-FFF2-40B4-BE49-F238E27FC236}">
                <a16:creationId xmlns:a16="http://schemas.microsoft.com/office/drawing/2014/main" xmlns="" id="{F296F477-6C44-A3C9-9821-28970984D9FC}"/>
              </a:ext>
            </a:extLst>
          </p:cNvPr>
          <p:cNvSpPr/>
          <p:nvPr/>
        </p:nvSpPr>
        <p:spPr>
          <a:xfrm>
            <a:off x="709060" y="694502"/>
            <a:ext cx="5052487" cy="879568"/>
          </a:xfrm>
          <a:prstGeom prst="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400" b="1" dirty="0">
                <a:solidFill>
                  <a:schemeClr val="tx1"/>
                </a:solidFill>
                <a:effectLst/>
                <a:latin typeface="Times New Roman" panose="02020603050405020304" pitchFamily="18" charset="0"/>
                <a:ea typeface="Calibri" panose="020F0502020204030204" pitchFamily="34" charset="0"/>
              </a:rPr>
              <a:t>Năng lượng hoá thạch được tạo ra từ các nhiên liệu hoá thạch</a:t>
            </a:r>
            <a:endParaRPr lang="en-GB" sz="2400" b="1" dirty="0">
              <a:solidFill>
                <a:schemeClr val="tx1"/>
              </a:solidFill>
            </a:endParaRPr>
          </a:p>
        </p:txBody>
      </p:sp>
      <p:sp>
        <p:nvSpPr>
          <p:cNvPr id="23" name="Rectangle 22">
            <a:extLst>
              <a:ext uri="{FF2B5EF4-FFF2-40B4-BE49-F238E27FC236}">
                <a16:creationId xmlns:a16="http://schemas.microsoft.com/office/drawing/2014/main" xmlns="" id="{E3203A08-4B18-35D6-0D04-FE56E625CD8E}"/>
              </a:ext>
            </a:extLst>
          </p:cNvPr>
          <p:cNvSpPr/>
          <p:nvPr/>
        </p:nvSpPr>
        <p:spPr>
          <a:xfrm>
            <a:off x="742547" y="1680754"/>
            <a:ext cx="5039933" cy="1262744"/>
          </a:xfrm>
          <a:prstGeom prst="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fontAlgn="base">
              <a:lnSpc>
                <a:spcPct val="107000"/>
              </a:lnSpc>
              <a:spcBef>
                <a:spcPts val="600"/>
              </a:spcBef>
              <a:spcAft>
                <a:spcPts val="600"/>
              </a:spcAft>
              <a:buClr>
                <a:srgbClr val="181717"/>
              </a:buClr>
              <a:buSzPts val="1250"/>
            </a:pPr>
            <a:r>
              <a:rPr lang="vi-VN" sz="2400" b="1" u="none" strike="noStrike" dirty="0">
                <a:solidFill>
                  <a:schemeClr val="tx1"/>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bao gồm than mỏ, dầu mỏ, khí mỏ dầu và khí thiên nhiên.</a:t>
            </a:r>
            <a:r>
              <a:rPr lang="en-GB" sz="2400" b="1" dirty="0">
                <a:solidFill>
                  <a:schemeClr val="tx1"/>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 </a:t>
            </a:r>
            <a:r>
              <a:rPr lang="en-US" sz="2400" b="1" u="none" strike="noStrike" dirty="0" err="1">
                <a:solidFill>
                  <a:schemeClr val="tx1"/>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Năng</a:t>
            </a:r>
            <a:r>
              <a:rPr lang="en-US" sz="2400" b="1" u="none" strike="noStrike" dirty="0">
                <a:solidFill>
                  <a:schemeClr val="tx1"/>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u="none" strike="noStrike" dirty="0" err="1">
                <a:solidFill>
                  <a:schemeClr val="tx1"/>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lượng</a:t>
            </a:r>
            <a:r>
              <a:rPr lang="en-US" sz="2400" b="1" u="none" strike="noStrike" dirty="0">
                <a:solidFill>
                  <a:schemeClr val="tx1"/>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u="none" strike="noStrike" dirty="0" err="1">
                <a:solidFill>
                  <a:schemeClr val="tx1"/>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hoá</a:t>
            </a:r>
            <a:r>
              <a:rPr lang="en-US" sz="2400" b="1" u="none" strike="noStrike" dirty="0">
                <a:solidFill>
                  <a:schemeClr val="tx1"/>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u="none" strike="noStrike" dirty="0" err="1">
                <a:solidFill>
                  <a:schemeClr val="tx1"/>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thạch</a:t>
            </a:r>
            <a:r>
              <a:rPr lang="en-US" sz="2400" b="1" u="none" strike="noStrike" dirty="0">
                <a:solidFill>
                  <a:schemeClr val="tx1"/>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endParaRPr lang="en-GB" sz="2400" b="1" u="none" strike="noStrike" dirty="0">
              <a:solidFill>
                <a:schemeClr val="tx1"/>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24" name="Rectangle 23">
            <a:extLst>
              <a:ext uri="{FF2B5EF4-FFF2-40B4-BE49-F238E27FC236}">
                <a16:creationId xmlns:a16="http://schemas.microsoft.com/office/drawing/2014/main" xmlns="" id="{DC716624-3FC4-4257-C78A-AA365782D720}"/>
              </a:ext>
            </a:extLst>
          </p:cNvPr>
          <p:cNvSpPr/>
          <p:nvPr/>
        </p:nvSpPr>
        <p:spPr>
          <a:xfrm>
            <a:off x="753426" y="3050182"/>
            <a:ext cx="5039933" cy="1112518"/>
          </a:xfrm>
          <a:prstGeom prst="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fontAlgn="base">
              <a:lnSpc>
                <a:spcPct val="107000"/>
              </a:lnSpc>
              <a:spcBef>
                <a:spcPts val="600"/>
              </a:spcBef>
              <a:spcAft>
                <a:spcPts val="600"/>
              </a:spcAft>
              <a:buClr>
                <a:srgbClr val="181717"/>
              </a:buClr>
              <a:buSzPts val="1250"/>
            </a:pPr>
            <a:r>
              <a:rPr lang="en-US" sz="2400" b="1" u="none" strike="noStrike" dirty="0" err="1">
                <a:solidFill>
                  <a:schemeClr val="tx1"/>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cũng</a:t>
            </a:r>
            <a:r>
              <a:rPr lang="en-US" sz="2400" b="1" u="none" strike="noStrike" dirty="0">
                <a:solidFill>
                  <a:schemeClr val="tx1"/>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u="none" strike="noStrike" dirty="0" err="1">
                <a:solidFill>
                  <a:schemeClr val="tx1"/>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có</a:t>
            </a:r>
            <a:r>
              <a:rPr lang="en-US" sz="2400" b="1" u="none" strike="noStrike" dirty="0">
                <a:solidFill>
                  <a:schemeClr val="tx1"/>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u="none" strike="noStrike" dirty="0" err="1">
                <a:solidFill>
                  <a:schemeClr val="tx1"/>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nguồn</a:t>
            </a:r>
            <a:r>
              <a:rPr lang="en-US" sz="2400" b="1" u="none" strike="noStrike" dirty="0">
                <a:solidFill>
                  <a:schemeClr val="tx1"/>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u="none" strike="noStrike" dirty="0" err="1">
                <a:solidFill>
                  <a:schemeClr val="tx1"/>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gốc</a:t>
            </a:r>
            <a:r>
              <a:rPr lang="en-US" sz="2400" b="1" u="none" strike="noStrike" dirty="0">
                <a:solidFill>
                  <a:schemeClr val="tx1"/>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u="none" strike="noStrike" dirty="0" err="1">
                <a:solidFill>
                  <a:schemeClr val="tx1"/>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từ</a:t>
            </a:r>
            <a:r>
              <a:rPr lang="en-US" sz="2400" b="1" u="none" strike="noStrike" dirty="0">
                <a:solidFill>
                  <a:schemeClr val="tx1"/>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u="none" strike="noStrike" dirty="0" err="1">
                <a:solidFill>
                  <a:schemeClr val="tx1"/>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Mặt</a:t>
            </a:r>
            <a:r>
              <a:rPr lang="en-US" sz="2400" b="1" u="none" strike="noStrike" dirty="0">
                <a:solidFill>
                  <a:schemeClr val="tx1"/>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u="none" strike="noStrike" dirty="0" err="1">
                <a:solidFill>
                  <a:schemeClr val="tx1"/>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Trời</a:t>
            </a:r>
            <a:r>
              <a:rPr lang="en-US" sz="2400" b="1" u="none" strike="noStrike" dirty="0">
                <a:solidFill>
                  <a:schemeClr val="tx1"/>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u="none" strike="noStrike" dirty="0" err="1">
                <a:solidFill>
                  <a:schemeClr val="tx1"/>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Một</a:t>
            </a:r>
            <a:r>
              <a:rPr lang="en-US" sz="2400" b="1" u="none" strike="noStrike" dirty="0">
                <a:solidFill>
                  <a:schemeClr val="tx1"/>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u="none" strike="noStrike" dirty="0" err="1">
                <a:solidFill>
                  <a:schemeClr val="tx1"/>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lượng</a:t>
            </a:r>
            <a:r>
              <a:rPr lang="en-US" sz="2400" b="1" u="none" strike="noStrike" dirty="0">
                <a:solidFill>
                  <a:schemeClr val="tx1"/>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u="none" strike="noStrike" dirty="0" err="1">
                <a:solidFill>
                  <a:schemeClr val="tx1"/>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lớn</a:t>
            </a:r>
            <a:r>
              <a:rPr lang="en-US" sz="2400" b="1" u="none" strike="noStrike" dirty="0">
                <a:solidFill>
                  <a:schemeClr val="tx1"/>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u="none" strike="noStrike" dirty="0" err="1">
                <a:solidFill>
                  <a:schemeClr val="tx1"/>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thực</a:t>
            </a:r>
            <a:r>
              <a:rPr lang="en-US" sz="2400" b="1" u="none" strike="noStrike" dirty="0">
                <a:solidFill>
                  <a:schemeClr val="tx1"/>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u="none" strike="noStrike" dirty="0" err="1">
                <a:solidFill>
                  <a:schemeClr val="tx1"/>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vật</a:t>
            </a:r>
            <a:r>
              <a:rPr lang="en-US" sz="2400" b="1" u="none" strike="noStrike" dirty="0">
                <a:solidFill>
                  <a:schemeClr val="tx1"/>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u="none" strike="noStrike" dirty="0" err="1">
                <a:solidFill>
                  <a:schemeClr val="tx1"/>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và</a:t>
            </a:r>
            <a:r>
              <a:rPr lang="en-US" sz="2400" b="1" u="none" strike="noStrike" dirty="0">
                <a:solidFill>
                  <a:schemeClr val="tx1"/>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u="none" strike="noStrike" dirty="0" err="1">
                <a:solidFill>
                  <a:schemeClr val="tx1"/>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xác</a:t>
            </a:r>
            <a:r>
              <a:rPr lang="en-US" sz="2400" b="1" u="none" strike="noStrike" dirty="0">
                <a:solidFill>
                  <a:schemeClr val="tx1"/>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u="none" strike="noStrike" dirty="0" err="1">
                <a:solidFill>
                  <a:schemeClr val="tx1"/>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sinh</a:t>
            </a:r>
            <a:r>
              <a:rPr lang="en-US" sz="2400" b="1" u="none" strike="noStrike" dirty="0">
                <a:solidFill>
                  <a:schemeClr val="tx1"/>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u="none" strike="noStrike" dirty="0" err="1">
                <a:solidFill>
                  <a:schemeClr val="tx1"/>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vật</a:t>
            </a:r>
            <a:r>
              <a:rPr lang="en-US" sz="2400" b="1" u="none" strike="noStrike" dirty="0">
                <a:solidFill>
                  <a:schemeClr val="tx1"/>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u="none" strike="noStrike" dirty="0" err="1">
                <a:solidFill>
                  <a:schemeClr val="tx1"/>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biển</a:t>
            </a:r>
            <a:r>
              <a:rPr lang="en-US" sz="2400" b="1" u="none" strike="noStrike" dirty="0">
                <a:solidFill>
                  <a:schemeClr val="tx1"/>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u="none" strike="noStrike" dirty="0" err="1">
                <a:solidFill>
                  <a:schemeClr val="tx1"/>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tích</a:t>
            </a:r>
            <a:r>
              <a:rPr lang="en-US" sz="2400" b="1" u="none" strike="noStrike" dirty="0">
                <a:solidFill>
                  <a:schemeClr val="tx1"/>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u="none" strike="noStrike" dirty="0" err="1">
                <a:solidFill>
                  <a:schemeClr val="tx1"/>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tụ</a:t>
            </a:r>
            <a:r>
              <a:rPr lang="en-US" sz="2400" b="1" u="none" strike="noStrike" dirty="0">
                <a:solidFill>
                  <a:schemeClr val="tx1"/>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u="none" strike="noStrike" dirty="0" err="1">
                <a:solidFill>
                  <a:schemeClr val="tx1"/>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dưới</a:t>
            </a:r>
            <a:r>
              <a:rPr lang="en-US" sz="2400" b="1" u="none" strike="noStrike" dirty="0">
                <a:solidFill>
                  <a:schemeClr val="tx1"/>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u="none" strike="noStrike" dirty="0" err="1">
                <a:solidFill>
                  <a:schemeClr val="tx1"/>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đáy</a:t>
            </a:r>
            <a:r>
              <a:rPr lang="en-US" sz="2400" b="1" u="none" strike="noStrike" dirty="0">
                <a:solidFill>
                  <a:schemeClr val="tx1"/>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u="none" strike="noStrike" dirty="0" err="1">
                <a:solidFill>
                  <a:schemeClr val="tx1"/>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đại</a:t>
            </a:r>
            <a:r>
              <a:rPr lang="en-US" sz="2400" b="1" u="none" strike="noStrike" dirty="0">
                <a:solidFill>
                  <a:schemeClr val="tx1"/>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u="none" strike="noStrike" dirty="0" err="1">
                <a:solidFill>
                  <a:schemeClr val="tx1"/>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dương</a:t>
            </a:r>
            <a:endParaRPr lang="en-GB" sz="2400" b="1" u="none" strike="noStrike" dirty="0">
              <a:solidFill>
                <a:schemeClr val="tx1"/>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25" name="Rectangle 24">
            <a:extLst>
              <a:ext uri="{FF2B5EF4-FFF2-40B4-BE49-F238E27FC236}">
                <a16:creationId xmlns:a16="http://schemas.microsoft.com/office/drawing/2014/main" xmlns="" id="{75375A5D-0EBD-53F3-A8C4-763217CAC64E}"/>
              </a:ext>
            </a:extLst>
          </p:cNvPr>
          <p:cNvSpPr/>
          <p:nvPr/>
        </p:nvSpPr>
        <p:spPr>
          <a:xfrm>
            <a:off x="753426" y="4321625"/>
            <a:ext cx="5039933" cy="1051569"/>
          </a:xfrm>
          <a:prstGeom prst="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fontAlgn="base">
              <a:lnSpc>
                <a:spcPct val="107000"/>
              </a:lnSpc>
              <a:spcBef>
                <a:spcPts val="600"/>
              </a:spcBef>
              <a:spcAft>
                <a:spcPts val="600"/>
              </a:spcAft>
              <a:buClr>
                <a:srgbClr val="181717"/>
              </a:buClr>
              <a:buSzPts val="1250"/>
            </a:pPr>
            <a:r>
              <a:rPr lang="en-US" sz="2400" b="1" u="none" strike="noStrike" dirty="0" err="1">
                <a:solidFill>
                  <a:schemeClr val="tx1"/>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tạo</a:t>
            </a:r>
            <a:r>
              <a:rPr lang="en-US" sz="2400" b="1" u="none" strike="noStrike" dirty="0">
                <a:solidFill>
                  <a:schemeClr val="tx1"/>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u="none" strike="noStrike" dirty="0" err="1">
                <a:solidFill>
                  <a:schemeClr val="tx1"/>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thành</a:t>
            </a:r>
            <a:r>
              <a:rPr lang="en-US" sz="2400" b="1" u="none" strike="noStrike" dirty="0">
                <a:solidFill>
                  <a:schemeClr val="tx1"/>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u="none" strike="noStrike" dirty="0" err="1">
                <a:solidFill>
                  <a:schemeClr val="tx1"/>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trầm</a:t>
            </a:r>
            <a:r>
              <a:rPr lang="en-US" sz="2400" b="1" u="none" strike="noStrike" dirty="0">
                <a:solidFill>
                  <a:schemeClr val="tx1"/>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u="none" strike="noStrike" dirty="0" err="1">
                <a:solidFill>
                  <a:schemeClr val="tx1"/>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tích</a:t>
            </a:r>
            <a:r>
              <a:rPr lang="en-US" sz="2400" b="1" u="none" strike="noStrike" dirty="0">
                <a:solidFill>
                  <a:schemeClr val="tx1"/>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u="none" strike="noStrike" dirty="0" err="1">
                <a:solidFill>
                  <a:schemeClr val="tx1"/>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b="1" u="none" strike="noStrike" dirty="0">
                <a:solidFill>
                  <a:schemeClr val="tx1"/>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u="none" strike="noStrike" dirty="0" err="1">
                <a:solidFill>
                  <a:schemeClr val="tx1"/>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động</a:t>
            </a:r>
            <a:r>
              <a:rPr lang="en-US" sz="2400" b="1" u="none" strike="noStrike" dirty="0">
                <a:solidFill>
                  <a:schemeClr val="tx1"/>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u="none" strike="noStrike" dirty="0" err="1">
                <a:solidFill>
                  <a:schemeClr val="tx1"/>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vật</a:t>
            </a:r>
            <a:r>
              <a:rPr lang="en-US" sz="2400" b="1" u="none" strike="noStrike" dirty="0">
                <a:solidFill>
                  <a:schemeClr val="tx1"/>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u="none" strike="noStrike" dirty="0" err="1">
                <a:solidFill>
                  <a:schemeClr val="tx1"/>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và</a:t>
            </a:r>
            <a:r>
              <a:rPr lang="en-US" sz="2400" b="1" u="none" strike="noStrike" dirty="0">
                <a:solidFill>
                  <a:schemeClr val="tx1"/>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u="none" strike="noStrike" dirty="0" err="1">
                <a:solidFill>
                  <a:schemeClr val="tx1"/>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thực</a:t>
            </a:r>
            <a:r>
              <a:rPr lang="en-US" sz="2400" b="1" u="none" strike="noStrike" dirty="0">
                <a:solidFill>
                  <a:schemeClr val="tx1"/>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u="none" strike="noStrike" dirty="0" err="1">
                <a:solidFill>
                  <a:schemeClr val="tx1"/>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vật</a:t>
            </a:r>
            <a:r>
              <a:rPr lang="en-US" sz="2400" b="1" u="none" strike="noStrike" dirty="0">
                <a:solidFill>
                  <a:schemeClr val="tx1"/>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 </a:t>
            </a:r>
            <a:r>
              <a:rPr lang="en-US" sz="2400" b="1" u="none" strike="noStrike" dirty="0" err="1">
                <a:solidFill>
                  <a:schemeClr val="tx1"/>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Lớp</a:t>
            </a:r>
            <a:r>
              <a:rPr lang="en-US" sz="2400" b="1" u="none" strike="noStrike" dirty="0">
                <a:solidFill>
                  <a:schemeClr val="tx1"/>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u="none" strike="noStrike" dirty="0" err="1">
                <a:solidFill>
                  <a:schemeClr val="tx1"/>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trầm</a:t>
            </a:r>
            <a:r>
              <a:rPr lang="en-US" sz="2400" b="1" u="none" strike="noStrike" dirty="0">
                <a:solidFill>
                  <a:schemeClr val="tx1"/>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u="none" strike="noStrike" dirty="0" err="1">
                <a:solidFill>
                  <a:schemeClr val="tx1"/>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tích</a:t>
            </a:r>
            <a:r>
              <a:rPr lang="en-US" sz="2400" b="1" u="none" strike="noStrike" dirty="0">
                <a:solidFill>
                  <a:schemeClr val="tx1"/>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này bị </a:t>
            </a:r>
            <a:r>
              <a:rPr lang="en-US" sz="2400" b="1" u="none" strike="noStrike" dirty="0" err="1">
                <a:solidFill>
                  <a:schemeClr val="tx1"/>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biến</a:t>
            </a:r>
            <a:r>
              <a:rPr lang="en-US" sz="2400" b="1" u="none" strike="noStrike" dirty="0">
                <a:solidFill>
                  <a:schemeClr val="tx1"/>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u="none" strike="noStrike" dirty="0" err="1">
                <a:solidFill>
                  <a:schemeClr val="tx1"/>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đổi</a:t>
            </a:r>
            <a:r>
              <a:rPr lang="en-US" sz="2400" b="1" u="none" strike="noStrike" dirty="0">
                <a:solidFill>
                  <a:schemeClr val="tx1"/>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endParaRPr lang="en-GB" sz="2400" b="1" u="none" strike="noStrike" dirty="0">
              <a:solidFill>
                <a:schemeClr val="tx1"/>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26" name="Rectangle 25">
            <a:extLst>
              <a:ext uri="{FF2B5EF4-FFF2-40B4-BE49-F238E27FC236}">
                <a16:creationId xmlns:a16="http://schemas.microsoft.com/office/drawing/2014/main" xmlns="" id="{669233A5-D59A-4539-55D5-CDA9E0BC455D}"/>
              </a:ext>
            </a:extLst>
          </p:cNvPr>
          <p:cNvSpPr/>
          <p:nvPr/>
        </p:nvSpPr>
        <p:spPr>
          <a:xfrm>
            <a:off x="753426" y="5501635"/>
            <a:ext cx="5039933" cy="1051569"/>
          </a:xfrm>
          <a:prstGeom prst="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fontAlgn="base">
              <a:lnSpc>
                <a:spcPct val="107000"/>
              </a:lnSpc>
              <a:spcBef>
                <a:spcPts val="600"/>
              </a:spcBef>
              <a:spcAft>
                <a:spcPts val="600"/>
              </a:spcAft>
              <a:buClr>
                <a:srgbClr val="181717"/>
              </a:buClr>
              <a:buSzPts val="1250"/>
            </a:pPr>
            <a:r>
              <a:rPr lang="en-US" sz="2400" b="1" u="none" strike="noStrike" dirty="0" err="1">
                <a:solidFill>
                  <a:schemeClr val="tx1"/>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bởi</a:t>
            </a:r>
            <a:r>
              <a:rPr lang="en-US" sz="2400" b="1" u="none" strike="noStrike" dirty="0">
                <a:solidFill>
                  <a:schemeClr val="tx1"/>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vi </a:t>
            </a:r>
            <a:r>
              <a:rPr lang="en-US" sz="2400" b="1" u="none" strike="noStrike" dirty="0" err="1">
                <a:solidFill>
                  <a:schemeClr val="tx1"/>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khuẩn</a:t>
            </a:r>
            <a:r>
              <a:rPr lang="en-US" sz="2400" b="1" u="none" strike="noStrike" dirty="0">
                <a:solidFill>
                  <a:schemeClr val="tx1"/>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u="none" strike="noStrike" dirty="0" err="1">
                <a:solidFill>
                  <a:schemeClr val="tx1"/>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và</a:t>
            </a:r>
            <a:r>
              <a:rPr lang="en-US" sz="2400" b="1" u="none" strike="noStrike" dirty="0">
                <a:solidFill>
                  <a:schemeClr val="tx1"/>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u="none" strike="noStrike" dirty="0" err="1">
                <a:solidFill>
                  <a:schemeClr val="tx1"/>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chìm</a:t>
            </a:r>
            <a:r>
              <a:rPr lang="en-US" sz="2400" b="1" u="none" strike="noStrike" dirty="0">
                <a:solidFill>
                  <a:schemeClr val="tx1"/>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u="none" strike="noStrike" dirty="0" err="1">
                <a:solidFill>
                  <a:schemeClr val="tx1"/>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sâu</a:t>
            </a:r>
            <a:r>
              <a:rPr lang="en-US" sz="2400" b="1" u="none" strike="noStrike" dirty="0">
                <a:solidFill>
                  <a:schemeClr val="tx1"/>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u="none" strike="noStrike" dirty="0" err="1">
                <a:solidFill>
                  <a:schemeClr val="tx1"/>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hơn</a:t>
            </a:r>
            <a:r>
              <a:rPr lang="en-US" sz="2400" b="1" u="none" strike="noStrike" dirty="0">
                <a:solidFill>
                  <a:schemeClr val="tx1"/>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 </a:t>
            </a:r>
            <a:r>
              <a:rPr lang="en-US" sz="2400" b="1" u="none" strike="noStrike" dirty="0" err="1">
                <a:solidFill>
                  <a:schemeClr val="tx1"/>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Các</a:t>
            </a:r>
            <a:r>
              <a:rPr lang="en-US" sz="2400" b="1" u="none" strike="noStrike" dirty="0">
                <a:solidFill>
                  <a:schemeClr val="tx1"/>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u="none" strike="noStrike" dirty="0" err="1">
                <a:solidFill>
                  <a:schemeClr val="tx1"/>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lớp</a:t>
            </a:r>
            <a:r>
              <a:rPr lang="en-US" sz="2400" b="1" u="none" strike="noStrike" dirty="0">
                <a:solidFill>
                  <a:schemeClr val="tx1"/>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u="none" strike="noStrike" dirty="0" err="1">
                <a:solidFill>
                  <a:schemeClr val="tx1"/>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trầm</a:t>
            </a:r>
            <a:r>
              <a:rPr lang="en-US" sz="2400" b="1" u="none" strike="noStrike" dirty="0">
                <a:solidFill>
                  <a:schemeClr val="tx1"/>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u="none" strike="noStrike" dirty="0" err="1">
                <a:solidFill>
                  <a:schemeClr val="tx1"/>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tích</a:t>
            </a:r>
            <a:r>
              <a:rPr lang="en-US" sz="2400" b="1" u="none" strike="noStrike" dirty="0">
                <a:solidFill>
                  <a:schemeClr val="tx1"/>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u="none" strike="noStrike" dirty="0" err="1">
                <a:solidFill>
                  <a:schemeClr val="tx1"/>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biến</a:t>
            </a:r>
            <a:r>
              <a:rPr lang="en-US" sz="2400" b="1" u="none" strike="noStrike" dirty="0">
                <a:solidFill>
                  <a:schemeClr val="tx1"/>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u="none" strike="noStrike" dirty="0" err="1">
                <a:solidFill>
                  <a:schemeClr val="tx1"/>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thành</a:t>
            </a:r>
            <a:r>
              <a:rPr lang="en-US" sz="2400" b="1" u="none" strike="noStrike" dirty="0">
                <a:solidFill>
                  <a:schemeClr val="tx1"/>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u="none" strike="noStrike" dirty="0" err="1">
                <a:solidFill>
                  <a:schemeClr val="tx1"/>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bùn</a:t>
            </a:r>
            <a:r>
              <a:rPr lang="en-US" sz="2400" b="1" u="none" strike="noStrike" dirty="0">
                <a:solidFill>
                  <a:schemeClr val="tx1"/>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u="none" strike="noStrike" dirty="0" err="1">
                <a:solidFill>
                  <a:schemeClr val="tx1"/>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đen</a:t>
            </a:r>
            <a:r>
              <a:rPr lang="en-US" sz="2400" b="1" u="none" strike="noStrike" dirty="0">
                <a:solidFill>
                  <a:schemeClr val="tx1"/>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u="none" strike="noStrike" dirty="0" err="1">
                <a:solidFill>
                  <a:schemeClr val="tx1"/>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dầu</a:t>
            </a:r>
            <a:r>
              <a:rPr lang="en-US" sz="2400" b="1" u="none" strike="noStrike" dirty="0">
                <a:solidFill>
                  <a:schemeClr val="tx1"/>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u="none" strike="noStrike" dirty="0" err="1">
                <a:solidFill>
                  <a:schemeClr val="tx1"/>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mỏ</a:t>
            </a:r>
            <a:r>
              <a:rPr lang="en-US" sz="2400" b="1" u="none" strike="noStrike" dirty="0">
                <a:solidFill>
                  <a:schemeClr val="tx1"/>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u="none" strike="noStrike" dirty="0" err="1">
                <a:solidFill>
                  <a:schemeClr val="tx1"/>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dưới</a:t>
            </a:r>
            <a:r>
              <a:rPr lang="en-US" sz="2400" b="1" u="none" strike="noStrike" dirty="0">
                <a:solidFill>
                  <a:schemeClr val="tx1"/>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u="none" strike="noStrike" dirty="0" err="1">
                <a:solidFill>
                  <a:schemeClr val="tx1"/>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tác</a:t>
            </a:r>
            <a:r>
              <a:rPr lang="en-US" sz="2400" b="1" u="none" strike="noStrike" dirty="0">
                <a:solidFill>
                  <a:schemeClr val="tx1"/>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u="none" strike="noStrike" dirty="0" err="1">
                <a:solidFill>
                  <a:schemeClr val="tx1"/>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dụng</a:t>
            </a:r>
            <a:r>
              <a:rPr lang="en-US" sz="2400" b="1" u="none" strike="noStrike" dirty="0">
                <a:solidFill>
                  <a:schemeClr val="tx1"/>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u="none" strike="noStrike" dirty="0" err="1">
                <a:solidFill>
                  <a:schemeClr val="tx1"/>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b="1" u="none" strike="noStrike" dirty="0">
                <a:solidFill>
                  <a:schemeClr val="tx1"/>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endParaRPr lang="en-GB" sz="2400" b="1" u="none" strike="noStrike" dirty="0">
              <a:solidFill>
                <a:schemeClr val="tx1"/>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27" name="Rectangle 26">
            <a:extLst>
              <a:ext uri="{FF2B5EF4-FFF2-40B4-BE49-F238E27FC236}">
                <a16:creationId xmlns:a16="http://schemas.microsoft.com/office/drawing/2014/main" xmlns="" id="{69E2DD06-21B6-849A-4AD9-FD908877E4B6}"/>
              </a:ext>
            </a:extLst>
          </p:cNvPr>
          <p:cNvSpPr/>
          <p:nvPr/>
        </p:nvSpPr>
        <p:spPr>
          <a:xfrm>
            <a:off x="6724298" y="694502"/>
            <a:ext cx="5389336" cy="1103816"/>
          </a:xfrm>
          <a:prstGeom prst="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b="1" dirty="0" err="1">
                <a:solidFill>
                  <a:schemeClr val="tx1"/>
                </a:solidFill>
                <a:effectLst/>
                <a:latin typeface="Times New Roman" panose="02020603050405020304" pitchFamily="18" charset="0"/>
                <a:ea typeface="Calibri" panose="020F0502020204030204" pitchFamily="34" charset="0"/>
              </a:rPr>
              <a:t>sự</a:t>
            </a:r>
            <a:r>
              <a:rPr lang="en-US" sz="2400" b="1" dirty="0">
                <a:solidFill>
                  <a:schemeClr val="tx1"/>
                </a:solidFill>
                <a:effectLst/>
                <a:latin typeface="Times New Roman" panose="02020603050405020304" pitchFamily="18" charset="0"/>
                <a:ea typeface="Calibri" panose="020F0502020204030204" pitchFamily="34" charset="0"/>
              </a:rPr>
              <a:t> </a:t>
            </a:r>
            <a:r>
              <a:rPr lang="en-US" sz="2400" b="1" dirty="0" err="1">
                <a:solidFill>
                  <a:schemeClr val="tx1"/>
                </a:solidFill>
                <a:effectLst/>
                <a:latin typeface="Times New Roman" panose="02020603050405020304" pitchFamily="18" charset="0"/>
                <a:ea typeface="Calibri" panose="020F0502020204030204" pitchFamily="34" charset="0"/>
              </a:rPr>
              <a:t>gia</a:t>
            </a:r>
            <a:r>
              <a:rPr lang="en-US" sz="2400" b="1" dirty="0">
                <a:solidFill>
                  <a:schemeClr val="tx1"/>
                </a:solidFill>
                <a:effectLst/>
                <a:latin typeface="Times New Roman" panose="02020603050405020304" pitchFamily="18" charset="0"/>
                <a:ea typeface="Calibri" panose="020F0502020204030204" pitchFamily="34" charset="0"/>
              </a:rPr>
              <a:t> </a:t>
            </a:r>
            <a:r>
              <a:rPr lang="en-US" sz="2400" b="1" dirty="0" err="1">
                <a:solidFill>
                  <a:schemeClr val="tx1"/>
                </a:solidFill>
                <a:effectLst/>
                <a:latin typeface="Times New Roman" panose="02020603050405020304" pitchFamily="18" charset="0"/>
                <a:ea typeface="Calibri" panose="020F0502020204030204" pitchFamily="34" charset="0"/>
              </a:rPr>
              <a:t>tăng</a:t>
            </a:r>
            <a:r>
              <a:rPr lang="en-US" sz="2400" b="1" dirty="0">
                <a:solidFill>
                  <a:schemeClr val="tx1"/>
                </a:solidFill>
                <a:effectLst/>
                <a:latin typeface="Times New Roman" panose="02020603050405020304" pitchFamily="18" charset="0"/>
                <a:ea typeface="Calibri" panose="020F0502020204030204" pitchFamily="34" charset="0"/>
              </a:rPr>
              <a:t> </a:t>
            </a:r>
            <a:r>
              <a:rPr lang="en-US" sz="2400" b="1" dirty="0" err="1">
                <a:solidFill>
                  <a:schemeClr val="tx1"/>
                </a:solidFill>
                <a:effectLst/>
                <a:latin typeface="Times New Roman" panose="02020603050405020304" pitchFamily="18" charset="0"/>
                <a:ea typeface="Calibri" panose="020F0502020204030204" pitchFamily="34" charset="0"/>
              </a:rPr>
              <a:t>nhiệt</a:t>
            </a:r>
            <a:r>
              <a:rPr lang="en-US" sz="2400" b="1" dirty="0">
                <a:solidFill>
                  <a:schemeClr val="tx1"/>
                </a:solidFill>
                <a:effectLst/>
                <a:latin typeface="Times New Roman" panose="02020603050405020304" pitchFamily="18" charset="0"/>
                <a:ea typeface="Calibri" panose="020F0502020204030204" pitchFamily="34" charset="0"/>
              </a:rPr>
              <a:t> </a:t>
            </a:r>
            <a:r>
              <a:rPr lang="en-US" sz="2400" b="1" dirty="0" err="1">
                <a:solidFill>
                  <a:schemeClr val="tx1"/>
                </a:solidFill>
                <a:effectLst/>
                <a:latin typeface="Times New Roman" panose="02020603050405020304" pitchFamily="18" charset="0"/>
                <a:ea typeface="Calibri" panose="020F0502020204030204" pitchFamily="34" charset="0"/>
              </a:rPr>
              <a:t>độ</a:t>
            </a:r>
            <a:r>
              <a:rPr lang="en-US" sz="2400" b="1" dirty="0">
                <a:solidFill>
                  <a:schemeClr val="tx1"/>
                </a:solidFill>
                <a:effectLst/>
                <a:latin typeface="Times New Roman" panose="02020603050405020304" pitchFamily="18" charset="0"/>
                <a:ea typeface="Calibri" panose="020F0502020204030204" pitchFamily="34" charset="0"/>
              </a:rPr>
              <a:t> </a:t>
            </a:r>
            <a:r>
              <a:rPr lang="en-US" sz="2400" b="1" dirty="0" err="1">
                <a:solidFill>
                  <a:schemeClr val="tx1"/>
                </a:solidFill>
                <a:effectLst/>
                <a:latin typeface="Times New Roman" panose="02020603050405020304" pitchFamily="18" charset="0"/>
                <a:ea typeface="Calibri" panose="020F0502020204030204" pitchFamily="34" charset="0"/>
              </a:rPr>
              <a:t>và</a:t>
            </a:r>
            <a:r>
              <a:rPr lang="en-US" sz="2400" b="1" dirty="0">
                <a:solidFill>
                  <a:schemeClr val="tx1"/>
                </a:solidFill>
                <a:effectLst/>
                <a:latin typeface="Times New Roman" panose="02020603050405020304" pitchFamily="18" charset="0"/>
                <a:ea typeface="Calibri" panose="020F0502020204030204" pitchFamily="34" charset="0"/>
              </a:rPr>
              <a:t> </a:t>
            </a:r>
            <a:r>
              <a:rPr lang="en-US" sz="2400" b="1" dirty="0" err="1">
                <a:solidFill>
                  <a:schemeClr val="tx1"/>
                </a:solidFill>
                <a:effectLst/>
                <a:latin typeface="Times New Roman" panose="02020603050405020304" pitchFamily="18" charset="0"/>
                <a:ea typeface="Calibri" panose="020F0502020204030204" pitchFamily="34" charset="0"/>
              </a:rPr>
              <a:t>áp</a:t>
            </a:r>
            <a:r>
              <a:rPr lang="en-US" sz="2400" b="1" dirty="0">
                <a:solidFill>
                  <a:schemeClr val="tx1"/>
                </a:solidFill>
                <a:effectLst/>
                <a:latin typeface="Times New Roman" panose="02020603050405020304" pitchFamily="18" charset="0"/>
                <a:ea typeface="Calibri" panose="020F0502020204030204" pitchFamily="34" charset="0"/>
              </a:rPr>
              <a:t> </a:t>
            </a:r>
            <a:r>
              <a:rPr lang="en-US" sz="2400" b="1" dirty="0" err="1">
                <a:solidFill>
                  <a:schemeClr val="tx1"/>
                </a:solidFill>
                <a:effectLst/>
                <a:latin typeface="Times New Roman" panose="02020603050405020304" pitchFamily="18" charset="0"/>
                <a:ea typeface="Calibri" panose="020F0502020204030204" pitchFamily="34" charset="0"/>
              </a:rPr>
              <a:t>suất</a:t>
            </a:r>
            <a:r>
              <a:rPr lang="en-US" sz="2400" b="1" dirty="0">
                <a:solidFill>
                  <a:schemeClr val="tx1"/>
                </a:solidFill>
                <a:effectLst/>
                <a:latin typeface="Times New Roman" panose="02020603050405020304" pitchFamily="18" charset="0"/>
                <a:ea typeface="Calibri" panose="020F0502020204030204" pitchFamily="34" charset="0"/>
              </a:rPr>
              <a:t>, ở </a:t>
            </a:r>
            <a:r>
              <a:rPr lang="en-US" sz="2400" b="1" dirty="0" err="1">
                <a:solidFill>
                  <a:schemeClr val="tx1"/>
                </a:solidFill>
                <a:effectLst/>
                <a:latin typeface="Times New Roman" panose="02020603050405020304" pitchFamily="18" charset="0"/>
                <a:ea typeface="Calibri" panose="020F0502020204030204" pitchFamily="34" charset="0"/>
              </a:rPr>
              <a:t>độ</a:t>
            </a:r>
            <a:r>
              <a:rPr lang="en-US" sz="2400" b="1" dirty="0">
                <a:solidFill>
                  <a:schemeClr val="tx1"/>
                </a:solidFill>
                <a:effectLst/>
                <a:latin typeface="Times New Roman" panose="02020603050405020304" pitchFamily="18" charset="0"/>
                <a:ea typeface="Calibri" panose="020F0502020204030204" pitchFamily="34" charset="0"/>
              </a:rPr>
              <a:t> </a:t>
            </a:r>
            <a:r>
              <a:rPr lang="en-US" sz="2400" b="1" dirty="0" err="1">
                <a:solidFill>
                  <a:schemeClr val="tx1"/>
                </a:solidFill>
                <a:effectLst/>
                <a:latin typeface="Times New Roman" panose="02020603050405020304" pitchFamily="18" charset="0"/>
                <a:ea typeface="Calibri" panose="020F0502020204030204" pitchFamily="34" charset="0"/>
              </a:rPr>
              <a:t>sâu</a:t>
            </a:r>
            <a:r>
              <a:rPr lang="en-US" sz="2400" b="1" dirty="0">
                <a:solidFill>
                  <a:schemeClr val="tx1"/>
                </a:solidFill>
                <a:effectLst/>
                <a:latin typeface="Times New Roman" panose="02020603050405020304" pitchFamily="18" charset="0"/>
                <a:ea typeface="Calibri" panose="020F0502020204030204" pitchFamily="34" charset="0"/>
              </a:rPr>
              <a:t> </a:t>
            </a:r>
            <a:r>
              <a:rPr lang="en-US" sz="2400" b="1" dirty="0" err="1">
                <a:solidFill>
                  <a:schemeClr val="tx1"/>
                </a:solidFill>
                <a:effectLst/>
                <a:latin typeface="Times New Roman" panose="02020603050405020304" pitchFamily="18" charset="0"/>
                <a:ea typeface="Calibri" panose="020F0502020204030204" pitchFamily="34" charset="0"/>
              </a:rPr>
              <a:t>khoảng</a:t>
            </a:r>
            <a:r>
              <a:rPr lang="en-US" sz="2400" b="1" dirty="0">
                <a:solidFill>
                  <a:schemeClr val="tx1"/>
                </a:solidFill>
                <a:effectLst/>
                <a:latin typeface="Times New Roman" panose="02020603050405020304" pitchFamily="18" charset="0"/>
                <a:ea typeface="Calibri" panose="020F0502020204030204" pitchFamily="34" charset="0"/>
              </a:rPr>
              <a:t> </a:t>
            </a:r>
            <a:r>
              <a:rPr lang="en-US" sz="2400" b="1" dirty="0" err="1">
                <a:solidFill>
                  <a:schemeClr val="tx1"/>
                </a:solidFill>
                <a:effectLst/>
                <a:latin typeface="Times New Roman" panose="02020603050405020304" pitchFamily="18" charset="0"/>
                <a:ea typeface="Calibri" panose="020F0502020204030204" pitchFamily="34" charset="0"/>
              </a:rPr>
              <a:t>một</a:t>
            </a:r>
            <a:r>
              <a:rPr lang="en-US" sz="2400" b="1" dirty="0">
                <a:solidFill>
                  <a:schemeClr val="tx1"/>
                </a:solidFill>
                <a:effectLst/>
                <a:latin typeface="Times New Roman" panose="02020603050405020304" pitchFamily="18" charset="0"/>
                <a:ea typeface="Calibri" panose="020F0502020204030204" pitchFamily="34" charset="0"/>
              </a:rPr>
              <a:t> </a:t>
            </a:r>
            <a:r>
              <a:rPr lang="en-US" sz="2400" b="1" dirty="0" err="1">
                <a:solidFill>
                  <a:schemeClr val="tx1"/>
                </a:solidFill>
                <a:effectLst/>
                <a:latin typeface="Times New Roman" panose="02020603050405020304" pitchFamily="18" charset="0"/>
                <a:ea typeface="Calibri" panose="020F0502020204030204" pitchFamily="34" charset="0"/>
              </a:rPr>
              <a:t>vài</a:t>
            </a:r>
            <a:r>
              <a:rPr lang="en-US" sz="2400" b="1" dirty="0">
                <a:solidFill>
                  <a:schemeClr val="tx1"/>
                </a:solidFill>
                <a:effectLst/>
                <a:latin typeface="Times New Roman" panose="02020603050405020304" pitchFamily="18" charset="0"/>
                <a:ea typeface="Calibri" panose="020F0502020204030204" pitchFamily="34" charset="0"/>
              </a:rPr>
              <a:t> </a:t>
            </a:r>
            <a:r>
              <a:rPr lang="en-US" sz="2400" b="1" dirty="0" err="1">
                <a:solidFill>
                  <a:schemeClr val="tx1"/>
                </a:solidFill>
                <a:effectLst/>
                <a:latin typeface="Times New Roman" panose="02020603050405020304" pitchFamily="18" charset="0"/>
                <a:ea typeface="Calibri" panose="020F0502020204030204" pitchFamily="34" charset="0"/>
              </a:rPr>
              <a:t>kilômét</a:t>
            </a:r>
            <a:r>
              <a:rPr lang="en-US" sz="2400" b="1" dirty="0">
                <a:solidFill>
                  <a:schemeClr val="tx1"/>
                </a:solidFill>
                <a:effectLst/>
                <a:latin typeface="Times New Roman" panose="02020603050405020304" pitchFamily="18" charset="0"/>
                <a:ea typeface="Calibri" panose="020F0502020204030204" pitchFamily="34" charset="0"/>
              </a:rPr>
              <a:t>. | </a:t>
            </a:r>
            <a:r>
              <a:rPr lang="en-US" sz="2400" b="1" dirty="0" err="1">
                <a:solidFill>
                  <a:schemeClr val="tx1"/>
                </a:solidFill>
                <a:effectLst/>
                <a:latin typeface="Times New Roman" panose="02020603050405020304" pitchFamily="18" charset="0"/>
                <a:ea typeface="Calibri" panose="020F0502020204030204" pitchFamily="34" charset="0"/>
              </a:rPr>
              <a:t>Dựa</a:t>
            </a:r>
            <a:r>
              <a:rPr lang="en-US" sz="2400" b="1" dirty="0">
                <a:solidFill>
                  <a:schemeClr val="tx1"/>
                </a:solidFill>
                <a:effectLst/>
                <a:latin typeface="Times New Roman" panose="02020603050405020304" pitchFamily="18" charset="0"/>
                <a:ea typeface="Calibri" panose="020F0502020204030204" pitchFamily="34" charset="0"/>
              </a:rPr>
              <a:t> </a:t>
            </a:r>
            <a:r>
              <a:rPr lang="en-US" sz="2400" b="1" dirty="0" err="1">
                <a:solidFill>
                  <a:schemeClr val="tx1"/>
                </a:solidFill>
                <a:effectLst/>
                <a:latin typeface="Times New Roman" panose="02020603050405020304" pitchFamily="18" charset="0"/>
                <a:ea typeface="Calibri" panose="020F0502020204030204" pitchFamily="34" charset="0"/>
              </a:rPr>
              <a:t>vào</a:t>
            </a:r>
            <a:r>
              <a:rPr lang="en-US" sz="2400" b="1" dirty="0">
                <a:solidFill>
                  <a:schemeClr val="tx1"/>
                </a:solidFill>
                <a:effectLst/>
                <a:latin typeface="Times New Roman" panose="02020603050405020304" pitchFamily="18" charset="0"/>
                <a:ea typeface="Calibri" panose="020F0502020204030204" pitchFamily="34" charset="0"/>
              </a:rPr>
              <a:t> </a:t>
            </a:r>
            <a:r>
              <a:rPr lang="en-US" sz="2400" b="1" dirty="0" err="1">
                <a:solidFill>
                  <a:schemeClr val="tx1"/>
                </a:solidFill>
                <a:effectLst/>
                <a:latin typeface="Times New Roman" panose="02020603050405020304" pitchFamily="18" charset="0"/>
                <a:ea typeface="Calibri" panose="020F0502020204030204" pitchFamily="34" charset="0"/>
              </a:rPr>
              <a:t>các</a:t>
            </a:r>
            <a:r>
              <a:rPr lang="en-US" sz="2400" b="1" dirty="0">
                <a:solidFill>
                  <a:schemeClr val="tx1"/>
                </a:solidFill>
                <a:effectLst/>
                <a:latin typeface="Times New Roman" panose="02020603050405020304" pitchFamily="18" charset="0"/>
                <a:ea typeface="Calibri" panose="020F0502020204030204" pitchFamily="34" charset="0"/>
              </a:rPr>
              <a:t> </a:t>
            </a:r>
            <a:r>
              <a:rPr lang="en-US" sz="2400" b="1" dirty="0" err="1">
                <a:solidFill>
                  <a:schemeClr val="tx1"/>
                </a:solidFill>
                <a:effectLst/>
                <a:latin typeface="Times New Roman" panose="02020603050405020304" pitchFamily="18" charset="0"/>
                <a:ea typeface="Calibri" panose="020F0502020204030204" pitchFamily="34" charset="0"/>
              </a:rPr>
              <a:t>vết</a:t>
            </a:r>
            <a:r>
              <a:rPr lang="en-US" sz="2400" b="1" dirty="0">
                <a:solidFill>
                  <a:schemeClr val="tx1"/>
                </a:solidFill>
                <a:effectLst/>
                <a:latin typeface="Times New Roman" panose="02020603050405020304" pitchFamily="18" charset="0"/>
                <a:ea typeface="Calibri" panose="020F0502020204030204" pitchFamily="34" charset="0"/>
              </a:rPr>
              <a:t> </a:t>
            </a:r>
            <a:r>
              <a:rPr lang="en-US" sz="2400" b="1" dirty="0" err="1">
                <a:solidFill>
                  <a:schemeClr val="tx1"/>
                </a:solidFill>
                <a:effectLst/>
                <a:latin typeface="Times New Roman" panose="02020603050405020304" pitchFamily="18" charset="0"/>
                <a:ea typeface="Calibri" panose="020F0502020204030204" pitchFamily="34" charset="0"/>
              </a:rPr>
              <a:t>đứt</a:t>
            </a:r>
            <a:r>
              <a:rPr lang="en-US" sz="2400" b="1" dirty="0">
                <a:solidFill>
                  <a:schemeClr val="tx1"/>
                </a:solidFill>
                <a:effectLst/>
                <a:latin typeface="Times New Roman" panose="02020603050405020304" pitchFamily="18" charset="0"/>
                <a:ea typeface="Calibri" panose="020F0502020204030204" pitchFamily="34" charset="0"/>
              </a:rPr>
              <a:t> </a:t>
            </a:r>
            <a:r>
              <a:rPr lang="en-US" sz="2400" b="1" dirty="0" err="1">
                <a:solidFill>
                  <a:schemeClr val="tx1"/>
                </a:solidFill>
                <a:effectLst/>
                <a:latin typeface="Times New Roman" panose="02020603050405020304" pitchFamily="18" charset="0"/>
                <a:ea typeface="Calibri" panose="020F0502020204030204" pitchFamily="34" charset="0"/>
              </a:rPr>
              <a:t>gãy</a:t>
            </a:r>
            <a:r>
              <a:rPr lang="en-US" sz="2400" b="1" dirty="0">
                <a:solidFill>
                  <a:schemeClr val="tx1"/>
                </a:solidFill>
                <a:effectLst/>
                <a:latin typeface="Times New Roman" panose="02020603050405020304" pitchFamily="18" charset="0"/>
                <a:ea typeface="Calibri" panose="020F0502020204030204" pitchFamily="34" charset="0"/>
              </a:rPr>
              <a:t> </a:t>
            </a:r>
            <a:r>
              <a:rPr lang="en-US" sz="2400" b="1" dirty="0" err="1">
                <a:solidFill>
                  <a:schemeClr val="tx1"/>
                </a:solidFill>
                <a:effectLst/>
                <a:latin typeface="Times New Roman" panose="02020603050405020304" pitchFamily="18" charset="0"/>
                <a:ea typeface="Calibri" panose="020F0502020204030204" pitchFamily="34" charset="0"/>
              </a:rPr>
              <a:t>của</a:t>
            </a:r>
            <a:r>
              <a:rPr lang="en-US" sz="2400" b="1" dirty="0">
                <a:solidFill>
                  <a:schemeClr val="tx1"/>
                </a:solidFill>
                <a:effectLst/>
                <a:latin typeface="Times New Roman" panose="02020603050405020304" pitchFamily="18" charset="0"/>
                <a:ea typeface="Calibri" panose="020F0502020204030204" pitchFamily="34" charset="0"/>
              </a:rPr>
              <a:t> </a:t>
            </a:r>
            <a:r>
              <a:rPr lang="en-US" sz="2400" b="1" dirty="0" err="1">
                <a:solidFill>
                  <a:schemeClr val="tx1"/>
                </a:solidFill>
                <a:effectLst/>
                <a:latin typeface="Times New Roman" panose="02020603050405020304" pitchFamily="18" charset="0"/>
                <a:ea typeface="Calibri" panose="020F0502020204030204" pitchFamily="34" charset="0"/>
              </a:rPr>
              <a:t>các</a:t>
            </a:r>
            <a:r>
              <a:rPr lang="en-US" sz="2400" b="1" dirty="0">
                <a:solidFill>
                  <a:schemeClr val="tx1"/>
                </a:solidFill>
                <a:effectLst/>
                <a:latin typeface="Times New Roman" panose="02020603050405020304" pitchFamily="18" charset="0"/>
                <a:ea typeface="Calibri" panose="020F0502020204030204" pitchFamily="34" charset="0"/>
              </a:rPr>
              <a:t> </a:t>
            </a:r>
            <a:r>
              <a:rPr lang="en-US" sz="2400" b="1" dirty="0" err="1">
                <a:solidFill>
                  <a:schemeClr val="tx1"/>
                </a:solidFill>
                <a:effectLst/>
                <a:latin typeface="Times New Roman" panose="02020603050405020304" pitchFamily="18" charset="0"/>
                <a:ea typeface="Calibri" panose="020F0502020204030204" pitchFamily="34" charset="0"/>
              </a:rPr>
              <a:t>lớp</a:t>
            </a:r>
            <a:r>
              <a:rPr lang="en-US" sz="2400" b="1" dirty="0">
                <a:solidFill>
                  <a:schemeClr val="tx1"/>
                </a:solidFill>
                <a:effectLst/>
                <a:latin typeface="Times New Roman" panose="02020603050405020304" pitchFamily="18" charset="0"/>
                <a:ea typeface="Calibri" panose="020F0502020204030204" pitchFamily="34" charset="0"/>
              </a:rPr>
              <a:t> </a:t>
            </a:r>
            <a:r>
              <a:rPr lang="en-US" sz="2400" b="1" dirty="0" err="1">
                <a:solidFill>
                  <a:schemeClr val="tx1"/>
                </a:solidFill>
                <a:effectLst/>
                <a:latin typeface="Times New Roman" panose="02020603050405020304" pitchFamily="18" charset="0"/>
                <a:ea typeface="Calibri" panose="020F0502020204030204" pitchFamily="34" charset="0"/>
              </a:rPr>
              <a:t>đá</a:t>
            </a:r>
            <a:endParaRPr lang="en-GB" sz="2400" b="1" dirty="0">
              <a:solidFill>
                <a:schemeClr val="tx1"/>
              </a:solidFill>
            </a:endParaRPr>
          </a:p>
        </p:txBody>
      </p:sp>
      <p:sp>
        <p:nvSpPr>
          <p:cNvPr id="28" name="Rectangle 27">
            <a:extLst>
              <a:ext uri="{FF2B5EF4-FFF2-40B4-BE49-F238E27FC236}">
                <a16:creationId xmlns:a16="http://schemas.microsoft.com/office/drawing/2014/main" xmlns="" id="{AB4E61DE-7A49-1B71-EA5C-9535F4C40D5D}"/>
              </a:ext>
            </a:extLst>
          </p:cNvPr>
          <p:cNvSpPr/>
          <p:nvPr/>
        </p:nvSpPr>
        <p:spPr>
          <a:xfrm>
            <a:off x="6724298" y="1908974"/>
            <a:ext cx="5389336" cy="1082420"/>
          </a:xfrm>
          <a:prstGeom prst="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fontAlgn="base">
              <a:lnSpc>
                <a:spcPct val="107000"/>
              </a:lnSpc>
              <a:spcBef>
                <a:spcPts val="600"/>
              </a:spcBef>
              <a:spcAft>
                <a:spcPts val="600"/>
              </a:spcAft>
              <a:buClr>
                <a:srgbClr val="181717"/>
              </a:buClr>
              <a:buSzPts val="1250"/>
            </a:pPr>
            <a:r>
              <a:rPr lang="en-US" sz="2400" b="1" u="none" strike="noStrike" dirty="0" err="1">
                <a:solidFill>
                  <a:schemeClr val="tx1"/>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dầu</a:t>
            </a:r>
            <a:r>
              <a:rPr lang="en-US" sz="2400" b="1" u="none" strike="noStrike" dirty="0">
                <a:solidFill>
                  <a:schemeClr val="tx1"/>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u="none" strike="noStrike" dirty="0" err="1">
                <a:solidFill>
                  <a:schemeClr val="tx1"/>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mỏ</a:t>
            </a:r>
            <a:r>
              <a:rPr lang="en-US" sz="2400" b="1" u="none" strike="noStrike" dirty="0">
                <a:solidFill>
                  <a:schemeClr val="tx1"/>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u="none" strike="noStrike" dirty="0" err="1">
                <a:solidFill>
                  <a:schemeClr val="tx1"/>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dần</a:t>
            </a:r>
            <a:r>
              <a:rPr lang="en-US" sz="2400" b="1" u="none" strike="noStrike" dirty="0">
                <a:solidFill>
                  <a:schemeClr val="tx1"/>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u="none" strike="noStrike" dirty="0" err="1">
                <a:solidFill>
                  <a:schemeClr val="tx1"/>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nổi</a:t>
            </a:r>
            <a:r>
              <a:rPr lang="en-US" sz="2400" b="1" u="none" strike="noStrike" dirty="0">
                <a:solidFill>
                  <a:schemeClr val="tx1"/>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u="none" strike="noStrike" dirty="0" err="1">
                <a:solidFill>
                  <a:schemeClr val="tx1"/>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lên</a:t>
            </a:r>
            <a:r>
              <a:rPr lang="en-US" sz="2400" b="1" u="none" strike="noStrike" dirty="0">
                <a:solidFill>
                  <a:schemeClr val="tx1"/>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u="none" strike="noStrike" dirty="0" err="1">
                <a:solidFill>
                  <a:schemeClr val="tx1"/>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tích</a:t>
            </a:r>
            <a:r>
              <a:rPr lang="en-US" sz="2400" b="1" u="none" strike="noStrike" dirty="0">
                <a:solidFill>
                  <a:schemeClr val="tx1"/>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u="none" strike="noStrike" dirty="0" err="1">
                <a:solidFill>
                  <a:schemeClr val="tx1"/>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tụ</a:t>
            </a:r>
            <a:r>
              <a:rPr lang="en-US" sz="2400" b="1" u="none" strike="noStrike" dirty="0">
                <a:solidFill>
                  <a:schemeClr val="tx1"/>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u="none" strike="noStrike" dirty="0" err="1">
                <a:solidFill>
                  <a:schemeClr val="tx1"/>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trong</a:t>
            </a:r>
            <a:r>
              <a:rPr lang="en-US" sz="2400" b="1" u="none" strike="noStrike" dirty="0">
                <a:solidFill>
                  <a:schemeClr val="tx1"/>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u="none" strike="noStrike" dirty="0" err="1">
                <a:solidFill>
                  <a:schemeClr val="tx1"/>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các</a:t>
            </a:r>
            <a:r>
              <a:rPr lang="en-US" sz="2400" b="1" u="none" strike="noStrike" dirty="0">
                <a:solidFill>
                  <a:schemeClr val="tx1"/>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u="none" strike="noStrike" dirty="0" err="1">
                <a:solidFill>
                  <a:schemeClr val="tx1"/>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túi</a:t>
            </a:r>
            <a:r>
              <a:rPr lang="en-US" sz="2400" b="1" u="none" strike="noStrike" dirty="0">
                <a:solidFill>
                  <a:schemeClr val="tx1"/>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u="none" strike="noStrike" dirty="0" err="1">
                <a:solidFill>
                  <a:schemeClr val="tx1"/>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đá</a:t>
            </a:r>
            <a:r>
              <a:rPr lang="en-US" sz="2400" b="1" u="none" strike="noStrike" dirty="0">
                <a:solidFill>
                  <a:schemeClr val="tx1"/>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u="none" strike="noStrike" dirty="0" err="1">
                <a:solidFill>
                  <a:schemeClr val="tx1"/>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trở</a:t>
            </a:r>
            <a:r>
              <a:rPr lang="en-US" sz="2400" b="1" u="none" strike="noStrike" dirty="0">
                <a:solidFill>
                  <a:schemeClr val="tx1"/>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u="none" strike="noStrike" dirty="0" err="1">
                <a:solidFill>
                  <a:schemeClr val="tx1"/>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thành</a:t>
            </a:r>
            <a:r>
              <a:rPr lang="en-US" sz="2400" b="1" u="none" strike="noStrike" dirty="0">
                <a:solidFill>
                  <a:schemeClr val="tx1"/>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u="none" strike="noStrike" dirty="0" err="1">
                <a:solidFill>
                  <a:schemeClr val="tx1"/>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mỏ</a:t>
            </a:r>
            <a:r>
              <a:rPr lang="en-US" sz="2400" b="1" u="none" strike="noStrike" dirty="0">
                <a:solidFill>
                  <a:schemeClr val="tx1"/>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u="none" strike="noStrike" dirty="0" err="1">
                <a:solidFill>
                  <a:schemeClr val="tx1"/>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dầu</a:t>
            </a:r>
            <a:r>
              <a:rPr lang="en-US" sz="2400" b="1" u="none" strike="noStrike" dirty="0">
                <a:solidFill>
                  <a:schemeClr val="tx1"/>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 </a:t>
            </a:r>
            <a:r>
              <a:rPr lang="en-US" sz="2400" b="1" u="none" strike="noStrike" dirty="0" err="1">
                <a:solidFill>
                  <a:schemeClr val="tx1"/>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Ưu</a:t>
            </a:r>
            <a:r>
              <a:rPr lang="en-US" sz="2400" b="1" u="none" strike="noStrike" dirty="0">
                <a:solidFill>
                  <a:schemeClr val="tx1"/>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u="none" strike="noStrike" dirty="0" err="1">
                <a:solidFill>
                  <a:schemeClr val="tx1"/>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điểm</a:t>
            </a:r>
            <a:r>
              <a:rPr lang="en-US" sz="2400" b="1" u="none" strike="noStrike" dirty="0">
                <a:solidFill>
                  <a:schemeClr val="tx1"/>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u="none" strike="noStrike" dirty="0" err="1">
                <a:solidFill>
                  <a:schemeClr val="tx1"/>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b="1" u="none" strike="noStrike" dirty="0">
                <a:solidFill>
                  <a:schemeClr val="tx1"/>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u="none" strike="noStrike" dirty="0" err="1">
                <a:solidFill>
                  <a:schemeClr val="tx1"/>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năng</a:t>
            </a:r>
            <a:r>
              <a:rPr lang="en-US" sz="2400" b="1" u="none" strike="noStrike" dirty="0">
                <a:solidFill>
                  <a:schemeClr val="tx1"/>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u="none" strike="noStrike" dirty="0" err="1">
                <a:solidFill>
                  <a:schemeClr val="tx1"/>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lượng</a:t>
            </a:r>
            <a:r>
              <a:rPr lang="en-US" sz="2400" b="1" u="none" strike="noStrike" dirty="0">
                <a:solidFill>
                  <a:schemeClr val="tx1"/>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u="none" strike="noStrike" dirty="0" err="1">
                <a:solidFill>
                  <a:schemeClr val="tx1"/>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hoá</a:t>
            </a:r>
            <a:r>
              <a:rPr lang="en-US" sz="2400" b="1" u="none" strike="noStrike" dirty="0">
                <a:solidFill>
                  <a:schemeClr val="tx1"/>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u="none" strike="noStrike" dirty="0" err="1">
                <a:solidFill>
                  <a:schemeClr val="tx1"/>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thạch</a:t>
            </a:r>
            <a:r>
              <a:rPr lang="en-US" sz="2400" b="1" u="none" strike="noStrike" dirty="0">
                <a:solidFill>
                  <a:schemeClr val="tx1"/>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là</a:t>
            </a:r>
            <a:endParaRPr lang="en-GB" sz="2400" b="1" u="none" strike="noStrike" dirty="0">
              <a:solidFill>
                <a:schemeClr val="tx1"/>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29" name="Rectangle 28">
            <a:extLst>
              <a:ext uri="{FF2B5EF4-FFF2-40B4-BE49-F238E27FC236}">
                <a16:creationId xmlns:a16="http://schemas.microsoft.com/office/drawing/2014/main" xmlns="" id="{6A102DE9-A207-14C4-A8A6-475B2F73DB66}"/>
              </a:ext>
            </a:extLst>
          </p:cNvPr>
          <p:cNvSpPr/>
          <p:nvPr/>
        </p:nvSpPr>
        <p:spPr>
          <a:xfrm>
            <a:off x="6697148" y="3102050"/>
            <a:ext cx="5427365" cy="1508461"/>
          </a:xfrm>
          <a:prstGeom prst="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fontAlgn="base">
              <a:lnSpc>
                <a:spcPct val="107000"/>
              </a:lnSpc>
              <a:spcBef>
                <a:spcPts val="600"/>
              </a:spcBef>
              <a:spcAft>
                <a:spcPts val="600"/>
              </a:spcAft>
              <a:buClr>
                <a:srgbClr val="181717"/>
              </a:buClr>
              <a:buSzPts val="1250"/>
            </a:pPr>
            <a:r>
              <a:rPr lang="en-US" sz="2400" b="1" u="none" strike="noStrike" dirty="0" err="1">
                <a:solidFill>
                  <a:schemeClr val="tx1"/>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dễ</a:t>
            </a:r>
            <a:r>
              <a:rPr lang="en-US" sz="2400" b="1" u="none" strike="noStrike" dirty="0">
                <a:solidFill>
                  <a:schemeClr val="tx1"/>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u="none" strike="noStrike" dirty="0" err="1">
                <a:solidFill>
                  <a:schemeClr val="tx1"/>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khai</a:t>
            </a:r>
            <a:r>
              <a:rPr lang="en-US" sz="2400" b="1" u="none" strike="noStrike" dirty="0">
                <a:solidFill>
                  <a:schemeClr val="tx1"/>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u="none" strike="noStrike" dirty="0" err="1">
                <a:solidFill>
                  <a:schemeClr val="tx1"/>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thác</a:t>
            </a:r>
            <a:r>
              <a:rPr lang="en-US" sz="2400" b="1" u="none" strike="noStrike" dirty="0">
                <a:solidFill>
                  <a:schemeClr val="tx1"/>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u="none" strike="noStrike" dirty="0" err="1">
                <a:solidFill>
                  <a:schemeClr val="tx1"/>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chế</a:t>
            </a:r>
            <a:r>
              <a:rPr lang="en-US" sz="2400" b="1" u="none" strike="noStrike" dirty="0">
                <a:solidFill>
                  <a:schemeClr val="tx1"/>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u="none" strike="noStrike" dirty="0" err="1">
                <a:solidFill>
                  <a:schemeClr val="tx1"/>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biến</a:t>
            </a:r>
            <a:r>
              <a:rPr lang="en-US" sz="2400" b="1" u="none" strike="noStrike" dirty="0">
                <a:solidFill>
                  <a:schemeClr val="tx1"/>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u="none" strike="noStrike" dirty="0" err="1">
                <a:solidFill>
                  <a:schemeClr val="tx1"/>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dễ</a:t>
            </a:r>
            <a:r>
              <a:rPr lang="en-US" sz="2400" b="1" u="none" strike="noStrike" dirty="0">
                <a:solidFill>
                  <a:schemeClr val="tx1"/>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u="none" strike="noStrike" dirty="0" err="1">
                <a:solidFill>
                  <a:schemeClr val="tx1"/>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vận</a:t>
            </a:r>
            <a:r>
              <a:rPr lang="en-US" sz="2400" b="1" u="none" strike="noStrike" dirty="0">
                <a:solidFill>
                  <a:schemeClr val="tx1"/>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u="none" strike="noStrike" dirty="0" err="1">
                <a:solidFill>
                  <a:schemeClr val="tx1"/>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chuyển</a:t>
            </a:r>
            <a:r>
              <a:rPr lang="en-US" sz="2400" b="1" u="none" strike="noStrike" dirty="0">
                <a:solidFill>
                  <a:schemeClr val="tx1"/>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u="none" strike="noStrike" dirty="0" err="1">
                <a:solidFill>
                  <a:schemeClr val="tx1"/>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hơn</a:t>
            </a:r>
            <a:r>
              <a:rPr lang="en-US" sz="2400" b="1" u="none" strike="noStrike" dirty="0">
                <a:solidFill>
                  <a:schemeClr val="tx1"/>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so </a:t>
            </a:r>
            <a:r>
              <a:rPr lang="en-US" sz="2400" b="1" u="none" strike="noStrike" dirty="0" err="1">
                <a:solidFill>
                  <a:schemeClr val="tx1"/>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với</a:t>
            </a:r>
            <a:r>
              <a:rPr lang="en-US" sz="2400" b="1" u="none" strike="noStrike" dirty="0">
                <a:solidFill>
                  <a:schemeClr val="tx1"/>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u="none" strike="noStrike" dirty="0" err="1">
                <a:solidFill>
                  <a:schemeClr val="tx1"/>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dầu</a:t>
            </a:r>
            <a:r>
              <a:rPr lang="en-US" sz="2400" b="1" u="none" strike="noStrike" dirty="0">
                <a:solidFill>
                  <a:schemeClr val="tx1"/>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u="none" strike="noStrike" dirty="0" err="1">
                <a:solidFill>
                  <a:schemeClr val="tx1"/>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mỏ</a:t>
            </a:r>
            <a:r>
              <a:rPr lang="en-US" sz="2400" b="1" u="none" strike="noStrike" dirty="0">
                <a:solidFill>
                  <a:schemeClr val="tx1"/>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u="none" strike="noStrike" dirty="0" err="1">
                <a:solidFill>
                  <a:schemeClr val="tx1"/>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và</a:t>
            </a:r>
            <a:r>
              <a:rPr lang="en-US" sz="2400" b="1" u="none" strike="noStrike" dirty="0">
                <a:solidFill>
                  <a:schemeClr val="tx1"/>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u="none" strike="noStrike" dirty="0" err="1">
                <a:solidFill>
                  <a:schemeClr val="tx1"/>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khí</a:t>
            </a:r>
            <a:r>
              <a:rPr lang="en-US" sz="2400" b="1" u="none" strike="noStrike" dirty="0">
                <a:solidFill>
                  <a:schemeClr val="tx1"/>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u="none" strike="noStrike" dirty="0" err="1">
                <a:solidFill>
                  <a:schemeClr val="tx1"/>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thiên</a:t>
            </a:r>
            <a:r>
              <a:rPr lang="en-US" sz="2400" b="1" u="none" strike="noStrike" dirty="0">
                <a:solidFill>
                  <a:schemeClr val="tx1"/>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u="none" strike="noStrike" dirty="0" err="1">
                <a:solidFill>
                  <a:schemeClr val="tx1"/>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nhiên</a:t>
            </a:r>
            <a:r>
              <a:rPr lang="en-US" sz="2400" b="1" u="none" strike="noStrike" dirty="0">
                <a:solidFill>
                  <a:schemeClr val="tx1"/>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u="none" strike="noStrike" dirty="0" err="1">
                <a:solidFill>
                  <a:schemeClr val="tx1"/>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Nhược</a:t>
            </a:r>
            <a:r>
              <a:rPr lang="en-US" sz="2400" b="1" u="none" strike="noStrike" dirty="0">
                <a:solidFill>
                  <a:schemeClr val="tx1"/>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u="none" strike="noStrike" dirty="0" err="1">
                <a:solidFill>
                  <a:schemeClr val="tx1"/>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điểm</a:t>
            </a:r>
            <a:r>
              <a:rPr lang="en-US" sz="2400" b="1" u="none" strike="noStrike" dirty="0">
                <a:solidFill>
                  <a:schemeClr val="tx1"/>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u="none" strike="noStrike" dirty="0" err="1">
                <a:solidFill>
                  <a:schemeClr val="tx1"/>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b="1" u="none" strike="noStrike" dirty="0">
                <a:solidFill>
                  <a:schemeClr val="tx1"/>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u="none" strike="noStrike" dirty="0" err="1">
                <a:solidFill>
                  <a:schemeClr val="tx1"/>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năng</a:t>
            </a:r>
            <a:r>
              <a:rPr lang="en-US" sz="2400" b="1" u="none" strike="noStrike" dirty="0">
                <a:solidFill>
                  <a:schemeClr val="tx1"/>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u="none" strike="noStrike" dirty="0" err="1">
                <a:solidFill>
                  <a:schemeClr val="tx1"/>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lượng</a:t>
            </a:r>
            <a:r>
              <a:rPr lang="en-US" sz="2400" b="1" u="none" strike="noStrike" dirty="0">
                <a:solidFill>
                  <a:schemeClr val="tx1"/>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u="none" strike="noStrike" dirty="0" err="1">
                <a:solidFill>
                  <a:schemeClr val="tx1"/>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hoá</a:t>
            </a:r>
            <a:r>
              <a:rPr lang="en-US" sz="2400" b="1" u="none" strike="noStrike" dirty="0">
                <a:solidFill>
                  <a:schemeClr val="tx1"/>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u="none" strike="noStrike" dirty="0" err="1">
                <a:solidFill>
                  <a:schemeClr val="tx1"/>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thạch</a:t>
            </a:r>
            <a:r>
              <a:rPr lang="en-US" sz="2400" b="1" u="none" strike="noStrike" dirty="0">
                <a:solidFill>
                  <a:schemeClr val="tx1"/>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u="none" strike="noStrike" dirty="0" err="1">
                <a:solidFill>
                  <a:schemeClr val="tx1"/>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là</a:t>
            </a:r>
            <a:r>
              <a:rPr lang="en-US" sz="2400" b="1" u="none" strike="noStrike" dirty="0">
                <a:solidFill>
                  <a:schemeClr val="tx1"/>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endParaRPr lang="en-GB" sz="2400" b="1" u="none" strike="noStrike" dirty="0">
              <a:solidFill>
                <a:schemeClr val="tx1"/>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30" name="Rectangle 29">
            <a:extLst>
              <a:ext uri="{FF2B5EF4-FFF2-40B4-BE49-F238E27FC236}">
                <a16:creationId xmlns:a16="http://schemas.microsoft.com/office/drawing/2014/main" xmlns="" id="{BBEC12B1-3B1B-7DEB-05A1-2FED187671C0}"/>
              </a:ext>
            </a:extLst>
          </p:cNvPr>
          <p:cNvSpPr/>
          <p:nvPr/>
        </p:nvSpPr>
        <p:spPr>
          <a:xfrm>
            <a:off x="6697148" y="4665490"/>
            <a:ext cx="5427365" cy="1169572"/>
          </a:xfrm>
          <a:prstGeom prst="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fontAlgn="base">
              <a:lnSpc>
                <a:spcPct val="107000"/>
              </a:lnSpc>
              <a:spcBef>
                <a:spcPts val="600"/>
              </a:spcBef>
              <a:spcAft>
                <a:spcPts val="600"/>
              </a:spcAft>
              <a:buClr>
                <a:srgbClr val="181717"/>
              </a:buClr>
              <a:buSzPts val="1250"/>
            </a:pPr>
            <a:r>
              <a:rPr lang="en-US" sz="2400" b="1" u="none" strike="noStrike" dirty="0" err="1">
                <a:solidFill>
                  <a:schemeClr val="tx1"/>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khi</a:t>
            </a:r>
            <a:r>
              <a:rPr lang="en-US" sz="2400" b="1" u="none" strike="noStrike" dirty="0">
                <a:solidFill>
                  <a:schemeClr val="tx1"/>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u="none" strike="noStrike" dirty="0" err="1">
                <a:solidFill>
                  <a:schemeClr val="tx1"/>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sử</a:t>
            </a:r>
            <a:r>
              <a:rPr lang="en-US" sz="2400" b="1" u="none" strike="noStrike" dirty="0">
                <a:solidFill>
                  <a:schemeClr val="tx1"/>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u="none" strike="noStrike" dirty="0" err="1">
                <a:solidFill>
                  <a:schemeClr val="tx1"/>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dụng</a:t>
            </a:r>
            <a:r>
              <a:rPr lang="en-US" sz="2400" b="1" u="none" strike="noStrike" dirty="0">
                <a:solidFill>
                  <a:schemeClr val="tx1"/>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u="none" strike="noStrike" dirty="0" err="1">
                <a:solidFill>
                  <a:schemeClr val="tx1"/>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gây</a:t>
            </a:r>
            <a:r>
              <a:rPr lang="en-US" sz="2400" b="1" u="none" strike="noStrike" dirty="0">
                <a:solidFill>
                  <a:schemeClr val="tx1"/>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ô </a:t>
            </a:r>
            <a:r>
              <a:rPr lang="en-US" sz="2400" b="1" u="none" strike="noStrike" dirty="0" err="1">
                <a:solidFill>
                  <a:schemeClr val="tx1"/>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nhiễm</a:t>
            </a:r>
            <a:r>
              <a:rPr lang="en-US" sz="2400" b="1" u="none" strike="noStrike" dirty="0">
                <a:solidFill>
                  <a:schemeClr val="tx1"/>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u="none" strike="noStrike" dirty="0" err="1">
                <a:solidFill>
                  <a:schemeClr val="tx1"/>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môi</a:t>
            </a:r>
            <a:r>
              <a:rPr lang="en-US" sz="2400" b="1" u="none" strike="noStrike" dirty="0">
                <a:solidFill>
                  <a:schemeClr val="tx1"/>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u="none" strike="noStrike" dirty="0" err="1">
                <a:solidFill>
                  <a:schemeClr val="tx1"/>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trường</a:t>
            </a:r>
            <a:r>
              <a:rPr lang="en-US" sz="2400" b="1" u="none" strike="noStrike" dirty="0">
                <a:solidFill>
                  <a:schemeClr val="tx1"/>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u="none" strike="noStrike" dirty="0" err="1">
                <a:solidFill>
                  <a:schemeClr val="tx1"/>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Một</a:t>
            </a:r>
            <a:r>
              <a:rPr lang="en-US" sz="2400" b="1" u="none" strike="noStrike" dirty="0">
                <a:solidFill>
                  <a:schemeClr val="tx1"/>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u="none" strike="noStrike" dirty="0" err="1">
                <a:solidFill>
                  <a:schemeClr val="tx1"/>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số</a:t>
            </a:r>
            <a:r>
              <a:rPr lang="en-US" sz="2400" b="1" u="none" strike="noStrike" dirty="0">
                <a:solidFill>
                  <a:schemeClr val="tx1"/>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u="none" strike="noStrike" dirty="0" err="1">
                <a:solidFill>
                  <a:schemeClr val="tx1"/>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chất</a:t>
            </a:r>
            <a:r>
              <a:rPr lang="en-US" sz="2400" b="1" u="none" strike="noStrike" dirty="0">
                <a:solidFill>
                  <a:schemeClr val="tx1"/>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u="none" strike="noStrike" dirty="0" err="1">
                <a:solidFill>
                  <a:schemeClr val="tx1"/>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thải</a:t>
            </a:r>
            <a:r>
              <a:rPr lang="en-US" sz="2400" b="1" u="none" strike="noStrike" dirty="0">
                <a:solidFill>
                  <a:schemeClr val="tx1"/>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u="none" strike="noStrike" dirty="0" err="1">
                <a:solidFill>
                  <a:schemeClr val="tx1"/>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khi</a:t>
            </a:r>
            <a:r>
              <a:rPr lang="en-US" sz="2400" b="1" u="none" strike="noStrike" dirty="0">
                <a:solidFill>
                  <a:schemeClr val="tx1"/>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u="none" strike="noStrike" dirty="0" err="1">
                <a:solidFill>
                  <a:schemeClr val="tx1"/>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sử</a:t>
            </a:r>
            <a:r>
              <a:rPr lang="en-US" sz="2400" b="1" u="none" strike="noStrike" dirty="0">
                <a:solidFill>
                  <a:schemeClr val="tx1"/>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u="none" strike="noStrike" dirty="0" err="1">
                <a:solidFill>
                  <a:schemeClr val="tx1"/>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dụng</a:t>
            </a:r>
            <a:r>
              <a:rPr lang="en-US" sz="2400" b="1" u="none" strike="noStrike" dirty="0">
                <a:solidFill>
                  <a:schemeClr val="tx1"/>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u="none" strike="noStrike" dirty="0" err="1">
                <a:solidFill>
                  <a:schemeClr val="tx1"/>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nhiên</a:t>
            </a:r>
            <a:r>
              <a:rPr lang="en-US" sz="2400" b="1" u="none" strike="noStrike" dirty="0">
                <a:solidFill>
                  <a:schemeClr val="tx1"/>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u="none" strike="noStrike" dirty="0" err="1">
                <a:solidFill>
                  <a:schemeClr val="tx1"/>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liệu</a:t>
            </a:r>
            <a:r>
              <a:rPr lang="en-US" sz="2400" b="1" u="none" strike="noStrike" dirty="0">
                <a:solidFill>
                  <a:schemeClr val="tx1"/>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u="none" strike="noStrike" dirty="0" err="1">
                <a:solidFill>
                  <a:schemeClr val="tx1"/>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hoá</a:t>
            </a:r>
            <a:r>
              <a:rPr lang="en-US" sz="2400" b="1" u="none" strike="noStrike" dirty="0">
                <a:solidFill>
                  <a:schemeClr val="tx1"/>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u="none" strike="noStrike" dirty="0" err="1">
                <a:solidFill>
                  <a:schemeClr val="tx1"/>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thạch</a:t>
            </a:r>
            <a:r>
              <a:rPr lang="en-US" sz="2400" b="1" u="none" strike="noStrike" dirty="0">
                <a:solidFill>
                  <a:schemeClr val="tx1"/>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u="none" strike="noStrike" dirty="0" err="1">
                <a:solidFill>
                  <a:schemeClr val="tx1"/>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như</a:t>
            </a:r>
            <a:r>
              <a:rPr lang="en-US" sz="2400" b="1" u="none" strike="noStrike" dirty="0">
                <a:solidFill>
                  <a:schemeClr val="tx1"/>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endParaRPr lang="en-GB" sz="2400" b="1" u="none" strike="noStrike" dirty="0">
              <a:solidFill>
                <a:schemeClr val="tx1"/>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31" name="Rectangle 30">
            <a:extLst>
              <a:ext uri="{FF2B5EF4-FFF2-40B4-BE49-F238E27FC236}">
                <a16:creationId xmlns:a16="http://schemas.microsoft.com/office/drawing/2014/main" xmlns="" id="{6475B30E-B68F-AA61-979F-4A234CF953C2}"/>
              </a:ext>
            </a:extLst>
          </p:cNvPr>
          <p:cNvSpPr/>
          <p:nvPr/>
        </p:nvSpPr>
        <p:spPr>
          <a:xfrm>
            <a:off x="6762974" y="5996199"/>
            <a:ext cx="5361538" cy="788154"/>
          </a:xfrm>
          <a:prstGeom prst="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chemeClr val="tx1"/>
                </a:solidFill>
                <a:effectLst/>
                <a:latin typeface="Times New Roman" panose="02020603050405020304" pitchFamily="18" charset="0"/>
                <a:ea typeface="Calibri" panose="020F0502020204030204" pitchFamily="34" charset="0"/>
              </a:rPr>
              <a:t>chất</a:t>
            </a:r>
            <a:r>
              <a:rPr lang="en-US" sz="2400" b="1" dirty="0">
                <a:solidFill>
                  <a:schemeClr val="tx1"/>
                </a:solidFill>
                <a:effectLst/>
                <a:latin typeface="Times New Roman" panose="02020603050405020304" pitchFamily="18" charset="0"/>
                <a:ea typeface="Calibri" panose="020F0502020204030204" pitchFamily="34" charset="0"/>
              </a:rPr>
              <a:t> </a:t>
            </a:r>
            <a:r>
              <a:rPr lang="en-US" sz="2400" b="1" dirty="0" err="1">
                <a:solidFill>
                  <a:schemeClr val="tx1"/>
                </a:solidFill>
                <a:effectLst/>
                <a:latin typeface="Times New Roman" panose="02020603050405020304" pitchFamily="18" charset="0"/>
                <a:ea typeface="Calibri" panose="020F0502020204030204" pitchFamily="34" charset="0"/>
              </a:rPr>
              <a:t>thải</a:t>
            </a:r>
            <a:r>
              <a:rPr lang="en-US" sz="2400" b="1" dirty="0">
                <a:solidFill>
                  <a:schemeClr val="tx1"/>
                </a:solidFill>
                <a:effectLst/>
                <a:latin typeface="Times New Roman" panose="02020603050405020304" pitchFamily="18" charset="0"/>
                <a:ea typeface="Calibri" panose="020F0502020204030204" pitchFamily="34" charset="0"/>
              </a:rPr>
              <a:t> </a:t>
            </a:r>
            <a:r>
              <a:rPr lang="en-US" sz="2400" b="1" dirty="0" err="1">
                <a:solidFill>
                  <a:schemeClr val="tx1"/>
                </a:solidFill>
                <a:effectLst/>
                <a:latin typeface="Times New Roman" panose="02020603050405020304" pitchFamily="18" charset="0"/>
                <a:ea typeface="Calibri" panose="020F0502020204030204" pitchFamily="34" charset="0"/>
              </a:rPr>
              <a:t>rắn</a:t>
            </a:r>
            <a:r>
              <a:rPr lang="en-US" sz="2400" b="1" dirty="0">
                <a:solidFill>
                  <a:schemeClr val="tx1"/>
                </a:solidFill>
                <a:effectLst/>
                <a:latin typeface="Times New Roman" panose="02020603050405020304" pitchFamily="18" charset="0"/>
                <a:ea typeface="Calibri" panose="020F0502020204030204" pitchFamily="34" charset="0"/>
              </a:rPr>
              <a:t>, </a:t>
            </a:r>
            <a:r>
              <a:rPr lang="en-US" sz="2400" b="1" dirty="0" err="1">
                <a:solidFill>
                  <a:schemeClr val="tx1"/>
                </a:solidFill>
                <a:effectLst/>
                <a:latin typeface="Times New Roman" panose="02020603050405020304" pitchFamily="18" charset="0"/>
                <a:ea typeface="Calibri" panose="020F0502020204030204" pitchFamily="34" charset="0"/>
              </a:rPr>
              <a:t>phát</a:t>
            </a:r>
            <a:r>
              <a:rPr lang="en-US" sz="2400" b="1" dirty="0">
                <a:solidFill>
                  <a:schemeClr val="tx1"/>
                </a:solidFill>
                <a:effectLst/>
                <a:latin typeface="Times New Roman" panose="02020603050405020304" pitchFamily="18" charset="0"/>
                <a:ea typeface="Calibri" panose="020F0502020204030204" pitchFamily="34" charset="0"/>
              </a:rPr>
              <a:t> </a:t>
            </a:r>
            <a:r>
              <a:rPr lang="en-US" sz="2400" b="1" dirty="0" err="1">
                <a:solidFill>
                  <a:schemeClr val="tx1"/>
                </a:solidFill>
                <a:effectLst/>
                <a:latin typeface="Times New Roman" panose="02020603050405020304" pitchFamily="18" charset="0"/>
                <a:ea typeface="Calibri" panose="020F0502020204030204" pitchFamily="34" charset="0"/>
              </a:rPr>
              <a:t>thải</a:t>
            </a:r>
            <a:r>
              <a:rPr lang="en-US" sz="2400" b="1" dirty="0">
                <a:solidFill>
                  <a:schemeClr val="tx1"/>
                </a:solidFill>
                <a:effectLst/>
                <a:latin typeface="Times New Roman" panose="02020603050405020304" pitchFamily="18" charset="0"/>
                <a:ea typeface="Calibri" panose="020F0502020204030204" pitchFamily="34" charset="0"/>
              </a:rPr>
              <a:t> </a:t>
            </a:r>
            <a:r>
              <a:rPr lang="en-US" sz="2400" b="1" dirty="0" err="1">
                <a:solidFill>
                  <a:schemeClr val="tx1"/>
                </a:solidFill>
                <a:effectLst/>
                <a:latin typeface="Times New Roman" panose="02020603050405020304" pitchFamily="18" charset="0"/>
                <a:ea typeface="Calibri" panose="020F0502020204030204" pitchFamily="34" charset="0"/>
              </a:rPr>
              <a:t>các</a:t>
            </a:r>
            <a:r>
              <a:rPr lang="en-US" sz="2400" b="1" dirty="0">
                <a:solidFill>
                  <a:schemeClr val="tx1"/>
                </a:solidFill>
                <a:effectLst/>
                <a:latin typeface="Times New Roman" panose="02020603050405020304" pitchFamily="18" charset="0"/>
                <a:ea typeface="Calibri" panose="020F0502020204030204" pitchFamily="34" charset="0"/>
              </a:rPr>
              <a:t> </a:t>
            </a:r>
            <a:r>
              <a:rPr lang="en-US" sz="2400" b="1" dirty="0" err="1">
                <a:solidFill>
                  <a:schemeClr val="tx1"/>
                </a:solidFill>
                <a:effectLst/>
                <a:latin typeface="Times New Roman" panose="02020603050405020304" pitchFamily="18" charset="0"/>
                <a:ea typeface="Calibri" panose="020F0502020204030204" pitchFamily="34" charset="0"/>
              </a:rPr>
              <a:t>khí</a:t>
            </a:r>
            <a:r>
              <a:rPr lang="en-US" sz="2400" b="1" dirty="0">
                <a:solidFill>
                  <a:schemeClr val="tx1"/>
                </a:solidFill>
                <a:effectLst/>
                <a:latin typeface="Times New Roman" panose="02020603050405020304" pitchFamily="18" charset="0"/>
                <a:ea typeface="Calibri" panose="020F0502020204030204" pitchFamily="34" charset="0"/>
              </a:rPr>
              <a:t> CO</a:t>
            </a:r>
            <a:r>
              <a:rPr lang="en-US" sz="2400" b="1" baseline="-25000" dirty="0">
                <a:solidFill>
                  <a:schemeClr val="tx1"/>
                </a:solidFill>
                <a:effectLst/>
                <a:latin typeface="Times New Roman" panose="02020603050405020304" pitchFamily="18" charset="0"/>
                <a:ea typeface="Calibri" panose="020F0502020204030204" pitchFamily="34" charset="0"/>
              </a:rPr>
              <a:t>2</a:t>
            </a:r>
            <a:r>
              <a:rPr lang="en-US" sz="2400" b="1" dirty="0">
                <a:solidFill>
                  <a:schemeClr val="tx1"/>
                </a:solidFill>
                <a:effectLst/>
                <a:latin typeface="Times New Roman" panose="02020603050405020304" pitchFamily="18" charset="0"/>
                <a:ea typeface="Calibri" panose="020F0502020204030204" pitchFamily="34" charset="0"/>
              </a:rPr>
              <a:t>, CO, NO</a:t>
            </a:r>
            <a:r>
              <a:rPr lang="en-US" sz="2400" b="1" baseline="-25000" dirty="0">
                <a:solidFill>
                  <a:schemeClr val="tx1"/>
                </a:solidFill>
                <a:effectLst/>
                <a:latin typeface="Times New Roman" panose="02020603050405020304" pitchFamily="18" charset="0"/>
                <a:ea typeface="Calibri" panose="020F0502020204030204" pitchFamily="34" charset="0"/>
              </a:rPr>
              <a:t>2</a:t>
            </a:r>
            <a:r>
              <a:rPr lang="en-US" sz="2400" b="1" dirty="0">
                <a:solidFill>
                  <a:schemeClr val="tx1"/>
                </a:solidFill>
                <a:effectLst/>
                <a:latin typeface="Times New Roman" panose="02020603050405020304" pitchFamily="18" charset="0"/>
                <a:ea typeface="Calibri" panose="020F0502020204030204" pitchFamily="34" charset="0"/>
              </a:rPr>
              <a:t>, NO, SO</a:t>
            </a:r>
            <a:r>
              <a:rPr lang="en-US" sz="2400" b="1" baseline="-25000" dirty="0">
                <a:solidFill>
                  <a:schemeClr val="tx1"/>
                </a:solidFill>
                <a:effectLst/>
                <a:latin typeface="Times New Roman" panose="02020603050405020304" pitchFamily="18" charset="0"/>
                <a:ea typeface="Calibri" panose="020F0502020204030204" pitchFamily="34" charset="0"/>
              </a:rPr>
              <a:t>2</a:t>
            </a:r>
            <a:r>
              <a:rPr lang="en-US" sz="2400" b="1" dirty="0">
                <a:solidFill>
                  <a:schemeClr val="tx1"/>
                </a:solidFill>
                <a:effectLst/>
                <a:latin typeface="Times New Roman" panose="02020603050405020304" pitchFamily="18" charset="0"/>
                <a:ea typeface="Calibri" panose="020F0502020204030204" pitchFamily="34" charset="0"/>
              </a:rPr>
              <a:t>. </a:t>
            </a:r>
            <a:endParaRPr lang="en-GB" sz="2400" b="1" dirty="0">
              <a:solidFill>
                <a:schemeClr val="tx1"/>
              </a:solidFill>
            </a:endParaRPr>
          </a:p>
        </p:txBody>
      </p:sp>
    </p:spTree>
    <p:extLst>
      <p:ext uri="{BB962C8B-B14F-4D97-AF65-F5344CB8AC3E}">
        <p14:creationId xmlns:p14="http://schemas.microsoft.com/office/powerpoint/2010/main" val="21837256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8"/>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4"/>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15"/>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2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0"/>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16"/>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20"/>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animBg="1"/>
      <p:bldP spid="8" grpId="0" animBg="1"/>
      <p:bldP spid="10" grpId="0" animBg="1"/>
      <p:bldP spid="12" grpId="0" animBg="1"/>
      <p:bldP spid="14" grpId="0" animBg="1"/>
      <p:bldP spid="15" grpId="0" animBg="1"/>
      <p:bldP spid="16" grpId="0" animBg="1"/>
      <p:bldP spid="20"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DB2398CD-1A8E-4C39-A087-4A144EFB5DCC}"/>
              </a:ext>
            </a:extLst>
          </p:cNvPr>
          <p:cNvSpPr>
            <a:spLocks noGrp="1"/>
          </p:cNvSpPr>
          <p:nvPr>
            <p:ph idx="1"/>
          </p:nvPr>
        </p:nvSpPr>
        <p:spPr>
          <a:xfrm>
            <a:off x="1080571" y="476250"/>
            <a:ext cx="10030858" cy="4643094"/>
          </a:xfrm>
        </p:spPr>
        <p:txBody>
          <a:bodyPr/>
          <a:lstStyle/>
          <a:p>
            <a:pPr marL="0" indent="0" algn="just">
              <a:buNone/>
            </a:pPr>
            <a:r>
              <a:rPr lang="vi-VN" b="1" i="0" dirty="0">
                <a:solidFill>
                  <a:srgbClr val="0070C0"/>
                </a:solidFill>
                <a:effectLst/>
                <a:latin typeface="Times New Roman" panose="02020603050405020304" pitchFamily="18" charset="0"/>
                <a:cs typeface="Times New Roman" panose="02020603050405020304" pitchFamily="18" charset="0"/>
              </a:rPr>
              <a:t>II. Năng lượng hóa thạch</a:t>
            </a:r>
            <a:endParaRPr lang="vi-VN" b="0" i="0" dirty="0">
              <a:solidFill>
                <a:srgbClr val="0070C0"/>
              </a:solidFill>
              <a:effectLst/>
              <a:latin typeface="Times New Roman" panose="02020603050405020304" pitchFamily="18" charset="0"/>
              <a:cs typeface="Times New Roman" panose="02020603050405020304" pitchFamily="18" charset="0"/>
            </a:endParaRPr>
          </a:p>
          <a:p>
            <a:pPr marL="0" indent="0" algn="just">
              <a:buNone/>
            </a:pPr>
            <a:r>
              <a:rPr lang="en-US" dirty="0">
                <a:solidFill>
                  <a:srgbClr val="000000"/>
                </a:solidFill>
                <a:latin typeface="Times New Roman" panose="02020603050405020304" pitchFamily="18" charset="0"/>
                <a:cs typeface="Times New Roman" panose="02020603050405020304" pitchFamily="18" charset="0"/>
              </a:rPr>
              <a:t>	</a:t>
            </a:r>
            <a:r>
              <a:rPr lang="vi-VN" b="0" i="0" dirty="0">
                <a:solidFill>
                  <a:srgbClr val="FF0000"/>
                </a:solidFill>
                <a:effectLst/>
                <a:latin typeface="Times New Roman" panose="02020603050405020304" pitchFamily="18" charset="0"/>
                <a:cs typeface="Times New Roman" panose="02020603050405020304" pitchFamily="18" charset="0"/>
              </a:rPr>
              <a:t>Năng lượng hóa thạch được tạo ra từ các nhiên liệu hóa thạch</a:t>
            </a:r>
            <a:r>
              <a:rPr lang="vi-VN" b="0" i="0" dirty="0">
                <a:solidFill>
                  <a:srgbClr val="000000"/>
                </a:solidFill>
                <a:effectLst/>
                <a:latin typeface="Times New Roman" panose="02020603050405020304" pitchFamily="18" charset="0"/>
                <a:cs typeface="Times New Roman" panose="02020603050405020304" pitchFamily="18" charset="0"/>
              </a:rPr>
              <a:t>. Nguồn năng lượng này được hình thành từ việc phân hủy xác các vật sống qua hàng triệu năm. Do đó, </a:t>
            </a:r>
            <a:r>
              <a:rPr lang="vi-VN" b="0" i="0" dirty="0">
                <a:solidFill>
                  <a:srgbClr val="FF0000"/>
                </a:solidFill>
                <a:effectLst/>
                <a:latin typeface="Times New Roman" panose="02020603050405020304" pitchFamily="18" charset="0"/>
                <a:cs typeface="Times New Roman" panose="02020603050405020304" pitchFamily="18" charset="0"/>
              </a:rPr>
              <a:t>năng lượng hóa thạch cũng có nguồn gốc từ Mặt Trời.</a:t>
            </a:r>
          </a:p>
          <a:p>
            <a:pPr marL="0" indent="0">
              <a:buNone/>
            </a:pPr>
            <a:endParaRPr lang="en-US" dirty="0">
              <a:latin typeface="Times New Roman" panose="02020603050405020304" pitchFamily="18" charset="0"/>
              <a:cs typeface="Times New Roman" panose="02020603050405020304" pitchFamily="18" charset="0"/>
            </a:endParaRPr>
          </a:p>
        </p:txBody>
      </p:sp>
      <p:sp>
        <p:nvSpPr>
          <p:cNvPr id="2" name="TextBox 1">
            <a:extLst>
              <a:ext uri="{FF2B5EF4-FFF2-40B4-BE49-F238E27FC236}">
                <a16:creationId xmlns:a16="http://schemas.microsoft.com/office/drawing/2014/main" xmlns="" id="{6293B8BF-F961-AD71-51B4-1BA8824FB05F}"/>
              </a:ext>
            </a:extLst>
          </p:cNvPr>
          <p:cNvSpPr txBox="1"/>
          <p:nvPr/>
        </p:nvSpPr>
        <p:spPr>
          <a:xfrm>
            <a:off x="647808" y="648066"/>
            <a:ext cx="813763" cy="923330"/>
          </a:xfrm>
          <a:prstGeom prst="rect">
            <a:avLst/>
          </a:prstGeom>
          <a:noFill/>
        </p:spPr>
        <p:txBody>
          <a:bodyPr wrap="square">
            <a:spAutoFit/>
          </a:bodyPr>
          <a:lstStyle/>
          <a:p>
            <a:r>
              <a:rPr lang="fr-FR" altLang="vi-VN" sz="5400" b="1" dirty="0">
                <a:solidFill>
                  <a:srgbClr val="C00000"/>
                </a:solidFill>
                <a:sym typeface="Wingdings" panose="05000000000000000000" pitchFamily="2" charset="2"/>
              </a:rPr>
              <a:t></a:t>
            </a:r>
            <a:endParaRPr lang="en-US" sz="5400" dirty="0"/>
          </a:p>
        </p:txBody>
      </p:sp>
    </p:spTree>
    <p:extLst>
      <p:ext uri="{BB962C8B-B14F-4D97-AF65-F5344CB8AC3E}">
        <p14:creationId xmlns:p14="http://schemas.microsoft.com/office/powerpoint/2010/main" val="123491766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pic>
        <p:nvPicPr>
          <p:cNvPr id="7" name="Picture 6">
            <a:extLst>
              <a:ext uri="{FF2B5EF4-FFF2-40B4-BE49-F238E27FC236}">
                <a16:creationId xmlns:a16="http://schemas.microsoft.com/office/drawing/2014/main" xmlns="" id="{59D79A53-6D40-6231-2DC7-4DA109A220D0}"/>
              </a:ext>
            </a:extLst>
          </p:cNvPr>
          <p:cNvPicPr>
            <a:picLocks noChangeAspect="1"/>
          </p:cNvPicPr>
          <p:nvPr/>
        </p:nvPicPr>
        <p:blipFill>
          <a:blip r:embed="rId3"/>
          <a:stretch>
            <a:fillRect/>
          </a:stretch>
        </p:blipFill>
        <p:spPr>
          <a:xfrm>
            <a:off x="0" y="1204083"/>
            <a:ext cx="12192000" cy="5653918"/>
          </a:xfrm>
          <a:prstGeom prst="rect">
            <a:avLst/>
          </a:prstGeom>
        </p:spPr>
      </p:pic>
      <p:sp>
        <p:nvSpPr>
          <p:cNvPr id="12" name="Rectangle: Rounded Corners 11">
            <a:extLst>
              <a:ext uri="{FF2B5EF4-FFF2-40B4-BE49-F238E27FC236}">
                <a16:creationId xmlns:a16="http://schemas.microsoft.com/office/drawing/2014/main" xmlns="" id="{AF0E0681-4EC5-A0EE-58F7-732C6C49B169}"/>
              </a:ext>
            </a:extLst>
          </p:cNvPr>
          <p:cNvSpPr/>
          <p:nvPr/>
        </p:nvSpPr>
        <p:spPr>
          <a:xfrm>
            <a:off x="1631783" y="373165"/>
            <a:ext cx="9250709" cy="818424"/>
          </a:xfrm>
          <a:prstGeom prst="roundRect">
            <a:avLst/>
          </a:prstGeom>
          <a:noFill/>
          <a:ln>
            <a:solidFill>
              <a:srgbClr val="FFC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5D53F8"/>
              </a:solidFill>
              <a:latin typeface="Arial"/>
              <a:sym typeface="Arial"/>
            </a:endParaRPr>
          </a:p>
        </p:txBody>
      </p:sp>
      <p:pic>
        <p:nvPicPr>
          <p:cNvPr id="11" name="Picture 10">
            <a:extLst>
              <a:ext uri="{FF2B5EF4-FFF2-40B4-BE49-F238E27FC236}">
                <a16:creationId xmlns:a16="http://schemas.microsoft.com/office/drawing/2014/main" xmlns="" id="{327251D4-2AE2-9CC8-E779-6C91E7222065}"/>
              </a:ext>
            </a:extLst>
          </p:cNvPr>
          <p:cNvPicPr>
            <a:picLocks noChangeAspect="1"/>
          </p:cNvPicPr>
          <p:nvPr/>
        </p:nvPicPr>
        <p:blipFill>
          <a:blip r:embed="rId4"/>
          <a:stretch>
            <a:fillRect/>
          </a:stretch>
        </p:blipFill>
        <p:spPr>
          <a:xfrm>
            <a:off x="781050" y="0"/>
            <a:ext cx="1398259" cy="1279032"/>
          </a:xfrm>
          <a:prstGeom prst="rect">
            <a:avLst/>
          </a:prstGeom>
        </p:spPr>
      </p:pic>
      <p:sp>
        <p:nvSpPr>
          <p:cNvPr id="13" name="Google Shape;186;p25">
            <a:extLst>
              <a:ext uri="{FF2B5EF4-FFF2-40B4-BE49-F238E27FC236}">
                <a16:creationId xmlns:a16="http://schemas.microsoft.com/office/drawing/2014/main" xmlns="" id="{DBE1A4A7-0EE3-B775-EE0A-38074AE72D53}"/>
              </a:ext>
            </a:extLst>
          </p:cNvPr>
          <p:cNvSpPr txBox="1"/>
          <p:nvPr/>
        </p:nvSpPr>
        <p:spPr>
          <a:xfrm>
            <a:off x="2750081" y="360671"/>
            <a:ext cx="8132411" cy="843413"/>
          </a:xfrm>
          <a:prstGeom prst="rect">
            <a:avLst/>
          </a:prstGeom>
          <a:noFill/>
          <a:ln>
            <a:noFill/>
          </a:ln>
        </p:spPr>
        <p:txBody>
          <a:bodyPr spcFirstLastPara="1" wrap="square" lIns="121900" tIns="121900" rIns="121900" bIns="121900" anchor="t" anchorCtr="0">
            <a:noAutofit/>
          </a:bodyPr>
          <a:lstStyle/>
          <a:p>
            <a:pPr defTabSz="1219170">
              <a:lnSpc>
                <a:spcPct val="115000"/>
              </a:lnSpc>
              <a:spcAft>
                <a:spcPts val="1333"/>
              </a:spcAft>
              <a:buClr>
                <a:srgbClr val="000000"/>
              </a:buClr>
              <a:defRPr/>
            </a:pPr>
            <a:r>
              <a:rPr lang="en-US" sz="3733" b="1" kern="0" dirty="0">
                <a:solidFill>
                  <a:srgbClr val="002060"/>
                </a:solidFill>
                <a:latin typeface="Calibri" panose="020F0502020204030204" pitchFamily="34" charset="0"/>
                <a:ea typeface="Albert Sans"/>
                <a:cs typeface="Calibri" panose="020F0502020204030204" pitchFamily="34" charset="0"/>
                <a:sym typeface="Albert Sans"/>
              </a:rPr>
              <a:t> </a:t>
            </a:r>
            <a:r>
              <a:rPr lang="en-US" sz="3733" b="1" kern="0" dirty="0" err="1">
                <a:solidFill>
                  <a:srgbClr val="002060"/>
                </a:solidFill>
                <a:latin typeface="Calibri" panose="020F0502020204030204" pitchFamily="34" charset="0"/>
                <a:ea typeface="Albert Sans"/>
                <a:cs typeface="Calibri" panose="020F0502020204030204" pitchFamily="34" charset="0"/>
                <a:sym typeface="Albert Sans"/>
              </a:rPr>
              <a:t>Mô</a:t>
            </a:r>
            <a:r>
              <a:rPr lang="en-US" sz="3733" b="1" kern="0" dirty="0">
                <a:solidFill>
                  <a:srgbClr val="002060"/>
                </a:solidFill>
                <a:latin typeface="Calibri" panose="020F0502020204030204" pitchFamily="34" charset="0"/>
                <a:ea typeface="Albert Sans"/>
                <a:cs typeface="Calibri" panose="020F0502020204030204" pitchFamily="34" charset="0"/>
                <a:sym typeface="Albert Sans"/>
              </a:rPr>
              <a:t> </a:t>
            </a:r>
            <a:r>
              <a:rPr lang="en-US" sz="3733" b="1" kern="0" dirty="0" err="1">
                <a:solidFill>
                  <a:srgbClr val="002060"/>
                </a:solidFill>
                <a:latin typeface="Calibri" panose="020F0502020204030204" pitchFamily="34" charset="0"/>
                <a:ea typeface="Albert Sans"/>
                <a:cs typeface="Calibri" panose="020F0502020204030204" pitchFamily="34" charset="0"/>
                <a:sym typeface="Albert Sans"/>
              </a:rPr>
              <a:t>tả</a:t>
            </a:r>
            <a:r>
              <a:rPr lang="en-US" sz="3733" b="1" kern="0" dirty="0">
                <a:solidFill>
                  <a:srgbClr val="002060"/>
                </a:solidFill>
                <a:latin typeface="Calibri" panose="020F0502020204030204" pitchFamily="34" charset="0"/>
                <a:ea typeface="Albert Sans"/>
                <a:cs typeface="Calibri" panose="020F0502020204030204" pitchFamily="34" charset="0"/>
                <a:sym typeface="Albert Sans"/>
              </a:rPr>
              <a:t> </a:t>
            </a:r>
            <a:r>
              <a:rPr lang="en-US" sz="3733" b="1" kern="0" dirty="0" err="1">
                <a:solidFill>
                  <a:srgbClr val="002060"/>
                </a:solidFill>
                <a:latin typeface="Calibri" panose="020F0502020204030204" pitchFamily="34" charset="0"/>
                <a:ea typeface="Albert Sans"/>
                <a:cs typeface="Calibri" panose="020F0502020204030204" pitchFamily="34" charset="0"/>
                <a:sym typeface="Albert Sans"/>
              </a:rPr>
              <a:t>quá</a:t>
            </a:r>
            <a:r>
              <a:rPr lang="en-US" sz="3733" b="1" kern="0" dirty="0">
                <a:solidFill>
                  <a:srgbClr val="002060"/>
                </a:solidFill>
                <a:latin typeface="Calibri" panose="020F0502020204030204" pitchFamily="34" charset="0"/>
                <a:ea typeface="Albert Sans"/>
                <a:cs typeface="Calibri" panose="020F0502020204030204" pitchFamily="34" charset="0"/>
                <a:sym typeface="Albert Sans"/>
              </a:rPr>
              <a:t> </a:t>
            </a:r>
            <a:r>
              <a:rPr lang="en-US" sz="3733" b="1" kern="0" dirty="0" err="1">
                <a:solidFill>
                  <a:srgbClr val="002060"/>
                </a:solidFill>
                <a:latin typeface="Calibri" panose="020F0502020204030204" pitchFamily="34" charset="0"/>
                <a:ea typeface="Albert Sans"/>
                <a:cs typeface="Calibri" panose="020F0502020204030204" pitchFamily="34" charset="0"/>
                <a:sym typeface="Albert Sans"/>
              </a:rPr>
              <a:t>trình</a:t>
            </a:r>
            <a:r>
              <a:rPr lang="en-US" sz="3733" b="1" kern="0" dirty="0">
                <a:solidFill>
                  <a:srgbClr val="002060"/>
                </a:solidFill>
                <a:latin typeface="Calibri" panose="020F0502020204030204" pitchFamily="34" charset="0"/>
                <a:ea typeface="Albert Sans"/>
                <a:cs typeface="Calibri" panose="020F0502020204030204" pitchFamily="34" charset="0"/>
                <a:sym typeface="Albert Sans"/>
              </a:rPr>
              <a:t> </a:t>
            </a:r>
            <a:r>
              <a:rPr lang="en-US" sz="3733" b="1" kern="0" dirty="0" err="1">
                <a:solidFill>
                  <a:srgbClr val="002060"/>
                </a:solidFill>
                <a:latin typeface="Calibri" panose="020F0502020204030204" pitchFamily="34" charset="0"/>
                <a:ea typeface="Albert Sans"/>
                <a:cs typeface="Calibri" panose="020F0502020204030204" pitchFamily="34" charset="0"/>
                <a:sym typeface="Albert Sans"/>
              </a:rPr>
              <a:t>hình</a:t>
            </a:r>
            <a:r>
              <a:rPr lang="en-US" sz="3733" b="1" kern="0" dirty="0">
                <a:solidFill>
                  <a:srgbClr val="002060"/>
                </a:solidFill>
                <a:latin typeface="Calibri" panose="020F0502020204030204" pitchFamily="34" charset="0"/>
                <a:ea typeface="Albert Sans"/>
                <a:cs typeface="Calibri" panose="020F0502020204030204" pitchFamily="34" charset="0"/>
                <a:sym typeface="Albert Sans"/>
              </a:rPr>
              <a:t> </a:t>
            </a:r>
            <a:r>
              <a:rPr lang="en-US" sz="3733" b="1" kern="0" dirty="0" err="1">
                <a:solidFill>
                  <a:srgbClr val="002060"/>
                </a:solidFill>
                <a:latin typeface="Calibri" panose="020F0502020204030204" pitchFamily="34" charset="0"/>
                <a:ea typeface="Albert Sans"/>
                <a:cs typeface="Calibri" panose="020F0502020204030204" pitchFamily="34" charset="0"/>
                <a:sym typeface="Albert Sans"/>
              </a:rPr>
              <a:t>thành</a:t>
            </a:r>
            <a:r>
              <a:rPr lang="en-US" sz="3733" b="1" kern="0" dirty="0">
                <a:solidFill>
                  <a:srgbClr val="002060"/>
                </a:solidFill>
                <a:latin typeface="Calibri" panose="020F0502020204030204" pitchFamily="34" charset="0"/>
                <a:ea typeface="Albert Sans"/>
                <a:cs typeface="Calibri" panose="020F0502020204030204" pitchFamily="34" charset="0"/>
                <a:sym typeface="Albert Sans"/>
              </a:rPr>
              <a:t> </a:t>
            </a:r>
            <a:r>
              <a:rPr lang="en-US" sz="3733" b="1" kern="0" dirty="0" err="1">
                <a:solidFill>
                  <a:srgbClr val="002060"/>
                </a:solidFill>
                <a:latin typeface="Calibri" panose="020F0502020204030204" pitchFamily="34" charset="0"/>
                <a:ea typeface="Albert Sans"/>
                <a:cs typeface="Calibri" panose="020F0502020204030204" pitchFamily="34" charset="0"/>
                <a:sym typeface="Albert Sans"/>
              </a:rPr>
              <a:t>dầu</a:t>
            </a:r>
            <a:r>
              <a:rPr lang="en-US" sz="3733" b="1" kern="0" dirty="0">
                <a:solidFill>
                  <a:srgbClr val="002060"/>
                </a:solidFill>
                <a:latin typeface="Calibri" panose="020F0502020204030204" pitchFamily="34" charset="0"/>
                <a:ea typeface="Albert Sans"/>
                <a:cs typeface="Calibri" panose="020F0502020204030204" pitchFamily="34" charset="0"/>
                <a:sym typeface="Albert Sans"/>
              </a:rPr>
              <a:t> </a:t>
            </a:r>
            <a:r>
              <a:rPr lang="en-US" sz="3733" b="1" kern="0" dirty="0" err="1">
                <a:solidFill>
                  <a:srgbClr val="002060"/>
                </a:solidFill>
                <a:latin typeface="Calibri" panose="020F0502020204030204" pitchFamily="34" charset="0"/>
                <a:ea typeface="Albert Sans"/>
                <a:cs typeface="Calibri" panose="020F0502020204030204" pitchFamily="34" charset="0"/>
                <a:sym typeface="Albert Sans"/>
              </a:rPr>
              <a:t>mỏ</a:t>
            </a:r>
            <a:r>
              <a:rPr lang="en-US" sz="3733" b="1" kern="0" dirty="0">
                <a:solidFill>
                  <a:srgbClr val="002060"/>
                </a:solidFill>
                <a:latin typeface="Calibri" panose="020F0502020204030204" pitchFamily="34" charset="0"/>
                <a:ea typeface="Albert Sans"/>
                <a:cs typeface="Calibri" panose="020F0502020204030204" pitchFamily="34" charset="0"/>
                <a:sym typeface="Albert Sans"/>
              </a:rPr>
              <a:t>. </a:t>
            </a:r>
            <a:endParaRPr sz="3733" b="1" kern="0" dirty="0">
              <a:solidFill>
                <a:srgbClr val="002060"/>
              </a:solidFill>
              <a:latin typeface="Calibri" panose="020F0502020204030204" pitchFamily="34" charset="0"/>
              <a:ea typeface="Albert Sans"/>
              <a:cs typeface="Calibri" panose="020F0502020204030204" pitchFamily="34" charset="0"/>
              <a:sym typeface="Albert Sans"/>
            </a:endParaRPr>
          </a:p>
        </p:txBody>
      </p:sp>
    </p:spTree>
    <p:extLst>
      <p:ext uri="{BB962C8B-B14F-4D97-AF65-F5344CB8AC3E}">
        <p14:creationId xmlns:p14="http://schemas.microsoft.com/office/powerpoint/2010/main" val="146365338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pic>
        <p:nvPicPr>
          <p:cNvPr id="8" name="Picture 7">
            <a:extLst>
              <a:ext uri="{FF2B5EF4-FFF2-40B4-BE49-F238E27FC236}">
                <a16:creationId xmlns:a16="http://schemas.microsoft.com/office/drawing/2014/main" xmlns="" id="{5EFF0173-EC91-206A-9C16-319CB45DA73A}"/>
              </a:ext>
            </a:extLst>
          </p:cNvPr>
          <p:cNvPicPr>
            <a:picLocks noChangeAspect="1"/>
          </p:cNvPicPr>
          <p:nvPr/>
        </p:nvPicPr>
        <p:blipFill>
          <a:blip r:embed="rId3"/>
          <a:stretch>
            <a:fillRect/>
          </a:stretch>
        </p:blipFill>
        <p:spPr>
          <a:xfrm>
            <a:off x="1500581" y="157417"/>
            <a:ext cx="9190837" cy="2969309"/>
          </a:xfrm>
          <a:prstGeom prst="rect">
            <a:avLst/>
          </a:prstGeom>
        </p:spPr>
      </p:pic>
      <p:sp>
        <p:nvSpPr>
          <p:cNvPr id="6" name="Google Shape;165;p24">
            <a:extLst>
              <a:ext uri="{FF2B5EF4-FFF2-40B4-BE49-F238E27FC236}">
                <a16:creationId xmlns:a16="http://schemas.microsoft.com/office/drawing/2014/main" xmlns="" id="{070A8237-4F5D-320F-00E3-AC1EA5BABC1E}"/>
              </a:ext>
            </a:extLst>
          </p:cNvPr>
          <p:cNvSpPr txBox="1"/>
          <p:nvPr/>
        </p:nvSpPr>
        <p:spPr>
          <a:xfrm>
            <a:off x="192505" y="3175781"/>
            <a:ext cx="11928862" cy="1086885"/>
          </a:xfrm>
          <a:prstGeom prst="rect">
            <a:avLst/>
          </a:prstGeom>
          <a:noFill/>
          <a:ln>
            <a:noFill/>
          </a:ln>
        </p:spPr>
        <p:txBody>
          <a:bodyPr spcFirstLastPara="1" wrap="square" lIns="121900" tIns="243840" rIns="121900" bIns="121920" anchor="ctr" anchorCtr="0">
            <a:noAutofit/>
          </a:bodyPr>
          <a:lstStyle/>
          <a:p>
            <a:pPr>
              <a:lnSpc>
                <a:spcPct val="115000"/>
              </a:lnSpc>
              <a:spcAft>
                <a:spcPts val="1333"/>
              </a:spcAft>
            </a:pPr>
            <a:r>
              <a:rPr lang="en-US" sz="2933" dirty="0">
                <a:latin typeface="Calibri" panose="020F0502020204030204" pitchFamily="34" charset="0"/>
                <a:ea typeface="Albert Sans"/>
                <a:cs typeface="Calibri" panose="020F0502020204030204" pitchFamily="34" charset="0"/>
                <a:sym typeface="Albert Sans"/>
              </a:rPr>
              <a:t>- </a:t>
            </a:r>
            <a:r>
              <a:rPr lang="vi-VN" sz="2933" dirty="0">
                <a:latin typeface="Calibri" panose="020F0502020204030204" pitchFamily="34" charset="0"/>
                <a:ea typeface="Albert Sans"/>
                <a:cs typeface="Calibri" panose="020F0502020204030204" pitchFamily="34" charset="0"/>
                <a:sym typeface="Albert Sans"/>
              </a:rPr>
              <a:t>Từ vài trăm triệu năm trước, một lượng lớn </a:t>
            </a:r>
            <a:r>
              <a:rPr lang="vi-VN" sz="2933" dirty="0">
                <a:solidFill>
                  <a:srgbClr val="00B0F0"/>
                </a:solidFill>
                <a:latin typeface="Calibri" panose="020F0502020204030204" pitchFamily="34" charset="0"/>
                <a:ea typeface="Albert Sans"/>
                <a:cs typeface="Calibri" panose="020F0502020204030204" pitchFamily="34" charset="0"/>
                <a:sym typeface="Albert Sans"/>
              </a:rPr>
              <a:t>thực vật và xác sinh vật biển tích tụ </a:t>
            </a:r>
            <a:r>
              <a:rPr lang="vi-VN" sz="2933" dirty="0">
                <a:latin typeface="Calibri" panose="020F0502020204030204" pitchFamily="34" charset="0"/>
                <a:ea typeface="Albert Sans"/>
                <a:cs typeface="Calibri" panose="020F0502020204030204" pitchFamily="34" charset="0"/>
                <a:sym typeface="Albert Sans"/>
              </a:rPr>
              <a:t>dưới đáy đại dương </a:t>
            </a:r>
            <a:r>
              <a:rPr lang="vi-VN" sz="2933" dirty="0">
                <a:solidFill>
                  <a:srgbClr val="00B0F0"/>
                </a:solidFill>
                <a:latin typeface="Calibri" panose="020F0502020204030204" pitchFamily="34" charset="0"/>
                <a:ea typeface="Albert Sans"/>
                <a:cs typeface="Calibri" panose="020F0502020204030204" pitchFamily="34" charset="0"/>
                <a:sym typeface="Albert Sans"/>
              </a:rPr>
              <a:t>tạo thành trầm tích </a:t>
            </a:r>
            <a:r>
              <a:rPr lang="vi-VN" sz="2933" dirty="0">
                <a:latin typeface="Calibri" panose="020F0502020204030204" pitchFamily="34" charset="0"/>
                <a:ea typeface="Albert Sans"/>
                <a:cs typeface="Calibri" panose="020F0502020204030204" pitchFamily="34" charset="0"/>
                <a:sym typeface="Albert Sans"/>
              </a:rPr>
              <a:t>của động vật và thực vật</a:t>
            </a:r>
            <a:endParaRPr sz="2933" dirty="0">
              <a:latin typeface="Calibri" panose="020F0502020204030204" pitchFamily="34" charset="0"/>
              <a:ea typeface="Albert Sans"/>
              <a:cs typeface="Calibri" panose="020F0502020204030204" pitchFamily="34" charset="0"/>
              <a:sym typeface="Albert Sans"/>
            </a:endParaRPr>
          </a:p>
        </p:txBody>
      </p:sp>
      <p:sp>
        <p:nvSpPr>
          <p:cNvPr id="10" name="Google Shape;165;p24">
            <a:extLst>
              <a:ext uri="{FF2B5EF4-FFF2-40B4-BE49-F238E27FC236}">
                <a16:creationId xmlns:a16="http://schemas.microsoft.com/office/drawing/2014/main" xmlns="" id="{81B3C5E4-4071-1E49-C8D3-1F36B9DC1283}"/>
              </a:ext>
            </a:extLst>
          </p:cNvPr>
          <p:cNvSpPr txBox="1"/>
          <p:nvPr/>
        </p:nvSpPr>
        <p:spPr>
          <a:xfrm>
            <a:off x="192505" y="4150371"/>
            <a:ext cx="11999495" cy="1086885"/>
          </a:xfrm>
          <a:prstGeom prst="rect">
            <a:avLst/>
          </a:prstGeom>
          <a:noFill/>
          <a:ln>
            <a:noFill/>
          </a:ln>
        </p:spPr>
        <p:txBody>
          <a:bodyPr spcFirstLastPara="1" wrap="square" lIns="121900" tIns="243840" rIns="121900" bIns="121920" anchor="ctr" anchorCtr="0">
            <a:noAutofit/>
          </a:bodyPr>
          <a:lstStyle/>
          <a:p>
            <a:pPr>
              <a:lnSpc>
                <a:spcPct val="115000"/>
              </a:lnSpc>
              <a:spcAft>
                <a:spcPts val="1333"/>
              </a:spcAft>
            </a:pPr>
            <a:r>
              <a:rPr lang="en-US" sz="2933" dirty="0">
                <a:latin typeface="Calibri" panose="020F0502020204030204" pitchFamily="34" charset="0"/>
                <a:ea typeface="Albert Sans"/>
                <a:cs typeface="Calibri" panose="020F0502020204030204" pitchFamily="34" charset="0"/>
                <a:sym typeface="Albert Sans"/>
              </a:rPr>
              <a:t>- </a:t>
            </a:r>
            <a:r>
              <a:rPr lang="vi-VN" sz="2933" dirty="0">
                <a:latin typeface="Calibri" panose="020F0502020204030204" pitchFamily="34" charset="0"/>
                <a:ea typeface="Albert Sans"/>
                <a:cs typeface="Calibri" panose="020F0502020204030204" pitchFamily="34" charset="0"/>
                <a:sym typeface="Albert Sans"/>
              </a:rPr>
              <a:t>Trong hàng triệu năm tiếp theo</a:t>
            </a:r>
            <a:r>
              <a:rPr lang="vi-VN" sz="2933" dirty="0">
                <a:solidFill>
                  <a:srgbClr val="00B0F0"/>
                </a:solidFill>
                <a:latin typeface="Calibri" panose="020F0502020204030204" pitchFamily="34" charset="0"/>
                <a:ea typeface="Albert Sans"/>
                <a:cs typeface="Calibri" panose="020F0502020204030204" pitchFamily="34" charset="0"/>
                <a:sym typeface="Albert Sans"/>
              </a:rPr>
              <a:t>, lớp trầm tích </a:t>
            </a:r>
            <a:r>
              <a:rPr lang="vi-VN" sz="2933" dirty="0">
                <a:latin typeface="Calibri" panose="020F0502020204030204" pitchFamily="34" charset="0"/>
                <a:ea typeface="Albert Sans"/>
                <a:cs typeface="Calibri" panose="020F0502020204030204" pitchFamily="34" charset="0"/>
                <a:sym typeface="Albert Sans"/>
              </a:rPr>
              <a:t>này bị biến đổi bởi vi khuẩn và </a:t>
            </a:r>
            <a:r>
              <a:rPr lang="vi-VN" sz="2933" dirty="0">
                <a:solidFill>
                  <a:srgbClr val="00B0F0"/>
                </a:solidFill>
                <a:latin typeface="Calibri" panose="020F0502020204030204" pitchFamily="34" charset="0"/>
                <a:ea typeface="Albert Sans"/>
                <a:cs typeface="Calibri" panose="020F0502020204030204" pitchFamily="34" charset="0"/>
                <a:sym typeface="Albert Sans"/>
              </a:rPr>
              <a:t>chìm sâu hơn.</a:t>
            </a:r>
            <a:r>
              <a:rPr lang="en-US" sz="2933" dirty="0">
                <a:solidFill>
                  <a:srgbClr val="00B0F0"/>
                </a:solidFill>
                <a:latin typeface="Calibri" panose="020F0502020204030204" pitchFamily="34" charset="0"/>
                <a:ea typeface="Albert Sans"/>
                <a:cs typeface="Calibri" panose="020F0502020204030204" pitchFamily="34" charset="0"/>
                <a:sym typeface="Albert Sans"/>
              </a:rPr>
              <a:t> </a:t>
            </a:r>
            <a:endParaRPr sz="2933" dirty="0">
              <a:solidFill>
                <a:srgbClr val="00B0F0"/>
              </a:solidFill>
              <a:latin typeface="Calibri" panose="020F0502020204030204" pitchFamily="34" charset="0"/>
              <a:ea typeface="Albert Sans"/>
              <a:cs typeface="Calibri" panose="020F0502020204030204" pitchFamily="34" charset="0"/>
              <a:sym typeface="Albert Sans"/>
            </a:endParaRPr>
          </a:p>
        </p:txBody>
      </p:sp>
      <p:sp>
        <p:nvSpPr>
          <p:cNvPr id="3" name="TextBox 2">
            <a:extLst>
              <a:ext uri="{FF2B5EF4-FFF2-40B4-BE49-F238E27FC236}">
                <a16:creationId xmlns:a16="http://schemas.microsoft.com/office/drawing/2014/main" xmlns="" id="{1965D4BA-29A6-E4A6-3EDC-97C6CD140D3A}"/>
              </a:ext>
            </a:extLst>
          </p:cNvPr>
          <p:cNvSpPr txBox="1"/>
          <p:nvPr/>
        </p:nvSpPr>
        <p:spPr>
          <a:xfrm>
            <a:off x="192505" y="5349551"/>
            <a:ext cx="11928862" cy="1384995"/>
          </a:xfrm>
          <a:prstGeom prst="rect">
            <a:avLst/>
          </a:prstGeom>
          <a:noFill/>
        </p:spPr>
        <p:txBody>
          <a:bodyPr wrap="square">
            <a:spAutoFit/>
          </a:bodyPr>
          <a:lstStyle/>
          <a:p>
            <a:r>
              <a:rPr lang="en-US" sz="2800" b="0" i="0" dirty="0">
                <a:solidFill>
                  <a:srgbClr val="000000"/>
                </a:solidFill>
                <a:effectLst/>
                <a:latin typeface="+mj-lt"/>
              </a:rPr>
              <a:t>- </a:t>
            </a:r>
            <a:r>
              <a:rPr lang="en-US" sz="2800" dirty="0">
                <a:solidFill>
                  <a:srgbClr val="000000"/>
                </a:solidFill>
                <a:latin typeface="+mj-lt"/>
              </a:rPr>
              <a:t>D</a:t>
            </a:r>
            <a:r>
              <a:rPr lang="vi-VN" sz="2800" b="0" i="0" dirty="0">
                <a:solidFill>
                  <a:srgbClr val="000000"/>
                </a:solidFill>
                <a:effectLst/>
                <a:latin typeface="+mj-lt"/>
              </a:rPr>
              <a:t>ưới áp suất lớn, dần dần các </a:t>
            </a:r>
            <a:r>
              <a:rPr lang="vi-VN" sz="2800" b="0" i="0" dirty="0">
                <a:solidFill>
                  <a:srgbClr val="00B0F0"/>
                </a:solidFill>
                <a:effectLst/>
                <a:latin typeface="+mj-lt"/>
              </a:rPr>
              <a:t>lớp trầm tích biến thành bùn đen, dầu mỏ. </a:t>
            </a:r>
            <a:r>
              <a:rPr lang="vi-VN" sz="2800" b="0" i="0" dirty="0">
                <a:solidFill>
                  <a:srgbClr val="000000"/>
                </a:solidFill>
                <a:effectLst/>
                <a:latin typeface="+mj-lt"/>
              </a:rPr>
              <a:t>Sau đó, </a:t>
            </a:r>
            <a:r>
              <a:rPr lang="vi-VN" sz="2800" b="0" i="0" dirty="0">
                <a:solidFill>
                  <a:srgbClr val="00B0F0"/>
                </a:solidFill>
                <a:effectLst/>
                <a:latin typeface="+mj-lt"/>
              </a:rPr>
              <a:t>dựa vào các vết đứt gãy của các lớp đá, dầu mỏ dần nổi lên,</a:t>
            </a:r>
            <a:r>
              <a:rPr lang="vi-VN" sz="2800" b="0" i="0" dirty="0">
                <a:solidFill>
                  <a:srgbClr val="FF0000"/>
                </a:solidFill>
                <a:effectLst/>
                <a:latin typeface="+mj-lt"/>
              </a:rPr>
              <a:t> </a:t>
            </a:r>
            <a:r>
              <a:rPr lang="vi-VN" sz="2800" b="0" i="0" dirty="0">
                <a:solidFill>
                  <a:srgbClr val="000000"/>
                </a:solidFill>
                <a:effectLst/>
                <a:latin typeface="+mj-lt"/>
              </a:rPr>
              <a:t>tích tụ trong các túi đá, trở thành mỏ dầu</a:t>
            </a:r>
            <a:r>
              <a:rPr lang="vi-VN" b="0" i="0" dirty="0">
                <a:solidFill>
                  <a:srgbClr val="000000"/>
                </a:solidFill>
                <a:effectLst/>
                <a:latin typeface="Open Sans" panose="020B0606030504020204" pitchFamily="34" charset="0"/>
              </a:rPr>
              <a:t>.</a:t>
            </a:r>
            <a:endParaRPr lang="en-US" dirty="0"/>
          </a:p>
        </p:txBody>
      </p:sp>
    </p:spTree>
    <p:extLst>
      <p:ext uri="{BB962C8B-B14F-4D97-AF65-F5344CB8AC3E}">
        <p14:creationId xmlns:p14="http://schemas.microsoft.com/office/powerpoint/2010/main" val="180133037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left)">
                                      <p:cBhvr>
                                        <p:cTn id="11" dur="500"/>
                                        <p:tgtEl>
                                          <p:spTgt spid="10"/>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barn(inVertical)">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P spid="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pic>
        <p:nvPicPr>
          <p:cNvPr id="6" name="Picture 2" descr="a drawing of a oil rig with a crane in the middle">
            <a:extLst>
              <a:ext uri="{FF2B5EF4-FFF2-40B4-BE49-F238E27FC236}">
                <a16:creationId xmlns:a16="http://schemas.microsoft.com/office/drawing/2014/main" xmlns="" id="{FFE8B92E-649E-BC5D-27DF-B78F308141F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9205" b="5185"/>
          <a:stretch/>
        </p:blipFill>
        <p:spPr bwMode="auto">
          <a:xfrm>
            <a:off x="7940842" y="1178686"/>
            <a:ext cx="4074695" cy="4500628"/>
          </a:xfrm>
          <a:prstGeom prst="rect">
            <a:avLst/>
          </a:prstGeom>
          <a:noFill/>
          <a:extLst>
            <a:ext uri="{909E8E84-426E-40DD-AFC4-6F175D3DCCD1}">
              <a14:hiddenFill xmlns:a14="http://schemas.microsoft.com/office/drawing/2010/main">
                <a:solidFill>
                  <a:srgbClr val="FFFFFF"/>
                </a:solidFill>
              </a14:hiddenFill>
            </a:ext>
          </a:extLst>
        </p:spPr>
      </p:pic>
      <p:sp>
        <p:nvSpPr>
          <p:cNvPr id="146" name="Google Shape;146;p23"/>
          <p:cNvSpPr/>
          <p:nvPr/>
        </p:nvSpPr>
        <p:spPr>
          <a:xfrm>
            <a:off x="-747933" y="5727333"/>
            <a:ext cx="1888148" cy="1799099"/>
          </a:xfrm>
          <a:custGeom>
            <a:avLst/>
            <a:gdLst/>
            <a:ahLst/>
            <a:cxnLst/>
            <a:rect l="l" t="t" r="r" b="b"/>
            <a:pathLst>
              <a:path w="26059" h="24830" extrusionOk="0">
                <a:moveTo>
                  <a:pt x="9133" y="1"/>
                </a:moveTo>
                <a:cubicBezTo>
                  <a:pt x="9088" y="1"/>
                  <a:pt x="9044" y="7"/>
                  <a:pt x="9002" y="21"/>
                </a:cubicBezTo>
                <a:cubicBezTo>
                  <a:pt x="7910" y="376"/>
                  <a:pt x="8865" y="4768"/>
                  <a:pt x="7956" y="5429"/>
                </a:cubicBezTo>
                <a:cubicBezTo>
                  <a:pt x="7834" y="5517"/>
                  <a:pt x="7661" y="5554"/>
                  <a:pt x="7450" y="5554"/>
                </a:cubicBezTo>
                <a:cubicBezTo>
                  <a:pt x="6343" y="5554"/>
                  <a:pt x="4201" y="4532"/>
                  <a:pt x="3093" y="4532"/>
                </a:cubicBezTo>
                <a:cubicBezTo>
                  <a:pt x="2817" y="4532"/>
                  <a:pt x="2605" y="4596"/>
                  <a:pt x="2489" y="4755"/>
                </a:cubicBezTo>
                <a:cubicBezTo>
                  <a:pt x="1828" y="5664"/>
                  <a:pt x="5171" y="8653"/>
                  <a:pt x="4814" y="9745"/>
                </a:cubicBezTo>
                <a:cubicBezTo>
                  <a:pt x="4473" y="10800"/>
                  <a:pt x="0" y="11246"/>
                  <a:pt x="0" y="12416"/>
                </a:cubicBezTo>
                <a:cubicBezTo>
                  <a:pt x="0" y="13584"/>
                  <a:pt x="4473" y="14030"/>
                  <a:pt x="4814" y="15085"/>
                </a:cubicBezTo>
                <a:cubicBezTo>
                  <a:pt x="5169" y="16177"/>
                  <a:pt x="1828" y="19166"/>
                  <a:pt x="2489" y="20076"/>
                </a:cubicBezTo>
                <a:cubicBezTo>
                  <a:pt x="2605" y="20235"/>
                  <a:pt x="2817" y="20298"/>
                  <a:pt x="3093" y="20298"/>
                </a:cubicBezTo>
                <a:cubicBezTo>
                  <a:pt x="4201" y="20298"/>
                  <a:pt x="6343" y="19276"/>
                  <a:pt x="7450" y="19276"/>
                </a:cubicBezTo>
                <a:cubicBezTo>
                  <a:pt x="7661" y="19276"/>
                  <a:pt x="7834" y="19313"/>
                  <a:pt x="7956" y="19401"/>
                </a:cubicBezTo>
                <a:cubicBezTo>
                  <a:pt x="8865" y="20065"/>
                  <a:pt x="7910" y="24455"/>
                  <a:pt x="9002" y="24809"/>
                </a:cubicBezTo>
                <a:cubicBezTo>
                  <a:pt x="9044" y="24823"/>
                  <a:pt x="9088" y="24830"/>
                  <a:pt x="9133" y="24830"/>
                </a:cubicBezTo>
                <a:cubicBezTo>
                  <a:pt x="10201" y="24830"/>
                  <a:pt x="11907" y="21050"/>
                  <a:pt x="13031" y="21050"/>
                </a:cubicBezTo>
                <a:cubicBezTo>
                  <a:pt x="14152" y="21050"/>
                  <a:pt x="15858" y="24830"/>
                  <a:pt x="16926" y="24830"/>
                </a:cubicBezTo>
                <a:cubicBezTo>
                  <a:pt x="16971" y="24830"/>
                  <a:pt x="17015" y="24823"/>
                  <a:pt x="17057" y="24809"/>
                </a:cubicBezTo>
                <a:cubicBezTo>
                  <a:pt x="18149" y="24455"/>
                  <a:pt x="17194" y="20065"/>
                  <a:pt x="18104" y="19401"/>
                </a:cubicBezTo>
                <a:cubicBezTo>
                  <a:pt x="18225" y="19313"/>
                  <a:pt x="18398" y="19276"/>
                  <a:pt x="18609" y="19276"/>
                </a:cubicBezTo>
                <a:cubicBezTo>
                  <a:pt x="19716" y="19276"/>
                  <a:pt x="21858" y="20298"/>
                  <a:pt x="22966" y="20298"/>
                </a:cubicBezTo>
                <a:cubicBezTo>
                  <a:pt x="23242" y="20298"/>
                  <a:pt x="23455" y="20235"/>
                  <a:pt x="23570" y="20076"/>
                </a:cubicBezTo>
                <a:cubicBezTo>
                  <a:pt x="24234" y="19166"/>
                  <a:pt x="20888" y="16177"/>
                  <a:pt x="21245" y="15085"/>
                </a:cubicBezTo>
                <a:cubicBezTo>
                  <a:pt x="21586" y="14030"/>
                  <a:pt x="26059" y="13584"/>
                  <a:pt x="26059" y="12416"/>
                </a:cubicBezTo>
                <a:cubicBezTo>
                  <a:pt x="26059" y="11248"/>
                  <a:pt x="21586" y="10800"/>
                  <a:pt x="21245" y="9747"/>
                </a:cubicBezTo>
                <a:cubicBezTo>
                  <a:pt x="20890" y="8653"/>
                  <a:pt x="24234" y="5664"/>
                  <a:pt x="23570" y="4755"/>
                </a:cubicBezTo>
                <a:cubicBezTo>
                  <a:pt x="23455" y="4596"/>
                  <a:pt x="23242" y="4532"/>
                  <a:pt x="22966" y="4532"/>
                </a:cubicBezTo>
                <a:cubicBezTo>
                  <a:pt x="21858" y="4532"/>
                  <a:pt x="19716" y="5554"/>
                  <a:pt x="18609" y="5554"/>
                </a:cubicBezTo>
                <a:cubicBezTo>
                  <a:pt x="18398" y="5554"/>
                  <a:pt x="18225" y="5517"/>
                  <a:pt x="18104" y="5429"/>
                </a:cubicBezTo>
                <a:cubicBezTo>
                  <a:pt x="17194" y="4768"/>
                  <a:pt x="18149" y="376"/>
                  <a:pt x="17057" y="21"/>
                </a:cubicBezTo>
                <a:cubicBezTo>
                  <a:pt x="17015" y="7"/>
                  <a:pt x="16971" y="1"/>
                  <a:pt x="16926" y="1"/>
                </a:cubicBezTo>
                <a:cubicBezTo>
                  <a:pt x="15858" y="1"/>
                  <a:pt x="14152" y="3782"/>
                  <a:pt x="13031" y="3782"/>
                </a:cubicBezTo>
                <a:cubicBezTo>
                  <a:pt x="11907" y="3782"/>
                  <a:pt x="10201" y="1"/>
                  <a:pt x="9133" y="1"/>
                </a:cubicBezTo>
                <a:close/>
              </a:path>
            </a:pathLst>
          </a:custGeom>
          <a:noFill/>
          <a:ln w="38100"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nvGrpSpPr>
          <p:cNvPr id="147" name="Google Shape;147;p23"/>
          <p:cNvGrpSpPr/>
          <p:nvPr/>
        </p:nvGrpSpPr>
        <p:grpSpPr>
          <a:xfrm>
            <a:off x="10783233" y="5680879"/>
            <a:ext cx="915600" cy="915567"/>
            <a:chOff x="5936375" y="788647"/>
            <a:chExt cx="686700" cy="686675"/>
          </a:xfrm>
        </p:grpSpPr>
        <p:sp>
          <p:nvSpPr>
            <p:cNvPr id="148" name="Google Shape;148;p23"/>
            <p:cNvSpPr/>
            <p:nvPr/>
          </p:nvSpPr>
          <p:spPr>
            <a:xfrm rot="-5400000">
              <a:off x="5936388" y="788634"/>
              <a:ext cx="686675" cy="686700"/>
            </a:xfrm>
            <a:custGeom>
              <a:avLst/>
              <a:gdLst/>
              <a:ahLst/>
              <a:cxnLst/>
              <a:rect l="l" t="t" r="r" b="b"/>
              <a:pathLst>
                <a:path w="27467" h="27468" extrusionOk="0">
                  <a:moveTo>
                    <a:pt x="13733" y="1"/>
                  </a:moveTo>
                  <a:cubicBezTo>
                    <a:pt x="13505" y="1"/>
                    <a:pt x="13276" y="5"/>
                    <a:pt x="13048" y="18"/>
                  </a:cubicBezTo>
                  <a:cubicBezTo>
                    <a:pt x="12565" y="40"/>
                    <a:pt x="12091" y="88"/>
                    <a:pt x="11621" y="164"/>
                  </a:cubicBezTo>
                  <a:cubicBezTo>
                    <a:pt x="9480" y="493"/>
                    <a:pt x="7503" y="1319"/>
                    <a:pt x="5811" y="2516"/>
                  </a:cubicBezTo>
                  <a:cubicBezTo>
                    <a:pt x="5388" y="2814"/>
                    <a:pt x="4980" y="3138"/>
                    <a:pt x="4597" y="3482"/>
                  </a:cubicBezTo>
                  <a:cubicBezTo>
                    <a:pt x="4401" y="3658"/>
                    <a:pt x="4207" y="3838"/>
                    <a:pt x="4022" y="4021"/>
                  </a:cubicBezTo>
                  <a:cubicBezTo>
                    <a:pt x="2665" y="5381"/>
                    <a:pt x="1592" y="7023"/>
                    <a:pt x="899" y="8853"/>
                  </a:cubicBezTo>
                  <a:cubicBezTo>
                    <a:pt x="727" y="9292"/>
                    <a:pt x="581" y="9744"/>
                    <a:pt x="459" y="10206"/>
                  </a:cubicBezTo>
                  <a:cubicBezTo>
                    <a:pt x="163" y="11322"/>
                    <a:pt x="4" y="12494"/>
                    <a:pt x="0" y="13704"/>
                  </a:cubicBezTo>
                  <a:lnTo>
                    <a:pt x="0" y="13734"/>
                  </a:lnTo>
                  <a:cubicBezTo>
                    <a:pt x="0" y="14384"/>
                    <a:pt x="46" y="15026"/>
                    <a:pt x="133" y="15651"/>
                  </a:cubicBezTo>
                  <a:cubicBezTo>
                    <a:pt x="524" y="18431"/>
                    <a:pt x="1745" y="20945"/>
                    <a:pt x="3539" y="22931"/>
                  </a:cubicBezTo>
                  <a:cubicBezTo>
                    <a:pt x="3692" y="23108"/>
                    <a:pt x="3855" y="23279"/>
                    <a:pt x="4022" y="23445"/>
                  </a:cubicBezTo>
                  <a:cubicBezTo>
                    <a:pt x="4303" y="23728"/>
                    <a:pt x="4594" y="23991"/>
                    <a:pt x="4897" y="24245"/>
                  </a:cubicBezTo>
                  <a:cubicBezTo>
                    <a:pt x="5754" y="24965"/>
                    <a:pt x="6702" y="25585"/>
                    <a:pt x="7718" y="26081"/>
                  </a:cubicBezTo>
                  <a:cubicBezTo>
                    <a:pt x="8386" y="26408"/>
                    <a:pt x="9080" y="26680"/>
                    <a:pt x="9800" y="26891"/>
                  </a:cubicBezTo>
                  <a:cubicBezTo>
                    <a:pt x="11044" y="27265"/>
                    <a:pt x="12367" y="27467"/>
                    <a:pt x="13733" y="27467"/>
                  </a:cubicBezTo>
                  <a:cubicBezTo>
                    <a:pt x="14629" y="27467"/>
                    <a:pt x="15504" y="27378"/>
                    <a:pt x="16352" y="27217"/>
                  </a:cubicBezTo>
                  <a:cubicBezTo>
                    <a:pt x="16813" y="27128"/>
                    <a:pt x="17272" y="27015"/>
                    <a:pt x="17716" y="26878"/>
                  </a:cubicBezTo>
                  <a:cubicBezTo>
                    <a:pt x="19389" y="26373"/>
                    <a:pt x="20927" y="25555"/>
                    <a:pt x="22263" y="24500"/>
                  </a:cubicBezTo>
                  <a:cubicBezTo>
                    <a:pt x="22619" y="24215"/>
                    <a:pt x="22957" y="23921"/>
                    <a:pt x="23279" y="23604"/>
                  </a:cubicBezTo>
                  <a:cubicBezTo>
                    <a:pt x="23335" y="23556"/>
                    <a:pt x="23392" y="23499"/>
                    <a:pt x="23446" y="23445"/>
                  </a:cubicBezTo>
                  <a:cubicBezTo>
                    <a:pt x="24645" y="22242"/>
                    <a:pt x="25626" y="20817"/>
                    <a:pt x="26320" y="19235"/>
                  </a:cubicBezTo>
                  <a:cubicBezTo>
                    <a:pt x="26535" y="18744"/>
                    <a:pt x="26724" y="18235"/>
                    <a:pt x="26881" y="17706"/>
                  </a:cubicBezTo>
                  <a:cubicBezTo>
                    <a:pt x="27264" y="16449"/>
                    <a:pt x="27466" y="15118"/>
                    <a:pt x="27466" y="13734"/>
                  </a:cubicBezTo>
                  <a:cubicBezTo>
                    <a:pt x="27466" y="11239"/>
                    <a:pt x="26798" y="8896"/>
                    <a:pt x="25635" y="6879"/>
                  </a:cubicBezTo>
                  <a:cubicBezTo>
                    <a:pt x="25036" y="5842"/>
                    <a:pt x="24308" y="4891"/>
                    <a:pt x="23472" y="4049"/>
                  </a:cubicBezTo>
                  <a:cubicBezTo>
                    <a:pt x="20984" y="1548"/>
                    <a:pt x="17540" y="1"/>
                    <a:pt x="13733"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nvGrpSpPr>
            <p:cNvPr id="149" name="Google Shape;149;p23"/>
            <p:cNvGrpSpPr/>
            <p:nvPr/>
          </p:nvGrpSpPr>
          <p:grpSpPr>
            <a:xfrm rot="-5400000">
              <a:off x="5940825" y="799297"/>
              <a:ext cx="671975" cy="679975"/>
              <a:chOff x="2418200" y="475175"/>
              <a:chExt cx="671975" cy="679975"/>
            </a:xfrm>
          </p:grpSpPr>
          <p:sp>
            <p:nvSpPr>
              <p:cNvPr id="150" name="Google Shape;150;p23"/>
              <p:cNvSpPr/>
              <p:nvPr/>
            </p:nvSpPr>
            <p:spPr>
              <a:xfrm>
                <a:off x="2506625" y="1043250"/>
                <a:ext cx="158650" cy="103750"/>
              </a:xfrm>
              <a:custGeom>
                <a:avLst/>
                <a:gdLst/>
                <a:ahLst/>
                <a:cxnLst/>
                <a:rect l="l" t="t" r="r" b="b"/>
                <a:pathLst>
                  <a:path w="6346" h="4150" extrusionOk="0">
                    <a:moveTo>
                      <a:pt x="438" y="0"/>
                    </a:moveTo>
                    <a:cubicBezTo>
                      <a:pt x="272" y="0"/>
                      <a:pt x="116" y="73"/>
                      <a:pt x="0" y="190"/>
                    </a:cubicBezTo>
                    <a:cubicBezTo>
                      <a:pt x="153" y="367"/>
                      <a:pt x="316" y="538"/>
                      <a:pt x="483" y="704"/>
                    </a:cubicBezTo>
                    <a:cubicBezTo>
                      <a:pt x="764" y="987"/>
                      <a:pt x="1053" y="1250"/>
                      <a:pt x="1358" y="1504"/>
                    </a:cubicBezTo>
                    <a:cubicBezTo>
                      <a:pt x="1995" y="1663"/>
                      <a:pt x="2570" y="1957"/>
                      <a:pt x="3133" y="2379"/>
                    </a:cubicBezTo>
                    <a:cubicBezTo>
                      <a:pt x="3457" y="2625"/>
                      <a:pt x="3823" y="2968"/>
                      <a:pt x="4131" y="3288"/>
                    </a:cubicBezTo>
                    <a:cubicBezTo>
                      <a:pt x="4149" y="3306"/>
                      <a:pt x="4162" y="3323"/>
                      <a:pt x="4179" y="3340"/>
                    </a:cubicBezTo>
                    <a:cubicBezTo>
                      <a:pt x="4847" y="3667"/>
                      <a:pt x="5541" y="3939"/>
                      <a:pt x="6261" y="4150"/>
                    </a:cubicBezTo>
                    <a:cubicBezTo>
                      <a:pt x="6346" y="3934"/>
                      <a:pt x="6318" y="3680"/>
                      <a:pt x="6102" y="3464"/>
                    </a:cubicBezTo>
                    <a:cubicBezTo>
                      <a:pt x="5726" y="3086"/>
                      <a:pt x="5413" y="2642"/>
                      <a:pt x="5041" y="2259"/>
                    </a:cubicBezTo>
                    <a:cubicBezTo>
                      <a:pt x="4645" y="1857"/>
                      <a:pt x="4214" y="1483"/>
                      <a:pt x="3757" y="1148"/>
                    </a:cubicBezTo>
                    <a:cubicBezTo>
                      <a:pt x="2776" y="436"/>
                      <a:pt x="1669" y="71"/>
                      <a:pt x="466" y="1"/>
                    </a:cubicBezTo>
                    <a:cubicBezTo>
                      <a:pt x="457" y="1"/>
                      <a:pt x="447" y="0"/>
                      <a:pt x="438"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1" name="Google Shape;151;p23"/>
              <p:cNvSpPr/>
              <p:nvPr/>
            </p:nvSpPr>
            <p:spPr>
              <a:xfrm>
                <a:off x="2418200" y="817175"/>
                <a:ext cx="442875" cy="337975"/>
              </a:xfrm>
              <a:custGeom>
                <a:avLst/>
                <a:gdLst/>
                <a:ahLst/>
                <a:cxnLst/>
                <a:rect l="l" t="t" r="r" b="b"/>
                <a:pathLst>
                  <a:path w="17715" h="13519" extrusionOk="0">
                    <a:moveTo>
                      <a:pt x="72" y="0"/>
                    </a:moveTo>
                    <a:cubicBezTo>
                      <a:pt x="48" y="0"/>
                      <a:pt x="24" y="2"/>
                      <a:pt x="0" y="6"/>
                    </a:cubicBezTo>
                    <a:lnTo>
                      <a:pt x="0" y="36"/>
                    </a:lnTo>
                    <a:cubicBezTo>
                      <a:pt x="0" y="686"/>
                      <a:pt x="44" y="1328"/>
                      <a:pt x="131" y="1953"/>
                    </a:cubicBezTo>
                    <a:cubicBezTo>
                      <a:pt x="1103" y="3160"/>
                      <a:pt x="2117" y="4343"/>
                      <a:pt x="3361" y="5274"/>
                    </a:cubicBezTo>
                    <a:cubicBezTo>
                      <a:pt x="4934" y="6451"/>
                      <a:pt x="6670" y="6782"/>
                      <a:pt x="8582" y="6971"/>
                    </a:cubicBezTo>
                    <a:cubicBezTo>
                      <a:pt x="10409" y="7152"/>
                      <a:pt x="12097" y="7613"/>
                      <a:pt x="13477" y="8892"/>
                    </a:cubicBezTo>
                    <a:cubicBezTo>
                      <a:pt x="14856" y="10169"/>
                      <a:pt x="15437" y="11927"/>
                      <a:pt x="16350" y="13519"/>
                    </a:cubicBezTo>
                    <a:cubicBezTo>
                      <a:pt x="16811" y="13430"/>
                      <a:pt x="17270" y="13317"/>
                      <a:pt x="17714" y="13180"/>
                    </a:cubicBezTo>
                    <a:lnTo>
                      <a:pt x="17712" y="13180"/>
                    </a:lnTo>
                    <a:cubicBezTo>
                      <a:pt x="17699" y="13127"/>
                      <a:pt x="17673" y="13075"/>
                      <a:pt x="17642" y="13021"/>
                    </a:cubicBezTo>
                    <a:cubicBezTo>
                      <a:pt x="16659" y="11378"/>
                      <a:pt x="16061" y="9555"/>
                      <a:pt x="14686" y="8161"/>
                    </a:cubicBezTo>
                    <a:cubicBezTo>
                      <a:pt x="13411" y="6864"/>
                      <a:pt x="11741" y="6038"/>
                      <a:pt x="9953" y="5766"/>
                    </a:cubicBezTo>
                    <a:cubicBezTo>
                      <a:pt x="8967" y="5618"/>
                      <a:pt x="7966" y="5590"/>
                      <a:pt x="6990" y="5411"/>
                    </a:cubicBezTo>
                    <a:cubicBezTo>
                      <a:pt x="6020" y="5231"/>
                      <a:pt x="5145" y="4861"/>
                      <a:pt x="4331" y="4298"/>
                    </a:cubicBezTo>
                    <a:cubicBezTo>
                      <a:pt x="2811" y="3236"/>
                      <a:pt x="1638" y="1674"/>
                      <a:pt x="501" y="234"/>
                    </a:cubicBezTo>
                    <a:cubicBezTo>
                      <a:pt x="371" y="71"/>
                      <a:pt x="220" y="0"/>
                      <a:pt x="72"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2" name="Google Shape;152;p23"/>
              <p:cNvSpPr/>
              <p:nvPr/>
            </p:nvSpPr>
            <p:spPr>
              <a:xfrm>
                <a:off x="2429625" y="696025"/>
                <a:ext cx="570500" cy="391200"/>
              </a:xfrm>
              <a:custGeom>
                <a:avLst/>
                <a:gdLst/>
                <a:ahLst/>
                <a:cxnLst/>
                <a:rect l="l" t="t" r="r" b="b"/>
                <a:pathLst>
                  <a:path w="22820" h="15648" extrusionOk="0">
                    <a:moveTo>
                      <a:pt x="437" y="1"/>
                    </a:moveTo>
                    <a:cubicBezTo>
                      <a:pt x="268" y="440"/>
                      <a:pt x="122" y="892"/>
                      <a:pt x="0" y="1354"/>
                    </a:cubicBezTo>
                    <a:cubicBezTo>
                      <a:pt x="1375" y="2557"/>
                      <a:pt x="2952" y="3507"/>
                      <a:pt x="4649" y="4188"/>
                    </a:cubicBezTo>
                    <a:cubicBezTo>
                      <a:pt x="6402" y="4895"/>
                      <a:pt x="8256" y="5189"/>
                      <a:pt x="10116" y="5480"/>
                    </a:cubicBezTo>
                    <a:cubicBezTo>
                      <a:pt x="11843" y="5748"/>
                      <a:pt x="13648" y="6002"/>
                      <a:pt x="15247" y="6755"/>
                    </a:cubicBezTo>
                    <a:cubicBezTo>
                      <a:pt x="16922" y="7536"/>
                      <a:pt x="18069" y="8824"/>
                      <a:pt x="18961" y="10423"/>
                    </a:cubicBezTo>
                    <a:cubicBezTo>
                      <a:pt x="19924" y="12146"/>
                      <a:pt x="20592" y="14071"/>
                      <a:pt x="21804" y="15648"/>
                    </a:cubicBezTo>
                    <a:cubicBezTo>
                      <a:pt x="22160" y="15363"/>
                      <a:pt x="22498" y="15069"/>
                      <a:pt x="22820" y="14752"/>
                    </a:cubicBezTo>
                    <a:cubicBezTo>
                      <a:pt x="22815" y="14743"/>
                      <a:pt x="22811" y="14739"/>
                      <a:pt x="22807" y="14730"/>
                    </a:cubicBezTo>
                    <a:cubicBezTo>
                      <a:pt x="21725" y="13342"/>
                      <a:pt x="21127" y="11565"/>
                      <a:pt x="20301" y="10022"/>
                    </a:cubicBezTo>
                    <a:cubicBezTo>
                      <a:pt x="19443" y="8432"/>
                      <a:pt x="18349" y="6988"/>
                      <a:pt x="16790" y="6028"/>
                    </a:cubicBezTo>
                    <a:cubicBezTo>
                      <a:pt x="13666" y="4112"/>
                      <a:pt x="9815" y="4356"/>
                      <a:pt x="6393" y="3353"/>
                    </a:cubicBezTo>
                    <a:cubicBezTo>
                      <a:pt x="4292" y="2733"/>
                      <a:pt x="2315" y="1630"/>
                      <a:pt x="698" y="148"/>
                    </a:cubicBezTo>
                    <a:cubicBezTo>
                      <a:pt x="618" y="74"/>
                      <a:pt x="527" y="22"/>
                      <a:pt x="437"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3" name="Google Shape;153;p23"/>
              <p:cNvSpPr/>
              <p:nvPr/>
            </p:nvSpPr>
            <p:spPr>
              <a:xfrm>
                <a:off x="2533050" y="537600"/>
                <a:ext cx="557125" cy="418025"/>
              </a:xfrm>
              <a:custGeom>
                <a:avLst/>
                <a:gdLst/>
                <a:ahLst/>
                <a:cxnLst/>
                <a:rect l="l" t="t" r="r" b="b"/>
                <a:pathLst>
                  <a:path w="22285" h="16721" extrusionOk="0">
                    <a:moveTo>
                      <a:pt x="1215" y="1"/>
                    </a:moveTo>
                    <a:cubicBezTo>
                      <a:pt x="792" y="299"/>
                      <a:pt x="384" y="623"/>
                      <a:pt x="1" y="967"/>
                    </a:cubicBezTo>
                    <a:cubicBezTo>
                      <a:pt x="77" y="1064"/>
                      <a:pt x="194" y="1143"/>
                      <a:pt x="349" y="1182"/>
                    </a:cubicBezTo>
                    <a:cubicBezTo>
                      <a:pt x="2054" y="1630"/>
                      <a:pt x="4092" y="2104"/>
                      <a:pt x="5261" y="3538"/>
                    </a:cubicBezTo>
                    <a:cubicBezTo>
                      <a:pt x="5898" y="4323"/>
                      <a:pt x="6009" y="5348"/>
                      <a:pt x="6396" y="6253"/>
                    </a:cubicBezTo>
                    <a:cubicBezTo>
                      <a:pt x="6746" y="7084"/>
                      <a:pt x="7349" y="7751"/>
                      <a:pt x="8158" y="8160"/>
                    </a:cubicBezTo>
                    <a:cubicBezTo>
                      <a:pt x="9160" y="8662"/>
                      <a:pt x="10263" y="8778"/>
                      <a:pt x="11371" y="8778"/>
                    </a:cubicBezTo>
                    <a:cubicBezTo>
                      <a:pt x="12060" y="8778"/>
                      <a:pt x="12752" y="8733"/>
                      <a:pt x="13423" y="8709"/>
                    </a:cubicBezTo>
                    <a:cubicBezTo>
                      <a:pt x="13624" y="8702"/>
                      <a:pt x="13830" y="8697"/>
                      <a:pt x="14039" y="8697"/>
                    </a:cubicBezTo>
                    <a:cubicBezTo>
                      <a:pt x="15638" y="8697"/>
                      <a:pt x="17403" y="8945"/>
                      <a:pt x="18580" y="10068"/>
                    </a:cubicBezTo>
                    <a:cubicBezTo>
                      <a:pt x="19433" y="10875"/>
                      <a:pt x="19764" y="12002"/>
                      <a:pt x="20070" y="13101"/>
                    </a:cubicBezTo>
                    <a:cubicBezTo>
                      <a:pt x="20401" y="14269"/>
                      <a:pt x="20788" y="15367"/>
                      <a:pt x="21393" y="16427"/>
                    </a:cubicBezTo>
                    <a:cubicBezTo>
                      <a:pt x="21482" y="16581"/>
                      <a:pt x="21595" y="16673"/>
                      <a:pt x="21724" y="16720"/>
                    </a:cubicBezTo>
                    <a:cubicBezTo>
                      <a:pt x="21939" y="16229"/>
                      <a:pt x="22128" y="15720"/>
                      <a:pt x="22285" y="15191"/>
                    </a:cubicBezTo>
                    <a:cubicBezTo>
                      <a:pt x="21885" y="14378"/>
                      <a:pt x="21617" y="13540"/>
                      <a:pt x="21367" y="12650"/>
                    </a:cubicBezTo>
                    <a:cubicBezTo>
                      <a:pt x="21082" y="11645"/>
                      <a:pt x="20760" y="10616"/>
                      <a:pt x="20127" y="9768"/>
                    </a:cubicBezTo>
                    <a:cubicBezTo>
                      <a:pt x="18933" y="8152"/>
                      <a:pt x="16977" y="7532"/>
                      <a:pt x="15039" y="7373"/>
                    </a:cubicBezTo>
                    <a:cubicBezTo>
                      <a:pt x="14766" y="7351"/>
                      <a:pt x="14490" y="7343"/>
                      <a:pt x="14214" y="7343"/>
                    </a:cubicBezTo>
                    <a:cubicBezTo>
                      <a:pt x="13312" y="7343"/>
                      <a:pt x="12396" y="7432"/>
                      <a:pt x="11491" y="7432"/>
                    </a:cubicBezTo>
                    <a:cubicBezTo>
                      <a:pt x="10810" y="7432"/>
                      <a:pt x="10135" y="7381"/>
                      <a:pt x="9477" y="7203"/>
                    </a:cubicBezTo>
                    <a:cubicBezTo>
                      <a:pt x="8615" y="6971"/>
                      <a:pt x="7952" y="6481"/>
                      <a:pt x="7612" y="5641"/>
                    </a:cubicBezTo>
                    <a:cubicBezTo>
                      <a:pt x="7208" y="4645"/>
                      <a:pt x="7051" y="3620"/>
                      <a:pt x="6368" y="2746"/>
                    </a:cubicBezTo>
                    <a:cubicBezTo>
                      <a:pt x="5130" y="1160"/>
                      <a:pt x="3103" y="505"/>
                      <a:pt x="1215"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4" name="Google Shape;154;p23"/>
              <p:cNvSpPr/>
              <p:nvPr/>
            </p:nvSpPr>
            <p:spPr>
              <a:xfrm>
                <a:off x="2708650" y="475175"/>
                <a:ext cx="350375" cy="174800"/>
              </a:xfrm>
              <a:custGeom>
                <a:avLst/>
                <a:gdLst/>
                <a:ahLst/>
                <a:cxnLst/>
                <a:rect l="l" t="t" r="r" b="b"/>
                <a:pathLst>
                  <a:path w="14015" h="6992" extrusionOk="0">
                    <a:moveTo>
                      <a:pt x="1428" y="0"/>
                    </a:moveTo>
                    <a:cubicBezTo>
                      <a:pt x="945" y="22"/>
                      <a:pt x="471" y="70"/>
                      <a:pt x="1" y="146"/>
                    </a:cubicBezTo>
                    <a:cubicBezTo>
                      <a:pt x="14" y="229"/>
                      <a:pt x="44" y="322"/>
                      <a:pt x="92" y="405"/>
                    </a:cubicBezTo>
                    <a:cubicBezTo>
                      <a:pt x="734" y="1551"/>
                      <a:pt x="1345" y="2722"/>
                      <a:pt x="2359" y="3588"/>
                    </a:cubicBezTo>
                    <a:cubicBezTo>
                      <a:pt x="3388" y="4471"/>
                      <a:pt x="4602" y="4869"/>
                      <a:pt x="5946" y="4936"/>
                    </a:cubicBezTo>
                    <a:cubicBezTo>
                      <a:pt x="6109" y="4944"/>
                      <a:pt x="6272" y="4947"/>
                      <a:pt x="6435" y="4947"/>
                    </a:cubicBezTo>
                    <a:cubicBezTo>
                      <a:pt x="7284" y="4947"/>
                      <a:pt x="8133" y="4861"/>
                      <a:pt x="8980" y="4861"/>
                    </a:cubicBezTo>
                    <a:cubicBezTo>
                      <a:pt x="9281" y="4861"/>
                      <a:pt x="9582" y="4872"/>
                      <a:pt x="9884" y="4901"/>
                    </a:cubicBezTo>
                    <a:cubicBezTo>
                      <a:pt x="11254" y="5036"/>
                      <a:pt x="12279" y="5789"/>
                      <a:pt x="13184" y="6777"/>
                    </a:cubicBezTo>
                    <a:cubicBezTo>
                      <a:pt x="13322" y="6928"/>
                      <a:pt x="13480" y="6991"/>
                      <a:pt x="13635" y="6991"/>
                    </a:cubicBezTo>
                    <a:cubicBezTo>
                      <a:pt x="13770" y="6991"/>
                      <a:pt x="13902" y="6943"/>
                      <a:pt x="14015" y="6861"/>
                    </a:cubicBezTo>
                    <a:cubicBezTo>
                      <a:pt x="13416" y="5824"/>
                      <a:pt x="12688" y="4873"/>
                      <a:pt x="11852" y="4031"/>
                    </a:cubicBezTo>
                    <a:cubicBezTo>
                      <a:pt x="11585" y="3903"/>
                      <a:pt x="11306" y="3803"/>
                      <a:pt x="11013" y="3722"/>
                    </a:cubicBezTo>
                    <a:cubicBezTo>
                      <a:pt x="10359" y="3548"/>
                      <a:pt x="9691" y="3498"/>
                      <a:pt x="9019" y="3498"/>
                    </a:cubicBezTo>
                    <a:cubicBezTo>
                      <a:pt x="8410" y="3498"/>
                      <a:pt x="7799" y="3539"/>
                      <a:pt x="7195" y="3564"/>
                    </a:cubicBezTo>
                    <a:cubicBezTo>
                      <a:pt x="6968" y="3573"/>
                      <a:pt x="6741" y="3579"/>
                      <a:pt x="6514" y="3579"/>
                    </a:cubicBezTo>
                    <a:cubicBezTo>
                      <a:pt x="5483" y="3579"/>
                      <a:pt x="4466" y="3447"/>
                      <a:pt x="3590" y="2826"/>
                    </a:cubicBezTo>
                    <a:cubicBezTo>
                      <a:pt x="2587" y="2124"/>
                      <a:pt x="2009" y="1047"/>
                      <a:pt x="1428"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grpSp>
      <p:sp>
        <p:nvSpPr>
          <p:cNvPr id="13" name="Google Shape;186;p25">
            <a:extLst>
              <a:ext uri="{FF2B5EF4-FFF2-40B4-BE49-F238E27FC236}">
                <a16:creationId xmlns:a16="http://schemas.microsoft.com/office/drawing/2014/main" xmlns="" id="{DBE1A4A7-0EE3-B775-EE0A-38074AE72D53}"/>
              </a:ext>
            </a:extLst>
          </p:cNvPr>
          <p:cNvSpPr txBox="1"/>
          <p:nvPr/>
        </p:nvSpPr>
        <p:spPr>
          <a:xfrm>
            <a:off x="80209" y="242350"/>
            <a:ext cx="12192001" cy="915569"/>
          </a:xfrm>
          <a:prstGeom prst="rect">
            <a:avLst/>
          </a:prstGeom>
          <a:noFill/>
          <a:ln>
            <a:noFill/>
          </a:ln>
        </p:spPr>
        <p:txBody>
          <a:bodyPr spcFirstLastPara="1" wrap="square" lIns="121900" tIns="121900" rIns="121900" bIns="121900" anchor="t" anchorCtr="0">
            <a:noAutofit/>
          </a:bodyPr>
          <a:lstStyle/>
          <a:p>
            <a:pPr defTabSz="1219170">
              <a:lnSpc>
                <a:spcPct val="115000"/>
              </a:lnSpc>
              <a:spcAft>
                <a:spcPts val="1333"/>
              </a:spcAft>
              <a:buClr>
                <a:srgbClr val="000000"/>
              </a:buClr>
              <a:defRPr/>
            </a:pPr>
            <a:r>
              <a:rPr lang="vi-VN" sz="2800" b="1" kern="0" dirty="0">
                <a:solidFill>
                  <a:srgbClr val="FF0000"/>
                </a:solidFill>
                <a:latin typeface="+mj-lt"/>
                <a:ea typeface="Albert Sans"/>
                <a:cs typeface="Calibri" panose="020F0502020204030204" pitchFamily="34" charset="0"/>
                <a:sym typeface="Albert Sans"/>
              </a:rPr>
              <a:t>Vì sao dầu mỏ không thể bổ sung nhanh và sẽ dần cạn kiệt trong tương lai gần?</a:t>
            </a:r>
            <a:r>
              <a:rPr lang="en-US" sz="2800" b="1" kern="0" dirty="0">
                <a:solidFill>
                  <a:srgbClr val="FF0000"/>
                </a:solidFill>
                <a:latin typeface="+mj-lt"/>
                <a:ea typeface="Albert Sans"/>
                <a:cs typeface="Calibri" panose="020F0502020204030204" pitchFamily="34" charset="0"/>
                <a:sym typeface="Albert Sans"/>
              </a:rPr>
              <a:t> </a:t>
            </a:r>
            <a:endParaRPr sz="2800" b="1" kern="0" dirty="0">
              <a:solidFill>
                <a:srgbClr val="FF0000"/>
              </a:solidFill>
              <a:latin typeface="+mj-lt"/>
              <a:ea typeface="Albert Sans"/>
              <a:cs typeface="Calibri" panose="020F0502020204030204" pitchFamily="34" charset="0"/>
              <a:sym typeface="Albert Sans"/>
            </a:endParaRPr>
          </a:p>
        </p:txBody>
      </p:sp>
      <p:sp>
        <p:nvSpPr>
          <p:cNvPr id="7" name="Google Shape;165;p24">
            <a:extLst>
              <a:ext uri="{FF2B5EF4-FFF2-40B4-BE49-F238E27FC236}">
                <a16:creationId xmlns:a16="http://schemas.microsoft.com/office/drawing/2014/main" xmlns="" id="{4EA91B55-DF46-423F-B167-D95C726CBC31}"/>
              </a:ext>
            </a:extLst>
          </p:cNvPr>
          <p:cNvSpPr txBox="1"/>
          <p:nvPr/>
        </p:nvSpPr>
        <p:spPr>
          <a:xfrm>
            <a:off x="495300" y="1900348"/>
            <a:ext cx="7196849" cy="3281252"/>
          </a:xfrm>
          <a:prstGeom prst="rect">
            <a:avLst/>
          </a:prstGeom>
          <a:noFill/>
          <a:ln>
            <a:noFill/>
          </a:ln>
        </p:spPr>
        <p:txBody>
          <a:bodyPr spcFirstLastPara="1" wrap="square" lIns="121900" tIns="243840" rIns="121900" bIns="121920" anchor="ctr" anchorCtr="0">
            <a:noAutofit/>
          </a:bodyPr>
          <a:lstStyle>
            <a:defPPr marR="0" lvl="0" algn="l" rtl="0">
              <a:lnSpc>
                <a:spcPct val="100000"/>
              </a:lnSpc>
              <a:spcBef>
                <a:spcPts val="0"/>
              </a:spcBef>
              <a:spcAft>
                <a:spcPts val="0"/>
              </a:spcAft>
            </a:defPPr>
            <a:lvl1pPr>
              <a:spcAft>
                <a:spcPts val="1000"/>
              </a:spcAft>
              <a:defRPr sz="2400" b="1">
                <a:latin typeface="Calibri" panose="020F0502020204030204" pitchFamily="34" charset="0"/>
                <a:ea typeface="Albert Sans"/>
                <a:cs typeface="Calibri" panose="020F0502020204030204" pitchFamily="34" charset="0"/>
              </a:defRPr>
            </a:lvl1pPr>
          </a:lstStyle>
          <a:p>
            <a:pPr algn="ctr"/>
            <a:r>
              <a:rPr lang="vi-VN" sz="2800" b="0" dirty="0">
                <a:latin typeface="+mj-lt"/>
              </a:rPr>
              <a:t>Dầu mỏ </a:t>
            </a:r>
            <a:r>
              <a:rPr lang="vi-VN" sz="2800" dirty="0">
                <a:solidFill>
                  <a:srgbClr val="0070C0"/>
                </a:solidFill>
                <a:latin typeface="+mj-lt"/>
              </a:rPr>
              <a:t>không thể bổ sung nhanh và sẽ dần cạn kiệt trong tương lai gần</a:t>
            </a:r>
            <a:r>
              <a:rPr lang="vi-VN" sz="2800" b="0" dirty="0">
                <a:latin typeface="+mj-lt"/>
              </a:rPr>
              <a:t> vì Trái Đất mất hàng triệu năm để tạo ra các nguồn nhiên liệu đó, trong khi </a:t>
            </a:r>
            <a:r>
              <a:rPr lang="vi-VN" sz="2800" dirty="0">
                <a:solidFill>
                  <a:srgbClr val="0070C0"/>
                </a:solidFill>
                <a:latin typeface="+mj-lt"/>
              </a:rPr>
              <a:t>tốc độ tiêu thụ của con người lại rất nhanh</a:t>
            </a:r>
            <a:r>
              <a:rPr lang="vi-VN" sz="2800" b="0" dirty="0">
                <a:latin typeface="+mj-lt"/>
              </a:rPr>
              <a:t> khiến nguồn nhiên liệu này ngày càng trở nên cạn kiệt.</a:t>
            </a:r>
            <a:endParaRPr sz="2800" dirty="0">
              <a:latin typeface="+mj-lt"/>
              <a:sym typeface="Albert Sans"/>
            </a:endParaRPr>
          </a:p>
        </p:txBody>
      </p:sp>
    </p:spTree>
    <p:extLst>
      <p:ext uri="{BB962C8B-B14F-4D97-AF65-F5344CB8AC3E}">
        <p14:creationId xmlns:p14="http://schemas.microsoft.com/office/powerpoint/2010/main" val="288621331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134EF017-66CA-E14F-C624-E6BA87F431A2}"/>
              </a:ext>
            </a:extLst>
          </p:cNvPr>
          <p:cNvSpPr txBox="1"/>
          <p:nvPr/>
        </p:nvSpPr>
        <p:spPr>
          <a:xfrm>
            <a:off x="109365" y="220572"/>
            <a:ext cx="4043094" cy="523220"/>
          </a:xfrm>
          <a:prstGeom prst="rect">
            <a:avLst/>
          </a:prstGeom>
          <a:noFill/>
        </p:spPr>
        <p:txBody>
          <a:bodyPr wrap="none" rtlCol="0">
            <a:spAutoFit/>
          </a:bodyPr>
          <a:lstStyle/>
          <a:p>
            <a:r>
              <a:rPr lang="en-GB" sz="2800" b="1" dirty="0">
                <a:solidFill>
                  <a:srgbClr val="0070C0"/>
                </a:solidFill>
                <a:latin typeface="Times New Roman" panose="02020603050405020304" pitchFamily="18" charset="0"/>
                <a:cs typeface="Times New Roman" panose="02020603050405020304" pitchFamily="18" charset="0"/>
              </a:rPr>
              <a:t>II. </a:t>
            </a:r>
            <a:r>
              <a:rPr lang="en-GB" sz="2800" b="1" dirty="0" err="1">
                <a:solidFill>
                  <a:srgbClr val="0070C0"/>
                </a:solidFill>
                <a:latin typeface="Times New Roman" panose="02020603050405020304" pitchFamily="18" charset="0"/>
                <a:cs typeface="Times New Roman" panose="02020603050405020304" pitchFamily="18" charset="0"/>
              </a:rPr>
              <a:t>Năng</a:t>
            </a:r>
            <a:r>
              <a:rPr lang="en-GB" sz="2800" b="1" dirty="0">
                <a:solidFill>
                  <a:srgbClr val="0070C0"/>
                </a:solidFill>
                <a:latin typeface="Times New Roman" panose="02020603050405020304" pitchFamily="18" charset="0"/>
                <a:cs typeface="Times New Roman" panose="02020603050405020304" pitchFamily="18" charset="0"/>
              </a:rPr>
              <a:t> </a:t>
            </a:r>
            <a:r>
              <a:rPr lang="en-GB" sz="2800" b="1" dirty="0" err="1">
                <a:solidFill>
                  <a:srgbClr val="0070C0"/>
                </a:solidFill>
                <a:latin typeface="Times New Roman" panose="02020603050405020304" pitchFamily="18" charset="0"/>
                <a:cs typeface="Times New Roman" panose="02020603050405020304" pitchFamily="18" charset="0"/>
              </a:rPr>
              <a:t>lượng</a:t>
            </a:r>
            <a:r>
              <a:rPr lang="en-GB" sz="2800" b="1" dirty="0">
                <a:solidFill>
                  <a:srgbClr val="0070C0"/>
                </a:solidFill>
                <a:latin typeface="Times New Roman" panose="02020603050405020304" pitchFamily="18" charset="0"/>
                <a:cs typeface="Times New Roman" panose="02020603050405020304" pitchFamily="18" charset="0"/>
              </a:rPr>
              <a:t> </a:t>
            </a:r>
            <a:r>
              <a:rPr lang="en-GB" sz="2800" b="1" dirty="0" err="1">
                <a:solidFill>
                  <a:srgbClr val="0070C0"/>
                </a:solidFill>
                <a:latin typeface="Times New Roman" panose="02020603050405020304" pitchFamily="18" charset="0"/>
                <a:cs typeface="Times New Roman" panose="02020603050405020304" pitchFamily="18" charset="0"/>
              </a:rPr>
              <a:t>hóa</a:t>
            </a:r>
            <a:r>
              <a:rPr lang="en-GB" sz="2800" b="1" dirty="0">
                <a:solidFill>
                  <a:srgbClr val="0070C0"/>
                </a:solidFill>
                <a:latin typeface="Times New Roman" panose="02020603050405020304" pitchFamily="18" charset="0"/>
                <a:cs typeface="Times New Roman" panose="02020603050405020304" pitchFamily="18" charset="0"/>
              </a:rPr>
              <a:t> </a:t>
            </a:r>
            <a:r>
              <a:rPr lang="en-GB" sz="2800" b="1" dirty="0" err="1">
                <a:solidFill>
                  <a:srgbClr val="0070C0"/>
                </a:solidFill>
                <a:latin typeface="Times New Roman" panose="02020603050405020304" pitchFamily="18" charset="0"/>
                <a:cs typeface="Times New Roman" panose="02020603050405020304" pitchFamily="18" charset="0"/>
              </a:rPr>
              <a:t>thạch</a:t>
            </a:r>
            <a:endParaRPr lang="en-GB" sz="2800" b="1" dirty="0">
              <a:solidFill>
                <a:srgbClr val="0070C0"/>
              </a:solidFill>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xmlns="" id="{83C4E97B-ACC2-AA9E-FF34-26065C105538}"/>
              </a:ext>
            </a:extLst>
          </p:cNvPr>
          <p:cNvSpPr txBox="1"/>
          <p:nvPr/>
        </p:nvSpPr>
        <p:spPr>
          <a:xfrm>
            <a:off x="290109" y="829517"/>
            <a:ext cx="11611779" cy="530594"/>
          </a:xfrm>
          <a:prstGeom prst="rect">
            <a:avLst/>
          </a:prstGeom>
          <a:noFill/>
        </p:spPr>
        <p:txBody>
          <a:bodyPr wrap="square">
            <a:spAutoFit/>
          </a:bodyPr>
          <a:lstStyle/>
          <a:p>
            <a:pPr algn="just">
              <a:lnSpc>
                <a:spcPct val="107000"/>
              </a:lnSpc>
              <a:spcBef>
                <a:spcPts val="600"/>
              </a:spcBef>
              <a:spcAft>
                <a:spcPts val="600"/>
              </a:spcAft>
            </a:pPr>
            <a:r>
              <a:rPr lang="en-GB" sz="2800" b="1" dirty="0">
                <a:solidFill>
                  <a:srgbClr val="00B050"/>
                </a:solidFill>
                <a:latin typeface="Times New Roman" panose="02020603050405020304" pitchFamily="18" charset="0"/>
                <a:ea typeface="Calibri" panose="020F0502020204030204" pitchFamily="34" charset="0"/>
                <a:cs typeface="Times New Roman" panose="02020603050405020304" pitchFamily="18" charset="0"/>
              </a:rPr>
              <a:t>?</a:t>
            </a:r>
            <a:r>
              <a:rPr lang="vi-VN" sz="2800" b="1"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Nêu ưu điểm và nhược điểm của năng lượng hoá thạch.</a:t>
            </a:r>
            <a:endParaRPr lang="en-GB" sz="2800" b="1" dirty="0">
              <a:solidFill>
                <a:srgbClr val="00B050"/>
              </a:solidFill>
              <a:effectLst/>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3" name="Table 2">
            <a:extLst>
              <a:ext uri="{FF2B5EF4-FFF2-40B4-BE49-F238E27FC236}">
                <a16:creationId xmlns:a16="http://schemas.microsoft.com/office/drawing/2014/main" xmlns="" id="{1B0FFDFA-572D-4C28-B318-D3AA9AAC1C35}"/>
              </a:ext>
            </a:extLst>
          </p:cNvPr>
          <p:cNvGraphicFramePr>
            <a:graphicFrameLocks noGrp="1"/>
          </p:cNvGraphicFramePr>
          <p:nvPr>
            <p:extLst>
              <p:ext uri="{D42A27DB-BD31-4B8C-83A1-F6EECF244321}">
                <p14:modId xmlns:p14="http://schemas.microsoft.com/office/powerpoint/2010/main" val="2429242900"/>
              </p:ext>
            </p:extLst>
          </p:nvPr>
        </p:nvGraphicFramePr>
        <p:xfrm>
          <a:off x="109365" y="2177415"/>
          <a:ext cx="12036152" cy="3435315"/>
        </p:xfrm>
        <a:graphic>
          <a:graphicData uri="http://schemas.openxmlformats.org/drawingml/2006/table">
            <a:tbl>
              <a:tblPr/>
              <a:tblGrid>
                <a:gridCol w="5138910">
                  <a:extLst>
                    <a:ext uri="{9D8B030D-6E8A-4147-A177-3AD203B41FA5}">
                      <a16:colId xmlns:a16="http://schemas.microsoft.com/office/drawing/2014/main" xmlns="" val="3042810348"/>
                    </a:ext>
                  </a:extLst>
                </a:gridCol>
                <a:gridCol w="6897242">
                  <a:extLst>
                    <a:ext uri="{9D8B030D-6E8A-4147-A177-3AD203B41FA5}">
                      <a16:colId xmlns:a16="http://schemas.microsoft.com/office/drawing/2014/main" xmlns="" val="1125681058"/>
                    </a:ext>
                  </a:extLst>
                </a:gridCol>
              </a:tblGrid>
              <a:tr h="394449">
                <a:tc>
                  <a:txBody>
                    <a:bodyPr/>
                    <a:lstStyle/>
                    <a:p>
                      <a:pPr algn="ctr"/>
                      <a:r>
                        <a:rPr lang="vi-VN" sz="2800" b="1" dirty="0">
                          <a:solidFill>
                            <a:srgbClr val="000000"/>
                          </a:solidFill>
                          <a:effectLst/>
                          <a:latin typeface="Times New Roman" panose="02020603050405020304" pitchFamily="18" charset="0"/>
                          <a:cs typeface="Times New Roman" panose="02020603050405020304" pitchFamily="18" charset="0"/>
                        </a:rPr>
                        <a:t>Ưu điểm</a:t>
                      </a:r>
                      <a:endParaRPr lang="vi-VN" sz="2800" dirty="0">
                        <a:solidFill>
                          <a:srgbClr val="000000"/>
                        </a:solidFill>
                        <a:effectLst/>
                        <a:latin typeface="Times New Roman" panose="02020603050405020304" pitchFamily="18" charset="0"/>
                        <a:cs typeface="Times New Roman" panose="02020603050405020304" pitchFamily="18" charset="0"/>
                      </a:endParaRPr>
                    </a:p>
                  </a:txBody>
                  <a:tcPr marL="0" marR="0" marT="0" marB="0" anchor="ctr">
                    <a:lnL>
                      <a:noFill/>
                    </a:lnL>
                    <a:lnR>
                      <a:noFill/>
                    </a:lnR>
                    <a:lnT>
                      <a:noFill/>
                    </a:lnT>
                    <a:lnB>
                      <a:noFill/>
                    </a:lnB>
                    <a:solidFill>
                      <a:schemeClr val="accent1">
                        <a:lumMod val="75000"/>
                      </a:schemeClr>
                    </a:solidFill>
                  </a:tcPr>
                </a:tc>
                <a:tc>
                  <a:txBody>
                    <a:bodyPr/>
                    <a:lstStyle/>
                    <a:p>
                      <a:pPr algn="ctr"/>
                      <a:r>
                        <a:rPr lang="vi-VN" sz="2800" b="1" dirty="0">
                          <a:solidFill>
                            <a:srgbClr val="000000"/>
                          </a:solidFill>
                          <a:effectLst/>
                          <a:latin typeface="Times New Roman" panose="02020603050405020304" pitchFamily="18" charset="0"/>
                          <a:cs typeface="Times New Roman" panose="02020603050405020304" pitchFamily="18" charset="0"/>
                        </a:rPr>
                        <a:t>Nhược điểm</a:t>
                      </a:r>
                      <a:endParaRPr lang="vi-VN" sz="2800" dirty="0">
                        <a:solidFill>
                          <a:srgbClr val="000000"/>
                        </a:solidFill>
                        <a:effectLst/>
                        <a:latin typeface="Times New Roman" panose="02020603050405020304" pitchFamily="18" charset="0"/>
                        <a:cs typeface="Times New Roman" panose="02020603050405020304" pitchFamily="18" charset="0"/>
                      </a:endParaRPr>
                    </a:p>
                  </a:txBody>
                  <a:tcPr marL="0" marR="0" marT="0" marB="0" anchor="ctr">
                    <a:lnL>
                      <a:noFill/>
                    </a:lnL>
                    <a:lnR>
                      <a:noFill/>
                    </a:lnR>
                    <a:lnT>
                      <a:noFill/>
                    </a:lnT>
                    <a:lnB>
                      <a:noFill/>
                    </a:lnB>
                    <a:solidFill>
                      <a:srgbClr val="00B0F0"/>
                    </a:solidFill>
                  </a:tcPr>
                </a:tc>
                <a:extLst>
                  <a:ext uri="{0D108BD9-81ED-4DB2-BD59-A6C34878D82A}">
                    <a16:rowId xmlns:a16="http://schemas.microsoft.com/office/drawing/2014/main" xmlns="" val="2851685298"/>
                  </a:ext>
                </a:extLst>
              </a:tr>
              <a:tr h="3008595">
                <a:tc>
                  <a:txBody>
                    <a:bodyPr/>
                    <a:lstStyle/>
                    <a:p>
                      <a:pPr algn="l"/>
                      <a:endParaRPr lang="vi-VN" sz="2800" dirty="0">
                        <a:solidFill>
                          <a:srgbClr val="000000"/>
                        </a:solidFill>
                        <a:effectLst/>
                        <a:latin typeface="Times New Roman" panose="02020603050405020304" pitchFamily="18" charset="0"/>
                        <a:cs typeface="Times New Roman" panose="02020603050405020304" pitchFamily="18" charset="0"/>
                      </a:endParaRPr>
                    </a:p>
                    <a:p>
                      <a:pPr marL="0" indent="0" algn="l">
                        <a:buFontTx/>
                        <a:buNone/>
                      </a:pPr>
                      <a:r>
                        <a:rPr lang="en-US" sz="2800" dirty="0">
                          <a:solidFill>
                            <a:srgbClr val="000000"/>
                          </a:solidFill>
                          <a:effectLst/>
                          <a:latin typeface="Times New Roman" panose="02020603050405020304" pitchFamily="18" charset="0"/>
                          <a:cs typeface="Times New Roman" panose="02020603050405020304" pitchFamily="18" charset="0"/>
                        </a:rPr>
                        <a:t>  - Có </a:t>
                      </a:r>
                      <a:r>
                        <a:rPr lang="en-US" sz="2800" dirty="0" err="1">
                          <a:solidFill>
                            <a:srgbClr val="000000"/>
                          </a:solidFill>
                          <a:effectLst/>
                          <a:latin typeface="Times New Roman" panose="02020603050405020304" pitchFamily="18" charset="0"/>
                          <a:cs typeface="Times New Roman" panose="02020603050405020304" pitchFamily="18" charset="0"/>
                        </a:rPr>
                        <a:t>thể</a:t>
                      </a:r>
                      <a:r>
                        <a:rPr lang="en-US" sz="2800" dirty="0">
                          <a:solidFill>
                            <a:srgbClr val="000000"/>
                          </a:solidFill>
                          <a:effectLst/>
                          <a:latin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cs typeface="Times New Roman" panose="02020603050405020304" pitchFamily="18" charset="0"/>
                        </a:rPr>
                        <a:t>khai</a:t>
                      </a:r>
                      <a:r>
                        <a:rPr lang="en-US" sz="2800" dirty="0">
                          <a:solidFill>
                            <a:srgbClr val="000000"/>
                          </a:solidFill>
                          <a:effectLst/>
                          <a:latin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cs typeface="Times New Roman" panose="02020603050405020304" pitchFamily="18" charset="0"/>
                        </a:rPr>
                        <a:t>thác</a:t>
                      </a:r>
                      <a:r>
                        <a:rPr lang="en-US" sz="2800" dirty="0">
                          <a:solidFill>
                            <a:srgbClr val="000000"/>
                          </a:solidFill>
                          <a:effectLst/>
                          <a:latin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cs typeface="Times New Roman" panose="02020603050405020304" pitchFamily="18" charset="0"/>
                        </a:rPr>
                        <a:t>với</a:t>
                      </a:r>
                      <a:r>
                        <a:rPr lang="en-US" sz="2800" dirty="0">
                          <a:solidFill>
                            <a:srgbClr val="000000"/>
                          </a:solidFill>
                          <a:effectLst/>
                          <a:latin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cs typeface="Times New Roman" panose="02020603050405020304" pitchFamily="18" charset="0"/>
                        </a:rPr>
                        <a:t>khối</a:t>
                      </a:r>
                      <a:r>
                        <a:rPr lang="en-US" sz="2800" dirty="0">
                          <a:solidFill>
                            <a:srgbClr val="000000"/>
                          </a:solidFill>
                          <a:effectLst/>
                          <a:latin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cs typeface="Times New Roman" panose="02020603050405020304" pitchFamily="18" charset="0"/>
                        </a:rPr>
                        <a:t>lượng</a:t>
                      </a:r>
                      <a:r>
                        <a:rPr lang="en-US" sz="2800" dirty="0">
                          <a:solidFill>
                            <a:srgbClr val="000000"/>
                          </a:solidFill>
                          <a:effectLst/>
                          <a:latin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cs typeface="Times New Roman" panose="02020603050405020304" pitchFamily="18" charset="0"/>
                        </a:rPr>
                        <a:t>lớn</a:t>
                      </a:r>
                      <a:r>
                        <a:rPr lang="en-US" sz="2800" dirty="0">
                          <a:solidFill>
                            <a:srgbClr val="000000"/>
                          </a:solidFill>
                          <a:effectLst/>
                          <a:latin typeface="Times New Roman" panose="02020603050405020304" pitchFamily="18" charset="0"/>
                          <a:cs typeface="Times New Roman" panose="02020603050405020304" pitchFamily="18" charset="0"/>
                        </a:rPr>
                        <a:t>.</a:t>
                      </a:r>
                    </a:p>
                    <a:p>
                      <a:pPr marL="0" indent="0" algn="l">
                        <a:buFontTx/>
                        <a:buNone/>
                      </a:pPr>
                      <a:r>
                        <a:rPr lang="en-US" sz="2800" dirty="0">
                          <a:solidFill>
                            <a:srgbClr val="000000"/>
                          </a:solidFill>
                          <a:effectLst/>
                          <a:latin typeface="Times New Roman" panose="02020603050405020304" pitchFamily="18" charset="0"/>
                          <a:cs typeface="Times New Roman" panose="02020603050405020304" pitchFamily="18" charset="0"/>
                        </a:rPr>
                        <a:t>  - </a:t>
                      </a:r>
                      <a:r>
                        <a:rPr lang="en-US" sz="2800" dirty="0" err="1">
                          <a:solidFill>
                            <a:srgbClr val="000000"/>
                          </a:solidFill>
                          <a:effectLst/>
                          <a:latin typeface="Times New Roman" panose="02020603050405020304" pitchFamily="18" charset="0"/>
                          <a:cs typeface="Times New Roman" panose="02020603050405020304" pitchFamily="18" charset="0"/>
                        </a:rPr>
                        <a:t>Dễ</a:t>
                      </a:r>
                      <a:r>
                        <a:rPr lang="en-US" sz="2800" dirty="0">
                          <a:solidFill>
                            <a:srgbClr val="000000"/>
                          </a:solidFill>
                          <a:effectLst/>
                          <a:latin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cs typeface="Times New Roman" panose="02020603050405020304" pitchFamily="18" charset="0"/>
                        </a:rPr>
                        <a:t>vận</a:t>
                      </a:r>
                      <a:r>
                        <a:rPr lang="en-US" sz="2800" dirty="0">
                          <a:solidFill>
                            <a:srgbClr val="000000"/>
                          </a:solidFill>
                          <a:effectLst/>
                          <a:latin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cs typeface="Times New Roman" panose="02020603050405020304" pitchFamily="18" charset="0"/>
                        </a:rPr>
                        <a:t>chuyển</a:t>
                      </a:r>
                      <a:endParaRPr lang="vi-VN" sz="2800" dirty="0">
                        <a:solidFill>
                          <a:srgbClr val="000000"/>
                        </a:solidFill>
                        <a:effectLst/>
                        <a:latin typeface="Times New Roman" panose="02020603050405020304" pitchFamily="18" charset="0"/>
                        <a:cs typeface="Times New Roman" panose="02020603050405020304" pitchFamily="18" charset="0"/>
                      </a:endParaRPr>
                    </a:p>
                    <a:p>
                      <a:pPr algn="l"/>
                      <a:r>
                        <a:rPr lang="en-US" sz="2800" dirty="0">
                          <a:solidFill>
                            <a:srgbClr val="000000"/>
                          </a:solidFill>
                          <a:effectLst/>
                          <a:latin typeface="Times New Roman" panose="02020603050405020304" pitchFamily="18" charset="0"/>
                          <a:cs typeface="Times New Roman" panose="02020603050405020304" pitchFamily="18" charset="0"/>
                        </a:rPr>
                        <a:t>  - </a:t>
                      </a:r>
                      <a:r>
                        <a:rPr lang="vi-VN" sz="2800" dirty="0">
                          <a:solidFill>
                            <a:srgbClr val="000000"/>
                          </a:solidFill>
                          <a:effectLst/>
                          <a:latin typeface="Times New Roman" panose="02020603050405020304" pitchFamily="18" charset="0"/>
                          <a:cs typeface="Times New Roman" panose="02020603050405020304" pitchFamily="18" charset="0"/>
                        </a:rPr>
                        <a:t>Công nghệ khai thác và chuyển hóa năng lượng hóa thạch phổ biến, chi phí rẻ.</a:t>
                      </a:r>
                    </a:p>
                  </a:txBody>
                  <a:tcPr marL="0" marR="0" marT="0" marB="0" anchor="ctr">
                    <a:lnL>
                      <a:noFill/>
                    </a:lnL>
                    <a:lnR>
                      <a:noFill/>
                    </a:lnR>
                    <a:lnT>
                      <a:noFill/>
                    </a:lnT>
                    <a:lnB>
                      <a:noFill/>
                    </a:lnB>
                    <a:solidFill>
                      <a:schemeClr val="accent2"/>
                    </a:solidFill>
                  </a:tcPr>
                </a:tc>
                <a:tc>
                  <a:txBody>
                    <a:bodyPr/>
                    <a:lstStyle/>
                    <a:p>
                      <a:pPr algn="l"/>
                      <a:endParaRPr lang="vi-VN" sz="2800" dirty="0">
                        <a:solidFill>
                          <a:srgbClr val="000000"/>
                        </a:solidFill>
                        <a:effectLst/>
                        <a:latin typeface="Times New Roman" panose="02020603050405020304" pitchFamily="18" charset="0"/>
                        <a:cs typeface="Times New Roman" panose="02020603050405020304" pitchFamily="18" charset="0"/>
                      </a:endParaRPr>
                    </a:p>
                    <a:p>
                      <a:pPr algn="l"/>
                      <a:r>
                        <a:rPr lang="en-US" sz="2800" dirty="0">
                          <a:solidFill>
                            <a:srgbClr val="000000"/>
                          </a:solidFill>
                          <a:effectLst/>
                          <a:latin typeface="Times New Roman" panose="02020603050405020304" pitchFamily="18" charset="0"/>
                          <a:cs typeface="Times New Roman" panose="02020603050405020304" pitchFamily="18" charset="0"/>
                        </a:rPr>
                        <a:t>     </a:t>
                      </a:r>
                      <a:r>
                        <a:rPr lang="vi-VN" sz="2800" dirty="0">
                          <a:solidFill>
                            <a:srgbClr val="000000"/>
                          </a:solidFill>
                          <a:effectLst/>
                          <a:latin typeface="Times New Roman" panose="02020603050405020304" pitchFamily="18" charset="0"/>
                          <a:cs typeface="Times New Roman" panose="02020603050405020304" pitchFamily="18" charset="0"/>
                        </a:rPr>
                        <a:t>- Việc khai thác, xử lí</a:t>
                      </a:r>
                      <a:r>
                        <a:rPr lang="en-US" sz="2800" dirty="0">
                          <a:solidFill>
                            <a:srgbClr val="000000"/>
                          </a:solidFill>
                          <a:effectLst/>
                          <a:latin typeface="Times New Roman" panose="02020603050405020304" pitchFamily="18" charset="0"/>
                          <a:cs typeface="Times New Roman" panose="02020603050405020304" pitchFamily="18" charset="0"/>
                        </a:rPr>
                        <a:t> </a:t>
                      </a:r>
                      <a:r>
                        <a:rPr lang="vi-VN" sz="2800" dirty="0">
                          <a:solidFill>
                            <a:srgbClr val="000000"/>
                          </a:solidFill>
                          <a:effectLst/>
                          <a:latin typeface="Times New Roman" panose="02020603050405020304" pitchFamily="18" charset="0"/>
                          <a:cs typeface="Times New Roman" panose="02020603050405020304" pitchFamily="18" charset="0"/>
                        </a:rPr>
                        <a:t>gây thay đổi cấu trúc địa tầng, động đất, thay đổi hệ sinh thái.</a:t>
                      </a:r>
                    </a:p>
                    <a:p>
                      <a:pPr algn="l"/>
                      <a:r>
                        <a:rPr lang="en-US" sz="2800" dirty="0">
                          <a:solidFill>
                            <a:srgbClr val="000000"/>
                          </a:solidFill>
                          <a:effectLst/>
                          <a:latin typeface="Times New Roman" panose="02020603050405020304" pitchFamily="18" charset="0"/>
                          <a:cs typeface="Times New Roman" panose="02020603050405020304" pitchFamily="18" charset="0"/>
                        </a:rPr>
                        <a:t>     </a:t>
                      </a:r>
                      <a:r>
                        <a:rPr lang="vi-VN" sz="2800" dirty="0">
                          <a:solidFill>
                            <a:srgbClr val="000000"/>
                          </a:solidFill>
                          <a:effectLst/>
                          <a:latin typeface="Times New Roman" panose="02020603050405020304" pitchFamily="18" charset="0"/>
                          <a:cs typeface="Times New Roman" panose="02020603050405020304" pitchFamily="18" charset="0"/>
                        </a:rPr>
                        <a:t>- Việc đốt cháy nhiên liệu gây ô nhiễm môi trường, gây hiệu ứng nhà kính,….</a:t>
                      </a:r>
                    </a:p>
                  </a:txBody>
                  <a:tcPr marL="0" marR="0" marT="0" marB="0" anchor="ctr">
                    <a:lnL>
                      <a:noFill/>
                    </a:lnL>
                    <a:lnR>
                      <a:noFill/>
                    </a:lnR>
                    <a:lnT>
                      <a:noFill/>
                    </a:lnT>
                    <a:lnB>
                      <a:noFill/>
                    </a:lnB>
                    <a:solidFill>
                      <a:srgbClr val="FFC000"/>
                    </a:solidFill>
                  </a:tcPr>
                </a:tc>
                <a:extLst>
                  <a:ext uri="{0D108BD9-81ED-4DB2-BD59-A6C34878D82A}">
                    <a16:rowId xmlns:a16="http://schemas.microsoft.com/office/drawing/2014/main" xmlns="" val="423266692"/>
                  </a:ext>
                </a:extLst>
              </a:tr>
            </a:tbl>
          </a:graphicData>
        </a:graphic>
      </p:graphicFrame>
      <p:sp>
        <p:nvSpPr>
          <p:cNvPr id="4" name="TextBox 3">
            <a:extLst>
              <a:ext uri="{FF2B5EF4-FFF2-40B4-BE49-F238E27FC236}">
                <a16:creationId xmlns:a16="http://schemas.microsoft.com/office/drawing/2014/main" xmlns="" id="{4B3C410A-8360-CB0F-E376-06396941396F}"/>
              </a:ext>
            </a:extLst>
          </p:cNvPr>
          <p:cNvSpPr txBox="1"/>
          <p:nvPr/>
        </p:nvSpPr>
        <p:spPr>
          <a:xfrm>
            <a:off x="266808" y="1257666"/>
            <a:ext cx="813763" cy="923330"/>
          </a:xfrm>
          <a:prstGeom prst="rect">
            <a:avLst/>
          </a:prstGeom>
          <a:noFill/>
        </p:spPr>
        <p:txBody>
          <a:bodyPr wrap="square">
            <a:spAutoFit/>
          </a:bodyPr>
          <a:lstStyle/>
          <a:p>
            <a:r>
              <a:rPr lang="fr-FR" altLang="vi-VN" sz="5400" b="1" dirty="0">
                <a:solidFill>
                  <a:srgbClr val="C00000"/>
                </a:solidFill>
                <a:sym typeface="Wingdings" panose="05000000000000000000" pitchFamily="2" charset="2"/>
              </a:rPr>
              <a:t></a:t>
            </a:r>
            <a:endParaRPr lang="en-US" sz="5400" dirty="0"/>
          </a:p>
        </p:txBody>
      </p:sp>
    </p:spTree>
    <p:extLst>
      <p:ext uri="{BB962C8B-B14F-4D97-AF65-F5344CB8AC3E}">
        <p14:creationId xmlns:p14="http://schemas.microsoft.com/office/powerpoint/2010/main" val="2408997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barn(inVertical)">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8FA8E3BB-B9A6-82A8-B393-6EDC5DCC1F4E}"/>
              </a:ext>
            </a:extLst>
          </p:cNvPr>
          <p:cNvSpPr txBox="1"/>
          <p:nvPr/>
        </p:nvSpPr>
        <p:spPr>
          <a:xfrm>
            <a:off x="276459" y="444488"/>
            <a:ext cx="9103774" cy="584775"/>
          </a:xfrm>
          <a:prstGeom prst="rect">
            <a:avLst/>
          </a:prstGeom>
          <a:noFill/>
        </p:spPr>
        <p:txBody>
          <a:bodyPr wrap="none" rtlCol="0">
            <a:spAutoFit/>
          </a:bodyPr>
          <a:lstStyle/>
          <a:p>
            <a:r>
              <a:rPr lang="en-GB" sz="3200" b="1" dirty="0">
                <a:solidFill>
                  <a:srgbClr val="0070C0"/>
                </a:solidFill>
                <a:latin typeface="Times New Roman" panose="02020603050405020304" pitchFamily="18" charset="0"/>
                <a:cs typeface="Times New Roman" panose="02020603050405020304" pitchFamily="18" charset="0"/>
              </a:rPr>
              <a:t>III. </a:t>
            </a:r>
            <a:r>
              <a:rPr lang="en-GB" sz="3200" b="1" dirty="0" err="1">
                <a:solidFill>
                  <a:srgbClr val="0070C0"/>
                </a:solidFill>
                <a:latin typeface="Times New Roman" panose="02020603050405020304" pitchFamily="18" charset="0"/>
                <a:cs typeface="Times New Roman" panose="02020603050405020304" pitchFamily="18" charset="0"/>
              </a:rPr>
              <a:t>Các</a:t>
            </a:r>
            <a:r>
              <a:rPr lang="en-GB" sz="3200" b="1" dirty="0">
                <a:solidFill>
                  <a:srgbClr val="0070C0"/>
                </a:solidFill>
                <a:latin typeface="Times New Roman" panose="02020603050405020304" pitchFamily="18" charset="0"/>
                <a:cs typeface="Times New Roman" panose="02020603050405020304" pitchFamily="18" charset="0"/>
              </a:rPr>
              <a:t> </a:t>
            </a:r>
            <a:r>
              <a:rPr lang="en-GB" sz="3200" b="1" dirty="0" err="1">
                <a:solidFill>
                  <a:srgbClr val="0070C0"/>
                </a:solidFill>
                <a:latin typeface="Times New Roman" panose="02020603050405020304" pitchFamily="18" charset="0"/>
                <a:cs typeface="Times New Roman" panose="02020603050405020304" pitchFamily="18" charset="0"/>
              </a:rPr>
              <a:t>yếu</a:t>
            </a:r>
            <a:r>
              <a:rPr lang="en-GB" sz="3200" b="1" dirty="0">
                <a:solidFill>
                  <a:srgbClr val="0070C0"/>
                </a:solidFill>
                <a:latin typeface="Times New Roman" panose="02020603050405020304" pitchFamily="18" charset="0"/>
                <a:cs typeface="Times New Roman" panose="02020603050405020304" pitchFamily="18" charset="0"/>
              </a:rPr>
              <a:t> </a:t>
            </a:r>
            <a:r>
              <a:rPr lang="en-GB" sz="3200" b="1" dirty="0" err="1">
                <a:solidFill>
                  <a:srgbClr val="0070C0"/>
                </a:solidFill>
                <a:latin typeface="Times New Roman" panose="02020603050405020304" pitchFamily="18" charset="0"/>
                <a:cs typeface="Times New Roman" panose="02020603050405020304" pitchFamily="18" charset="0"/>
              </a:rPr>
              <a:t>tố</a:t>
            </a:r>
            <a:r>
              <a:rPr lang="en-GB" sz="3200" b="1" dirty="0">
                <a:solidFill>
                  <a:srgbClr val="0070C0"/>
                </a:solidFill>
                <a:latin typeface="Times New Roman" panose="02020603050405020304" pitchFamily="18" charset="0"/>
                <a:cs typeface="Times New Roman" panose="02020603050405020304" pitchFamily="18" charset="0"/>
              </a:rPr>
              <a:t> </a:t>
            </a:r>
            <a:r>
              <a:rPr lang="en-GB" sz="3200" b="1" dirty="0" err="1">
                <a:solidFill>
                  <a:srgbClr val="0070C0"/>
                </a:solidFill>
                <a:latin typeface="Times New Roman" panose="02020603050405020304" pitchFamily="18" charset="0"/>
                <a:cs typeface="Times New Roman" panose="02020603050405020304" pitchFamily="18" charset="0"/>
              </a:rPr>
              <a:t>ảnh</a:t>
            </a:r>
            <a:r>
              <a:rPr lang="en-GB" sz="3200" b="1" dirty="0">
                <a:solidFill>
                  <a:srgbClr val="0070C0"/>
                </a:solidFill>
                <a:latin typeface="Times New Roman" panose="02020603050405020304" pitchFamily="18" charset="0"/>
                <a:cs typeface="Times New Roman" panose="02020603050405020304" pitchFamily="18" charset="0"/>
              </a:rPr>
              <a:t> </a:t>
            </a:r>
            <a:r>
              <a:rPr lang="en-GB" sz="3200" b="1" dirty="0" err="1">
                <a:solidFill>
                  <a:srgbClr val="0070C0"/>
                </a:solidFill>
                <a:latin typeface="Times New Roman" panose="02020603050405020304" pitchFamily="18" charset="0"/>
                <a:cs typeface="Times New Roman" panose="02020603050405020304" pitchFamily="18" charset="0"/>
              </a:rPr>
              <a:t>hưởng</a:t>
            </a:r>
            <a:r>
              <a:rPr lang="en-GB" sz="3200" b="1" dirty="0">
                <a:solidFill>
                  <a:srgbClr val="0070C0"/>
                </a:solidFill>
                <a:latin typeface="Times New Roman" panose="02020603050405020304" pitchFamily="18" charset="0"/>
                <a:cs typeface="Times New Roman" panose="02020603050405020304" pitchFamily="18" charset="0"/>
              </a:rPr>
              <a:t> </a:t>
            </a:r>
            <a:r>
              <a:rPr lang="en-GB" sz="3200" b="1" dirty="0" err="1">
                <a:solidFill>
                  <a:srgbClr val="0070C0"/>
                </a:solidFill>
                <a:latin typeface="Times New Roman" panose="02020603050405020304" pitchFamily="18" charset="0"/>
                <a:cs typeface="Times New Roman" panose="02020603050405020304" pitchFamily="18" charset="0"/>
              </a:rPr>
              <a:t>đến</a:t>
            </a:r>
            <a:r>
              <a:rPr lang="en-GB" sz="3200" b="1" dirty="0">
                <a:solidFill>
                  <a:srgbClr val="0070C0"/>
                </a:solidFill>
                <a:latin typeface="Times New Roman" panose="02020603050405020304" pitchFamily="18" charset="0"/>
                <a:cs typeface="Times New Roman" panose="02020603050405020304" pitchFamily="18" charset="0"/>
              </a:rPr>
              <a:t> </a:t>
            </a:r>
            <a:r>
              <a:rPr lang="en-GB" sz="3200" b="1" dirty="0" err="1">
                <a:solidFill>
                  <a:srgbClr val="0070C0"/>
                </a:solidFill>
                <a:latin typeface="Times New Roman" panose="02020603050405020304" pitchFamily="18" charset="0"/>
                <a:cs typeface="Times New Roman" panose="02020603050405020304" pitchFamily="18" charset="0"/>
              </a:rPr>
              <a:t>nhiên</a:t>
            </a:r>
            <a:r>
              <a:rPr lang="en-GB" sz="3200" b="1" dirty="0">
                <a:solidFill>
                  <a:srgbClr val="0070C0"/>
                </a:solidFill>
                <a:latin typeface="Times New Roman" panose="02020603050405020304" pitchFamily="18" charset="0"/>
                <a:cs typeface="Times New Roman" panose="02020603050405020304" pitchFamily="18" charset="0"/>
              </a:rPr>
              <a:t> </a:t>
            </a:r>
            <a:r>
              <a:rPr lang="en-GB" sz="3200" b="1" dirty="0" err="1">
                <a:solidFill>
                  <a:srgbClr val="0070C0"/>
                </a:solidFill>
                <a:latin typeface="Times New Roman" panose="02020603050405020304" pitchFamily="18" charset="0"/>
                <a:cs typeface="Times New Roman" panose="02020603050405020304" pitchFamily="18" charset="0"/>
              </a:rPr>
              <a:t>liệu</a:t>
            </a:r>
            <a:r>
              <a:rPr lang="en-GB" sz="3200" b="1" dirty="0">
                <a:solidFill>
                  <a:srgbClr val="0070C0"/>
                </a:solidFill>
                <a:latin typeface="Times New Roman" panose="02020603050405020304" pitchFamily="18" charset="0"/>
                <a:cs typeface="Times New Roman" panose="02020603050405020304" pitchFamily="18" charset="0"/>
              </a:rPr>
              <a:t> </a:t>
            </a:r>
            <a:r>
              <a:rPr lang="en-GB" sz="3200" b="1" dirty="0" err="1">
                <a:solidFill>
                  <a:srgbClr val="0070C0"/>
                </a:solidFill>
                <a:latin typeface="Times New Roman" panose="02020603050405020304" pitchFamily="18" charset="0"/>
                <a:cs typeface="Times New Roman" panose="02020603050405020304" pitchFamily="18" charset="0"/>
              </a:rPr>
              <a:t>hóa</a:t>
            </a:r>
            <a:r>
              <a:rPr lang="en-GB" sz="3200" b="1" dirty="0">
                <a:solidFill>
                  <a:srgbClr val="0070C0"/>
                </a:solidFill>
                <a:latin typeface="Times New Roman" panose="02020603050405020304" pitchFamily="18" charset="0"/>
                <a:cs typeface="Times New Roman" panose="02020603050405020304" pitchFamily="18" charset="0"/>
              </a:rPr>
              <a:t> </a:t>
            </a:r>
            <a:r>
              <a:rPr lang="en-GB" sz="3200" b="1" dirty="0" err="1">
                <a:solidFill>
                  <a:srgbClr val="0070C0"/>
                </a:solidFill>
                <a:latin typeface="Times New Roman" panose="02020603050405020304" pitchFamily="18" charset="0"/>
                <a:cs typeface="Times New Roman" panose="02020603050405020304" pitchFamily="18" charset="0"/>
              </a:rPr>
              <a:t>thạch</a:t>
            </a:r>
            <a:endParaRPr lang="en-GB" sz="3200" b="1" dirty="0">
              <a:solidFill>
                <a:srgbClr val="0070C0"/>
              </a:solidFill>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xmlns="" id="{3AEC8AD3-13E6-86F2-1B99-DF04EA918EDE}"/>
              </a:ext>
            </a:extLst>
          </p:cNvPr>
          <p:cNvSpPr txBox="1"/>
          <p:nvPr/>
        </p:nvSpPr>
        <p:spPr>
          <a:xfrm>
            <a:off x="914400" y="1409450"/>
            <a:ext cx="10467975" cy="3108543"/>
          </a:xfrm>
          <a:prstGeom prst="rect">
            <a:avLst/>
          </a:prstGeom>
          <a:noFill/>
        </p:spPr>
        <p:txBody>
          <a:bodyPr wrap="square">
            <a:spAutoFit/>
          </a:bodyPr>
          <a:lstStyle/>
          <a:p>
            <a:pPr algn="just"/>
            <a:r>
              <a:rPr lang="vi-VN" sz="2800" b="1" i="0" dirty="0">
                <a:solidFill>
                  <a:srgbClr val="FF0000"/>
                </a:solidFill>
                <a:effectLst/>
                <a:latin typeface="Times New Roman" panose="02020603050405020304" pitchFamily="18" charset="0"/>
                <a:cs typeface="Times New Roman" panose="02020603050405020304" pitchFamily="18" charset="0"/>
              </a:rPr>
              <a:t>Tìm hiểu thông tin trên sách báo, internet, thảo luận để trả lời các câu hỏi sau:</a:t>
            </a:r>
          </a:p>
          <a:p>
            <a:pPr algn="just"/>
            <a:r>
              <a:rPr lang="vi-VN" sz="2800" b="1" i="0" dirty="0">
                <a:effectLst/>
                <a:latin typeface="Times New Roman" panose="02020603050405020304" pitchFamily="18" charset="0"/>
                <a:cs typeface="Times New Roman" panose="02020603050405020304" pitchFamily="18" charset="0"/>
              </a:rPr>
              <a:t>1. </a:t>
            </a:r>
            <a:r>
              <a:rPr lang="vi-VN" sz="2800" i="0" dirty="0">
                <a:effectLst/>
                <a:latin typeface="Times New Roman" panose="02020603050405020304" pitchFamily="18" charset="0"/>
                <a:cs typeface="Times New Roman" panose="02020603050405020304" pitchFamily="18" charset="0"/>
              </a:rPr>
              <a:t>Giá nhiên liệu hóa thạch phụ thuộc vào những chi phí nào?</a:t>
            </a:r>
          </a:p>
          <a:p>
            <a:pPr algn="just"/>
            <a:r>
              <a:rPr lang="vi-VN" sz="2800" b="1" i="0" dirty="0">
                <a:effectLst/>
                <a:latin typeface="Times New Roman" panose="02020603050405020304" pitchFamily="18" charset="0"/>
                <a:cs typeface="Times New Roman" panose="02020603050405020304" pitchFamily="18" charset="0"/>
              </a:rPr>
              <a:t>2. </a:t>
            </a:r>
            <a:r>
              <a:rPr lang="vi-VN" sz="2800" i="0" dirty="0">
                <a:effectLst/>
                <a:latin typeface="Times New Roman" panose="02020603050405020304" pitchFamily="18" charset="0"/>
                <a:cs typeface="Times New Roman" panose="02020603050405020304" pitchFamily="18" charset="0"/>
              </a:rPr>
              <a:t>Chi phí khai thác ảnh hưởng như thế nào đến giá nhiên liệu?</a:t>
            </a:r>
          </a:p>
          <a:p>
            <a:pPr algn="just"/>
            <a:r>
              <a:rPr lang="vi-VN" sz="2800" b="1" i="0" dirty="0">
                <a:effectLst/>
                <a:latin typeface="Times New Roman" panose="02020603050405020304" pitchFamily="18" charset="0"/>
                <a:cs typeface="Times New Roman" panose="02020603050405020304" pitchFamily="18" charset="0"/>
              </a:rPr>
              <a:t>3. </a:t>
            </a:r>
            <a:r>
              <a:rPr lang="vi-VN" sz="2800" i="0" dirty="0">
                <a:effectLst/>
                <a:latin typeface="Times New Roman" panose="02020603050405020304" pitchFamily="18" charset="0"/>
                <a:cs typeface="Times New Roman" panose="02020603050405020304" pitchFamily="18" charset="0"/>
              </a:rPr>
              <a:t>Khi tính thêm chi phí khắc phục các yếu tố ảnh hưởng đến môi trường do sử dụng nhiên liệu hoa thạch (như thuế bảo vệ môi trường, ...) làm giá nhiên liệu tăng thì lợi ích là gì?</a:t>
            </a:r>
          </a:p>
        </p:txBody>
      </p:sp>
    </p:spTree>
    <p:extLst>
      <p:ext uri="{BB962C8B-B14F-4D97-AF65-F5344CB8AC3E}">
        <p14:creationId xmlns:p14="http://schemas.microsoft.com/office/powerpoint/2010/main" val="602052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sp>
        <p:nvSpPr>
          <p:cNvPr id="12" name="Rectangle: Rounded Corners 11">
            <a:extLst>
              <a:ext uri="{FF2B5EF4-FFF2-40B4-BE49-F238E27FC236}">
                <a16:creationId xmlns:a16="http://schemas.microsoft.com/office/drawing/2014/main" xmlns="" id="{AF0E0681-4EC5-A0EE-58F7-732C6C49B169}"/>
              </a:ext>
            </a:extLst>
          </p:cNvPr>
          <p:cNvSpPr/>
          <p:nvPr/>
        </p:nvSpPr>
        <p:spPr>
          <a:xfrm>
            <a:off x="1746552" y="1739539"/>
            <a:ext cx="9250709" cy="3467189"/>
          </a:xfrm>
          <a:prstGeom prst="roundRect">
            <a:avLst/>
          </a:prstGeom>
          <a:noFill/>
          <a:ln>
            <a:solidFill>
              <a:srgbClr val="FFC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5D53F8"/>
              </a:solidFill>
              <a:latin typeface="Arial"/>
              <a:sym typeface="Arial"/>
            </a:endParaRPr>
          </a:p>
        </p:txBody>
      </p:sp>
      <p:grpSp>
        <p:nvGrpSpPr>
          <p:cNvPr id="147" name="Google Shape;147;p23"/>
          <p:cNvGrpSpPr/>
          <p:nvPr/>
        </p:nvGrpSpPr>
        <p:grpSpPr>
          <a:xfrm>
            <a:off x="10783233" y="5680879"/>
            <a:ext cx="915600" cy="915567"/>
            <a:chOff x="5936375" y="788647"/>
            <a:chExt cx="686700" cy="686675"/>
          </a:xfrm>
        </p:grpSpPr>
        <p:sp>
          <p:nvSpPr>
            <p:cNvPr id="148" name="Google Shape;148;p23"/>
            <p:cNvSpPr/>
            <p:nvPr/>
          </p:nvSpPr>
          <p:spPr>
            <a:xfrm rot="-5400000">
              <a:off x="5936388" y="788634"/>
              <a:ext cx="686675" cy="686700"/>
            </a:xfrm>
            <a:custGeom>
              <a:avLst/>
              <a:gdLst/>
              <a:ahLst/>
              <a:cxnLst/>
              <a:rect l="l" t="t" r="r" b="b"/>
              <a:pathLst>
                <a:path w="27467" h="27468" extrusionOk="0">
                  <a:moveTo>
                    <a:pt x="13733" y="1"/>
                  </a:moveTo>
                  <a:cubicBezTo>
                    <a:pt x="13505" y="1"/>
                    <a:pt x="13276" y="5"/>
                    <a:pt x="13048" y="18"/>
                  </a:cubicBezTo>
                  <a:cubicBezTo>
                    <a:pt x="12565" y="40"/>
                    <a:pt x="12091" y="88"/>
                    <a:pt x="11621" y="164"/>
                  </a:cubicBezTo>
                  <a:cubicBezTo>
                    <a:pt x="9480" y="493"/>
                    <a:pt x="7503" y="1319"/>
                    <a:pt x="5811" y="2516"/>
                  </a:cubicBezTo>
                  <a:cubicBezTo>
                    <a:pt x="5388" y="2814"/>
                    <a:pt x="4980" y="3138"/>
                    <a:pt x="4597" y="3482"/>
                  </a:cubicBezTo>
                  <a:cubicBezTo>
                    <a:pt x="4401" y="3658"/>
                    <a:pt x="4207" y="3838"/>
                    <a:pt x="4022" y="4021"/>
                  </a:cubicBezTo>
                  <a:cubicBezTo>
                    <a:pt x="2665" y="5381"/>
                    <a:pt x="1592" y="7023"/>
                    <a:pt x="899" y="8853"/>
                  </a:cubicBezTo>
                  <a:cubicBezTo>
                    <a:pt x="727" y="9292"/>
                    <a:pt x="581" y="9744"/>
                    <a:pt x="459" y="10206"/>
                  </a:cubicBezTo>
                  <a:cubicBezTo>
                    <a:pt x="163" y="11322"/>
                    <a:pt x="4" y="12494"/>
                    <a:pt x="0" y="13704"/>
                  </a:cubicBezTo>
                  <a:lnTo>
                    <a:pt x="0" y="13734"/>
                  </a:lnTo>
                  <a:cubicBezTo>
                    <a:pt x="0" y="14384"/>
                    <a:pt x="46" y="15026"/>
                    <a:pt x="133" y="15651"/>
                  </a:cubicBezTo>
                  <a:cubicBezTo>
                    <a:pt x="524" y="18431"/>
                    <a:pt x="1745" y="20945"/>
                    <a:pt x="3539" y="22931"/>
                  </a:cubicBezTo>
                  <a:cubicBezTo>
                    <a:pt x="3692" y="23108"/>
                    <a:pt x="3855" y="23279"/>
                    <a:pt x="4022" y="23445"/>
                  </a:cubicBezTo>
                  <a:cubicBezTo>
                    <a:pt x="4303" y="23728"/>
                    <a:pt x="4594" y="23991"/>
                    <a:pt x="4897" y="24245"/>
                  </a:cubicBezTo>
                  <a:cubicBezTo>
                    <a:pt x="5754" y="24965"/>
                    <a:pt x="6702" y="25585"/>
                    <a:pt x="7718" y="26081"/>
                  </a:cubicBezTo>
                  <a:cubicBezTo>
                    <a:pt x="8386" y="26408"/>
                    <a:pt x="9080" y="26680"/>
                    <a:pt x="9800" y="26891"/>
                  </a:cubicBezTo>
                  <a:cubicBezTo>
                    <a:pt x="11044" y="27265"/>
                    <a:pt x="12367" y="27467"/>
                    <a:pt x="13733" y="27467"/>
                  </a:cubicBezTo>
                  <a:cubicBezTo>
                    <a:pt x="14629" y="27467"/>
                    <a:pt x="15504" y="27378"/>
                    <a:pt x="16352" y="27217"/>
                  </a:cubicBezTo>
                  <a:cubicBezTo>
                    <a:pt x="16813" y="27128"/>
                    <a:pt x="17272" y="27015"/>
                    <a:pt x="17716" y="26878"/>
                  </a:cubicBezTo>
                  <a:cubicBezTo>
                    <a:pt x="19389" y="26373"/>
                    <a:pt x="20927" y="25555"/>
                    <a:pt x="22263" y="24500"/>
                  </a:cubicBezTo>
                  <a:cubicBezTo>
                    <a:pt x="22619" y="24215"/>
                    <a:pt x="22957" y="23921"/>
                    <a:pt x="23279" y="23604"/>
                  </a:cubicBezTo>
                  <a:cubicBezTo>
                    <a:pt x="23335" y="23556"/>
                    <a:pt x="23392" y="23499"/>
                    <a:pt x="23446" y="23445"/>
                  </a:cubicBezTo>
                  <a:cubicBezTo>
                    <a:pt x="24645" y="22242"/>
                    <a:pt x="25626" y="20817"/>
                    <a:pt x="26320" y="19235"/>
                  </a:cubicBezTo>
                  <a:cubicBezTo>
                    <a:pt x="26535" y="18744"/>
                    <a:pt x="26724" y="18235"/>
                    <a:pt x="26881" y="17706"/>
                  </a:cubicBezTo>
                  <a:cubicBezTo>
                    <a:pt x="27264" y="16449"/>
                    <a:pt x="27466" y="15118"/>
                    <a:pt x="27466" y="13734"/>
                  </a:cubicBezTo>
                  <a:cubicBezTo>
                    <a:pt x="27466" y="11239"/>
                    <a:pt x="26798" y="8896"/>
                    <a:pt x="25635" y="6879"/>
                  </a:cubicBezTo>
                  <a:cubicBezTo>
                    <a:pt x="25036" y="5842"/>
                    <a:pt x="24308" y="4891"/>
                    <a:pt x="23472" y="4049"/>
                  </a:cubicBezTo>
                  <a:cubicBezTo>
                    <a:pt x="20984" y="1548"/>
                    <a:pt x="17540" y="1"/>
                    <a:pt x="13733"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nvGrpSpPr>
            <p:cNvPr id="149" name="Google Shape;149;p23"/>
            <p:cNvGrpSpPr/>
            <p:nvPr/>
          </p:nvGrpSpPr>
          <p:grpSpPr>
            <a:xfrm rot="-5400000">
              <a:off x="5940825" y="799297"/>
              <a:ext cx="671975" cy="679975"/>
              <a:chOff x="2418200" y="475175"/>
              <a:chExt cx="671975" cy="679975"/>
            </a:xfrm>
          </p:grpSpPr>
          <p:sp>
            <p:nvSpPr>
              <p:cNvPr id="150" name="Google Shape;150;p23"/>
              <p:cNvSpPr/>
              <p:nvPr/>
            </p:nvSpPr>
            <p:spPr>
              <a:xfrm>
                <a:off x="2506625" y="1043250"/>
                <a:ext cx="158650" cy="103750"/>
              </a:xfrm>
              <a:custGeom>
                <a:avLst/>
                <a:gdLst/>
                <a:ahLst/>
                <a:cxnLst/>
                <a:rect l="l" t="t" r="r" b="b"/>
                <a:pathLst>
                  <a:path w="6346" h="4150" extrusionOk="0">
                    <a:moveTo>
                      <a:pt x="438" y="0"/>
                    </a:moveTo>
                    <a:cubicBezTo>
                      <a:pt x="272" y="0"/>
                      <a:pt x="116" y="73"/>
                      <a:pt x="0" y="190"/>
                    </a:cubicBezTo>
                    <a:cubicBezTo>
                      <a:pt x="153" y="367"/>
                      <a:pt x="316" y="538"/>
                      <a:pt x="483" y="704"/>
                    </a:cubicBezTo>
                    <a:cubicBezTo>
                      <a:pt x="764" y="987"/>
                      <a:pt x="1053" y="1250"/>
                      <a:pt x="1358" y="1504"/>
                    </a:cubicBezTo>
                    <a:cubicBezTo>
                      <a:pt x="1995" y="1663"/>
                      <a:pt x="2570" y="1957"/>
                      <a:pt x="3133" y="2379"/>
                    </a:cubicBezTo>
                    <a:cubicBezTo>
                      <a:pt x="3457" y="2625"/>
                      <a:pt x="3823" y="2968"/>
                      <a:pt x="4131" y="3288"/>
                    </a:cubicBezTo>
                    <a:cubicBezTo>
                      <a:pt x="4149" y="3306"/>
                      <a:pt x="4162" y="3323"/>
                      <a:pt x="4179" y="3340"/>
                    </a:cubicBezTo>
                    <a:cubicBezTo>
                      <a:pt x="4847" y="3667"/>
                      <a:pt x="5541" y="3939"/>
                      <a:pt x="6261" y="4150"/>
                    </a:cubicBezTo>
                    <a:cubicBezTo>
                      <a:pt x="6346" y="3934"/>
                      <a:pt x="6318" y="3680"/>
                      <a:pt x="6102" y="3464"/>
                    </a:cubicBezTo>
                    <a:cubicBezTo>
                      <a:pt x="5726" y="3086"/>
                      <a:pt x="5413" y="2642"/>
                      <a:pt x="5041" y="2259"/>
                    </a:cubicBezTo>
                    <a:cubicBezTo>
                      <a:pt x="4645" y="1857"/>
                      <a:pt x="4214" y="1483"/>
                      <a:pt x="3757" y="1148"/>
                    </a:cubicBezTo>
                    <a:cubicBezTo>
                      <a:pt x="2776" y="436"/>
                      <a:pt x="1669" y="71"/>
                      <a:pt x="466" y="1"/>
                    </a:cubicBezTo>
                    <a:cubicBezTo>
                      <a:pt x="457" y="1"/>
                      <a:pt x="447" y="0"/>
                      <a:pt x="438"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1" name="Google Shape;151;p23"/>
              <p:cNvSpPr/>
              <p:nvPr/>
            </p:nvSpPr>
            <p:spPr>
              <a:xfrm>
                <a:off x="2418200" y="817175"/>
                <a:ext cx="442875" cy="337975"/>
              </a:xfrm>
              <a:custGeom>
                <a:avLst/>
                <a:gdLst/>
                <a:ahLst/>
                <a:cxnLst/>
                <a:rect l="l" t="t" r="r" b="b"/>
                <a:pathLst>
                  <a:path w="17715" h="13519" extrusionOk="0">
                    <a:moveTo>
                      <a:pt x="72" y="0"/>
                    </a:moveTo>
                    <a:cubicBezTo>
                      <a:pt x="48" y="0"/>
                      <a:pt x="24" y="2"/>
                      <a:pt x="0" y="6"/>
                    </a:cubicBezTo>
                    <a:lnTo>
                      <a:pt x="0" y="36"/>
                    </a:lnTo>
                    <a:cubicBezTo>
                      <a:pt x="0" y="686"/>
                      <a:pt x="44" y="1328"/>
                      <a:pt x="131" y="1953"/>
                    </a:cubicBezTo>
                    <a:cubicBezTo>
                      <a:pt x="1103" y="3160"/>
                      <a:pt x="2117" y="4343"/>
                      <a:pt x="3361" y="5274"/>
                    </a:cubicBezTo>
                    <a:cubicBezTo>
                      <a:pt x="4934" y="6451"/>
                      <a:pt x="6670" y="6782"/>
                      <a:pt x="8582" y="6971"/>
                    </a:cubicBezTo>
                    <a:cubicBezTo>
                      <a:pt x="10409" y="7152"/>
                      <a:pt x="12097" y="7613"/>
                      <a:pt x="13477" y="8892"/>
                    </a:cubicBezTo>
                    <a:cubicBezTo>
                      <a:pt x="14856" y="10169"/>
                      <a:pt x="15437" y="11927"/>
                      <a:pt x="16350" y="13519"/>
                    </a:cubicBezTo>
                    <a:cubicBezTo>
                      <a:pt x="16811" y="13430"/>
                      <a:pt x="17270" y="13317"/>
                      <a:pt x="17714" y="13180"/>
                    </a:cubicBezTo>
                    <a:lnTo>
                      <a:pt x="17712" y="13180"/>
                    </a:lnTo>
                    <a:cubicBezTo>
                      <a:pt x="17699" y="13127"/>
                      <a:pt x="17673" y="13075"/>
                      <a:pt x="17642" y="13021"/>
                    </a:cubicBezTo>
                    <a:cubicBezTo>
                      <a:pt x="16659" y="11378"/>
                      <a:pt x="16061" y="9555"/>
                      <a:pt x="14686" y="8161"/>
                    </a:cubicBezTo>
                    <a:cubicBezTo>
                      <a:pt x="13411" y="6864"/>
                      <a:pt x="11741" y="6038"/>
                      <a:pt x="9953" y="5766"/>
                    </a:cubicBezTo>
                    <a:cubicBezTo>
                      <a:pt x="8967" y="5618"/>
                      <a:pt x="7966" y="5590"/>
                      <a:pt x="6990" y="5411"/>
                    </a:cubicBezTo>
                    <a:cubicBezTo>
                      <a:pt x="6020" y="5231"/>
                      <a:pt x="5145" y="4861"/>
                      <a:pt x="4331" y="4298"/>
                    </a:cubicBezTo>
                    <a:cubicBezTo>
                      <a:pt x="2811" y="3236"/>
                      <a:pt x="1638" y="1674"/>
                      <a:pt x="501" y="234"/>
                    </a:cubicBezTo>
                    <a:cubicBezTo>
                      <a:pt x="371" y="71"/>
                      <a:pt x="220" y="0"/>
                      <a:pt x="72"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2" name="Google Shape;152;p23"/>
              <p:cNvSpPr/>
              <p:nvPr/>
            </p:nvSpPr>
            <p:spPr>
              <a:xfrm>
                <a:off x="2429625" y="696025"/>
                <a:ext cx="570500" cy="391200"/>
              </a:xfrm>
              <a:custGeom>
                <a:avLst/>
                <a:gdLst/>
                <a:ahLst/>
                <a:cxnLst/>
                <a:rect l="l" t="t" r="r" b="b"/>
                <a:pathLst>
                  <a:path w="22820" h="15648" extrusionOk="0">
                    <a:moveTo>
                      <a:pt x="437" y="1"/>
                    </a:moveTo>
                    <a:cubicBezTo>
                      <a:pt x="268" y="440"/>
                      <a:pt x="122" y="892"/>
                      <a:pt x="0" y="1354"/>
                    </a:cubicBezTo>
                    <a:cubicBezTo>
                      <a:pt x="1375" y="2557"/>
                      <a:pt x="2952" y="3507"/>
                      <a:pt x="4649" y="4188"/>
                    </a:cubicBezTo>
                    <a:cubicBezTo>
                      <a:pt x="6402" y="4895"/>
                      <a:pt x="8256" y="5189"/>
                      <a:pt x="10116" y="5480"/>
                    </a:cubicBezTo>
                    <a:cubicBezTo>
                      <a:pt x="11843" y="5748"/>
                      <a:pt x="13648" y="6002"/>
                      <a:pt x="15247" y="6755"/>
                    </a:cubicBezTo>
                    <a:cubicBezTo>
                      <a:pt x="16922" y="7536"/>
                      <a:pt x="18069" y="8824"/>
                      <a:pt x="18961" y="10423"/>
                    </a:cubicBezTo>
                    <a:cubicBezTo>
                      <a:pt x="19924" y="12146"/>
                      <a:pt x="20592" y="14071"/>
                      <a:pt x="21804" y="15648"/>
                    </a:cubicBezTo>
                    <a:cubicBezTo>
                      <a:pt x="22160" y="15363"/>
                      <a:pt x="22498" y="15069"/>
                      <a:pt x="22820" y="14752"/>
                    </a:cubicBezTo>
                    <a:cubicBezTo>
                      <a:pt x="22815" y="14743"/>
                      <a:pt x="22811" y="14739"/>
                      <a:pt x="22807" y="14730"/>
                    </a:cubicBezTo>
                    <a:cubicBezTo>
                      <a:pt x="21725" y="13342"/>
                      <a:pt x="21127" y="11565"/>
                      <a:pt x="20301" y="10022"/>
                    </a:cubicBezTo>
                    <a:cubicBezTo>
                      <a:pt x="19443" y="8432"/>
                      <a:pt x="18349" y="6988"/>
                      <a:pt x="16790" y="6028"/>
                    </a:cubicBezTo>
                    <a:cubicBezTo>
                      <a:pt x="13666" y="4112"/>
                      <a:pt x="9815" y="4356"/>
                      <a:pt x="6393" y="3353"/>
                    </a:cubicBezTo>
                    <a:cubicBezTo>
                      <a:pt x="4292" y="2733"/>
                      <a:pt x="2315" y="1630"/>
                      <a:pt x="698" y="148"/>
                    </a:cubicBezTo>
                    <a:cubicBezTo>
                      <a:pt x="618" y="74"/>
                      <a:pt x="527" y="22"/>
                      <a:pt x="437"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3" name="Google Shape;153;p23"/>
              <p:cNvSpPr/>
              <p:nvPr/>
            </p:nvSpPr>
            <p:spPr>
              <a:xfrm>
                <a:off x="2533050" y="537600"/>
                <a:ext cx="557125" cy="418025"/>
              </a:xfrm>
              <a:custGeom>
                <a:avLst/>
                <a:gdLst/>
                <a:ahLst/>
                <a:cxnLst/>
                <a:rect l="l" t="t" r="r" b="b"/>
                <a:pathLst>
                  <a:path w="22285" h="16721" extrusionOk="0">
                    <a:moveTo>
                      <a:pt x="1215" y="1"/>
                    </a:moveTo>
                    <a:cubicBezTo>
                      <a:pt x="792" y="299"/>
                      <a:pt x="384" y="623"/>
                      <a:pt x="1" y="967"/>
                    </a:cubicBezTo>
                    <a:cubicBezTo>
                      <a:pt x="77" y="1064"/>
                      <a:pt x="194" y="1143"/>
                      <a:pt x="349" y="1182"/>
                    </a:cubicBezTo>
                    <a:cubicBezTo>
                      <a:pt x="2054" y="1630"/>
                      <a:pt x="4092" y="2104"/>
                      <a:pt x="5261" y="3538"/>
                    </a:cubicBezTo>
                    <a:cubicBezTo>
                      <a:pt x="5898" y="4323"/>
                      <a:pt x="6009" y="5348"/>
                      <a:pt x="6396" y="6253"/>
                    </a:cubicBezTo>
                    <a:cubicBezTo>
                      <a:pt x="6746" y="7084"/>
                      <a:pt x="7349" y="7751"/>
                      <a:pt x="8158" y="8160"/>
                    </a:cubicBezTo>
                    <a:cubicBezTo>
                      <a:pt x="9160" y="8662"/>
                      <a:pt x="10263" y="8778"/>
                      <a:pt x="11371" y="8778"/>
                    </a:cubicBezTo>
                    <a:cubicBezTo>
                      <a:pt x="12060" y="8778"/>
                      <a:pt x="12752" y="8733"/>
                      <a:pt x="13423" y="8709"/>
                    </a:cubicBezTo>
                    <a:cubicBezTo>
                      <a:pt x="13624" y="8702"/>
                      <a:pt x="13830" y="8697"/>
                      <a:pt x="14039" y="8697"/>
                    </a:cubicBezTo>
                    <a:cubicBezTo>
                      <a:pt x="15638" y="8697"/>
                      <a:pt x="17403" y="8945"/>
                      <a:pt x="18580" y="10068"/>
                    </a:cubicBezTo>
                    <a:cubicBezTo>
                      <a:pt x="19433" y="10875"/>
                      <a:pt x="19764" y="12002"/>
                      <a:pt x="20070" y="13101"/>
                    </a:cubicBezTo>
                    <a:cubicBezTo>
                      <a:pt x="20401" y="14269"/>
                      <a:pt x="20788" y="15367"/>
                      <a:pt x="21393" y="16427"/>
                    </a:cubicBezTo>
                    <a:cubicBezTo>
                      <a:pt x="21482" y="16581"/>
                      <a:pt x="21595" y="16673"/>
                      <a:pt x="21724" y="16720"/>
                    </a:cubicBezTo>
                    <a:cubicBezTo>
                      <a:pt x="21939" y="16229"/>
                      <a:pt x="22128" y="15720"/>
                      <a:pt x="22285" y="15191"/>
                    </a:cubicBezTo>
                    <a:cubicBezTo>
                      <a:pt x="21885" y="14378"/>
                      <a:pt x="21617" y="13540"/>
                      <a:pt x="21367" y="12650"/>
                    </a:cubicBezTo>
                    <a:cubicBezTo>
                      <a:pt x="21082" y="11645"/>
                      <a:pt x="20760" y="10616"/>
                      <a:pt x="20127" y="9768"/>
                    </a:cubicBezTo>
                    <a:cubicBezTo>
                      <a:pt x="18933" y="8152"/>
                      <a:pt x="16977" y="7532"/>
                      <a:pt x="15039" y="7373"/>
                    </a:cubicBezTo>
                    <a:cubicBezTo>
                      <a:pt x="14766" y="7351"/>
                      <a:pt x="14490" y="7343"/>
                      <a:pt x="14214" y="7343"/>
                    </a:cubicBezTo>
                    <a:cubicBezTo>
                      <a:pt x="13312" y="7343"/>
                      <a:pt x="12396" y="7432"/>
                      <a:pt x="11491" y="7432"/>
                    </a:cubicBezTo>
                    <a:cubicBezTo>
                      <a:pt x="10810" y="7432"/>
                      <a:pt x="10135" y="7381"/>
                      <a:pt x="9477" y="7203"/>
                    </a:cubicBezTo>
                    <a:cubicBezTo>
                      <a:pt x="8615" y="6971"/>
                      <a:pt x="7952" y="6481"/>
                      <a:pt x="7612" y="5641"/>
                    </a:cubicBezTo>
                    <a:cubicBezTo>
                      <a:pt x="7208" y="4645"/>
                      <a:pt x="7051" y="3620"/>
                      <a:pt x="6368" y="2746"/>
                    </a:cubicBezTo>
                    <a:cubicBezTo>
                      <a:pt x="5130" y="1160"/>
                      <a:pt x="3103" y="505"/>
                      <a:pt x="1215"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4" name="Google Shape;154;p23"/>
              <p:cNvSpPr/>
              <p:nvPr/>
            </p:nvSpPr>
            <p:spPr>
              <a:xfrm>
                <a:off x="2708650" y="475175"/>
                <a:ext cx="350375" cy="174800"/>
              </a:xfrm>
              <a:custGeom>
                <a:avLst/>
                <a:gdLst/>
                <a:ahLst/>
                <a:cxnLst/>
                <a:rect l="l" t="t" r="r" b="b"/>
                <a:pathLst>
                  <a:path w="14015" h="6992" extrusionOk="0">
                    <a:moveTo>
                      <a:pt x="1428" y="0"/>
                    </a:moveTo>
                    <a:cubicBezTo>
                      <a:pt x="945" y="22"/>
                      <a:pt x="471" y="70"/>
                      <a:pt x="1" y="146"/>
                    </a:cubicBezTo>
                    <a:cubicBezTo>
                      <a:pt x="14" y="229"/>
                      <a:pt x="44" y="322"/>
                      <a:pt x="92" y="405"/>
                    </a:cubicBezTo>
                    <a:cubicBezTo>
                      <a:pt x="734" y="1551"/>
                      <a:pt x="1345" y="2722"/>
                      <a:pt x="2359" y="3588"/>
                    </a:cubicBezTo>
                    <a:cubicBezTo>
                      <a:pt x="3388" y="4471"/>
                      <a:pt x="4602" y="4869"/>
                      <a:pt x="5946" y="4936"/>
                    </a:cubicBezTo>
                    <a:cubicBezTo>
                      <a:pt x="6109" y="4944"/>
                      <a:pt x="6272" y="4947"/>
                      <a:pt x="6435" y="4947"/>
                    </a:cubicBezTo>
                    <a:cubicBezTo>
                      <a:pt x="7284" y="4947"/>
                      <a:pt x="8133" y="4861"/>
                      <a:pt x="8980" y="4861"/>
                    </a:cubicBezTo>
                    <a:cubicBezTo>
                      <a:pt x="9281" y="4861"/>
                      <a:pt x="9582" y="4872"/>
                      <a:pt x="9884" y="4901"/>
                    </a:cubicBezTo>
                    <a:cubicBezTo>
                      <a:pt x="11254" y="5036"/>
                      <a:pt x="12279" y="5789"/>
                      <a:pt x="13184" y="6777"/>
                    </a:cubicBezTo>
                    <a:cubicBezTo>
                      <a:pt x="13322" y="6928"/>
                      <a:pt x="13480" y="6991"/>
                      <a:pt x="13635" y="6991"/>
                    </a:cubicBezTo>
                    <a:cubicBezTo>
                      <a:pt x="13770" y="6991"/>
                      <a:pt x="13902" y="6943"/>
                      <a:pt x="14015" y="6861"/>
                    </a:cubicBezTo>
                    <a:cubicBezTo>
                      <a:pt x="13416" y="5824"/>
                      <a:pt x="12688" y="4873"/>
                      <a:pt x="11852" y="4031"/>
                    </a:cubicBezTo>
                    <a:cubicBezTo>
                      <a:pt x="11585" y="3903"/>
                      <a:pt x="11306" y="3803"/>
                      <a:pt x="11013" y="3722"/>
                    </a:cubicBezTo>
                    <a:cubicBezTo>
                      <a:pt x="10359" y="3548"/>
                      <a:pt x="9691" y="3498"/>
                      <a:pt x="9019" y="3498"/>
                    </a:cubicBezTo>
                    <a:cubicBezTo>
                      <a:pt x="8410" y="3498"/>
                      <a:pt x="7799" y="3539"/>
                      <a:pt x="7195" y="3564"/>
                    </a:cubicBezTo>
                    <a:cubicBezTo>
                      <a:pt x="6968" y="3573"/>
                      <a:pt x="6741" y="3579"/>
                      <a:pt x="6514" y="3579"/>
                    </a:cubicBezTo>
                    <a:cubicBezTo>
                      <a:pt x="5483" y="3579"/>
                      <a:pt x="4466" y="3447"/>
                      <a:pt x="3590" y="2826"/>
                    </a:cubicBezTo>
                    <a:cubicBezTo>
                      <a:pt x="2587" y="2124"/>
                      <a:pt x="2009" y="1047"/>
                      <a:pt x="1428"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grpSp>
      <p:sp>
        <p:nvSpPr>
          <p:cNvPr id="13" name="Google Shape;186;p25">
            <a:extLst>
              <a:ext uri="{FF2B5EF4-FFF2-40B4-BE49-F238E27FC236}">
                <a16:creationId xmlns:a16="http://schemas.microsoft.com/office/drawing/2014/main" xmlns="" id="{DBE1A4A7-0EE3-B775-EE0A-38074AE72D53}"/>
              </a:ext>
            </a:extLst>
          </p:cNvPr>
          <p:cNvSpPr txBox="1"/>
          <p:nvPr/>
        </p:nvSpPr>
        <p:spPr>
          <a:xfrm>
            <a:off x="1942633" y="1739539"/>
            <a:ext cx="8306734" cy="1466334"/>
          </a:xfrm>
          <a:prstGeom prst="rect">
            <a:avLst/>
          </a:prstGeom>
          <a:noFill/>
          <a:ln>
            <a:noFill/>
          </a:ln>
        </p:spPr>
        <p:txBody>
          <a:bodyPr spcFirstLastPara="1" wrap="square" lIns="121900" tIns="121900" rIns="121900" bIns="121900" anchor="t" anchorCtr="0">
            <a:noAutofit/>
          </a:bodyPr>
          <a:lstStyle/>
          <a:p>
            <a:pPr defTabSz="1219170">
              <a:lnSpc>
                <a:spcPct val="115000"/>
              </a:lnSpc>
              <a:spcAft>
                <a:spcPts val="1333"/>
              </a:spcAft>
              <a:buClr>
                <a:srgbClr val="000000"/>
              </a:buClr>
              <a:defRPr/>
            </a:pPr>
            <a:r>
              <a:rPr lang="en-US" sz="3733" kern="0" dirty="0">
                <a:solidFill>
                  <a:srgbClr val="FF0000"/>
                </a:solidFill>
                <a:latin typeface="Calibri" panose="020F0502020204030204" pitchFamily="34" charset="0"/>
                <a:ea typeface="Albert Sans"/>
                <a:cs typeface="Calibri" panose="020F0502020204030204" pitchFamily="34" charset="0"/>
                <a:sym typeface="Albert Sans"/>
              </a:rPr>
              <a:t> </a:t>
            </a:r>
            <a:r>
              <a:rPr lang="en-US" sz="2800" kern="0" dirty="0">
                <a:solidFill>
                  <a:srgbClr val="FF0000"/>
                </a:solidFill>
                <a:latin typeface="Times New Roman" panose="02020603050405020304" pitchFamily="18" charset="0"/>
                <a:ea typeface="Albert Sans"/>
                <a:cs typeface="Times New Roman" panose="02020603050405020304" pitchFamily="18" charset="0"/>
                <a:sym typeface="Albert Sans"/>
              </a:rPr>
              <a:t>Giá </a:t>
            </a:r>
            <a:r>
              <a:rPr lang="en-US" sz="2800" kern="0" dirty="0" err="1">
                <a:solidFill>
                  <a:srgbClr val="FF0000"/>
                </a:solidFill>
                <a:latin typeface="Times New Roman" panose="02020603050405020304" pitchFamily="18" charset="0"/>
                <a:ea typeface="Albert Sans"/>
                <a:cs typeface="Times New Roman" panose="02020603050405020304" pitchFamily="18" charset="0"/>
                <a:sym typeface="Albert Sans"/>
              </a:rPr>
              <a:t>nhiên</a:t>
            </a:r>
            <a:r>
              <a:rPr lang="en-US" sz="2800" kern="0" dirty="0">
                <a:solidFill>
                  <a:srgbClr val="FF0000"/>
                </a:solidFill>
                <a:latin typeface="Times New Roman" panose="02020603050405020304" pitchFamily="18" charset="0"/>
                <a:ea typeface="Albert Sans"/>
                <a:cs typeface="Times New Roman" panose="02020603050405020304" pitchFamily="18" charset="0"/>
                <a:sym typeface="Albert Sans"/>
              </a:rPr>
              <a:t> </a:t>
            </a:r>
            <a:r>
              <a:rPr lang="en-US" sz="2800" kern="0" dirty="0" err="1">
                <a:solidFill>
                  <a:srgbClr val="FF0000"/>
                </a:solidFill>
                <a:latin typeface="Times New Roman" panose="02020603050405020304" pitchFamily="18" charset="0"/>
                <a:ea typeface="Albert Sans"/>
                <a:cs typeface="Times New Roman" panose="02020603050405020304" pitchFamily="18" charset="0"/>
                <a:sym typeface="Albert Sans"/>
              </a:rPr>
              <a:t>liệu</a:t>
            </a:r>
            <a:r>
              <a:rPr lang="en-US" sz="2800" kern="0" dirty="0">
                <a:solidFill>
                  <a:srgbClr val="FF0000"/>
                </a:solidFill>
                <a:latin typeface="Times New Roman" panose="02020603050405020304" pitchFamily="18" charset="0"/>
                <a:ea typeface="Albert Sans"/>
                <a:cs typeface="Times New Roman" panose="02020603050405020304" pitchFamily="18" charset="0"/>
                <a:sym typeface="Albert Sans"/>
              </a:rPr>
              <a:t> </a:t>
            </a:r>
            <a:r>
              <a:rPr lang="en-US" sz="2800" kern="0" dirty="0" err="1">
                <a:solidFill>
                  <a:srgbClr val="FF0000"/>
                </a:solidFill>
                <a:latin typeface="Times New Roman" panose="02020603050405020304" pitchFamily="18" charset="0"/>
                <a:ea typeface="Albert Sans"/>
                <a:cs typeface="Times New Roman" panose="02020603050405020304" pitchFamily="18" charset="0"/>
                <a:sym typeface="Albert Sans"/>
              </a:rPr>
              <a:t>hóa</a:t>
            </a:r>
            <a:r>
              <a:rPr lang="en-US" sz="2800" kern="0" dirty="0">
                <a:solidFill>
                  <a:srgbClr val="FF0000"/>
                </a:solidFill>
                <a:latin typeface="Times New Roman" panose="02020603050405020304" pitchFamily="18" charset="0"/>
                <a:ea typeface="Albert Sans"/>
                <a:cs typeface="Times New Roman" panose="02020603050405020304" pitchFamily="18" charset="0"/>
                <a:sym typeface="Albert Sans"/>
              </a:rPr>
              <a:t> </a:t>
            </a:r>
            <a:r>
              <a:rPr lang="en-US" sz="2800" kern="0" dirty="0" err="1">
                <a:solidFill>
                  <a:srgbClr val="FF0000"/>
                </a:solidFill>
                <a:latin typeface="Times New Roman" panose="02020603050405020304" pitchFamily="18" charset="0"/>
                <a:ea typeface="Albert Sans"/>
                <a:cs typeface="Times New Roman" panose="02020603050405020304" pitchFamily="18" charset="0"/>
                <a:sym typeface="Albert Sans"/>
              </a:rPr>
              <a:t>thạch</a:t>
            </a:r>
            <a:r>
              <a:rPr lang="en-US" sz="2800" kern="0" dirty="0">
                <a:solidFill>
                  <a:srgbClr val="FF0000"/>
                </a:solidFill>
                <a:latin typeface="Times New Roman" panose="02020603050405020304" pitchFamily="18" charset="0"/>
                <a:ea typeface="Albert Sans"/>
                <a:cs typeface="Times New Roman" panose="02020603050405020304" pitchFamily="18" charset="0"/>
                <a:sym typeface="Albert Sans"/>
              </a:rPr>
              <a:t> </a:t>
            </a:r>
            <a:r>
              <a:rPr lang="en-US" sz="2800" kern="0" dirty="0" err="1">
                <a:solidFill>
                  <a:srgbClr val="FF0000"/>
                </a:solidFill>
                <a:latin typeface="Times New Roman" panose="02020603050405020304" pitchFamily="18" charset="0"/>
                <a:ea typeface="Albert Sans"/>
                <a:cs typeface="Times New Roman" panose="02020603050405020304" pitchFamily="18" charset="0"/>
                <a:sym typeface="Albert Sans"/>
              </a:rPr>
              <a:t>phụ</a:t>
            </a:r>
            <a:r>
              <a:rPr lang="en-US" sz="2800" kern="0" dirty="0">
                <a:solidFill>
                  <a:srgbClr val="FF0000"/>
                </a:solidFill>
                <a:latin typeface="Times New Roman" panose="02020603050405020304" pitchFamily="18" charset="0"/>
                <a:ea typeface="Albert Sans"/>
                <a:cs typeface="Times New Roman" panose="02020603050405020304" pitchFamily="18" charset="0"/>
                <a:sym typeface="Albert Sans"/>
              </a:rPr>
              <a:t> </a:t>
            </a:r>
            <a:r>
              <a:rPr lang="en-US" sz="2800" kern="0" dirty="0" err="1">
                <a:solidFill>
                  <a:srgbClr val="FF0000"/>
                </a:solidFill>
                <a:latin typeface="Times New Roman" panose="02020603050405020304" pitchFamily="18" charset="0"/>
                <a:ea typeface="Albert Sans"/>
                <a:cs typeface="Times New Roman" panose="02020603050405020304" pitchFamily="18" charset="0"/>
                <a:sym typeface="Albert Sans"/>
              </a:rPr>
              <a:t>thuộc</a:t>
            </a:r>
            <a:r>
              <a:rPr lang="en-US" sz="2800" kern="0" dirty="0">
                <a:solidFill>
                  <a:srgbClr val="FF0000"/>
                </a:solidFill>
                <a:latin typeface="Times New Roman" panose="02020603050405020304" pitchFamily="18" charset="0"/>
                <a:ea typeface="Albert Sans"/>
                <a:cs typeface="Times New Roman" panose="02020603050405020304" pitchFamily="18" charset="0"/>
                <a:sym typeface="Albert Sans"/>
              </a:rPr>
              <a:t> </a:t>
            </a:r>
            <a:r>
              <a:rPr lang="en-US" sz="2800" kern="0" dirty="0" err="1">
                <a:solidFill>
                  <a:srgbClr val="FF0000"/>
                </a:solidFill>
                <a:latin typeface="Times New Roman" panose="02020603050405020304" pitchFamily="18" charset="0"/>
                <a:ea typeface="Albert Sans"/>
                <a:cs typeface="Times New Roman" panose="02020603050405020304" pitchFamily="18" charset="0"/>
                <a:sym typeface="Albert Sans"/>
              </a:rPr>
              <a:t>vào</a:t>
            </a:r>
            <a:r>
              <a:rPr lang="en-US" sz="2800" kern="0" dirty="0">
                <a:solidFill>
                  <a:srgbClr val="FF0000"/>
                </a:solidFill>
                <a:latin typeface="Times New Roman" panose="02020603050405020304" pitchFamily="18" charset="0"/>
                <a:ea typeface="Albert Sans"/>
                <a:cs typeface="Times New Roman" panose="02020603050405020304" pitchFamily="18" charset="0"/>
                <a:sym typeface="Albert Sans"/>
              </a:rPr>
              <a:t> </a:t>
            </a:r>
            <a:r>
              <a:rPr lang="en-US" sz="2800" kern="0" dirty="0" err="1">
                <a:solidFill>
                  <a:srgbClr val="FF0000"/>
                </a:solidFill>
                <a:latin typeface="Times New Roman" panose="02020603050405020304" pitchFamily="18" charset="0"/>
                <a:ea typeface="Albert Sans"/>
                <a:cs typeface="Times New Roman" panose="02020603050405020304" pitchFamily="18" charset="0"/>
                <a:sym typeface="Albert Sans"/>
              </a:rPr>
              <a:t>những</a:t>
            </a:r>
            <a:r>
              <a:rPr lang="en-US" sz="2800" kern="0" dirty="0">
                <a:solidFill>
                  <a:srgbClr val="FF0000"/>
                </a:solidFill>
                <a:latin typeface="Times New Roman" panose="02020603050405020304" pitchFamily="18" charset="0"/>
                <a:ea typeface="Albert Sans"/>
                <a:cs typeface="Times New Roman" panose="02020603050405020304" pitchFamily="18" charset="0"/>
                <a:sym typeface="Albert Sans"/>
              </a:rPr>
              <a:t> </a:t>
            </a:r>
            <a:r>
              <a:rPr lang="en-US" sz="2800" kern="0" dirty="0" err="1">
                <a:solidFill>
                  <a:srgbClr val="FF0000"/>
                </a:solidFill>
                <a:latin typeface="Times New Roman" panose="02020603050405020304" pitchFamily="18" charset="0"/>
                <a:ea typeface="Albert Sans"/>
                <a:cs typeface="Times New Roman" panose="02020603050405020304" pitchFamily="18" charset="0"/>
                <a:sym typeface="Albert Sans"/>
              </a:rPr>
              <a:t>yếu</a:t>
            </a:r>
            <a:r>
              <a:rPr lang="en-US" sz="2800" kern="0" dirty="0">
                <a:solidFill>
                  <a:srgbClr val="FF0000"/>
                </a:solidFill>
                <a:latin typeface="Times New Roman" panose="02020603050405020304" pitchFamily="18" charset="0"/>
                <a:ea typeface="Albert Sans"/>
                <a:cs typeface="Times New Roman" panose="02020603050405020304" pitchFamily="18" charset="0"/>
                <a:sym typeface="Albert Sans"/>
              </a:rPr>
              <a:t> </a:t>
            </a:r>
            <a:r>
              <a:rPr lang="en-US" sz="2800" kern="0" dirty="0" err="1">
                <a:solidFill>
                  <a:srgbClr val="FF0000"/>
                </a:solidFill>
                <a:latin typeface="Times New Roman" panose="02020603050405020304" pitchFamily="18" charset="0"/>
                <a:ea typeface="Albert Sans"/>
                <a:cs typeface="Times New Roman" panose="02020603050405020304" pitchFamily="18" charset="0"/>
                <a:sym typeface="Albert Sans"/>
              </a:rPr>
              <a:t>tố</a:t>
            </a:r>
            <a:r>
              <a:rPr lang="en-US" sz="2800" kern="0" dirty="0">
                <a:solidFill>
                  <a:srgbClr val="FF0000"/>
                </a:solidFill>
                <a:latin typeface="Times New Roman" panose="02020603050405020304" pitchFamily="18" charset="0"/>
                <a:ea typeface="Albert Sans"/>
                <a:cs typeface="Times New Roman" panose="02020603050405020304" pitchFamily="18" charset="0"/>
                <a:sym typeface="Albert Sans"/>
              </a:rPr>
              <a:t> nào?</a:t>
            </a:r>
            <a:endParaRPr sz="2800" kern="0" dirty="0">
              <a:solidFill>
                <a:srgbClr val="FF0000"/>
              </a:solidFill>
              <a:latin typeface="Times New Roman" panose="02020603050405020304" pitchFamily="18" charset="0"/>
              <a:ea typeface="Albert Sans"/>
              <a:cs typeface="Times New Roman" panose="02020603050405020304" pitchFamily="18" charset="0"/>
              <a:sym typeface="Albert Sans"/>
            </a:endParaRPr>
          </a:p>
        </p:txBody>
      </p:sp>
      <p:sp>
        <p:nvSpPr>
          <p:cNvPr id="2" name="TextBox 1">
            <a:extLst>
              <a:ext uri="{FF2B5EF4-FFF2-40B4-BE49-F238E27FC236}">
                <a16:creationId xmlns:a16="http://schemas.microsoft.com/office/drawing/2014/main" xmlns="" id="{8666F5F4-2837-3946-A50E-529EA8167650}"/>
              </a:ext>
            </a:extLst>
          </p:cNvPr>
          <p:cNvSpPr txBox="1"/>
          <p:nvPr/>
        </p:nvSpPr>
        <p:spPr>
          <a:xfrm>
            <a:off x="2041302" y="3200401"/>
            <a:ext cx="8109396" cy="1829347"/>
          </a:xfrm>
          <a:prstGeom prst="rect">
            <a:avLst/>
          </a:prstGeom>
          <a:noFill/>
        </p:spPr>
        <p:txBody>
          <a:bodyPr wrap="square" rtlCol="0">
            <a:spAutoFit/>
          </a:bodyPr>
          <a:lstStyle/>
          <a:p>
            <a:pPr marL="0" marR="0" indent="450215" algn="just">
              <a:lnSpc>
                <a:spcPct val="107000"/>
              </a:lnSpc>
              <a:spcBef>
                <a:spcPts val="600"/>
              </a:spcBef>
              <a:spcAft>
                <a:spcPts val="600"/>
              </a:spcAft>
            </a:pPr>
            <a:r>
              <a:rPr lang="en-US" sz="2800" b="1" dirty="0">
                <a:solidFill>
                  <a:srgbClr val="0070C0"/>
                </a:solidFill>
                <a:latin typeface="+mj-lt"/>
                <a:ea typeface="Calibri" panose="020F0502020204030204" pitchFamily="34" charset="0"/>
                <a:cs typeface="Times New Roman" panose="02020603050405020304" pitchFamily="18" charset="0"/>
              </a:rPr>
              <a:t>1.</a:t>
            </a:r>
            <a:r>
              <a:rPr lang="vi-VN" sz="2800" b="1" dirty="0">
                <a:solidFill>
                  <a:srgbClr val="0070C0"/>
                </a:solidFill>
                <a:effectLst/>
                <a:latin typeface="+mj-lt"/>
                <a:ea typeface="Calibri" panose="020F0502020204030204" pitchFamily="34" charset="0"/>
                <a:cs typeface="Times New Roman" panose="02020603050405020304" pitchFamily="18" charset="0"/>
              </a:rPr>
              <a:t> </a:t>
            </a:r>
            <a:r>
              <a:rPr lang="en-US" sz="2800" b="1" dirty="0">
                <a:solidFill>
                  <a:srgbClr val="0070C0"/>
                </a:solidFill>
                <a:effectLst/>
                <a:latin typeface="+mj-lt"/>
                <a:ea typeface="Calibri" panose="020F0502020204030204" pitchFamily="34" charset="0"/>
                <a:cs typeface="Times New Roman" panose="02020603050405020304" pitchFamily="18" charset="0"/>
              </a:rPr>
              <a:t>G</a:t>
            </a:r>
            <a:r>
              <a:rPr lang="vi-VN" sz="2800" b="1" dirty="0">
                <a:solidFill>
                  <a:srgbClr val="0070C0"/>
                </a:solidFill>
                <a:effectLst/>
                <a:latin typeface="+mj-lt"/>
                <a:ea typeface="Calibri" panose="020F0502020204030204" pitchFamily="34" charset="0"/>
                <a:cs typeface="Times New Roman" panose="02020603050405020304" pitchFamily="18" charset="0"/>
              </a:rPr>
              <a:t>iá nhiên liệu hoá thạch</a:t>
            </a:r>
            <a:r>
              <a:rPr lang="en-US" sz="2800" b="1" dirty="0">
                <a:solidFill>
                  <a:srgbClr val="0070C0"/>
                </a:solidFill>
                <a:effectLst/>
                <a:latin typeface="+mj-lt"/>
                <a:ea typeface="Calibri" panose="020F0502020204030204" pitchFamily="34" charset="0"/>
                <a:cs typeface="Times New Roman" panose="02020603050405020304" pitchFamily="18" charset="0"/>
              </a:rPr>
              <a:t> </a:t>
            </a:r>
            <a:r>
              <a:rPr lang="en-US" sz="2800" b="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phụ</a:t>
            </a:r>
            <a:r>
              <a:rPr lang="en-US" sz="28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thuộc</a:t>
            </a:r>
            <a:r>
              <a:rPr lang="vi-VN" sz="2800" b="1" dirty="0">
                <a:solidFill>
                  <a:srgbClr val="0070C0"/>
                </a:solidFill>
                <a:effectLst/>
                <a:latin typeface="+mj-lt"/>
                <a:ea typeface="Calibri" panose="020F0502020204030204" pitchFamily="34" charset="0"/>
                <a:cs typeface="Times New Roman" panose="02020603050405020304" pitchFamily="18" charset="0"/>
              </a:rPr>
              <a:t>: </a:t>
            </a:r>
            <a:r>
              <a:rPr lang="vi-VN" sz="2800" dirty="0">
                <a:effectLst/>
                <a:latin typeface="+mj-lt"/>
                <a:ea typeface="Calibri" panose="020F0502020204030204" pitchFamily="34" charset="0"/>
                <a:cs typeface="Times New Roman" panose="02020603050405020304" pitchFamily="18" charset="0"/>
              </a:rPr>
              <a:t>chi phí khai thác</a:t>
            </a:r>
            <a:r>
              <a:rPr lang="en-US" sz="2800" dirty="0">
                <a:effectLst/>
                <a:latin typeface="+mj-lt"/>
                <a:ea typeface="Calibri" panose="020F0502020204030204" pitchFamily="34" charset="0"/>
                <a:cs typeface="Times New Roman" panose="02020603050405020304" pitchFamily="18" charset="0"/>
              </a:rPr>
              <a:t>, </a:t>
            </a:r>
            <a:r>
              <a:rPr lang="vi-VN" sz="2800" dirty="0">
                <a:effectLst/>
                <a:latin typeface="+mj-lt"/>
                <a:ea typeface="Calibri" panose="020F0502020204030204" pitchFamily="34" charset="0"/>
                <a:cs typeface="Times New Roman" panose="02020603050405020304" pitchFamily="18" charset="0"/>
              </a:rPr>
              <a:t>vận chuyển, lưu kho, chi phí khắc phục môi trường…</a:t>
            </a:r>
            <a:r>
              <a:rPr lang="en-US" sz="2800" dirty="0">
                <a:effectLst/>
                <a:latin typeface="+mj-lt"/>
                <a:ea typeface="Calibri" panose="020F0502020204030204" pitchFamily="34" charset="0"/>
                <a:cs typeface="Times New Roman" panose="02020603050405020304" pitchFamily="18" charset="0"/>
              </a:rPr>
              <a:t>.</a:t>
            </a:r>
          </a:p>
          <a:p>
            <a:endParaRPr lang="en-US" dirty="0"/>
          </a:p>
        </p:txBody>
      </p:sp>
      <p:sp>
        <p:nvSpPr>
          <p:cNvPr id="3" name="TextBox 2">
            <a:extLst>
              <a:ext uri="{FF2B5EF4-FFF2-40B4-BE49-F238E27FC236}">
                <a16:creationId xmlns:a16="http://schemas.microsoft.com/office/drawing/2014/main" xmlns="" id="{E0BFF19A-055C-B9E2-9D9F-69F3B5C2F1AE}"/>
              </a:ext>
            </a:extLst>
          </p:cNvPr>
          <p:cNvSpPr txBox="1"/>
          <p:nvPr/>
        </p:nvSpPr>
        <p:spPr>
          <a:xfrm>
            <a:off x="1487046" y="2967335"/>
            <a:ext cx="813763" cy="923330"/>
          </a:xfrm>
          <a:prstGeom prst="rect">
            <a:avLst/>
          </a:prstGeom>
          <a:noFill/>
        </p:spPr>
        <p:txBody>
          <a:bodyPr wrap="square">
            <a:spAutoFit/>
          </a:bodyPr>
          <a:lstStyle/>
          <a:p>
            <a:r>
              <a:rPr lang="fr-FR" altLang="vi-VN" sz="5400" b="1" dirty="0">
                <a:solidFill>
                  <a:srgbClr val="C00000"/>
                </a:solidFill>
                <a:sym typeface="Wingdings" panose="05000000000000000000" pitchFamily="2" charset="2"/>
              </a:rPr>
              <a:t></a:t>
            </a:r>
            <a:endParaRPr lang="en-US" sz="5400" dirty="0"/>
          </a:p>
        </p:txBody>
      </p:sp>
      <p:sp>
        <p:nvSpPr>
          <p:cNvPr id="4" name="TextBox 3">
            <a:extLst>
              <a:ext uri="{FF2B5EF4-FFF2-40B4-BE49-F238E27FC236}">
                <a16:creationId xmlns:a16="http://schemas.microsoft.com/office/drawing/2014/main" xmlns="" id="{7CD384B5-4435-D724-4279-BAA634644CAD}"/>
              </a:ext>
            </a:extLst>
          </p:cNvPr>
          <p:cNvSpPr txBox="1"/>
          <p:nvPr/>
        </p:nvSpPr>
        <p:spPr>
          <a:xfrm>
            <a:off x="276459" y="444488"/>
            <a:ext cx="9103774" cy="584775"/>
          </a:xfrm>
          <a:prstGeom prst="rect">
            <a:avLst/>
          </a:prstGeom>
          <a:noFill/>
        </p:spPr>
        <p:txBody>
          <a:bodyPr wrap="none" rtlCol="0">
            <a:spAutoFit/>
          </a:bodyPr>
          <a:lstStyle/>
          <a:p>
            <a:r>
              <a:rPr lang="en-GB" sz="3200" b="1" dirty="0">
                <a:solidFill>
                  <a:srgbClr val="0070C0"/>
                </a:solidFill>
                <a:latin typeface="Times New Roman" panose="02020603050405020304" pitchFamily="18" charset="0"/>
                <a:cs typeface="Times New Roman" panose="02020603050405020304" pitchFamily="18" charset="0"/>
              </a:rPr>
              <a:t>III. </a:t>
            </a:r>
            <a:r>
              <a:rPr lang="en-GB" sz="3200" b="1" dirty="0" err="1">
                <a:solidFill>
                  <a:srgbClr val="0070C0"/>
                </a:solidFill>
                <a:latin typeface="Times New Roman" panose="02020603050405020304" pitchFamily="18" charset="0"/>
                <a:cs typeface="Times New Roman" panose="02020603050405020304" pitchFamily="18" charset="0"/>
              </a:rPr>
              <a:t>Các</a:t>
            </a:r>
            <a:r>
              <a:rPr lang="en-GB" sz="3200" b="1" dirty="0">
                <a:solidFill>
                  <a:srgbClr val="0070C0"/>
                </a:solidFill>
                <a:latin typeface="Times New Roman" panose="02020603050405020304" pitchFamily="18" charset="0"/>
                <a:cs typeface="Times New Roman" panose="02020603050405020304" pitchFamily="18" charset="0"/>
              </a:rPr>
              <a:t> </a:t>
            </a:r>
            <a:r>
              <a:rPr lang="en-GB" sz="3200" b="1" dirty="0" err="1">
                <a:solidFill>
                  <a:srgbClr val="0070C0"/>
                </a:solidFill>
                <a:latin typeface="Times New Roman" panose="02020603050405020304" pitchFamily="18" charset="0"/>
                <a:cs typeface="Times New Roman" panose="02020603050405020304" pitchFamily="18" charset="0"/>
              </a:rPr>
              <a:t>yếu</a:t>
            </a:r>
            <a:r>
              <a:rPr lang="en-GB" sz="3200" b="1" dirty="0">
                <a:solidFill>
                  <a:srgbClr val="0070C0"/>
                </a:solidFill>
                <a:latin typeface="Times New Roman" panose="02020603050405020304" pitchFamily="18" charset="0"/>
                <a:cs typeface="Times New Roman" panose="02020603050405020304" pitchFamily="18" charset="0"/>
              </a:rPr>
              <a:t> </a:t>
            </a:r>
            <a:r>
              <a:rPr lang="en-GB" sz="3200" b="1" dirty="0" err="1">
                <a:solidFill>
                  <a:srgbClr val="0070C0"/>
                </a:solidFill>
                <a:latin typeface="Times New Roman" panose="02020603050405020304" pitchFamily="18" charset="0"/>
                <a:cs typeface="Times New Roman" panose="02020603050405020304" pitchFamily="18" charset="0"/>
              </a:rPr>
              <a:t>tố</a:t>
            </a:r>
            <a:r>
              <a:rPr lang="en-GB" sz="3200" b="1" dirty="0">
                <a:solidFill>
                  <a:srgbClr val="0070C0"/>
                </a:solidFill>
                <a:latin typeface="Times New Roman" panose="02020603050405020304" pitchFamily="18" charset="0"/>
                <a:cs typeface="Times New Roman" panose="02020603050405020304" pitchFamily="18" charset="0"/>
              </a:rPr>
              <a:t> </a:t>
            </a:r>
            <a:r>
              <a:rPr lang="en-GB" sz="3200" b="1" dirty="0" err="1">
                <a:solidFill>
                  <a:srgbClr val="0070C0"/>
                </a:solidFill>
                <a:latin typeface="Times New Roman" panose="02020603050405020304" pitchFamily="18" charset="0"/>
                <a:cs typeface="Times New Roman" panose="02020603050405020304" pitchFamily="18" charset="0"/>
              </a:rPr>
              <a:t>ảnh</a:t>
            </a:r>
            <a:r>
              <a:rPr lang="en-GB" sz="3200" b="1" dirty="0">
                <a:solidFill>
                  <a:srgbClr val="0070C0"/>
                </a:solidFill>
                <a:latin typeface="Times New Roman" panose="02020603050405020304" pitchFamily="18" charset="0"/>
                <a:cs typeface="Times New Roman" panose="02020603050405020304" pitchFamily="18" charset="0"/>
              </a:rPr>
              <a:t> </a:t>
            </a:r>
            <a:r>
              <a:rPr lang="en-GB" sz="3200" b="1" dirty="0" err="1">
                <a:solidFill>
                  <a:srgbClr val="0070C0"/>
                </a:solidFill>
                <a:latin typeface="Times New Roman" panose="02020603050405020304" pitchFamily="18" charset="0"/>
                <a:cs typeface="Times New Roman" panose="02020603050405020304" pitchFamily="18" charset="0"/>
              </a:rPr>
              <a:t>hưởng</a:t>
            </a:r>
            <a:r>
              <a:rPr lang="en-GB" sz="3200" b="1" dirty="0">
                <a:solidFill>
                  <a:srgbClr val="0070C0"/>
                </a:solidFill>
                <a:latin typeface="Times New Roman" panose="02020603050405020304" pitchFamily="18" charset="0"/>
                <a:cs typeface="Times New Roman" panose="02020603050405020304" pitchFamily="18" charset="0"/>
              </a:rPr>
              <a:t> </a:t>
            </a:r>
            <a:r>
              <a:rPr lang="en-GB" sz="3200" b="1" dirty="0" err="1">
                <a:solidFill>
                  <a:srgbClr val="0070C0"/>
                </a:solidFill>
                <a:latin typeface="Times New Roman" panose="02020603050405020304" pitchFamily="18" charset="0"/>
                <a:cs typeface="Times New Roman" panose="02020603050405020304" pitchFamily="18" charset="0"/>
              </a:rPr>
              <a:t>đến</a:t>
            </a:r>
            <a:r>
              <a:rPr lang="en-GB" sz="3200" b="1" dirty="0">
                <a:solidFill>
                  <a:srgbClr val="0070C0"/>
                </a:solidFill>
                <a:latin typeface="Times New Roman" panose="02020603050405020304" pitchFamily="18" charset="0"/>
                <a:cs typeface="Times New Roman" panose="02020603050405020304" pitchFamily="18" charset="0"/>
              </a:rPr>
              <a:t> </a:t>
            </a:r>
            <a:r>
              <a:rPr lang="en-GB" sz="3200" b="1" dirty="0" err="1">
                <a:solidFill>
                  <a:srgbClr val="0070C0"/>
                </a:solidFill>
                <a:latin typeface="Times New Roman" panose="02020603050405020304" pitchFamily="18" charset="0"/>
                <a:cs typeface="Times New Roman" panose="02020603050405020304" pitchFamily="18" charset="0"/>
              </a:rPr>
              <a:t>nhiên</a:t>
            </a:r>
            <a:r>
              <a:rPr lang="en-GB" sz="3200" b="1" dirty="0">
                <a:solidFill>
                  <a:srgbClr val="0070C0"/>
                </a:solidFill>
                <a:latin typeface="Times New Roman" panose="02020603050405020304" pitchFamily="18" charset="0"/>
                <a:cs typeface="Times New Roman" panose="02020603050405020304" pitchFamily="18" charset="0"/>
              </a:rPr>
              <a:t> </a:t>
            </a:r>
            <a:r>
              <a:rPr lang="en-GB" sz="3200" b="1" dirty="0" err="1">
                <a:solidFill>
                  <a:srgbClr val="0070C0"/>
                </a:solidFill>
                <a:latin typeface="Times New Roman" panose="02020603050405020304" pitchFamily="18" charset="0"/>
                <a:cs typeface="Times New Roman" panose="02020603050405020304" pitchFamily="18" charset="0"/>
              </a:rPr>
              <a:t>liệu</a:t>
            </a:r>
            <a:r>
              <a:rPr lang="en-GB" sz="3200" b="1" dirty="0">
                <a:solidFill>
                  <a:srgbClr val="0070C0"/>
                </a:solidFill>
                <a:latin typeface="Times New Roman" panose="02020603050405020304" pitchFamily="18" charset="0"/>
                <a:cs typeface="Times New Roman" panose="02020603050405020304" pitchFamily="18" charset="0"/>
              </a:rPr>
              <a:t> </a:t>
            </a:r>
            <a:r>
              <a:rPr lang="en-GB" sz="3200" b="1" dirty="0" err="1">
                <a:solidFill>
                  <a:srgbClr val="0070C0"/>
                </a:solidFill>
                <a:latin typeface="Times New Roman" panose="02020603050405020304" pitchFamily="18" charset="0"/>
                <a:cs typeface="Times New Roman" panose="02020603050405020304" pitchFamily="18" charset="0"/>
              </a:rPr>
              <a:t>hóa</a:t>
            </a:r>
            <a:r>
              <a:rPr lang="en-GB" sz="3200" b="1" dirty="0">
                <a:solidFill>
                  <a:srgbClr val="0070C0"/>
                </a:solidFill>
                <a:latin typeface="Times New Roman" panose="02020603050405020304" pitchFamily="18" charset="0"/>
                <a:cs typeface="Times New Roman" panose="02020603050405020304" pitchFamily="18" charset="0"/>
              </a:rPr>
              <a:t> </a:t>
            </a:r>
            <a:r>
              <a:rPr lang="en-GB" sz="3200" b="1" dirty="0" err="1">
                <a:solidFill>
                  <a:srgbClr val="0070C0"/>
                </a:solidFill>
                <a:latin typeface="Times New Roman" panose="02020603050405020304" pitchFamily="18" charset="0"/>
                <a:cs typeface="Times New Roman" panose="02020603050405020304" pitchFamily="18" charset="0"/>
              </a:rPr>
              <a:t>thạch</a:t>
            </a:r>
            <a:endParaRPr lang="en-GB" sz="3200" b="1"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8258003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sp>
        <p:nvSpPr>
          <p:cNvPr id="12" name="Rectangle: Rounded Corners 11">
            <a:extLst>
              <a:ext uri="{FF2B5EF4-FFF2-40B4-BE49-F238E27FC236}">
                <a16:creationId xmlns:a16="http://schemas.microsoft.com/office/drawing/2014/main" xmlns="" id="{AF0E0681-4EC5-A0EE-58F7-732C6C49B169}"/>
              </a:ext>
            </a:extLst>
          </p:cNvPr>
          <p:cNvSpPr/>
          <p:nvPr/>
        </p:nvSpPr>
        <p:spPr>
          <a:xfrm>
            <a:off x="1746552" y="1739539"/>
            <a:ext cx="9250709" cy="3467189"/>
          </a:xfrm>
          <a:prstGeom prst="roundRect">
            <a:avLst/>
          </a:prstGeom>
          <a:noFill/>
          <a:ln>
            <a:solidFill>
              <a:srgbClr val="FFC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5D53F8"/>
              </a:solidFill>
              <a:latin typeface="Arial"/>
              <a:sym typeface="Arial"/>
            </a:endParaRPr>
          </a:p>
        </p:txBody>
      </p:sp>
      <p:grpSp>
        <p:nvGrpSpPr>
          <p:cNvPr id="147" name="Google Shape;147;p23"/>
          <p:cNvGrpSpPr/>
          <p:nvPr/>
        </p:nvGrpSpPr>
        <p:grpSpPr>
          <a:xfrm>
            <a:off x="10783233" y="5680879"/>
            <a:ext cx="915600" cy="915567"/>
            <a:chOff x="5936375" y="788647"/>
            <a:chExt cx="686700" cy="686675"/>
          </a:xfrm>
        </p:grpSpPr>
        <p:sp>
          <p:nvSpPr>
            <p:cNvPr id="148" name="Google Shape;148;p23"/>
            <p:cNvSpPr/>
            <p:nvPr/>
          </p:nvSpPr>
          <p:spPr>
            <a:xfrm rot="-5400000">
              <a:off x="5936388" y="788634"/>
              <a:ext cx="686675" cy="686700"/>
            </a:xfrm>
            <a:custGeom>
              <a:avLst/>
              <a:gdLst/>
              <a:ahLst/>
              <a:cxnLst/>
              <a:rect l="l" t="t" r="r" b="b"/>
              <a:pathLst>
                <a:path w="27467" h="27468" extrusionOk="0">
                  <a:moveTo>
                    <a:pt x="13733" y="1"/>
                  </a:moveTo>
                  <a:cubicBezTo>
                    <a:pt x="13505" y="1"/>
                    <a:pt x="13276" y="5"/>
                    <a:pt x="13048" y="18"/>
                  </a:cubicBezTo>
                  <a:cubicBezTo>
                    <a:pt x="12565" y="40"/>
                    <a:pt x="12091" y="88"/>
                    <a:pt x="11621" y="164"/>
                  </a:cubicBezTo>
                  <a:cubicBezTo>
                    <a:pt x="9480" y="493"/>
                    <a:pt x="7503" y="1319"/>
                    <a:pt x="5811" y="2516"/>
                  </a:cubicBezTo>
                  <a:cubicBezTo>
                    <a:pt x="5388" y="2814"/>
                    <a:pt x="4980" y="3138"/>
                    <a:pt x="4597" y="3482"/>
                  </a:cubicBezTo>
                  <a:cubicBezTo>
                    <a:pt x="4401" y="3658"/>
                    <a:pt x="4207" y="3838"/>
                    <a:pt x="4022" y="4021"/>
                  </a:cubicBezTo>
                  <a:cubicBezTo>
                    <a:pt x="2665" y="5381"/>
                    <a:pt x="1592" y="7023"/>
                    <a:pt x="899" y="8853"/>
                  </a:cubicBezTo>
                  <a:cubicBezTo>
                    <a:pt x="727" y="9292"/>
                    <a:pt x="581" y="9744"/>
                    <a:pt x="459" y="10206"/>
                  </a:cubicBezTo>
                  <a:cubicBezTo>
                    <a:pt x="163" y="11322"/>
                    <a:pt x="4" y="12494"/>
                    <a:pt x="0" y="13704"/>
                  </a:cubicBezTo>
                  <a:lnTo>
                    <a:pt x="0" y="13734"/>
                  </a:lnTo>
                  <a:cubicBezTo>
                    <a:pt x="0" y="14384"/>
                    <a:pt x="46" y="15026"/>
                    <a:pt x="133" y="15651"/>
                  </a:cubicBezTo>
                  <a:cubicBezTo>
                    <a:pt x="524" y="18431"/>
                    <a:pt x="1745" y="20945"/>
                    <a:pt x="3539" y="22931"/>
                  </a:cubicBezTo>
                  <a:cubicBezTo>
                    <a:pt x="3692" y="23108"/>
                    <a:pt x="3855" y="23279"/>
                    <a:pt x="4022" y="23445"/>
                  </a:cubicBezTo>
                  <a:cubicBezTo>
                    <a:pt x="4303" y="23728"/>
                    <a:pt x="4594" y="23991"/>
                    <a:pt x="4897" y="24245"/>
                  </a:cubicBezTo>
                  <a:cubicBezTo>
                    <a:pt x="5754" y="24965"/>
                    <a:pt x="6702" y="25585"/>
                    <a:pt x="7718" y="26081"/>
                  </a:cubicBezTo>
                  <a:cubicBezTo>
                    <a:pt x="8386" y="26408"/>
                    <a:pt x="9080" y="26680"/>
                    <a:pt x="9800" y="26891"/>
                  </a:cubicBezTo>
                  <a:cubicBezTo>
                    <a:pt x="11044" y="27265"/>
                    <a:pt x="12367" y="27467"/>
                    <a:pt x="13733" y="27467"/>
                  </a:cubicBezTo>
                  <a:cubicBezTo>
                    <a:pt x="14629" y="27467"/>
                    <a:pt x="15504" y="27378"/>
                    <a:pt x="16352" y="27217"/>
                  </a:cubicBezTo>
                  <a:cubicBezTo>
                    <a:pt x="16813" y="27128"/>
                    <a:pt x="17272" y="27015"/>
                    <a:pt x="17716" y="26878"/>
                  </a:cubicBezTo>
                  <a:cubicBezTo>
                    <a:pt x="19389" y="26373"/>
                    <a:pt x="20927" y="25555"/>
                    <a:pt x="22263" y="24500"/>
                  </a:cubicBezTo>
                  <a:cubicBezTo>
                    <a:pt x="22619" y="24215"/>
                    <a:pt x="22957" y="23921"/>
                    <a:pt x="23279" y="23604"/>
                  </a:cubicBezTo>
                  <a:cubicBezTo>
                    <a:pt x="23335" y="23556"/>
                    <a:pt x="23392" y="23499"/>
                    <a:pt x="23446" y="23445"/>
                  </a:cubicBezTo>
                  <a:cubicBezTo>
                    <a:pt x="24645" y="22242"/>
                    <a:pt x="25626" y="20817"/>
                    <a:pt x="26320" y="19235"/>
                  </a:cubicBezTo>
                  <a:cubicBezTo>
                    <a:pt x="26535" y="18744"/>
                    <a:pt x="26724" y="18235"/>
                    <a:pt x="26881" y="17706"/>
                  </a:cubicBezTo>
                  <a:cubicBezTo>
                    <a:pt x="27264" y="16449"/>
                    <a:pt x="27466" y="15118"/>
                    <a:pt x="27466" y="13734"/>
                  </a:cubicBezTo>
                  <a:cubicBezTo>
                    <a:pt x="27466" y="11239"/>
                    <a:pt x="26798" y="8896"/>
                    <a:pt x="25635" y="6879"/>
                  </a:cubicBezTo>
                  <a:cubicBezTo>
                    <a:pt x="25036" y="5842"/>
                    <a:pt x="24308" y="4891"/>
                    <a:pt x="23472" y="4049"/>
                  </a:cubicBezTo>
                  <a:cubicBezTo>
                    <a:pt x="20984" y="1548"/>
                    <a:pt x="17540" y="1"/>
                    <a:pt x="13733"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nvGrpSpPr>
            <p:cNvPr id="149" name="Google Shape;149;p23"/>
            <p:cNvGrpSpPr/>
            <p:nvPr/>
          </p:nvGrpSpPr>
          <p:grpSpPr>
            <a:xfrm rot="-5400000">
              <a:off x="5940825" y="799297"/>
              <a:ext cx="671975" cy="679975"/>
              <a:chOff x="2418200" y="475175"/>
              <a:chExt cx="671975" cy="679975"/>
            </a:xfrm>
          </p:grpSpPr>
          <p:sp>
            <p:nvSpPr>
              <p:cNvPr id="150" name="Google Shape;150;p23"/>
              <p:cNvSpPr/>
              <p:nvPr/>
            </p:nvSpPr>
            <p:spPr>
              <a:xfrm>
                <a:off x="2506625" y="1043250"/>
                <a:ext cx="158650" cy="103750"/>
              </a:xfrm>
              <a:custGeom>
                <a:avLst/>
                <a:gdLst/>
                <a:ahLst/>
                <a:cxnLst/>
                <a:rect l="l" t="t" r="r" b="b"/>
                <a:pathLst>
                  <a:path w="6346" h="4150" extrusionOk="0">
                    <a:moveTo>
                      <a:pt x="438" y="0"/>
                    </a:moveTo>
                    <a:cubicBezTo>
                      <a:pt x="272" y="0"/>
                      <a:pt x="116" y="73"/>
                      <a:pt x="0" y="190"/>
                    </a:cubicBezTo>
                    <a:cubicBezTo>
                      <a:pt x="153" y="367"/>
                      <a:pt x="316" y="538"/>
                      <a:pt x="483" y="704"/>
                    </a:cubicBezTo>
                    <a:cubicBezTo>
                      <a:pt x="764" y="987"/>
                      <a:pt x="1053" y="1250"/>
                      <a:pt x="1358" y="1504"/>
                    </a:cubicBezTo>
                    <a:cubicBezTo>
                      <a:pt x="1995" y="1663"/>
                      <a:pt x="2570" y="1957"/>
                      <a:pt x="3133" y="2379"/>
                    </a:cubicBezTo>
                    <a:cubicBezTo>
                      <a:pt x="3457" y="2625"/>
                      <a:pt x="3823" y="2968"/>
                      <a:pt x="4131" y="3288"/>
                    </a:cubicBezTo>
                    <a:cubicBezTo>
                      <a:pt x="4149" y="3306"/>
                      <a:pt x="4162" y="3323"/>
                      <a:pt x="4179" y="3340"/>
                    </a:cubicBezTo>
                    <a:cubicBezTo>
                      <a:pt x="4847" y="3667"/>
                      <a:pt x="5541" y="3939"/>
                      <a:pt x="6261" y="4150"/>
                    </a:cubicBezTo>
                    <a:cubicBezTo>
                      <a:pt x="6346" y="3934"/>
                      <a:pt x="6318" y="3680"/>
                      <a:pt x="6102" y="3464"/>
                    </a:cubicBezTo>
                    <a:cubicBezTo>
                      <a:pt x="5726" y="3086"/>
                      <a:pt x="5413" y="2642"/>
                      <a:pt x="5041" y="2259"/>
                    </a:cubicBezTo>
                    <a:cubicBezTo>
                      <a:pt x="4645" y="1857"/>
                      <a:pt x="4214" y="1483"/>
                      <a:pt x="3757" y="1148"/>
                    </a:cubicBezTo>
                    <a:cubicBezTo>
                      <a:pt x="2776" y="436"/>
                      <a:pt x="1669" y="71"/>
                      <a:pt x="466" y="1"/>
                    </a:cubicBezTo>
                    <a:cubicBezTo>
                      <a:pt x="457" y="1"/>
                      <a:pt x="447" y="0"/>
                      <a:pt x="438"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1" name="Google Shape;151;p23"/>
              <p:cNvSpPr/>
              <p:nvPr/>
            </p:nvSpPr>
            <p:spPr>
              <a:xfrm>
                <a:off x="2418200" y="817175"/>
                <a:ext cx="442875" cy="337975"/>
              </a:xfrm>
              <a:custGeom>
                <a:avLst/>
                <a:gdLst/>
                <a:ahLst/>
                <a:cxnLst/>
                <a:rect l="l" t="t" r="r" b="b"/>
                <a:pathLst>
                  <a:path w="17715" h="13519" extrusionOk="0">
                    <a:moveTo>
                      <a:pt x="72" y="0"/>
                    </a:moveTo>
                    <a:cubicBezTo>
                      <a:pt x="48" y="0"/>
                      <a:pt x="24" y="2"/>
                      <a:pt x="0" y="6"/>
                    </a:cubicBezTo>
                    <a:lnTo>
                      <a:pt x="0" y="36"/>
                    </a:lnTo>
                    <a:cubicBezTo>
                      <a:pt x="0" y="686"/>
                      <a:pt x="44" y="1328"/>
                      <a:pt x="131" y="1953"/>
                    </a:cubicBezTo>
                    <a:cubicBezTo>
                      <a:pt x="1103" y="3160"/>
                      <a:pt x="2117" y="4343"/>
                      <a:pt x="3361" y="5274"/>
                    </a:cubicBezTo>
                    <a:cubicBezTo>
                      <a:pt x="4934" y="6451"/>
                      <a:pt x="6670" y="6782"/>
                      <a:pt x="8582" y="6971"/>
                    </a:cubicBezTo>
                    <a:cubicBezTo>
                      <a:pt x="10409" y="7152"/>
                      <a:pt x="12097" y="7613"/>
                      <a:pt x="13477" y="8892"/>
                    </a:cubicBezTo>
                    <a:cubicBezTo>
                      <a:pt x="14856" y="10169"/>
                      <a:pt x="15437" y="11927"/>
                      <a:pt x="16350" y="13519"/>
                    </a:cubicBezTo>
                    <a:cubicBezTo>
                      <a:pt x="16811" y="13430"/>
                      <a:pt x="17270" y="13317"/>
                      <a:pt x="17714" y="13180"/>
                    </a:cubicBezTo>
                    <a:lnTo>
                      <a:pt x="17712" y="13180"/>
                    </a:lnTo>
                    <a:cubicBezTo>
                      <a:pt x="17699" y="13127"/>
                      <a:pt x="17673" y="13075"/>
                      <a:pt x="17642" y="13021"/>
                    </a:cubicBezTo>
                    <a:cubicBezTo>
                      <a:pt x="16659" y="11378"/>
                      <a:pt x="16061" y="9555"/>
                      <a:pt x="14686" y="8161"/>
                    </a:cubicBezTo>
                    <a:cubicBezTo>
                      <a:pt x="13411" y="6864"/>
                      <a:pt x="11741" y="6038"/>
                      <a:pt x="9953" y="5766"/>
                    </a:cubicBezTo>
                    <a:cubicBezTo>
                      <a:pt x="8967" y="5618"/>
                      <a:pt x="7966" y="5590"/>
                      <a:pt x="6990" y="5411"/>
                    </a:cubicBezTo>
                    <a:cubicBezTo>
                      <a:pt x="6020" y="5231"/>
                      <a:pt x="5145" y="4861"/>
                      <a:pt x="4331" y="4298"/>
                    </a:cubicBezTo>
                    <a:cubicBezTo>
                      <a:pt x="2811" y="3236"/>
                      <a:pt x="1638" y="1674"/>
                      <a:pt x="501" y="234"/>
                    </a:cubicBezTo>
                    <a:cubicBezTo>
                      <a:pt x="371" y="71"/>
                      <a:pt x="220" y="0"/>
                      <a:pt x="72"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2" name="Google Shape;152;p23"/>
              <p:cNvSpPr/>
              <p:nvPr/>
            </p:nvSpPr>
            <p:spPr>
              <a:xfrm>
                <a:off x="2429625" y="696025"/>
                <a:ext cx="570500" cy="391200"/>
              </a:xfrm>
              <a:custGeom>
                <a:avLst/>
                <a:gdLst/>
                <a:ahLst/>
                <a:cxnLst/>
                <a:rect l="l" t="t" r="r" b="b"/>
                <a:pathLst>
                  <a:path w="22820" h="15648" extrusionOk="0">
                    <a:moveTo>
                      <a:pt x="437" y="1"/>
                    </a:moveTo>
                    <a:cubicBezTo>
                      <a:pt x="268" y="440"/>
                      <a:pt x="122" y="892"/>
                      <a:pt x="0" y="1354"/>
                    </a:cubicBezTo>
                    <a:cubicBezTo>
                      <a:pt x="1375" y="2557"/>
                      <a:pt x="2952" y="3507"/>
                      <a:pt x="4649" y="4188"/>
                    </a:cubicBezTo>
                    <a:cubicBezTo>
                      <a:pt x="6402" y="4895"/>
                      <a:pt x="8256" y="5189"/>
                      <a:pt x="10116" y="5480"/>
                    </a:cubicBezTo>
                    <a:cubicBezTo>
                      <a:pt x="11843" y="5748"/>
                      <a:pt x="13648" y="6002"/>
                      <a:pt x="15247" y="6755"/>
                    </a:cubicBezTo>
                    <a:cubicBezTo>
                      <a:pt x="16922" y="7536"/>
                      <a:pt x="18069" y="8824"/>
                      <a:pt x="18961" y="10423"/>
                    </a:cubicBezTo>
                    <a:cubicBezTo>
                      <a:pt x="19924" y="12146"/>
                      <a:pt x="20592" y="14071"/>
                      <a:pt x="21804" y="15648"/>
                    </a:cubicBezTo>
                    <a:cubicBezTo>
                      <a:pt x="22160" y="15363"/>
                      <a:pt x="22498" y="15069"/>
                      <a:pt x="22820" y="14752"/>
                    </a:cubicBezTo>
                    <a:cubicBezTo>
                      <a:pt x="22815" y="14743"/>
                      <a:pt x="22811" y="14739"/>
                      <a:pt x="22807" y="14730"/>
                    </a:cubicBezTo>
                    <a:cubicBezTo>
                      <a:pt x="21725" y="13342"/>
                      <a:pt x="21127" y="11565"/>
                      <a:pt x="20301" y="10022"/>
                    </a:cubicBezTo>
                    <a:cubicBezTo>
                      <a:pt x="19443" y="8432"/>
                      <a:pt x="18349" y="6988"/>
                      <a:pt x="16790" y="6028"/>
                    </a:cubicBezTo>
                    <a:cubicBezTo>
                      <a:pt x="13666" y="4112"/>
                      <a:pt x="9815" y="4356"/>
                      <a:pt x="6393" y="3353"/>
                    </a:cubicBezTo>
                    <a:cubicBezTo>
                      <a:pt x="4292" y="2733"/>
                      <a:pt x="2315" y="1630"/>
                      <a:pt x="698" y="148"/>
                    </a:cubicBezTo>
                    <a:cubicBezTo>
                      <a:pt x="618" y="74"/>
                      <a:pt x="527" y="22"/>
                      <a:pt x="437"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3" name="Google Shape;153;p23"/>
              <p:cNvSpPr/>
              <p:nvPr/>
            </p:nvSpPr>
            <p:spPr>
              <a:xfrm>
                <a:off x="2533050" y="537600"/>
                <a:ext cx="557125" cy="418025"/>
              </a:xfrm>
              <a:custGeom>
                <a:avLst/>
                <a:gdLst/>
                <a:ahLst/>
                <a:cxnLst/>
                <a:rect l="l" t="t" r="r" b="b"/>
                <a:pathLst>
                  <a:path w="22285" h="16721" extrusionOk="0">
                    <a:moveTo>
                      <a:pt x="1215" y="1"/>
                    </a:moveTo>
                    <a:cubicBezTo>
                      <a:pt x="792" y="299"/>
                      <a:pt x="384" y="623"/>
                      <a:pt x="1" y="967"/>
                    </a:cubicBezTo>
                    <a:cubicBezTo>
                      <a:pt x="77" y="1064"/>
                      <a:pt x="194" y="1143"/>
                      <a:pt x="349" y="1182"/>
                    </a:cubicBezTo>
                    <a:cubicBezTo>
                      <a:pt x="2054" y="1630"/>
                      <a:pt x="4092" y="2104"/>
                      <a:pt x="5261" y="3538"/>
                    </a:cubicBezTo>
                    <a:cubicBezTo>
                      <a:pt x="5898" y="4323"/>
                      <a:pt x="6009" y="5348"/>
                      <a:pt x="6396" y="6253"/>
                    </a:cubicBezTo>
                    <a:cubicBezTo>
                      <a:pt x="6746" y="7084"/>
                      <a:pt x="7349" y="7751"/>
                      <a:pt x="8158" y="8160"/>
                    </a:cubicBezTo>
                    <a:cubicBezTo>
                      <a:pt x="9160" y="8662"/>
                      <a:pt x="10263" y="8778"/>
                      <a:pt x="11371" y="8778"/>
                    </a:cubicBezTo>
                    <a:cubicBezTo>
                      <a:pt x="12060" y="8778"/>
                      <a:pt x="12752" y="8733"/>
                      <a:pt x="13423" y="8709"/>
                    </a:cubicBezTo>
                    <a:cubicBezTo>
                      <a:pt x="13624" y="8702"/>
                      <a:pt x="13830" y="8697"/>
                      <a:pt x="14039" y="8697"/>
                    </a:cubicBezTo>
                    <a:cubicBezTo>
                      <a:pt x="15638" y="8697"/>
                      <a:pt x="17403" y="8945"/>
                      <a:pt x="18580" y="10068"/>
                    </a:cubicBezTo>
                    <a:cubicBezTo>
                      <a:pt x="19433" y="10875"/>
                      <a:pt x="19764" y="12002"/>
                      <a:pt x="20070" y="13101"/>
                    </a:cubicBezTo>
                    <a:cubicBezTo>
                      <a:pt x="20401" y="14269"/>
                      <a:pt x="20788" y="15367"/>
                      <a:pt x="21393" y="16427"/>
                    </a:cubicBezTo>
                    <a:cubicBezTo>
                      <a:pt x="21482" y="16581"/>
                      <a:pt x="21595" y="16673"/>
                      <a:pt x="21724" y="16720"/>
                    </a:cubicBezTo>
                    <a:cubicBezTo>
                      <a:pt x="21939" y="16229"/>
                      <a:pt x="22128" y="15720"/>
                      <a:pt x="22285" y="15191"/>
                    </a:cubicBezTo>
                    <a:cubicBezTo>
                      <a:pt x="21885" y="14378"/>
                      <a:pt x="21617" y="13540"/>
                      <a:pt x="21367" y="12650"/>
                    </a:cubicBezTo>
                    <a:cubicBezTo>
                      <a:pt x="21082" y="11645"/>
                      <a:pt x="20760" y="10616"/>
                      <a:pt x="20127" y="9768"/>
                    </a:cubicBezTo>
                    <a:cubicBezTo>
                      <a:pt x="18933" y="8152"/>
                      <a:pt x="16977" y="7532"/>
                      <a:pt x="15039" y="7373"/>
                    </a:cubicBezTo>
                    <a:cubicBezTo>
                      <a:pt x="14766" y="7351"/>
                      <a:pt x="14490" y="7343"/>
                      <a:pt x="14214" y="7343"/>
                    </a:cubicBezTo>
                    <a:cubicBezTo>
                      <a:pt x="13312" y="7343"/>
                      <a:pt x="12396" y="7432"/>
                      <a:pt x="11491" y="7432"/>
                    </a:cubicBezTo>
                    <a:cubicBezTo>
                      <a:pt x="10810" y="7432"/>
                      <a:pt x="10135" y="7381"/>
                      <a:pt x="9477" y="7203"/>
                    </a:cubicBezTo>
                    <a:cubicBezTo>
                      <a:pt x="8615" y="6971"/>
                      <a:pt x="7952" y="6481"/>
                      <a:pt x="7612" y="5641"/>
                    </a:cubicBezTo>
                    <a:cubicBezTo>
                      <a:pt x="7208" y="4645"/>
                      <a:pt x="7051" y="3620"/>
                      <a:pt x="6368" y="2746"/>
                    </a:cubicBezTo>
                    <a:cubicBezTo>
                      <a:pt x="5130" y="1160"/>
                      <a:pt x="3103" y="505"/>
                      <a:pt x="1215"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4" name="Google Shape;154;p23"/>
              <p:cNvSpPr/>
              <p:nvPr/>
            </p:nvSpPr>
            <p:spPr>
              <a:xfrm>
                <a:off x="2708650" y="475175"/>
                <a:ext cx="350375" cy="174800"/>
              </a:xfrm>
              <a:custGeom>
                <a:avLst/>
                <a:gdLst/>
                <a:ahLst/>
                <a:cxnLst/>
                <a:rect l="l" t="t" r="r" b="b"/>
                <a:pathLst>
                  <a:path w="14015" h="6992" extrusionOk="0">
                    <a:moveTo>
                      <a:pt x="1428" y="0"/>
                    </a:moveTo>
                    <a:cubicBezTo>
                      <a:pt x="945" y="22"/>
                      <a:pt x="471" y="70"/>
                      <a:pt x="1" y="146"/>
                    </a:cubicBezTo>
                    <a:cubicBezTo>
                      <a:pt x="14" y="229"/>
                      <a:pt x="44" y="322"/>
                      <a:pt x="92" y="405"/>
                    </a:cubicBezTo>
                    <a:cubicBezTo>
                      <a:pt x="734" y="1551"/>
                      <a:pt x="1345" y="2722"/>
                      <a:pt x="2359" y="3588"/>
                    </a:cubicBezTo>
                    <a:cubicBezTo>
                      <a:pt x="3388" y="4471"/>
                      <a:pt x="4602" y="4869"/>
                      <a:pt x="5946" y="4936"/>
                    </a:cubicBezTo>
                    <a:cubicBezTo>
                      <a:pt x="6109" y="4944"/>
                      <a:pt x="6272" y="4947"/>
                      <a:pt x="6435" y="4947"/>
                    </a:cubicBezTo>
                    <a:cubicBezTo>
                      <a:pt x="7284" y="4947"/>
                      <a:pt x="8133" y="4861"/>
                      <a:pt x="8980" y="4861"/>
                    </a:cubicBezTo>
                    <a:cubicBezTo>
                      <a:pt x="9281" y="4861"/>
                      <a:pt x="9582" y="4872"/>
                      <a:pt x="9884" y="4901"/>
                    </a:cubicBezTo>
                    <a:cubicBezTo>
                      <a:pt x="11254" y="5036"/>
                      <a:pt x="12279" y="5789"/>
                      <a:pt x="13184" y="6777"/>
                    </a:cubicBezTo>
                    <a:cubicBezTo>
                      <a:pt x="13322" y="6928"/>
                      <a:pt x="13480" y="6991"/>
                      <a:pt x="13635" y="6991"/>
                    </a:cubicBezTo>
                    <a:cubicBezTo>
                      <a:pt x="13770" y="6991"/>
                      <a:pt x="13902" y="6943"/>
                      <a:pt x="14015" y="6861"/>
                    </a:cubicBezTo>
                    <a:cubicBezTo>
                      <a:pt x="13416" y="5824"/>
                      <a:pt x="12688" y="4873"/>
                      <a:pt x="11852" y="4031"/>
                    </a:cubicBezTo>
                    <a:cubicBezTo>
                      <a:pt x="11585" y="3903"/>
                      <a:pt x="11306" y="3803"/>
                      <a:pt x="11013" y="3722"/>
                    </a:cubicBezTo>
                    <a:cubicBezTo>
                      <a:pt x="10359" y="3548"/>
                      <a:pt x="9691" y="3498"/>
                      <a:pt x="9019" y="3498"/>
                    </a:cubicBezTo>
                    <a:cubicBezTo>
                      <a:pt x="8410" y="3498"/>
                      <a:pt x="7799" y="3539"/>
                      <a:pt x="7195" y="3564"/>
                    </a:cubicBezTo>
                    <a:cubicBezTo>
                      <a:pt x="6968" y="3573"/>
                      <a:pt x="6741" y="3579"/>
                      <a:pt x="6514" y="3579"/>
                    </a:cubicBezTo>
                    <a:cubicBezTo>
                      <a:pt x="5483" y="3579"/>
                      <a:pt x="4466" y="3447"/>
                      <a:pt x="3590" y="2826"/>
                    </a:cubicBezTo>
                    <a:cubicBezTo>
                      <a:pt x="2587" y="2124"/>
                      <a:pt x="2009" y="1047"/>
                      <a:pt x="1428"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grpSp>
      <p:sp>
        <p:nvSpPr>
          <p:cNvPr id="13" name="Google Shape;186;p25">
            <a:extLst>
              <a:ext uri="{FF2B5EF4-FFF2-40B4-BE49-F238E27FC236}">
                <a16:creationId xmlns:a16="http://schemas.microsoft.com/office/drawing/2014/main" xmlns="" id="{DBE1A4A7-0EE3-B775-EE0A-38074AE72D53}"/>
              </a:ext>
            </a:extLst>
          </p:cNvPr>
          <p:cNvSpPr txBox="1"/>
          <p:nvPr/>
        </p:nvSpPr>
        <p:spPr>
          <a:xfrm>
            <a:off x="1942633" y="1739539"/>
            <a:ext cx="8306734" cy="1466334"/>
          </a:xfrm>
          <a:prstGeom prst="rect">
            <a:avLst/>
          </a:prstGeom>
          <a:noFill/>
          <a:ln>
            <a:noFill/>
          </a:ln>
        </p:spPr>
        <p:txBody>
          <a:bodyPr spcFirstLastPara="1" wrap="square" lIns="121900" tIns="121900" rIns="121900" bIns="121900" anchor="t" anchorCtr="0">
            <a:noAutofit/>
          </a:bodyPr>
          <a:lstStyle/>
          <a:p>
            <a:pPr defTabSz="1219170">
              <a:lnSpc>
                <a:spcPct val="115000"/>
              </a:lnSpc>
              <a:spcAft>
                <a:spcPts val="1333"/>
              </a:spcAft>
              <a:buClr>
                <a:srgbClr val="000000"/>
              </a:buClr>
              <a:defRPr/>
            </a:pPr>
            <a:r>
              <a:rPr lang="en-US" sz="3733" b="1" kern="0" dirty="0">
                <a:solidFill>
                  <a:srgbClr val="FF0000"/>
                </a:solidFill>
                <a:latin typeface="Calibri" panose="020F0502020204030204" pitchFamily="34" charset="0"/>
                <a:ea typeface="Albert Sans"/>
                <a:cs typeface="Calibri" panose="020F0502020204030204" pitchFamily="34" charset="0"/>
                <a:sym typeface="Albert Sans"/>
              </a:rPr>
              <a:t> </a:t>
            </a:r>
            <a:r>
              <a:rPr lang="en-US" sz="2800" kern="0" dirty="0">
                <a:solidFill>
                  <a:srgbClr val="FF0000"/>
                </a:solidFill>
                <a:latin typeface="Times New Roman" panose="02020603050405020304" pitchFamily="18" charset="0"/>
                <a:ea typeface="Albert Sans"/>
                <a:cs typeface="Times New Roman" panose="02020603050405020304" pitchFamily="18" charset="0"/>
                <a:sym typeface="Albert Sans"/>
              </a:rPr>
              <a:t>Chi </a:t>
            </a:r>
            <a:r>
              <a:rPr lang="en-US" sz="2800" kern="0" dirty="0" err="1">
                <a:solidFill>
                  <a:srgbClr val="FF0000"/>
                </a:solidFill>
                <a:latin typeface="Times New Roman" panose="02020603050405020304" pitchFamily="18" charset="0"/>
                <a:ea typeface="Albert Sans"/>
                <a:cs typeface="Times New Roman" panose="02020603050405020304" pitchFamily="18" charset="0"/>
                <a:sym typeface="Albert Sans"/>
              </a:rPr>
              <a:t>phí</a:t>
            </a:r>
            <a:r>
              <a:rPr lang="en-US" sz="2800" kern="0" dirty="0">
                <a:solidFill>
                  <a:srgbClr val="FF0000"/>
                </a:solidFill>
                <a:latin typeface="Times New Roman" panose="02020603050405020304" pitchFamily="18" charset="0"/>
                <a:ea typeface="Albert Sans"/>
                <a:cs typeface="Times New Roman" panose="02020603050405020304" pitchFamily="18" charset="0"/>
                <a:sym typeface="Albert Sans"/>
              </a:rPr>
              <a:t> </a:t>
            </a:r>
            <a:r>
              <a:rPr lang="en-US" sz="2800" kern="0" dirty="0" err="1">
                <a:solidFill>
                  <a:srgbClr val="FF0000"/>
                </a:solidFill>
                <a:latin typeface="Times New Roman" panose="02020603050405020304" pitchFamily="18" charset="0"/>
                <a:ea typeface="Albert Sans"/>
                <a:cs typeface="Times New Roman" panose="02020603050405020304" pitchFamily="18" charset="0"/>
                <a:sym typeface="Albert Sans"/>
              </a:rPr>
              <a:t>khai</a:t>
            </a:r>
            <a:r>
              <a:rPr lang="en-US" sz="2800" kern="0" dirty="0">
                <a:solidFill>
                  <a:srgbClr val="FF0000"/>
                </a:solidFill>
                <a:latin typeface="Times New Roman" panose="02020603050405020304" pitchFamily="18" charset="0"/>
                <a:ea typeface="Albert Sans"/>
                <a:cs typeface="Times New Roman" panose="02020603050405020304" pitchFamily="18" charset="0"/>
                <a:sym typeface="Albert Sans"/>
              </a:rPr>
              <a:t> </a:t>
            </a:r>
            <a:r>
              <a:rPr lang="en-US" sz="2800" kern="0" dirty="0" err="1">
                <a:solidFill>
                  <a:srgbClr val="FF0000"/>
                </a:solidFill>
                <a:latin typeface="Times New Roman" panose="02020603050405020304" pitchFamily="18" charset="0"/>
                <a:ea typeface="Albert Sans"/>
                <a:cs typeface="Times New Roman" panose="02020603050405020304" pitchFamily="18" charset="0"/>
                <a:sym typeface="Albert Sans"/>
              </a:rPr>
              <a:t>thác</a:t>
            </a:r>
            <a:r>
              <a:rPr lang="en-US" sz="2800" kern="0" dirty="0">
                <a:solidFill>
                  <a:srgbClr val="FF0000"/>
                </a:solidFill>
                <a:latin typeface="Times New Roman" panose="02020603050405020304" pitchFamily="18" charset="0"/>
                <a:ea typeface="Albert Sans"/>
                <a:cs typeface="Times New Roman" panose="02020603050405020304" pitchFamily="18" charset="0"/>
                <a:sym typeface="Albert Sans"/>
              </a:rPr>
              <a:t> </a:t>
            </a:r>
            <a:r>
              <a:rPr lang="en-US" sz="2800" kern="0" dirty="0" err="1">
                <a:solidFill>
                  <a:srgbClr val="FF0000"/>
                </a:solidFill>
                <a:latin typeface="Times New Roman" panose="02020603050405020304" pitchFamily="18" charset="0"/>
                <a:ea typeface="Albert Sans"/>
                <a:cs typeface="Times New Roman" panose="02020603050405020304" pitchFamily="18" charset="0"/>
                <a:sym typeface="Albert Sans"/>
              </a:rPr>
              <a:t>ảnh</a:t>
            </a:r>
            <a:r>
              <a:rPr lang="en-US" sz="2800" kern="0" dirty="0">
                <a:solidFill>
                  <a:srgbClr val="FF0000"/>
                </a:solidFill>
                <a:latin typeface="Times New Roman" panose="02020603050405020304" pitchFamily="18" charset="0"/>
                <a:ea typeface="Albert Sans"/>
                <a:cs typeface="Times New Roman" panose="02020603050405020304" pitchFamily="18" charset="0"/>
                <a:sym typeface="Albert Sans"/>
              </a:rPr>
              <a:t> </a:t>
            </a:r>
            <a:r>
              <a:rPr lang="en-US" sz="2800" kern="0" dirty="0" err="1">
                <a:solidFill>
                  <a:srgbClr val="FF0000"/>
                </a:solidFill>
                <a:latin typeface="Times New Roman" panose="02020603050405020304" pitchFamily="18" charset="0"/>
                <a:ea typeface="Albert Sans"/>
                <a:cs typeface="Times New Roman" panose="02020603050405020304" pitchFamily="18" charset="0"/>
                <a:sym typeface="Albert Sans"/>
              </a:rPr>
              <a:t>hưởng</a:t>
            </a:r>
            <a:r>
              <a:rPr lang="en-US" sz="2800" kern="0" dirty="0">
                <a:solidFill>
                  <a:srgbClr val="FF0000"/>
                </a:solidFill>
                <a:latin typeface="Times New Roman" panose="02020603050405020304" pitchFamily="18" charset="0"/>
                <a:ea typeface="Albert Sans"/>
                <a:cs typeface="Times New Roman" panose="02020603050405020304" pitchFamily="18" charset="0"/>
                <a:sym typeface="Albert Sans"/>
              </a:rPr>
              <a:t> như thế nào </a:t>
            </a:r>
            <a:r>
              <a:rPr lang="en-US" sz="2800" kern="0" dirty="0" err="1">
                <a:solidFill>
                  <a:srgbClr val="FF0000"/>
                </a:solidFill>
                <a:latin typeface="Times New Roman" panose="02020603050405020304" pitchFamily="18" charset="0"/>
                <a:ea typeface="Albert Sans"/>
                <a:cs typeface="Times New Roman" panose="02020603050405020304" pitchFamily="18" charset="0"/>
                <a:sym typeface="Albert Sans"/>
              </a:rPr>
              <a:t>đến</a:t>
            </a:r>
            <a:r>
              <a:rPr lang="en-US" sz="2800" kern="0" dirty="0">
                <a:solidFill>
                  <a:srgbClr val="FF0000"/>
                </a:solidFill>
                <a:latin typeface="Times New Roman" panose="02020603050405020304" pitchFamily="18" charset="0"/>
                <a:ea typeface="Albert Sans"/>
                <a:cs typeface="Times New Roman" panose="02020603050405020304" pitchFamily="18" charset="0"/>
                <a:sym typeface="Albert Sans"/>
              </a:rPr>
              <a:t> giá </a:t>
            </a:r>
            <a:r>
              <a:rPr lang="en-US" sz="2800" kern="0" dirty="0" err="1">
                <a:solidFill>
                  <a:srgbClr val="FF0000"/>
                </a:solidFill>
                <a:latin typeface="Times New Roman" panose="02020603050405020304" pitchFamily="18" charset="0"/>
                <a:ea typeface="Albert Sans"/>
                <a:cs typeface="Times New Roman" panose="02020603050405020304" pitchFamily="18" charset="0"/>
                <a:sym typeface="Albert Sans"/>
              </a:rPr>
              <a:t>nguyên</a:t>
            </a:r>
            <a:r>
              <a:rPr lang="en-US" sz="2800" kern="0" dirty="0">
                <a:solidFill>
                  <a:srgbClr val="FF0000"/>
                </a:solidFill>
                <a:latin typeface="Times New Roman" panose="02020603050405020304" pitchFamily="18" charset="0"/>
                <a:ea typeface="Albert Sans"/>
                <a:cs typeface="Times New Roman" panose="02020603050405020304" pitchFamily="18" charset="0"/>
                <a:sym typeface="Albert Sans"/>
              </a:rPr>
              <a:t> </a:t>
            </a:r>
            <a:r>
              <a:rPr lang="en-US" sz="2800" kern="0" dirty="0" err="1">
                <a:solidFill>
                  <a:srgbClr val="FF0000"/>
                </a:solidFill>
                <a:latin typeface="Times New Roman" panose="02020603050405020304" pitchFamily="18" charset="0"/>
                <a:ea typeface="Albert Sans"/>
                <a:cs typeface="Times New Roman" panose="02020603050405020304" pitchFamily="18" charset="0"/>
                <a:sym typeface="Albert Sans"/>
              </a:rPr>
              <a:t>liệu</a:t>
            </a:r>
            <a:r>
              <a:rPr lang="en-US" sz="2800" kern="0" dirty="0">
                <a:solidFill>
                  <a:srgbClr val="FF0000"/>
                </a:solidFill>
                <a:latin typeface="Times New Roman" panose="02020603050405020304" pitchFamily="18" charset="0"/>
                <a:ea typeface="Albert Sans"/>
                <a:cs typeface="Times New Roman" panose="02020603050405020304" pitchFamily="18" charset="0"/>
                <a:sym typeface="Albert Sans"/>
              </a:rPr>
              <a:t>?</a:t>
            </a:r>
            <a:endParaRPr sz="2800" kern="0" dirty="0">
              <a:solidFill>
                <a:srgbClr val="FF0000"/>
              </a:solidFill>
              <a:latin typeface="Times New Roman" panose="02020603050405020304" pitchFamily="18" charset="0"/>
              <a:ea typeface="Albert Sans"/>
              <a:cs typeface="Times New Roman" panose="02020603050405020304" pitchFamily="18" charset="0"/>
              <a:sym typeface="Albert Sans"/>
            </a:endParaRPr>
          </a:p>
        </p:txBody>
      </p:sp>
      <p:sp>
        <p:nvSpPr>
          <p:cNvPr id="2" name="TextBox 1">
            <a:extLst>
              <a:ext uri="{FF2B5EF4-FFF2-40B4-BE49-F238E27FC236}">
                <a16:creationId xmlns:a16="http://schemas.microsoft.com/office/drawing/2014/main" xmlns="" id="{8666F5F4-2837-3946-A50E-529EA8167650}"/>
              </a:ext>
            </a:extLst>
          </p:cNvPr>
          <p:cNvSpPr txBox="1"/>
          <p:nvPr/>
        </p:nvSpPr>
        <p:spPr>
          <a:xfrm>
            <a:off x="2041302" y="3200401"/>
            <a:ext cx="8109396" cy="1913665"/>
          </a:xfrm>
          <a:prstGeom prst="rect">
            <a:avLst/>
          </a:prstGeom>
          <a:noFill/>
        </p:spPr>
        <p:txBody>
          <a:bodyPr wrap="square" rtlCol="0">
            <a:spAutoFit/>
          </a:bodyPr>
          <a:lstStyle/>
          <a:p>
            <a:pPr marL="0" marR="0" indent="450215" algn="just">
              <a:lnSpc>
                <a:spcPct val="107000"/>
              </a:lnSpc>
              <a:spcBef>
                <a:spcPts val="600"/>
              </a:spcBef>
              <a:spcAft>
                <a:spcPts val="600"/>
              </a:spcAft>
            </a:pPr>
            <a:r>
              <a:rPr lang="en-US" sz="2800" dirty="0">
                <a:effectLst/>
                <a:latin typeface="Times New Roman" panose="02020603050405020304" pitchFamily="18" charset="0"/>
                <a:ea typeface="Calibri" panose="020F0502020204030204" pitchFamily="34" charset="0"/>
              </a:rPr>
              <a:t>2. </a:t>
            </a:r>
            <a:r>
              <a:rPr lang="vi-VN" sz="2800" dirty="0">
                <a:effectLst/>
                <a:latin typeface="Times New Roman" panose="02020603050405020304" pitchFamily="18" charset="0"/>
                <a:ea typeface="Calibri" panose="020F0502020204030204" pitchFamily="34" charset="0"/>
              </a:rPr>
              <a:t>Chi phí khai thác gồm các chi phí thăm dò, khoan, vận chuyển, tích trữ, xử lí các vấn đề môi trường. </a:t>
            </a:r>
            <a:r>
              <a:rPr lang="vi-VN" sz="2800" b="1" dirty="0">
                <a:solidFill>
                  <a:srgbClr val="0070C0"/>
                </a:solidFill>
                <a:effectLst/>
                <a:latin typeface="Times New Roman" panose="02020603050405020304" pitchFamily="18" charset="0"/>
                <a:ea typeface="Calibri" panose="020F0502020204030204" pitchFamily="34" charset="0"/>
              </a:rPr>
              <a:t>Các chi phí khai thác tăng đã tác động làm giá nhiên liệu hoá thạch tăng.</a:t>
            </a:r>
            <a:endParaRPr lang="en-US" sz="2800" b="1" dirty="0">
              <a:solidFill>
                <a:srgbClr val="0070C0"/>
              </a:solidFill>
            </a:endParaRPr>
          </a:p>
        </p:txBody>
      </p:sp>
      <p:sp>
        <p:nvSpPr>
          <p:cNvPr id="3" name="TextBox 2">
            <a:extLst>
              <a:ext uri="{FF2B5EF4-FFF2-40B4-BE49-F238E27FC236}">
                <a16:creationId xmlns:a16="http://schemas.microsoft.com/office/drawing/2014/main" xmlns="" id="{E0BFF19A-055C-B9E2-9D9F-69F3B5C2F1AE}"/>
              </a:ext>
            </a:extLst>
          </p:cNvPr>
          <p:cNvSpPr txBox="1"/>
          <p:nvPr/>
        </p:nvSpPr>
        <p:spPr>
          <a:xfrm>
            <a:off x="1487046" y="2967335"/>
            <a:ext cx="813763" cy="923330"/>
          </a:xfrm>
          <a:prstGeom prst="rect">
            <a:avLst/>
          </a:prstGeom>
          <a:noFill/>
        </p:spPr>
        <p:txBody>
          <a:bodyPr wrap="square">
            <a:spAutoFit/>
          </a:bodyPr>
          <a:lstStyle/>
          <a:p>
            <a:r>
              <a:rPr lang="fr-FR" altLang="vi-VN" sz="5400" b="1" dirty="0">
                <a:solidFill>
                  <a:srgbClr val="C00000"/>
                </a:solidFill>
                <a:sym typeface="Wingdings" panose="05000000000000000000" pitchFamily="2" charset="2"/>
              </a:rPr>
              <a:t></a:t>
            </a:r>
            <a:endParaRPr lang="en-US" sz="5400" dirty="0"/>
          </a:p>
        </p:txBody>
      </p:sp>
      <p:sp>
        <p:nvSpPr>
          <p:cNvPr id="4" name="TextBox 3">
            <a:extLst>
              <a:ext uri="{FF2B5EF4-FFF2-40B4-BE49-F238E27FC236}">
                <a16:creationId xmlns:a16="http://schemas.microsoft.com/office/drawing/2014/main" xmlns="" id="{253FFFC6-81E5-F3E1-CC6C-874CF9B30B66}"/>
              </a:ext>
            </a:extLst>
          </p:cNvPr>
          <p:cNvSpPr txBox="1"/>
          <p:nvPr/>
        </p:nvSpPr>
        <p:spPr>
          <a:xfrm>
            <a:off x="276459" y="444488"/>
            <a:ext cx="9103774" cy="584775"/>
          </a:xfrm>
          <a:prstGeom prst="rect">
            <a:avLst/>
          </a:prstGeom>
          <a:noFill/>
        </p:spPr>
        <p:txBody>
          <a:bodyPr wrap="none" rtlCol="0">
            <a:spAutoFit/>
          </a:bodyPr>
          <a:lstStyle/>
          <a:p>
            <a:r>
              <a:rPr lang="en-GB" sz="3200" b="1" dirty="0">
                <a:solidFill>
                  <a:srgbClr val="0070C0"/>
                </a:solidFill>
                <a:latin typeface="Times New Roman" panose="02020603050405020304" pitchFamily="18" charset="0"/>
                <a:cs typeface="Times New Roman" panose="02020603050405020304" pitchFamily="18" charset="0"/>
              </a:rPr>
              <a:t>III. </a:t>
            </a:r>
            <a:r>
              <a:rPr lang="en-GB" sz="3200" b="1" dirty="0" err="1">
                <a:solidFill>
                  <a:srgbClr val="0070C0"/>
                </a:solidFill>
                <a:latin typeface="Times New Roman" panose="02020603050405020304" pitchFamily="18" charset="0"/>
                <a:cs typeface="Times New Roman" panose="02020603050405020304" pitchFamily="18" charset="0"/>
              </a:rPr>
              <a:t>Các</a:t>
            </a:r>
            <a:r>
              <a:rPr lang="en-GB" sz="3200" b="1" dirty="0">
                <a:solidFill>
                  <a:srgbClr val="0070C0"/>
                </a:solidFill>
                <a:latin typeface="Times New Roman" panose="02020603050405020304" pitchFamily="18" charset="0"/>
                <a:cs typeface="Times New Roman" panose="02020603050405020304" pitchFamily="18" charset="0"/>
              </a:rPr>
              <a:t> </a:t>
            </a:r>
            <a:r>
              <a:rPr lang="en-GB" sz="3200" b="1" dirty="0" err="1">
                <a:solidFill>
                  <a:srgbClr val="0070C0"/>
                </a:solidFill>
                <a:latin typeface="Times New Roman" panose="02020603050405020304" pitchFamily="18" charset="0"/>
                <a:cs typeface="Times New Roman" panose="02020603050405020304" pitchFamily="18" charset="0"/>
              </a:rPr>
              <a:t>yếu</a:t>
            </a:r>
            <a:r>
              <a:rPr lang="en-GB" sz="3200" b="1" dirty="0">
                <a:solidFill>
                  <a:srgbClr val="0070C0"/>
                </a:solidFill>
                <a:latin typeface="Times New Roman" panose="02020603050405020304" pitchFamily="18" charset="0"/>
                <a:cs typeface="Times New Roman" panose="02020603050405020304" pitchFamily="18" charset="0"/>
              </a:rPr>
              <a:t> </a:t>
            </a:r>
            <a:r>
              <a:rPr lang="en-GB" sz="3200" b="1" dirty="0" err="1">
                <a:solidFill>
                  <a:srgbClr val="0070C0"/>
                </a:solidFill>
                <a:latin typeface="Times New Roman" panose="02020603050405020304" pitchFamily="18" charset="0"/>
                <a:cs typeface="Times New Roman" panose="02020603050405020304" pitchFamily="18" charset="0"/>
              </a:rPr>
              <a:t>tố</a:t>
            </a:r>
            <a:r>
              <a:rPr lang="en-GB" sz="3200" b="1" dirty="0">
                <a:solidFill>
                  <a:srgbClr val="0070C0"/>
                </a:solidFill>
                <a:latin typeface="Times New Roman" panose="02020603050405020304" pitchFamily="18" charset="0"/>
                <a:cs typeface="Times New Roman" panose="02020603050405020304" pitchFamily="18" charset="0"/>
              </a:rPr>
              <a:t> </a:t>
            </a:r>
            <a:r>
              <a:rPr lang="en-GB" sz="3200" b="1" dirty="0" err="1">
                <a:solidFill>
                  <a:srgbClr val="0070C0"/>
                </a:solidFill>
                <a:latin typeface="Times New Roman" panose="02020603050405020304" pitchFamily="18" charset="0"/>
                <a:cs typeface="Times New Roman" panose="02020603050405020304" pitchFamily="18" charset="0"/>
              </a:rPr>
              <a:t>ảnh</a:t>
            </a:r>
            <a:r>
              <a:rPr lang="en-GB" sz="3200" b="1" dirty="0">
                <a:solidFill>
                  <a:srgbClr val="0070C0"/>
                </a:solidFill>
                <a:latin typeface="Times New Roman" panose="02020603050405020304" pitchFamily="18" charset="0"/>
                <a:cs typeface="Times New Roman" panose="02020603050405020304" pitchFamily="18" charset="0"/>
              </a:rPr>
              <a:t> </a:t>
            </a:r>
            <a:r>
              <a:rPr lang="en-GB" sz="3200" b="1" dirty="0" err="1">
                <a:solidFill>
                  <a:srgbClr val="0070C0"/>
                </a:solidFill>
                <a:latin typeface="Times New Roman" panose="02020603050405020304" pitchFamily="18" charset="0"/>
                <a:cs typeface="Times New Roman" panose="02020603050405020304" pitchFamily="18" charset="0"/>
              </a:rPr>
              <a:t>hưởng</a:t>
            </a:r>
            <a:r>
              <a:rPr lang="en-GB" sz="3200" b="1" dirty="0">
                <a:solidFill>
                  <a:srgbClr val="0070C0"/>
                </a:solidFill>
                <a:latin typeface="Times New Roman" panose="02020603050405020304" pitchFamily="18" charset="0"/>
                <a:cs typeface="Times New Roman" panose="02020603050405020304" pitchFamily="18" charset="0"/>
              </a:rPr>
              <a:t> </a:t>
            </a:r>
            <a:r>
              <a:rPr lang="en-GB" sz="3200" b="1" dirty="0" err="1">
                <a:solidFill>
                  <a:srgbClr val="0070C0"/>
                </a:solidFill>
                <a:latin typeface="Times New Roman" panose="02020603050405020304" pitchFamily="18" charset="0"/>
                <a:cs typeface="Times New Roman" panose="02020603050405020304" pitchFamily="18" charset="0"/>
              </a:rPr>
              <a:t>đến</a:t>
            </a:r>
            <a:r>
              <a:rPr lang="en-GB" sz="3200" b="1" dirty="0">
                <a:solidFill>
                  <a:srgbClr val="0070C0"/>
                </a:solidFill>
                <a:latin typeface="Times New Roman" panose="02020603050405020304" pitchFamily="18" charset="0"/>
                <a:cs typeface="Times New Roman" panose="02020603050405020304" pitchFamily="18" charset="0"/>
              </a:rPr>
              <a:t> </a:t>
            </a:r>
            <a:r>
              <a:rPr lang="en-GB" sz="3200" b="1" dirty="0" err="1">
                <a:solidFill>
                  <a:srgbClr val="0070C0"/>
                </a:solidFill>
                <a:latin typeface="Times New Roman" panose="02020603050405020304" pitchFamily="18" charset="0"/>
                <a:cs typeface="Times New Roman" panose="02020603050405020304" pitchFamily="18" charset="0"/>
              </a:rPr>
              <a:t>nhiên</a:t>
            </a:r>
            <a:r>
              <a:rPr lang="en-GB" sz="3200" b="1" dirty="0">
                <a:solidFill>
                  <a:srgbClr val="0070C0"/>
                </a:solidFill>
                <a:latin typeface="Times New Roman" panose="02020603050405020304" pitchFamily="18" charset="0"/>
                <a:cs typeface="Times New Roman" panose="02020603050405020304" pitchFamily="18" charset="0"/>
              </a:rPr>
              <a:t> </a:t>
            </a:r>
            <a:r>
              <a:rPr lang="en-GB" sz="3200" b="1" dirty="0" err="1">
                <a:solidFill>
                  <a:srgbClr val="0070C0"/>
                </a:solidFill>
                <a:latin typeface="Times New Roman" panose="02020603050405020304" pitchFamily="18" charset="0"/>
                <a:cs typeface="Times New Roman" panose="02020603050405020304" pitchFamily="18" charset="0"/>
              </a:rPr>
              <a:t>liệu</a:t>
            </a:r>
            <a:r>
              <a:rPr lang="en-GB" sz="3200" b="1" dirty="0">
                <a:solidFill>
                  <a:srgbClr val="0070C0"/>
                </a:solidFill>
                <a:latin typeface="Times New Roman" panose="02020603050405020304" pitchFamily="18" charset="0"/>
                <a:cs typeface="Times New Roman" panose="02020603050405020304" pitchFamily="18" charset="0"/>
              </a:rPr>
              <a:t> </a:t>
            </a:r>
            <a:r>
              <a:rPr lang="en-GB" sz="3200" b="1" dirty="0" err="1">
                <a:solidFill>
                  <a:srgbClr val="0070C0"/>
                </a:solidFill>
                <a:latin typeface="Times New Roman" panose="02020603050405020304" pitchFamily="18" charset="0"/>
                <a:cs typeface="Times New Roman" panose="02020603050405020304" pitchFamily="18" charset="0"/>
              </a:rPr>
              <a:t>hóa</a:t>
            </a:r>
            <a:r>
              <a:rPr lang="en-GB" sz="3200" b="1" dirty="0">
                <a:solidFill>
                  <a:srgbClr val="0070C0"/>
                </a:solidFill>
                <a:latin typeface="Times New Roman" panose="02020603050405020304" pitchFamily="18" charset="0"/>
                <a:cs typeface="Times New Roman" panose="02020603050405020304" pitchFamily="18" charset="0"/>
              </a:rPr>
              <a:t> </a:t>
            </a:r>
            <a:r>
              <a:rPr lang="en-GB" sz="3200" b="1" dirty="0" err="1">
                <a:solidFill>
                  <a:srgbClr val="0070C0"/>
                </a:solidFill>
                <a:latin typeface="Times New Roman" panose="02020603050405020304" pitchFamily="18" charset="0"/>
                <a:cs typeface="Times New Roman" panose="02020603050405020304" pitchFamily="18" charset="0"/>
              </a:rPr>
              <a:t>thạch</a:t>
            </a:r>
            <a:endParaRPr lang="en-GB" sz="3200" b="1"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784650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xmlns="" id="{D649CD86-142E-87DC-7F74-FB2880BD597F}"/>
              </a:ext>
            </a:extLst>
          </p:cNvPr>
          <p:cNvSpPr/>
          <p:nvPr/>
        </p:nvSpPr>
        <p:spPr>
          <a:xfrm>
            <a:off x="0" y="0"/>
            <a:ext cx="12192000" cy="99884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TextBox 16">
            <a:extLst>
              <a:ext uri="{FF2B5EF4-FFF2-40B4-BE49-F238E27FC236}">
                <a16:creationId xmlns:a16="http://schemas.microsoft.com/office/drawing/2014/main" xmlns="" id="{6235E553-AC2D-6405-898D-31EB877D8DFB}"/>
              </a:ext>
            </a:extLst>
          </p:cNvPr>
          <p:cNvSpPr txBox="1"/>
          <p:nvPr/>
        </p:nvSpPr>
        <p:spPr>
          <a:xfrm>
            <a:off x="1050387" y="-39189"/>
            <a:ext cx="9778722" cy="1077218"/>
          </a:xfrm>
          <a:prstGeom prst="rect">
            <a:avLst/>
          </a:prstGeom>
          <a:noFill/>
        </p:spPr>
        <p:txBody>
          <a:bodyPr wrap="square">
            <a:spAutoFit/>
          </a:bodyPr>
          <a:lstStyle/>
          <a:p>
            <a:pPr algn="ctr"/>
            <a:r>
              <a:rPr lang="en-US" sz="3200" b="1" dirty="0">
                <a:solidFill>
                  <a:srgbClr val="FF0000"/>
                </a:solidFill>
                <a:latin typeface="Times New Roman" panose="02020603050405020304" pitchFamily="18" charset="0"/>
                <a:cs typeface="Times New Roman" panose="02020603050405020304" pitchFamily="18" charset="0"/>
              </a:rPr>
              <a:t>BÀI 16: VÒNG NĂNG LƯỢNG TRÊN TRÁI ĐẤT.</a:t>
            </a:r>
            <a:br>
              <a:rPr lang="en-US" sz="3200" b="1" dirty="0">
                <a:solidFill>
                  <a:srgbClr val="FF0000"/>
                </a:solidFill>
                <a:latin typeface="Times New Roman" panose="02020603050405020304" pitchFamily="18" charset="0"/>
                <a:cs typeface="Times New Roman" panose="02020603050405020304" pitchFamily="18" charset="0"/>
              </a:rPr>
            </a:br>
            <a:r>
              <a:rPr lang="en-US" sz="3200" b="1" dirty="0">
                <a:solidFill>
                  <a:srgbClr val="FF0000"/>
                </a:solidFill>
                <a:latin typeface="Times New Roman" panose="02020603050405020304" pitchFamily="18" charset="0"/>
                <a:cs typeface="Times New Roman" panose="02020603050405020304" pitchFamily="18" charset="0"/>
              </a:rPr>
              <a:t>NĂNG LƯỢNG HÓA THẠCH</a:t>
            </a:r>
            <a:endParaRPr lang="en-GB" sz="3200" dirty="0">
              <a:solidFill>
                <a:srgbClr val="FF0000"/>
              </a:solidFill>
              <a:latin typeface="Times New Roman" panose="02020603050405020304" pitchFamily="18" charset="0"/>
              <a:cs typeface="Times New Roman" panose="02020603050405020304" pitchFamily="18" charset="0"/>
            </a:endParaRPr>
          </a:p>
        </p:txBody>
      </p:sp>
      <p:sp>
        <p:nvSpPr>
          <p:cNvPr id="19" name="TextBox 18">
            <a:extLst>
              <a:ext uri="{FF2B5EF4-FFF2-40B4-BE49-F238E27FC236}">
                <a16:creationId xmlns:a16="http://schemas.microsoft.com/office/drawing/2014/main" xmlns="" id="{E059988C-E5D8-0E4A-6C00-1722391C00C3}"/>
              </a:ext>
            </a:extLst>
          </p:cNvPr>
          <p:cNvSpPr txBox="1"/>
          <p:nvPr/>
        </p:nvSpPr>
        <p:spPr>
          <a:xfrm>
            <a:off x="113721" y="1077218"/>
            <a:ext cx="5982279" cy="584775"/>
          </a:xfrm>
          <a:prstGeom prst="rect">
            <a:avLst/>
          </a:prstGeom>
          <a:noFill/>
        </p:spPr>
        <p:txBody>
          <a:bodyPr wrap="none" rtlCol="0">
            <a:spAutoFit/>
          </a:bodyPr>
          <a:lstStyle/>
          <a:p>
            <a:r>
              <a:rPr lang="en-GB" sz="3200" b="1" dirty="0">
                <a:solidFill>
                  <a:srgbClr val="0070C0"/>
                </a:solidFill>
                <a:latin typeface="Times New Roman" panose="02020603050405020304" pitchFamily="18" charset="0"/>
                <a:cs typeface="Times New Roman" panose="02020603050405020304" pitchFamily="18" charset="0"/>
              </a:rPr>
              <a:t>I. </a:t>
            </a:r>
            <a:r>
              <a:rPr lang="en-GB" sz="3200" b="1" dirty="0" err="1">
                <a:solidFill>
                  <a:srgbClr val="0070C0"/>
                </a:solidFill>
                <a:latin typeface="Times New Roman" panose="02020603050405020304" pitchFamily="18" charset="0"/>
                <a:cs typeface="Times New Roman" panose="02020603050405020304" pitchFamily="18" charset="0"/>
              </a:rPr>
              <a:t>Vòng</a:t>
            </a:r>
            <a:r>
              <a:rPr lang="en-GB" sz="3200" b="1" dirty="0">
                <a:solidFill>
                  <a:srgbClr val="0070C0"/>
                </a:solidFill>
                <a:latin typeface="Times New Roman" panose="02020603050405020304" pitchFamily="18" charset="0"/>
                <a:cs typeface="Times New Roman" panose="02020603050405020304" pitchFamily="18" charset="0"/>
              </a:rPr>
              <a:t> </a:t>
            </a:r>
            <a:r>
              <a:rPr lang="en-GB" sz="3200" b="1" dirty="0" err="1">
                <a:solidFill>
                  <a:srgbClr val="0070C0"/>
                </a:solidFill>
                <a:latin typeface="Times New Roman" panose="02020603050405020304" pitchFamily="18" charset="0"/>
                <a:cs typeface="Times New Roman" panose="02020603050405020304" pitchFamily="18" charset="0"/>
              </a:rPr>
              <a:t>năng</a:t>
            </a:r>
            <a:r>
              <a:rPr lang="en-GB" sz="3200" b="1" dirty="0">
                <a:solidFill>
                  <a:srgbClr val="0070C0"/>
                </a:solidFill>
                <a:latin typeface="Times New Roman" panose="02020603050405020304" pitchFamily="18" charset="0"/>
                <a:cs typeface="Times New Roman" panose="02020603050405020304" pitchFamily="18" charset="0"/>
              </a:rPr>
              <a:t> </a:t>
            </a:r>
            <a:r>
              <a:rPr lang="en-GB" sz="3200" b="1" dirty="0" err="1">
                <a:solidFill>
                  <a:srgbClr val="0070C0"/>
                </a:solidFill>
                <a:latin typeface="Times New Roman" panose="02020603050405020304" pitchFamily="18" charset="0"/>
                <a:cs typeface="Times New Roman" panose="02020603050405020304" pitchFamily="18" charset="0"/>
              </a:rPr>
              <a:t>lượng</a:t>
            </a:r>
            <a:r>
              <a:rPr lang="en-GB" sz="3200" b="1" dirty="0">
                <a:solidFill>
                  <a:srgbClr val="0070C0"/>
                </a:solidFill>
                <a:latin typeface="Times New Roman" panose="02020603050405020304" pitchFamily="18" charset="0"/>
                <a:cs typeface="Times New Roman" panose="02020603050405020304" pitchFamily="18" charset="0"/>
              </a:rPr>
              <a:t> </a:t>
            </a:r>
            <a:r>
              <a:rPr lang="en-GB" sz="3200" b="1" dirty="0" err="1">
                <a:solidFill>
                  <a:srgbClr val="0070C0"/>
                </a:solidFill>
                <a:latin typeface="Times New Roman" panose="02020603050405020304" pitchFamily="18" charset="0"/>
                <a:cs typeface="Times New Roman" panose="02020603050405020304" pitchFamily="18" charset="0"/>
              </a:rPr>
              <a:t>trên</a:t>
            </a:r>
            <a:r>
              <a:rPr lang="en-GB" sz="3200" b="1" dirty="0">
                <a:solidFill>
                  <a:srgbClr val="0070C0"/>
                </a:solidFill>
                <a:latin typeface="Times New Roman" panose="02020603050405020304" pitchFamily="18" charset="0"/>
                <a:cs typeface="Times New Roman" panose="02020603050405020304" pitchFamily="18" charset="0"/>
              </a:rPr>
              <a:t> </a:t>
            </a:r>
            <a:r>
              <a:rPr lang="en-GB" sz="3200" b="1" dirty="0" err="1">
                <a:solidFill>
                  <a:srgbClr val="0070C0"/>
                </a:solidFill>
                <a:latin typeface="Times New Roman" panose="02020603050405020304" pitchFamily="18" charset="0"/>
                <a:cs typeface="Times New Roman" panose="02020603050405020304" pitchFamily="18" charset="0"/>
              </a:rPr>
              <a:t>Trái</a:t>
            </a:r>
            <a:r>
              <a:rPr lang="en-GB" sz="3200" b="1" dirty="0">
                <a:solidFill>
                  <a:srgbClr val="0070C0"/>
                </a:solidFill>
                <a:latin typeface="Times New Roman" panose="02020603050405020304" pitchFamily="18" charset="0"/>
                <a:cs typeface="Times New Roman" panose="02020603050405020304" pitchFamily="18" charset="0"/>
              </a:rPr>
              <a:t> </a:t>
            </a:r>
            <a:r>
              <a:rPr lang="en-GB" sz="3200" b="1" dirty="0" err="1">
                <a:solidFill>
                  <a:srgbClr val="0070C0"/>
                </a:solidFill>
                <a:latin typeface="Times New Roman" panose="02020603050405020304" pitchFamily="18" charset="0"/>
                <a:cs typeface="Times New Roman" panose="02020603050405020304" pitchFamily="18" charset="0"/>
              </a:rPr>
              <a:t>Đất</a:t>
            </a:r>
            <a:endParaRPr lang="en-GB" sz="3200" b="1" dirty="0">
              <a:solidFill>
                <a:srgbClr val="0070C0"/>
              </a:solidFill>
              <a:latin typeface="Times New Roman" panose="02020603050405020304" pitchFamily="18" charset="0"/>
              <a:cs typeface="Times New Roman" panose="02020603050405020304" pitchFamily="18" charset="0"/>
            </a:endParaRPr>
          </a:p>
        </p:txBody>
      </p:sp>
      <p:sp>
        <p:nvSpPr>
          <p:cNvPr id="21" name="TextBox 20">
            <a:extLst>
              <a:ext uri="{FF2B5EF4-FFF2-40B4-BE49-F238E27FC236}">
                <a16:creationId xmlns:a16="http://schemas.microsoft.com/office/drawing/2014/main" xmlns="" id="{2000FDFB-45C2-1E69-1EAB-5B32EA22F3BF}"/>
              </a:ext>
            </a:extLst>
          </p:cNvPr>
          <p:cNvSpPr txBox="1"/>
          <p:nvPr/>
        </p:nvSpPr>
        <p:spPr>
          <a:xfrm>
            <a:off x="163274" y="3367218"/>
            <a:ext cx="6711068" cy="584775"/>
          </a:xfrm>
          <a:prstGeom prst="rect">
            <a:avLst/>
          </a:prstGeom>
          <a:noFill/>
        </p:spPr>
        <p:txBody>
          <a:bodyPr wrap="none" rtlCol="0">
            <a:spAutoFit/>
          </a:bodyPr>
          <a:lstStyle/>
          <a:p>
            <a:r>
              <a:rPr lang="en-GB" sz="3200" b="1" dirty="0">
                <a:solidFill>
                  <a:srgbClr val="0070C0"/>
                </a:solidFill>
                <a:latin typeface="Times New Roman" panose="02020603050405020304" pitchFamily="18" charset="0"/>
                <a:cs typeface="Times New Roman" panose="02020603050405020304" pitchFamily="18" charset="0"/>
              </a:rPr>
              <a:t>1. </a:t>
            </a:r>
            <a:r>
              <a:rPr lang="en-GB" sz="3200" b="1" dirty="0" err="1">
                <a:solidFill>
                  <a:srgbClr val="0070C0"/>
                </a:solidFill>
                <a:latin typeface="Times New Roman" panose="02020603050405020304" pitchFamily="18" charset="0"/>
                <a:cs typeface="Times New Roman" panose="02020603050405020304" pitchFamily="18" charset="0"/>
              </a:rPr>
              <a:t>Vòng</a:t>
            </a:r>
            <a:r>
              <a:rPr lang="en-GB" sz="3200" b="1" dirty="0">
                <a:solidFill>
                  <a:srgbClr val="0070C0"/>
                </a:solidFill>
                <a:latin typeface="Times New Roman" panose="02020603050405020304" pitchFamily="18" charset="0"/>
                <a:cs typeface="Times New Roman" panose="02020603050405020304" pitchFamily="18" charset="0"/>
              </a:rPr>
              <a:t> </a:t>
            </a:r>
            <a:r>
              <a:rPr lang="en-GB" sz="3200" b="1" dirty="0" err="1">
                <a:solidFill>
                  <a:srgbClr val="0070C0"/>
                </a:solidFill>
                <a:latin typeface="Times New Roman" panose="02020603050405020304" pitchFamily="18" charset="0"/>
                <a:cs typeface="Times New Roman" panose="02020603050405020304" pitchFamily="18" charset="0"/>
              </a:rPr>
              <a:t>năng</a:t>
            </a:r>
            <a:r>
              <a:rPr lang="en-GB" sz="3200" b="1" dirty="0">
                <a:solidFill>
                  <a:srgbClr val="0070C0"/>
                </a:solidFill>
                <a:latin typeface="Times New Roman" panose="02020603050405020304" pitchFamily="18" charset="0"/>
                <a:cs typeface="Times New Roman" panose="02020603050405020304" pitchFamily="18" charset="0"/>
              </a:rPr>
              <a:t> </a:t>
            </a:r>
            <a:r>
              <a:rPr lang="en-GB" sz="3200" b="1" dirty="0" err="1">
                <a:solidFill>
                  <a:srgbClr val="0070C0"/>
                </a:solidFill>
                <a:latin typeface="Times New Roman" panose="02020603050405020304" pitchFamily="18" charset="0"/>
                <a:cs typeface="Times New Roman" panose="02020603050405020304" pitchFamily="18" charset="0"/>
              </a:rPr>
              <a:t>lượng</a:t>
            </a:r>
            <a:r>
              <a:rPr lang="en-GB" sz="3200" b="1" dirty="0">
                <a:solidFill>
                  <a:srgbClr val="0070C0"/>
                </a:solidFill>
                <a:latin typeface="Times New Roman" panose="02020603050405020304" pitchFamily="18" charset="0"/>
                <a:cs typeface="Times New Roman" panose="02020603050405020304" pitchFamily="18" charset="0"/>
              </a:rPr>
              <a:t> </a:t>
            </a:r>
            <a:r>
              <a:rPr lang="en-GB" sz="3200" b="1" dirty="0" err="1">
                <a:solidFill>
                  <a:srgbClr val="0070C0"/>
                </a:solidFill>
                <a:latin typeface="Times New Roman" panose="02020603050405020304" pitchFamily="18" charset="0"/>
                <a:cs typeface="Times New Roman" panose="02020603050405020304" pitchFamily="18" charset="0"/>
              </a:rPr>
              <a:t>giữa</a:t>
            </a:r>
            <a:r>
              <a:rPr lang="en-GB" sz="3200" b="1" dirty="0">
                <a:solidFill>
                  <a:srgbClr val="0070C0"/>
                </a:solidFill>
                <a:latin typeface="Times New Roman" panose="02020603050405020304" pitchFamily="18" charset="0"/>
                <a:cs typeface="Times New Roman" panose="02020603050405020304" pitchFamily="18" charset="0"/>
              </a:rPr>
              <a:t> </a:t>
            </a:r>
            <a:r>
              <a:rPr lang="en-GB" sz="3200" b="1" dirty="0" err="1">
                <a:solidFill>
                  <a:srgbClr val="0070C0"/>
                </a:solidFill>
                <a:latin typeface="Times New Roman" panose="02020603050405020304" pitchFamily="18" charset="0"/>
                <a:cs typeface="Times New Roman" panose="02020603050405020304" pitchFamily="18" charset="0"/>
              </a:rPr>
              <a:t>các</a:t>
            </a:r>
            <a:r>
              <a:rPr lang="en-GB" sz="3200" b="1" dirty="0">
                <a:solidFill>
                  <a:srgbClr val="0070C0"/>
                </a:solidFill>
                <a:latin typeface="Times New Roman" panose="02020603050405020304" pitchFamily="18" charset="0"/>
                <a:cs typeface="Times New Roman" panose="02020603050405020304" pitchFamily="18" charset="0"/>
              </a:rPr>
              <a:t> </a:t>
            </a:r>
            <a:r>
              <a:rPr lang="en-GB" sz="3200" b="1" dirty="0" err="1">
                <a:solidFill>
                  <a:srgbClr val="0070C0"/>
                </a:solidFill>
                <a:latin typeface="Times New Roman" panose="02020603050405020304" pitchFamily="18" charset="0"/>
                <a:cs typeface="Times New Roman" panose="02020603050405020304" pitchFamily="18" charset="0"/>
              </a:rPr>
              <a:t>vật</a:t>
            </a:r>
            <a:r>
              <a:rPr lang="en-GB" sz="3200" b="1" dirty="0">
                <a:solidFill>
                  <a:srgbClr val="0070C0"/>
                </a:solidFill>
                <a:latin typeface="Times New Roman" panose="02020603050405020304" pitchFamily="18" charset="0"/>
                <a:cs typeface="Times New Roman" panose="02020603050405020304" pitchFamily="18" charset="0"/>
              </a:rPr>
              <a:t> </a:t>
            </a:r>
            <a:r>
              <a:rPr lang="en-GB" sz="3200" b="1" dirty="0" err="1">
                <a:solidFill>
                  <a:srgbClr val="0070C0"/>
                </a:solidFill>
                <a:latin typeface="Times New Roman" panose="02020603050405020304" pitchFamily="18" charset="0"/>
                <a:cs typeface="Times New Roman" panose="02020603050405020304" pitchFamily="18" charset="0"/>
              </a:rPr>
              <a:t>sống</a:t>
            </a:r>
            <a:endParaRPr lang="en-GB" sz="3200" b="1" dirty="0">
              <a:solidFill>
                <a:srgbClr val="0070C0"/>
              </a:solidFill>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xmlns="" id="{62E7DFE6-AB56-DCCC-BE1A-F0B79D030AE1}"/>
              </a:ext>
            </a:extLst>
          </p:cNvPr>
          <p:cNvSpPr txBox="1"/>
          <p:nvPr/>
        </p:nvSpPr>
        <p:spPr>
          <a:xfrm>
            <a:off x="819159" y="1740371"/>
            <a:ext cx="11196378" cy="1384995"/>
          </a:xfrm>
          <a:prstGeom prst="rect">
            <a:avLst/>
          </a:prstGeom>
          <a:noFill/>
        </p:spPr>
        <p:txBody>
          <a:bodyPr wrap="square">
            <a:spAutoFit/>
          </a:bodyPr>
          <a:lstStyle/>
          <a:p>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Sự</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chuyển</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hóa</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năng</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lượng</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mặt</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trời</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theo</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vòng</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tuần</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hoàn</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của</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nước</a:t>
            </a:r>
            <a:r>
              <a:rPr lang="en-US" sz="2800" dirty="0">
                <a:effectLst/>
                <a:latin typeface="Times New Roman" panose="02020603050405020304" pitchFamily="18" charset="0"/>
                <a:ea typeface="Calibri" panose="020F0502020204030204" pitchFamily="34" charset="0"/>
              </a:rPr>
              <a:t> hay </a:t>
            </a:r>
            <a:r>
              <a:rPr lang="en-US" sz="2800" dirty="0" err="1">
                <a:effectLst/>
                <a:latin typeface="Times New Roman" panose="02020603050405020304" pitchFamily="18" charset="0"/>
                <a:ea typeface="Calibri" panose="020F0502020204030204" pitchFamily="34" charset="0"/>
              </a:rPr>
              <a:t>thông</a:t>
            </a:r>
            <a:r>
              <a:rPr lang="en-US" sz="2800" dirty="0">
                <a:effectLst/>
                <a:latin typeface="Times New Roman" panose="02020603050405020304" pitchFamily="18" charset="0"/>
                <a:ea typeface="Calibri" panose="020F0502020204030204" pitchFamily="34" charset="0"/>
              </a:rPr>
              <a:t> qua </a:t>
            </a:r>
            <a:r>
              <a:rPr lang="en-US" sz="2800" dirty="0" err="1">
                <a:effectLst/>
                <a:latin typeface="Times New Roman" panose="02020603050405020304" pitchFamily="18" charset="0"/>
                <a:ea typeface="Calibri" panose="020F0502020204030204" pitchFamily="34" charset="0"/>
              </a:rPr>
              <a:t>sự</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chuyển</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hoá</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năng</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lượng</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giữa</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các</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vật</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sống</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tạo</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thành</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các</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vòng</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năng</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lượng</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trên</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Trái</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Đất</a:t>
            </a:r>
            <a:r>
              <a:rPr lang="en-US" sz="2800" dirty="0">
                <a:effectLst/>
                <a:latin typeface="Times New Roman" panose="02020603050405020304" pitchFamily="18" charset="0"/>
                <a:ea typeface="Calibri" panose="020F0502020204030204" pitchFamily="34" charset="0"/>
              </a:rPr>
              <a:t>. </a:t>
            </a:r>
            <a:endParaRPr lang="en-US" sz="2800" dirty="0"/>
          </a:p>
        </p:txBody>
      </p:sp>
    </p:spTree>
    <p:extLst>
      <p:ext uri="{BB962C8B-B14F-4D97-AF65-F5344CB8AC3E}">
        <p14:creationId xmlns:p14="http://schemas.microsoft.com/office/powerpoint/2010/main" val="301859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3"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sp>
        <p:nvSpPr>
          <p:cNvPr id="12" name="Rectangle: Rounded Corners 11">
            <a:extLst>
              <a:ext uri="{FF2B5EF4-FFF2-40B4-BE49-F238E27FC236}">
                <a16:creationId xmlns:a16="http://schemas.microsoft.com/office/drawing/2014/main" xmlns="" id="{AF0E0681-4EC5-A0EE-58F7-732C6C49B169}"/>
              </a:ext>
            </a:extLst>
          </p:cNvPr>
          <p:cNvSpPr/>
          <p:nvPr/>
        </p:nvSpPr>
        <p:spPr>
          <a:xfrm>
            <a:off x="1175100" y="770571"/>
            <a:ext cx="9822162" cy="5049908"/>
          </a:xfrm>
          <a:prstGeom prst="roundRect">
            <a:avLst/>
          </a:prstGeom>
          <a:noFill/>
          <a:ln>
            <a:solidFill>
              <a:srgbClr val="FFC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5D53F8"/>
              </a:solidFill>
              <a:latin typeface="Arial"/>
              <a:sym typeface="Arial"/>
            </a:endParaRPr>
          </a:p>
        </p:txBody>
      </p:sp>
      <p:grpSp>
        <p:nvGrpSpPr>
          <p:cNvPr id="147" name="Google Shape;147;p23"/>
          <p:cNvGrpSpPr/>
          <p:nvPr/>
        </p:nvGrpSpPr>
        <p:grpSpPr>
          <a:xfrm>
            <a:off x="10783233" y="5680879"/>
            <a:ext cx="915600" cy="915567"/>
            <a:chOff x="5936375" y="788647"/>
            <a:chExt cx="686700" cy="686675"/>
          </a:xfrm>
        </p:grpSpPr>
        <p:sp>
          <p:nvSpPr>
            <p:cNvPr id="148" name="Google Shape;148;p23"/>
            <p:cNvSpPr/>
            <p:nvPr/>
          </p:nvSpPr>
          <p:spPr>
            <a:xfrm rot="-5400000">
              <a:off x="5936388" y="788634"/>
              <a:ext cx="686675" cy="686700"/>
            </a:xfrm>
            <a:custGeom>
              <a:avLst/>
              <a:gdLst/>
              <a:ahLst/>
              <a:cxnLst/>
              <a:rect l="l" t="t" r="r" b="b"/>
              <a:pathLst>
                <a:path w="27467" h="27468" extrusionOk="0">
                  <a:moveTo>
                    <a:pt x="13733" y="1"/>
                  </a:moveTo>
                  <a:cubicBezTo>
                    <a:pt x="13505" y="1"/>
                    <a:pt x="13276" y="5"/>
                    <a:pt x="13048" y="18"/>
                  </a:cubicBezTo>
                  <a:cubicBezTo>
                    <a:pt x="12565" y="40"/>
                    <a:pt x="12091" y="88"/>
                    <a:pt x="11621" y="164"/>
                  </a:cubicBezTo>
                  <a:cubicBezTo>
                    <a:pt x="9480" y="493"/>
                    <a:pt x="7503" y="1319"/>
                    <a:pt x="5811" y="2516"/>
                  </a:cubicBezTo>
                  <a:cubicBezTo>
                    <a:pt x="5388" y="2814"/>
                    <a:pt x="4980" y="3138"/>
                    <a:pt x="4597" y="3482"/>
                  </a:cubicBezTo>
                  <a:cubicBezTo>
                    <a:pt x="4401" y="3658"/>
                    <a:pt x="4207" y="3838"/>
                    <a:pt x="4022" y="4021"/>
                  </a:cubicBezTo>
                  <a:cubicBezTo>
                    <a:pt x="2665" y="5381"/>
                    <a:pt x="1592" y="7023"/>
                    <a:pt x="899" y="8853"/>
                  </a:cubicBezTo>
                  <a:cubicBezTo>
                    <a:pt x="727" y="9292"/>
                    <a:pt x="581" y="9744"/>
                    <a:pt x="459" y="10206"/>
                  </a:cubicBezTo>
                  <a:cubicBezTo>
                    <a:pt x="163" y="11322"/>
                    <a:pt x="4" y="12494"/>
                    <a:pt x="0" y="13704"/>
                  </a:cubicBezTo>
                  <a:lnTo>
                    <a:pt x="0" y="13734"/>
                  </a:lnTo>
                  <a:cubicBezTo>
                    <a:pt x="0" y="14384"/>
                    <a:pt x="46" y="15026"/>
                    <a:pt x="133" y="15651"/>
                  </a:cubicBezTo>
                  <a:cubicBezTo>
                    <a:pt x="524" y="18431"/>
                    <a:pt x="1745" y="20945"/>
                    <a:pt x="3539" y="22931"/>
                  </a:cubicBezTo>
                  <a:cubicBezTo>
                    <a:pt x="3692" y="23108"/>
                    <a:pt x="3855" y="23279"/>
                    <a:pt x="4022" y="23445"/>
                  </a:cubicBezTo>
                  <a:cubicBezTo>
                    <a:pt x="4303" y="23728"/>
                    <a:pt x="4594" y="23991"/>
                    <a:pt x="4897" y="24245"/>
                  </a:cubicBezTo>
                  <a:cubicBezTo>
                    <a:pt x="5754" y="24965"/>
                    <a:pt x="6702" y="25585"/>
                    <a:pt x="7718" y="26081"/>
                  </a:cubicBezTo>
                  <a:cubicBezTo>
                    <a:pt x="8386" y="26408"/>
                    <a:pt x="9080" y="26680"/>
                    <a:pt x="9800" y="26891"/>
                  </a:cubicBezTo>
                  <a:cubicBezTo>
                    <a:pt x="11044" y="27265"/>
                    <a:pt x="12367" y="27467"/>
                    <a:pt x="13733" y="27467"/>
                  </a:cubicBezTo>
                  <a:cubicBezTo>
                    <a:pt x="14629" y="27467"/>
                    <a:pt x="15504" y="27378"/>
                    <a:pt x="16352" y="27217"/>
                  </a:cubicBezTo>
                  <a:cubicBezTo>
                    <a:pt x="16813" y="27128"/>
                    <a:pt x="17272" y="27015"/>
                    <a:pt x="17716" y="26878"/>
                  </a:cubicBezTo>
                  <a:cubicBezTo>
                    <a:pt x="19389" y="26373"/>
                    <a:pt x="20927" y="25555"/>
                    <a:pt x="22263" y="24500"/>
                  </a:cubicBezTo>
                  <a:cubicBezTo>
                    <a:pt x="22619" y="24215"/>
                    <a:pt x="22957" y="23921"/>
                    <a:pt x="23279" y="23604"/>
                  </a:cubicBezTo>
                  <a:cubicBezTo>
                    <a:pt x="23335" y="23556"/>
                    <a:pt x="23392" y="23499"/>
                    <a:pt x="23446" y="23445"/>
                  </a:cubicBezTo>
                  <a:cubicBezTo>
                    <a:pt x="24645" y="22242"/>
                    <a:pt x="25626" y="20817"/>
                    <a:pt x="26320" y="19235"/>
                  </a:cubicBezTo>
                  <a:cubicBezTo>
                    <a:pt x="26535" y="18744"/>
                    <a:pt x="26724" y="18235"/>
                    <a:pt x="26881" y="17706"/>
                  </a:cubicBezTo>
                  <a:cubicBezTo>
                    <a:pt x="27264" y="16449"/>
                    <a:pt x="27466" y="15118"/>
                    <a:pt x="27466" y="13734"/>
                  </a:cubicBezTo>
                  <a:cubicBezTo>
                    <a:pt x="27466" y="11239"/>
                    <a:pt x="26798" y="8896"/>
                    <a:pt x="25635" y="6879"/>
                  </a:cubicBezTo>
                  <a:cubicBezTo>
                    <a:pt x="25036" y="5842"/>
                    <a:pt x="24308" y="4891"/>
                    <a:pt x="23472" y="4049"/>
                  </a:cubicBezTo>
                  <a:cubicBezTo>
                    <a:pt x="20984" y="1548"/>
                    <a:pt x="17540" y="1"/>
                    <a:pt x="13733"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nvGrpSpPr>
            <p:cNvPr id="149" name="Google Shape;149;p23"/>
            <p:cNvGrpSpPr/>
            <p:nvPr/>
          </p:nvGrpSpPr>
          <p:grpSpPr>
            <a:xfrm rot="-5400000">
              <a:off x="5940825" y="799297"/>
              <a:ext cx="671975" cy="679975"/>
              <a:chOff x="2418200" y="475175"/>
              <a:chExt cx="671975" cy="679975"/>
            </a:xfrm>
          </p:grpSpPr>
          <p:sp>
            <p:nvSpPr>
              <p:cNvPr id="150" name="Google Shape;150;p23"/>
              <p:cNvSpPr/>
              <p:nvPr/>
            </p:nvSpPr>
            <p:spPr>
              <a:xfrm>
                <a:off x="2506625" y="1043250"/>
                <a:ext cx="158650" cy="103750"/>
              </a:xfrm>
              <a:custGeom>
                <a:avLst/>
                <a:gdLst/>
                <a:ahLst/>
                <a:cxnLst/>
                <a:rect l="l" t="t" r="r" b="b"/>
                <a:pathLst>
                  <a:path w="6346" h="4150" extrusionOk="0">
                    <a:moveTo>
                      <a:pt x="438" y="0"/>
                    </a:moveTo>
                    <a:cubicBezTo>
                      <a:pt x="272" y="0"/>
                      <a:pt x="116" y="73"/>
                      <a:pt x="0" y="190"/>
                    </a:cubicBezTo>
                    <a:cubicBezTo>
                      <a:pt x="153" y="367"/>
                      <a:pt x="316" y="538"/>
                      <a:pt x="483" y="704"/>
                    </a:cubicBezTo>
                    <a:cubicBezTo>
                      <a:pt x="764" y="987"/>
                      <a:pt x="1053" y="1250"/>
                      <a:pt x="1358" y="1504"/>
                    </a:cubicBezTo>
                    <a:cubicBezTo>
                      <a:pt x="1995" y="1663"/>
                      <a:pt x="2570" y="1957"/>
                      <a:pt x="3133" y="2379"/>
                    </a:cubicBezTo>
                    <a:cubicBezTo>
                      <a:pt x="3457" y="2625"/>
                      <a:pt x="3823" y="2968"/>
                      <a:pt x="4131" y="3288"/>
                    </a:cubicBezTo>
                    <a:cubicBezTo>
                      <a:pt x="4149" y="3306"/>
                      <a:pt x="4162" y="3323"/>
                      <a:pt x="4179" y="3340"/>
                    </a:cubicBezTo>
                    <a:cubicBezTo>
                      <a:pt x="4847" y="3667"/>
                      <a:pt x="5541" y="3939"/>
                      <a:pt x="6261" y="4150"/>
                    </a:cubicBezTo>
                    <a:cubicBezTo>
                      <a:pt x="6346" y="3934"/>
                      <a:pt x="6318" y="3680"/>
                      <a:pt x="6102" y="3464"/>
                    </a:cubicBezTo>
                    <a:cubicBezTo>
                      <a:pt x="5726" y="3086"/>
                      <a:pt x="5413" y="2642"/>
                      <a:pt x="5041" y="2259"/>
                    </a:cubicBezTo>
                    <a:cubicBezTo>
                      <a:pt x="4645" y="1857"/>
                      <a:pt x="4214" y="1483"/>
                      <a:pt x="3757" y="1148"/>
                    </a:cubicBezTo>
                    <a:cubicBezTo>
                      <a:pt x="2776" y="436"/>
                      <a:pt x="1669" y="71"/>
                      <a:pt x="466" y="1"/>
                    </a:cubicBezTo>
                    <a:cubicBezTo>
                      <a:pt x="457" y="1"/>
                      <a:pt x="447" y="0"/>
                      <a:pt x="438"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1" name="Google Shape;151;p23"/>
              <p:cNvSpPr/>
              <p:nvPr/>
            </p:nvSpPr>
            <p:spPr>
              <a:xfrm>
                <a:off x="2418200" y="817175"/>
                <a:ext cx="442875" cy="337975"/>
              </a:xfrm>
              <a:custGeom>
                <a:avLst/>
                <a:gdLst/>
                <a:ahLst/>
                <a:cxnLst/>
                <a:rect l="l" t="t" r="r" b="b"/>
                <a:pathLst>
                  <a:path w="17715" h="13519" extrusionOk="0">
                    <a:moveTo>
                      <a:pt x="72" y="0"/>
                    </a:moveTo>
                    <a:cubicBezTo>
                      <a:pt x="48" y="0"/>
                      <a:pt x="24" y="2"/>
                      <a:pt x="0" y="6"/>
                    </a:cubicBezTo>
                    <a:lnTo>
                      <a:pt x="0" y="36"/>
                    </a:lnTo>
                    <a:cubicBezTo>
                      <a:pt x="0" y="686"/>
                      <a:pt x="44" y="1328"/>
                      <a:pt x="131" y="1953"/>
                    </a:cubicBezTo>
                    <a:cubicBezTo>
                      <a:pt x="1103" y="3160"/>
                      <a:pt x="2117" y="4343"/>
                      <a:pt x="3361" y="5274"/>
                    </a:cubicBezTo>
                    <a:cubicBezTo>
                      <a:pt x="4934" y="6451"/>
                      <a:pt x="6670" y="6782"/>
                      <a:pt x="8582" y="6971"/>
                    </a:cubicBezTo>
                    <a:cubicBezTo>
                      <a:pt x="10409" y="7152"/>
                      <a:pt x="12097" y="7613"/>
                      <a:pt x="13477" y="8892"/>
                    </a:cubicBezTo>
                    <a:cubicBezTo>
                      <a:pt x="14856" y="10169"/>
                      <a:pt x="15437" y="11927"/>
                      <a:pt x="16350" y="13519"/>
                    </a:cubicBezTo>
                    <a:cubicBezTo>
                      <a:pt x="16811" y="13430"/>
                      <a:pt x="17270" y="13317"/>
                      <a:pt x="17714" y="13180"/>
                    </a:cubicBezTo>
                    <a:lnTo>
                      <a:pt x="17712" y="13180"/>
                    </a:lnTo>
                    <a:cubicBezTo>
                      <a:pt x="17699" y="13127"/>
                      <a:pt x="17673" y="13075"/>
                      <a:pt x="17642" y="13021"/>
                    </a:cubicBezTo>
                    <a:cubicBezTo>
                      <a:pt x="16659" y="11378"/>
                      <a:pt x="16061" y="9555"/>
                      <a:pt x="14686" y="8161"/>
                    </a:cubicBezTo>
                    <a:cubicBezTo>
                      <a:pt x="13411" y="6864"/>
                      <a:pt x="11741" y="6038"/>
                      <a:pt x="9953" y="5766"/>
                    </a:cubicBezTo>
                    <a:cubicBezTo>
                      <a:pt x="8967" y="5618"/>
                      <a:pt x="7966" y="5590"/>
                      <a:pt x="6990" y="5411"/>
                    </a:cubicBezTo>
                    <a:cubicBezTo>
                      <a:pt x="6020" y="5231"/>
                      <a:pt x="5145" y="4861"/>
                      <a:pt x="4331" y="4298"/>
                    </a:cubicBezTo>
                    <a:cubicBezTo>
                      <a:pt x="2811" y="3236"/>
                      <a:pt x="1638" y="1674"/>
                      <a:pt x="501" y="234"/>
                    </a:cubicBezTo>
                    <a:cubicBezTo>
                      <a:pt x="371" y="71"/>
                      <a:pt x="220" y="0"/>
                      <a:pt x="72"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2" name="Google Shape;152;p23"/>
              <p:cNvSpPr/>
              <p:nvPr/>
            </p:nvSpPr>
            <p:spPr>
              <a:xfrm>
                <a:off x="2429625" y="696025"/>
                <a:ext cx="570500" cy="391200"/>
              </a:xfrm>
              <a:custGeom>
                <a:avLst/>
                <a:gdLst/>
                <a:ahLst/>
                <a:cxnLst/>
                <a:rect l="l" t="t" r="r" b="b"/>
                <a:pathLst>
                  <a:path w="22820" h="15648" extrusionOk="0">
                    <a:moveTo>
                      <a:pt x="437" y="1"/>
                    </a:moveTo>
                    <a:cubicBezTo>
                      <a:pt x="268" y="440"/>
                      <a:pt x="122" y="892"/>
                      <a:pt x="0" y="1354"/>
                    </a:cubicBezTo>
                    <a:cubicBezTo>
                      <a:pt x="1375" y="2557"/>
                      <a:pt x="2952" y="3507"/>
                      <a:pt x="4649" y="4188"/>
                    </a:cubicBezTo>
                    <a:cubicBezTo>
                      <a:pt x="6402" y="4895"/>
                      <a:pt x="8256" y="5189"/>
                      <a:pt x="10116" y="5480"/>
                    </a:cubicBezTo>
                    <a:cubicBezTo>
                      <a:pt x="11843" y="5748"/>
                      <a:pt x="13648" y="6002"/>
                      <a:pt x="15247" y="6755"/>
                    </a:cubicBezTo>
                    <a:cubicBezTo>
                      <a:pt x="16922" y="7536"/>
                      <a:pt x="18069" y="8824"/>
                      <a:pt x="18961" y="10423"/>
                    </a:cubicBezTo>
                    <a:cubicBezTo>
                      <a:pt x="19924" y="12146"/>
                      <a:pt x="20592" y="14071"/>
                      <a:pt x="21804" y="15648"/>
                    </a:cubicBezTo>
                    <a:cubicBezTo>
                      <a:pt x="22160" y="15363"/>
                      <a:pt x="22498" y="15069"/>
                      <a:pt x="22820" y="14752"/>
                    </a:cubicBezTo>
                    <a:cubicBezTo>
                      <a:pt x="22815" y="14743"/>
                      <a:pt x="22811" y="14739"/>
                      <a:pt x="22807" y="14730"/>
                    </a:cubicBezTo>
                    <a:cubicBezTo>
                      <a:pt x="21725" y="13342"/>
                      <a:pt x="21127" y="11565"/>
                      <a:pt x="20301" y="10022"/>
                    </a:cubicBezTo>
                    <a:cubicBezTo>
                      <a:pt x="19443" y="8432"/>
                      <a:pt x="18349" y="6988"/>
                      <a:pt x="16790" y="6028"/>
                    </a:cubicBezTo>
                    <a:cubicBezTo>
                      <a:pt x="13666" y="4112"/>
                      <a:pt x="9815" y="4356"/>
                      <a:pt x="6393" y="3353"/>
                    </a:cubicBezTo>
                    <a:cubicBezTo>
                      <a:pt x="4292" y="2733"/>
                      <a:pt x="2315" y="1630"/>
                      <a:pt x="698" y="148"/>
                    </a:cubicBezTo>
                    <a:cubicBezTo>
                      <a:pt x="618" y="74"/>
                      <a:pt x="527" y="22"/>
                      <a:pt x="437"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3" name="Google Shape;153;p23"/>
              <p:cNvSpPr/>
              <p:nvPr/>
            </p:nvSpPr>
            <p:spPr>
              <a:xfrm>
                <a:off x="2533050" y="537600"/>
                <a:ext cx="557125" cy="418025"/>
              </a:xfrm>
              <a:custGeom>
                <a:avLst/>
                <a:gdLst/>
                <a:ahLst/>
                <a:cxnLst/>
                <a:rect l="l" t="t" r="r" b="b"/>
                <a:pathLst>
                  <a:path w="22285" h="16721" extrusionOk="0">
                    <a:moveTo>
                      <a:pt x="1215" y="1"/>
                    </a:moveTo>
                    <a:cubicBezTo>
                      <a:pt x="792" y="299"/>
                      <a:pt x="384" y="623"/>
                      <a:pt x="1" y="967"/>
                    </a:cubicBezTo>
                    <a:cubicBezTo>
                      <a:pt x="77" y="1064"/>
                      <a:pt x="194" y="1143"/>
                      <a:pt x="349" y="1182"/>
                    </a:cubicBezTo>
                    <a:cubicBezTo>
                      <a:pt x="2054" y="1630"/>
                      <a:pt x="4092" y="2104"/>
                      <a:pt x="5261" y="3538"/>
                    </a:cubicBezTo>
                    <a:cubicBezTo>
                      <a:pt x="5898" y="4323"/>
                      <a:pt x="6009" y="5348"/>
                      <a:pt x="6396" y="6253"/>
                    </a:cubicBezTo>
                    <a:cubicBezTo>
                      <a:pt x="6746" y="7084"/>
                      <a:pt x="7349" y="7751"/>
                      <a:pt x="8158" y="8160"/>
                    </a:cubicBezTo>
                    <a:cubicBezTo>
                      <a:pt x="9160" y="8662"/>
                      <a:pt x="10263" y="8778"/>
                      <a:pt x="11371" y="8778"/>
                    </a:cubicBezTo>
                    <a:cubicBezTo>
                      <a:pt x="12060" y="8778"/>
                      <a:pt x="12752" y="8733"/>
                      <a:pt x="13423" y="8709"/>
                    </a:cubicBezTo>
                    <a:cubicBezTo>
                      <a:pt x="13624" y="8702"/>
                      <a:pt x="13830" y="8697"/>
                      <a:pt x="14039" y="8697"/>
                    </a:cubicBezTo>
                    <a:cubicBezTo>
                      <a:pt x="15638" y="8697"/>
                      <a:pt x="17403" y="8945"/>
                      <a:pt x="18580" y="10068"/>
                    </a:cubicBezTo>
                    <a:cubicBezTo>
                      <a:pt x="19433" y="10875"/>
                      <a:pt x="19764" y="12002"/>
                      <a:pt x="20070" y="13101"/>
                    </a:cubicBezTo>
                    <a:cubicBezTo>
                      <a:pt x="20401" y="14269"/>
                      <a:pt x="20788" y="15367"/>
                      <a:pt x="21393" y="16427"/>
                    </a:cubicBezTo>
                    <a:cubicBezTo>
                      <a:pt x="21482" y="16581"/>
                      <a:pt x="21595" y="16673"/>
                      <a:pt x="21724" y="16720"/>
                    </a:cubicBezTo>
                    <a:cubicBezTo>
                      <a:pt x="21939" y="16229"/>
                      <a:pt x="22128" y="15720"/>
                      <a:pt x="22285" y="15191"/>
                    </a:cubicBezTo>
                    <a:cubicBezTo>
                      <a:pt x="21885" y="14378"/>
                      <a:pt x="21617" y="13540"/>
                      <a:pt x="21367" y="12650"/>
                    </a:cubicBezTo>
                    <a:cubicBezTo>
                      <a:pt x="21082" y="11645"/>
                      <a:pt x="20760" y="10616"/>
                      <a:pt x="20127" y="9768"/>
                    </a:cubicBezTo>
                    <a:cubicBezTo>
                      <a:pt x="18933" y="8152"/>
                      <a:pt x="16977" y="7532"/>
                      <a:pt x="15039" y="7373"/>
                    </a:cubicBezTo>
                    <a:cubicBezTo>
                      <a:pt x="14766" y="7351"/>
                      <a:pt x="14490" y="7343"/>
                      <a:pt x="14214" y="7343"/>
                    </a:cubicBezTo>
                    <a:cubicBezTo>
                      <a:pt x="13312" y="7343"/>
                      <a:pt x="12396" y="7432"/>
                      <a:pt x="11491" y="7432"/>
                    </a:cubicBezTo>
                    <a:cubicBezTo>
                      <a:pt x="10810" y="7432"/>
                      <a:pt x="10135" y="7381"/>
                      <a:pt x="9477" y="7203"/>
                    </a:cubicBezTo>
                    <a:cubicBezTo>
                      <a:pt x="8615" y="6971"/>
                      <a:pt x="7952" y="6481"/>
                      <a:pt x="7612" y="5641"/>
                    </a:cubicBezTo>
                    <a:cubicBezTo>
                      <a:pt x="7208" y="4645"/>
                      <a:pt x="7051" y="3620"/>
                      <a:pt x="6368" y="2746"/>
                    </a:cubicBezTo>
                    <a:cubicBezTo>
                      <a:pt x="5130" y="1160"/>
                      <a:pt x="3103" y="505"/>
                      <a:pt x="1215"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4" name="Google Shape;154;p23"/>
              <p:cNvSpPr/>
              <p:nvPr/>
            </p:nvSpPr>
            <p:spPr>
              <a:xfrm>
                <a:off x="2708650" y="475175"/>
                <a:ext cx="350375" cy="174800"/>
              </a:xfrm>
              <a:custGeom>
                <a:avLst/>
                <a:gdLst/>
                <a:ahLst/>
                <a:cxnLst/>
                <a:rect l="l" t="t" r="r" b="b"/>
                <a:pathLst>
                  <a:path w="14015" h="6992" extrusionOk="0">
                    <a:moveTo>
                      <a:pt x="1428" y="0"/>
                    </a:moveTo>
                    <a:cubicBezTo>
                      <a:pt x="945" y="22"/>
                      <a:pt x="471" y="70"/>
                      <a:pt x="1" y="146"/>
                    </a:cubicBezTo>
                    <a:cubicBezTo>
                      <a:pt x="14" y="229"/>
                      <a:pt x="44" y="322"/>
                      <a:pt x="92" y="405"/>
                    </a:cubicBezTo>
                    <a:cubicBezTo>
                      <a:pt x="734" y="1551"/>
                      <a:pt x="1345" y="2722"/>
                      <a:pt x="2359" y="3588"/>
                    </a:cubicBezTo>
                    <a:cubicBezTo>
                      <a:pt x="3388" y="4471"/>
                      <a:pt x="4602" y="4869"/>
                      <a:pt x="5946" y="4936"/>
                    </a:cubicBezTo>
                    <a:cubicBezTo>
                      <a:pt x="6109" y="4944"/>
                      <a:pt x="6272" y="4947"/>
                      <a:pt x="6435" y="4947"/>
                    </a:cubicBezTo>
                    <a:cubicBezTo>
                      <a:pt x="7284" y="4947"/>
                      <a:pt x="8133" y="4861"/>
                      <a:pt x="8980" y="4861"/>
                    </a:cubicBezTo>
                    <a:cubicBezTo>
                      <a:pt x="9281" y="4861"/>
                      <a:pt x="9582" y="4872"/>
                      <a:pt x="9884" y="4901"/>
                    </a:cubicBezTo>
                    <a:cubicBezTo>
                      <a:pt x="11254" y="5036"/>
                      <a:pt x="12279" y="5789"/>
                      <a:pt x="13184" y="6777"/>
                    </a:cubicBezTo>
                    <a:cubicBezTo>
                      <a:pt x="13322" y="6928"/>
                      <a:pt x="13480" y="6991"/>
                      <a:pt x="13635" y="6991"/>
                    </a:cubicBezTo>
                    <a:cubicBezTo>
                      <a:pt x="13770" y="6991"/>
                      <a:pt x="13902" y="6943"/>
                      <a:pt x="14015" y="6861"/>
                    </a:cubicBezTo>
                    <a:cubicBezTo>
                      <a:pt x="13416" y="5824"/>
                      <a:pt x="12688" y="4873"/>
                      <a:pt x="11852" y="4031"/>
                    </a:cubicBezTo>
                    <a:cubicBezTo>
                      <a:pt x="11585" y="3903"/>
                      <a:pt x="11306" y="3803"/>
                      <a:pt x="11013" y="3722"/>
                    </a:cubicBezTo>
                    <a:cubicBezTo>
                      <a:pt x="10359" y="3548"/>
                      <a:pt x="9691" y="3498"/>
                      <a:pt x="9019" y="3498"/>
                    </a:cubicBezTo>
                    <a:cubicBezTo>
                      <a:pt x="8410" y="3498"/>
                      <a:pt x="7799" y="3539"/>
                      <a:pt x="7195" y="3564"/>
                    </a:cubicBezTo>
                    <a:cubicBezTo>
                      <a:pt x="6968" y="3573"/>
                      <a:pt x="6741" y="3579"/>
                      <a:pt x="6514" y="3579"/>
                    </a:cubicBezTo>
                    <a:cubicBezTo>
                      <a:pt x="5483" y="3579"/>
                      <a:pt x="4466" y="3447"/>
                      <a:pt x="3590" y="2826"/>
                    </a:cubicBezTo>
                    <a:cubicBezTo>
                      <a:pt x="2587" y="2124"/>
                      <a:pt x="2009" y="1047"/>
                      <a:pt x="1428"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grpSp>
      <p:sp>
        <p:nvSpPr>
          <p:cNvPr id="13" name="Google Shape;186;p25">
            <a:extLst>
              <a:ext uri="{FF2B5EF4-FFF2-40B4-BE49-F238E27FC236}">
                <a16:creationId xmlns:a16="http://schemas.microsoft.com/office/drawing/2014/main" xmlns="" id="{DBE1A4A7-0EE3-B775-EE0A-38074AE72D53}"/>
              </a:ext>
            </a:extLst>
          </p:cNvPr>
          <p:cNvSpPr txBox="1"/>
          <p:nvPr/>
        </p:nvSpPr>
        <p:spPr>
          <a:xfrm>
            <a:off x="1843964" y="770570"/>
            <a:ext cx="8306734" cy="1466334"/>
          </a:xfrm>
          <a:prstGeom prst="rect">
            <a:avLst/>
          </a:prstGeom>
          <a:noFill/>
          <a:ln>
            <a:noFill/>
          </a:ln>
        </p:spPr>
        <p:txBody>
          <a:bodyPr spcFirstLastPara="1" wrap="square" lIns="121900" tIns="121900" rIns="121900" bIns="121900" anchor="t" anchorCtr="0">
            <a:noAutofit/>
          </a:bodyPr>
          <a:lstStyle/>
          <a:p>
            <a:pPr defTabSz="1219170">
              <a:lnSpc>
                <a:spcPct val="115000"/>
              </a:lnSpc>
              <a:spcAft>
                <a:spcPts val="1333"/>
              </a:spcAft>
              <a:buClr>
                <a:srgbClr val="000000"/>
              </a:buClr>
              <a:defRPr/>
            </a:pPr>
            <a:r>
              <a:rPr lang="en-US" sz="3733" b="1" kern="0" dirty="0">
                <a:solidFill>
                  <a:srgbClr val="FF0000"/>
                </a:solidFill>
                <a:latin typeface="Calibri" panose="020F0502020204030204" pitchFamily="34" charset="0"/>
                <a:ea typeface="Albert Sans"/>
                <a:cs typeface="Calibri" panose="020F0502020204030204" pitchFamily="34" charset="0"/>
                <a:sym typeface="Albert Sans"/>
              </a:rPr>
              <a:t> </a:t>
            </a:r>
            <a:r>
              <a:rPr lang="en-US" sz="2800" b="1" dirty="0">
                <a:latin typeface="Times New Roman" panose="02020603050405020304" pitchFamily="18" charset="0"/>
                <a:cs typeface="Times New Roman" panose="02020603050405020304" pitchFamily="18" charset="0"/>
                <a:sym typeface="Albert Sans"/>
              </a:rPr>
              <a:t>  </a:t>
            </a:r>
            <a:r>
              <a:rPr lang="vi-VN" sz="2800" b="1" i="0" dirty="0">
                <a:effectLst/>
                <a:latin typeface="Times New Roman" panose="02020603050405020304" pitchFamily="18" charset="0"/>
                <a:cs typeface="Times New Roman" panose="02020603050405020304" pitchFamily="18" charset="0"/>
              </a:rPr>
              <a:t> </a:t>
            </a:r>
            <a:r>
              <a:rPr lang="vi-VN" sz="2800" i="0" dirty="0">
                <a:solidFill>
                  <a:srgbClr val="FF0000"/>
                </a:solidFill>
                <a:effectLst/>
                <a:latin typeface="Times New Roman" panose="02020603050405020304" pitchFamily="18" charset="0"/>
                <a:cs typeface="Times New Roman" panose="02020603050405020304" pitchFamily="18" charset="0"/>
              </a:rPr>
              <a:t>Khi tính thêm chi phí khắc phục các yếu tố ảnh hưởng đến môi trường do sử dụng nhiên liệu hoa thạch (như thuế bảo vệ môi trường, ...) làm giá nhiên liệu tăng thì lợi ích là gì?</a:t>
            </a:r>
          </a:p>
          <a:p>
            <a:pPr defTabSz="1219170">
              <a:lnSpc>
                <a:spcPct val="115000"/>
              </a:lnSpc>
              <a:spcAft>
                <a:spcPts val="1333"/>
              </a:spcAft>
              <a:buClr>
                <a:srgbClr val="000000"/>
              </a:buClr>
              <a:defRPr/>
            </a:pPr>
            <a:endParaRPr sz="2800" kern="0" dirty="0">
              <a:solidFill>
                <a:srgbClr val="FF0000"/>
              </a:solidFill>
              <a:latin typeface="Times New Roman" panose="02020603050405020304" pitchFamily="18" charset="0"/>
              <a:ea typeface="Albert Sans"/>
              <a:cs typeface="Times New Roman" panose="02020603050405020304" pitchFamily="18" charset="0"/>
              <a:sym typeface="Albert Sans"/>
            </a:endParaRPr>
          </a:p>
        </p:txBody>
      </p:sp>
      <p:sp>
        <p:nvSpPr>
          <p:cNvPr id="2" name="TextBox 1">
            <a:extLst>
              <a:ext uri="{FF2B5EF4-FFF2-40B4-BE49-F238E27FC236}">
                <a16:creationId xmlns:a16="http://schemas.microsoft.com/office/drawing/2014/main" xmlns="" id="{8666F5F4-2837-3946-A50E-529EA8167650}"/>
              </a:ext>
            </a:extLst>
          </p:cNvPr>
          <p:cNvSpPr txBox="1"/>
          <p:nvPr/>
        </p:nvSpPr>
        <p:spPr>
          <a:xfrm>
            <a:off x="1843964" y="3295525"/>
            <a:ext cx="8741931" cy="2069862"/>
          </a:xfrm>
          <a:prstGeom prst="rect">
            <a:avLst/>
          </a:prstGeom>
          <a:noFill/>
        </p:spPr>
        <p:txBody>
          <a:bodyPr wrap="square" rtlCol="0">
            <a:spAutoFit/>
          </a:bodyPr>
          <a:lstStyle/>
          <a:p>
            <a:pPr indent="450215" algn="just">
              <a:lnSpc>
                <a:spcPct val="107000"/>
              </a:lnSpc>
              <a:spcBef>
                <a:spcPts val="600"/>
              </a:spcBef>
              <a:spcAft>
                <a:spcPts val="600"/>
              </a:spcAft>
            </a:pPr>
            <a:r>
              <a:rPr lang="en-US" sz="2800" dirty="0">
                <a:latin typeface="Times New Roman" panose="02020603050405020304" pitchFamily="18" charset="0"/>
                <a:ea typeface="Calibri" panose="020F0502020204030204" pitchFamily="34" charset="0"/>
              </a:rPr>
              <a:t>3</a:t>
            </a:r>
            <a:r>
              <a:rPr lang="en-US" sz="2800" dirty="0">
                <a:effectLst/>
                <a:latin typeface="Times New Roman" panose="02020603050405020304" pitchFamily="18" charset="0"/>
                <a:ea typeface="Calibri" panose="020F0502020204030204" pitchFamily="34" charset="0"/>
              </a:rPr>
              <a:t>. </a:t>
            </a:r>
            <a:r>
              <a:rPr lang="vi-VN" sz="2800" dirty="0">
                <a:latin typeface="+mj-lt"/>
              </a:rPr>
              <a:t>Tính chi phí khắc phục môi trường vào giá nhiên liệu giúp con người giảm mức sử dụng nhiên liệu hoá thạch, tăng cường sử dụng nhiên liệu tái tạo</a:t>
            </a:r>
            <a:endParaRPr lang="en-US" sz="2800" dirty="0">
              <a:latin typeface="+mj-lt"/>
            </a:endParaRPr>
          </a:p>
          <a:p>
            <a:pPr marL="0" marR="0" indent="450215" algn="just">
              <a:lnSpc>
                <a:spcPct val="107000"/>
              </a:lnSpc>
              <a:spcBef>
                <a:spcPts val="600"/>
              </a:spcBef>
              <a:spcAft>
                <a:spcPts val="600"/>
              </a:spcAft>
            </a:pPr>
            <a:endParaRPr lang="en-US" sz="2800" dirty="0">
              <a:solidFill>
                <a:srgbClr val="0070C0"/>
              </a:solidFill>
            </a:endParaRPr>
          </a:p>
        </p:txBody>
      </p:sp>
      <p:sp>
        <p:nvSpPr>
          <p:cNvPr id="3" name="TextBox 2">
            <a:extLst>
              <a:ext uri="{FF2B5EF4-FFF2-40B4-BE49-F238E27FC236}">
                <a16:creationId xmlns:a16="http://schemas.microsoft.com/office/drawing/2014/main" xmlns="" id="{E0BFF19A-055C-B9E2-9D9F-69F3B5C2F1AE}"/>
              </a:ext>
            </a:extLst>
          </p:cNvPr>
          <p:cNvSpPr txBox="1"/>
          <p:nvPr/>
        </p:nvSpPr>
        <p:spPr>
          <a:xfrm>
            <a:off x="1487046" y="2967335"/>
            <a:ext cx="813763" cy="923330"/>
          </a:xfrm>
          <a:prstGeom prst="rect">
            <a:avLst/>
          </a:prstGeom>
          <a:noFill/>
        </p:spPr>
        <p:txBody>
          <a:bodyPr wrap="square">
            <a:spAutoFit/>
          </a:bodyPr>
          <a:lstStyle/>
          <a:p>
            <a:r>
              <a:rPr lang="fr-FR" altLang="vi-VN" sz="5400" b="1" dirty="0">
                <a:solidFill>
                  <a:srgbClr val="C00000"/>
                </a:solidFill>
                <a:sym typeface="Wingdings" panose="05000000000000000000" pitchFamily="2" charset="2"/>
              </a:rPr>
              <a:t></a:t>
            </a:r>
            <a:endParaRPr lang="en-US" sz="5400" dirty="0"/>
          </a:p>
        </p:txBody>
      </p:sp>
      <p:sp>
        <p:nvSpPr>
          <p:cNvPr id="4" name="TextBox 3">
            <a:extLst>
              <a:ext uri="{FF2B5EF4-FFF2-40B4-BE49-F238E27FC236}">
                <a16:creationId xmlns:a16="http://schemas.microsoft.com/office/drawing/2014/main" xmlns="" id="{E9C48C21-197E-C3CA-B4B1-11E4E0F847D8}"/>
              </a:ext>
            </a:extLst>
          </p:cNvPr>
          <p:cNvSpPr txBox="1"/>
          <p:nvPr/>
        </p:nvSpPr>
        <p:spPr>
          <a:xfrm>
            <a:off x="276459" y="149213"/>
            <a:ext cx="9103774" cy="584775"/>
          </a:xfrm>
          <a:prstGeom prst="rect">
            <a:avLst/>
          </a:prstGeom>
          <a:noFill/>
        </p:spPr>
        <p:txBody>
          <a:bodyPr wrap="none" rtlCol="0">
            <a:spAutoFit/>
          </a:bodyPr>
          <a:lstStyle/>
          <a:p>
            <a:r>
              <a:rPr lang="en-GB" sz="3200" b="1" dirty="0">
                <a:solidFill>
                  <a:srgbClr val="0070C0"/>
                </a:solidFill>
                <a:latin typeface="Times New Roman" panose="02020603050405020304" pitchFamily="18" charset="0"/>
                <a:cs typeface="Times New Roman" panose="02020603050405020304" pitchFamily="18" charset="0"/>
              </a:rPr>
              <a:t>III. </a:t>
            </a:r>
            <a:r>
              <a:rPr lang="en-GB" sz="3200" b="1" dirty="0" err="1">
                <a:solidFill>
                  <a:srgbClr val="0070C0"/>
                </a:solidFill>
                <a:latin typeface="Times New Roman" panose="02020603050405020304" pitchFamily="18" charset="0"/>
                <a:cs typeface="Times New Roman" panose="02020603050405020304" pitchFamily="18" charset="0"/>
              </a:rPr>
              <a:t>Các</a:t>
            </a:r>
            <a:r>
              <a:rPr lang="en-GB" sz="3200" b="1" dirty="0">
                <a:solidFill>
                  <a:srgbClr val="0070C0"/>
                </a:solidFill>
                <a:latin typeface="Times New Roman" panose="02020603050405020304" pitchFamily="18" charset="0"/>
                <a:cs typeface="Times New Roman" panose="02020603050405020304" pitchFamily="18" charset="0"/>
              </a:rPr>
              <a:t> </a:t>
            </a:r>
            <a:r>
              <a:rPr lang="en-GB" sz="3200" b="1" dirty="0" err="1">
                <a:solidFill>
                  <a:srgbClr val="0070C0"/>
                </a:solidFill>
                <a:latin typeface="Times New Roman" panose="02020603050405020304" pitchFamily="18" charset="0"/>
                <a:cs typeface="Times New Roman" panose="02020603050405020304" pitchFamily="18" charset="0"/>
              </a:rPr>
              <a:t>yếu</a:t>
            </a:r>
            <a:r>
              <a:rPr lang="en-GB" sz="3200" b="1" dirty="0">
                <a:solidFill>
                  <a:srgbClr val="0070C0"/>
                </a:solidFill>
                <a:latin typeface="Times New Roman" panose="02020603050405020304" pitchFamily="18" charset="0"/>
                <a:cs typeface="Times New Roman" panose="02020603050405020304" pitchFamily="18" charset="0"/>
              </a:rPr>
              <a:t> </a:t>
            </a:r>
            <a:r>
              <a:rPr lang="en-GB" sz="3200" b="1" dirty="0" err="1">
                <a:solidFill>
                  <a:srgbClr val="0070C0"/>
                </a:solidFill>
                <a:latin typeface="Times New Roman" panose="02020603050405020304" pitchFamily="18" charset="0"/>
                <a:cs typeface="Times New Roman" panose="02020603050405020304" pitchFamily="18" charset="0"/>
              </a:rPr>
              <a:t>tố</a:t>
            </a:r>
            <a:r>
              <a:rPr lang="en-GB" sz="3200" b="1" dirty="0">
                <a:solidFill>
                  <a:srgbClr val="0070C0"/>
                </a:solidFill>
                <a:latin typeface="Times New Roman" panose="02020603050405020304" pitchFamily="18" charset="0"/>
                <a:cs typeface="Times New Roman" panose="02020603050405020304" pitchFamily="18" charset="0"/>
              </a:rPr>
              <a:t> </a:t>
            </a:r>
            <a:r>
              <a:rPr lang="en-GB" sz="3200" b="1" dirty="0" err="1">
                <a:solidFill>
                  <a:srgbClr val="0070C0"/>
                </a:solidFill>
                <a:latin typeface="Times New Roman" panose="02020603050405020304" pitchFamily="18" charset="0"/>
                <a:cs typeface="Times New Roman" panose="02020603050405020304" pitchFamily="18" charset="0"/>
              </a:rPr>
              <a:t>ảnh</a:t>
            </a:r>
            <a:r>
              <a:rPr lang="en-GB" sz="3200" b="1" dirty="0">
                <a:solidFill>
                  <a:srgbClr val="0070C0"/>
                </a:solidFill>
                <a:latin typeface="Times New Roman" panose="02020603050405020304" pitchFamily="18" charset="0"/>
                <a:cs typeface="Times New Roman" panose="02020603050405020304" pitchFamily="18" charset="0"/>
              </a:rPr>
              <a:t> </a:t>
            </a:r>
            <a:r>
              <a:rPr lang="en-GB" sz="3200" b="1" dirty="0" err="1">
                <a:solidFill>
                  <a:srgbClr val="0070C0"/>
                </a:solidFill>
                <a:latin typeface="Times New Roman" panose="02020603050405020304" pitchFamily="18" charset="0"/>
                <a:cs typeface="Times New Roman" panose="02020603050405020304" pitchFamily="18" charset="0"/>
              </a:rPr>
              <a:t>hưởng</a:t>
            </a:r>
            <a:r>
              <a:rPr lang="en-GB" sz="3200" b="1" dirty="0">
                <a:solidFill>
                  <a:srgbClr val="0070C0"/>
                </a:solidFill>
                <a:latin typeface="Times New Roman" panose="02020603050405020304" pitchFamily="18" charset="0"/>
                <a:cs typeface="Times New Roman" panose="02020603050405020304" pitchFamily="18" charset="0"/>
              </a:rPr>
              <a:t> </a:t>
            </a:r>
            <a:r>
              <a:rPr lang="en-GB" sz="3200" b="1" dirty="0" err="1">
                <a:solidFill>
                  <a:srgbClr val="0070C0"/>
                </a:solidFill>
                <a:latin typeface="Times New Roman" panose="02020603050405020304" pitchFamily="18" charset="0"/>
                <a:cs typeface="Times New Roman" panose="02020603050405020304" pitchFamily="18" charset="0"/>
              </a:rPr>
              <a:t>đến</a:t>
            </a:r>
            <a:r>
              <a:rPr lang="en-GB" sz="3200" b="1" dirty="0">
                <a:solidFill>
                  <a:srgbClr val="0070C0"/>
                </a:solidFill>
                <a:latin typeface="Times New Roman" panose="02020603050405020304" pitchFamily="18" charset="0"/>
                <a:cs typeface="Times New Roman" panose="02020603050405020304" pitchFamily="18" charset="0"/>
              </a:rPr>
              <a:t> </a:t>
            </a:r>
            <a:r>
              <a:rPr lang="en-GB" sz="3200" b="1" dirty="0" err="1">
                <a:solidFill>
                  <a:srgbClr val="0070C0"/>
                </a:solidFill>
                <a:latin typeface="Times New Roman" panose="02020603050405020304" pitchFamily="18" charset="0"/>
                <a:cs typeface="Times New Roman" panose="02020603050405020304" pitchFamily="18" charset="0"/>
              </a:rPr>
              <a:t>nhiên</a:t>
            </a:r>
            <a:r>
              <a:rPr lang="en-GB" sz="3200" b="1" dirty="0">
                <a:solidFill>
                  <a:srgbClr val="0070C0"/>
                </a:solidFill>
                <a:latin typeface="Times New Roman" panose="02020603050405020304" pitchFamily="18" charset="0"/>
                <a:cs typeface="Times New Roman" panose="02020603050405020304" pitchFamily="18" charset="0"/>
              </a:rPr>
              <a:t> </a:t>
            </a:r>
            <a:r>
              <a:rPr lang="en-GB" sz="3200" b="1" dirty="0" err="1">
                <a:solidFill>
                  <a:srgbClr val="0070C0"/>
                </a:solidFill>
                <a:latin typeface="Times New Roman" panose="02020603050405020304" pitchFamily="18" charset="0"/>
                <a:cs typeface="Times New Roman" panose="02020603050405020304" pitchFamily="18" charset="0"/>
              </a:rPr>
              <a:t>liệu</a:t>
            </a:r>
            <a:r>
              <a:rPr lang="en-GB" sz="3200" b="1" dirty="0">
                <a:solidFill>
                  <a:srgbClr val="0070C0"/>
                </a:solidFill>
                <a:latin typeface="Times New Roman" panose="02020603050405020304" pitchFamily="18" charset="0"/>
                <a:cs typeface="Times New Roman" panose="02020603050405020304" pitchFamily="18" charset="0"/>
              </a:rPr>
              <a:t> </a:t>
            </a:r>
            <a:r>
              <a:rPr lang="en-GB" sz="3200" b="1" dirty="0" err="1">
                <a:solidFill>
                  <a:srgbClr val="0070C0"/>
                </a:solidFill>
                <a:latin typeface="Times New Roman" panose="02020603050405020304" pitchFamily="18" charset="0"/>
                <a:cs typeface="Times New Roman" panose="02020603050405020304" pitchFamily="18" charset="0"/>
              </a:rPr>
              <a:t>hóa</a:t>
            </a:r>
            <a:r>
              <a:rPr lang="en-GB" sz="3200" b="1" dirty="0">
                <a:solidFill>
                  <a:srgbClr val="0070C0"/>
                </a:solidFill>
                <a:latin typeface="Times New Roman" panose="02020603050405020304" pitchFamily="18" charset="0"/>
                <a:cs typeface="Times New Roman" panose="02020603050405020304" pitchFamily="18" charset="0"/>
              </a:rPr>
              <a:t> </a:t>
            </a:r>
            <a:r>
              <a:rPr lang="en-GB" sz="3200" b="1" dirty="0" err="1">
                <a:solidFill>
                  <a:srgbClr val="0070C0"/>
                </a:solidFill>
                <a:latin typeface="Times New Roman" panose="02020603050405020304" pitchFamily="18" charset="0"/>
                <a:cs typeface="Times New Roman" panose="02020603050405020304" pitchFamily="18" charset="0"/>
              </a:rPr>
              <a:t>thạch</a:t>
            </a:r>
            <a:endParaRPr lang="en-GB" sz="3200" b="1"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6595067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xmlns="" id="{D649CD86-142E-87DC-7F74-FB2880BD597F}"/>
              </a:ext>
            </a:extLst>
          </p:cNvPr>
          <p:cNvSpPr/>
          <p:nvPr/>
        </p:nvSpPr>
        <p:spPr>
          <a:xfrm>
            <a:off x="4656896" y="152004"/>
            <a:ext cx="2743200" cy="484282"/>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00B050"/>
                </a:solidFill>
                <a:latin typeface="Times New Roman" panose="02020603050405020304" pitchFamily="18" charset="0"/>
                <a:cs typeface="Times New Roman" panose="02020603050405020304" pitchFamily="18" charset="0"/>
              </a:rPr>
              <a:t>LUYỆN TẬP</a:t>
            </a:r>
          </a:p>
        </p:txBody>
      </p:sp>
      <p:graphicFrame>
        <p:nvGraphicFramePr>
          <p:cNvPr id="4" name="Table 3">
            <a:extLst>
              <a:ext uri="{FF2B5EF4-FFF2-40B4-BE49-F238E27FC236}">
                <a16:creationId xmlns:a16="http://schemas.microsoft.com/office/drawing/2014/main" xmlns="" id="{E9BA1F64-AFB7-FEE8-3412-7BA2E0EB9ECF}"/>
              </a:ext>
            </a:extLst>
          </p:cNvPr>
          <p:cNvGraphicFramePr>
            <a:graphicFrameLocks noGrp="1"/>
          </p:cNvGraphicFramePr>
          <p:nvPr>
            <p:extLst>
              <p:ext uri="{D42A27DB-BD31-4B8C-83A1-F6EECF244321}">
                <p14:modId xmlns:p14="http://schemas.microsoft.com/office/powerpoint/2010/main" val="2869972882"/>
              </p:ext>
            </p:extLst>
          </p:nvPr>
        </p:nvGraphicFramePr>
        <p:xfrm>
          <a:off x="390525" y="931708"/>
          <a:ext cx="11610400" cy="5367263"/>
        </p:xfrm>
        <a:graphic>
          <a:graphicData uri="http://schemas.openxmlformats.org/drawingml/2006/table">
            <a:tbl>
              <a:tblPr firstRow="1" firstCol="1" bandRow="1">
                <a:tableStyleId>{5C22544A-7EE6-4342-B048-85BDC9FD1C3A}</a:tableStyleId>
              </a:tblPr>
              <a:tblGrid>
                <a:gridCol w="8341360">
                  <a:extLst>
                    <a:ext uri="{9D8B030D-6E8A-4147-A177-3AD203B41FA5}">
                      <a16:colId xmlns:a16="http://schemas.microsoft.com/office/drawing/2014/main" xmlns="" val="3285571392"/>
                    </a:ext>
                  </a:extLst>
                </a:gridCol>
                <a:gridCol w="3269040">
                  <a:extLst>
                    <a:ext uri="{9D8B030D-6E8A-4147-A177-3AD203B41FA5}">
                      <a16:colId xmlns:a16="http://schemas.microsoft.com/office/drawing/2014/main" xmlns="" val="1558286289"/>
                    </a:ext>
                  </a:extLst>
                </a:gridCol>
              </a:tblGrid>
              <a:tr h="407025">
                <a:tc>
                  <a:txBody>
                    <a:bodyPr/>
                    <a:lstStyle/>
                    <a:p>
                      <a:pPr algn="ctr">
                        <a:lnSpc>
                          <a:spcPct val="107000"/>
                        </a:lnSpc>
                        <a:spcBef>
                          <a:spcPts val="600"/>
                        </a:spcBef>
                        <a:spcAft>
                          <a:spcPts val="600"/>
                        </a:spcAft>
                      </a:pPr>
                      <a:r>
                        <a:rPr lang="vi-VN" sz="2400" dirty="0">
                          <a:effectLst/>
                          <a:latin typeface="Times New Roman" panose="02020603050405020304" pitchFamily="18" charset="0"/>
                          <a:cs typeface="Times New Roman" panose="02020603050405020304" pitchFamily="18" charset="0"/>
                        </a:rPr>
                        <a:t>Nội dung</a:t>
                      </a:r>
                      <a:endParaRPr lang="en-GB"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Bef>
                          <a:spcPts val="600"/>
                        </a:spcBef>
                        <a:spcAft>
                          <a:spcPts val="600"/>
                        </a:spcAft>
                      </a:pPr>
                      <a:r>
                        <a:rPr lang="en-US" sz="2400">
                          <a:effectLst/>
                          <a:latin typeface="Times New Roman" panose="02020603050405020304" pitchFamily="18" charset="0"/>
                          <a:cs typeface="Times New Roman" panose="02020603050405020304" pitchFamily="18" charset="0"/>
                        </a:rPr>
                        <a:t>Đáp án</a:t>
                      </a:r>
                      <a:endParaRPr lang="en-GB"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499135437"/>
                  </a:ext>
                </a:extLst>
              </a:tr>
              <a:tr h="830280">
                <a:tc>
                  <a:txBody>
                    <a:bodyPr/>
                    <a:lstStyle/>
                    <a:p>
                      <a:pPr>
                        <a:lnSpc>
                          <a:spcPct val="107000"/>
                        </a:lnSpc>
                        <a:spcBef>
                          <a:spcPts val="600"/>
                        </a:spcBef>
                        <a:spcAft>
                          <a:spcPts val="600"/>
                        </a:spcAft>
                      </a:pPr>
                      <a:r>
                        <a:rPr lang="vi-VN" sz="2400" dirty="0">
                          <a:effectLst/>
                          <a:latin typeface="Times New Roman" panose="02020603050405020304" pitchFamily="18" charset="0"/>
                          <a:cs typeface="Times New Roman" panose="02020603050405020304" pitchFamily="18" charset="0"/>
                        </a:rPr>
                        <a:t>Năng lượng sinh khối không có nguồn gốc từ Mặt Trời.</a:t>
                      </a:r>
                      <a:endParaRPr lang="en-GB"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Bef>
                          <a:spcPts val="600"/>
                        </a:spcBef>
                        <a:spcAft>
                          <a:spcPts val="600"/>
                        </a:spcAft>
                      </a:pPr>
                      <a:endParaRPr lang="en-GB" sz="24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271835101"/>
                  </a:ext>
                </a:extLst>
              </a:tr>
              <a:tr h="830280">
                <a:tc>
                  <a:txBody>
                    <a:bodyPr/>
                    <a:lstStyle/>
                    <a:p>
                      <a:pPr>
                        <a:lnSpc>
                          <a:spcPct val="107000"/>
                        </a:lnSpc>
                        <a:spcBef>
                          <a:spcPts val="600"/>
                        </a:spcBef>
                        <a:spcAft>
                          <a:spcPts val="600"/>
                        </a:spcAft>
                      </a:pPr>
                      <a:r>
                        <a:rPr lang="vi-VN" sz="2400" dirty="0">
                          <a:effectLst/>
                          <a:latin typeface="Times New Roman" panose="02020603050405020304" pitchFamily="18" charset="0"/>
                          <a:cs typeface="Times New Roman" panose="02020603050405020304" pitchFamily="18" charset="0"/>
                        </a:rPr>
                        <a:t>Chu trình nước phụ thuộc vào năng lượng mặt trời.</a:t>
                      </a:r>
                      <a:endParaRPr lang="en-GB"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Bef>
                          <a:spcPts val="600"/>
                        </a:spcBef>
                        <a:spcAft>
                          <a:spcPts val="600"/>
                        </a:spcAft>
                      </a:pPr>
                      <a:endParaRPr lang="en-GB" sz="24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2982282158"/>
                  </a:ext>
                </a:extLst>
              </a:tr>
              <a:tr h="404419">
                <a:tc>
                  <a:txBody>
                    <a:bodyPr/>
                    <a:lstStyle/>
                    <a:p>
                      <a:pPr>
                        <a:lnSpc>
                          <a:spcPct val="107000"/>
                        </a:lnSpc>
                        <a:spcBef>
                          <a:spcPts val="600"/>
                        </a:spcBef>
                        <a:spcAft>
                          <a:spcPts val="600"/>
                        </a:spcAft>
                      </a:pPr>
                      <a:r>
                        <a:rPr lang="vi-VN" sz="2400">
                          <a:effectLst/>
                          <a:latin typeface="Times New Roman" panose="02020603050405020304" pitchFamily="18" charset="0"/>
                          <a:cs typeface="Times New Roman" panose="02020603050405020304" pitchFamily="18" charset="0"/>
                        </a:rPr>
                        <a:t>Năng lượng mặt trời là năng lượng hóa thạch.</a:t>
                      </a:r>
                      <a:endParaRPr lang="en-GB"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Bef>
                          <a:spcPts val="600"/>
                        </a:spcBef>
                        <a:spcAft>
                          <a:spcPts val="600"/>
                        </a:spcAft>
                      </a:pPr>
                      <a:endParaRPr lang="en-GB" sz="24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3795373587"/>
                  </a:ext>
                </a:extLst>
              </a:tr>
              <a:tr h="830280">
                <a:tc>
                  <a:txBody>
                    <a:bodyPr/>
                    <a:lstStyle/>
                    <a:p>
                      <a:pPr>
                        <a:lnSpc>
                          <a:spcPct val="107000"/>
                        </a:lnSpc>
                        <a:spcBef>
                          <a:spcPts val="600"/>
                        </a:spcBef>
                        <a:spcAft>
                          <a:spcPts val="600"/>
                        </a:spcAft>
                      </a:pPr>
                      <a:r>
                        <a:rPr lang="en-US" sz="2400" dirty="0" err="1">
                          <a:effectLst/>
                          <a:latin typeface="Times New Roman" panose="02020603050405020304" pitchFamily="18" charset="0"/>
                          <a:cs typeface="Times New Roman" panose="02020603050405020304" pitchFamily="18" charset="0"/>
                        </a:rPr>
                        <a:t>Sử</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dụng</a:t>
                      </a:r>
                      <a:r>
                        <a:rPr lang="en-US" sz="2400" dirty="0">
                          <a:effectLst/>
                          <a:latin typeface="Times New Roman" panose="02020603050405020304" pitchFamily="18" charset="0"/>
                          <a:cs typeface="Times New Roman" panose="02020603050405020304" pitchFamily="18" charset="0"/>
                        </a:rPr>
                        <a:t> n</a:t>
                      </a:r>
                      <a:r>
                        <a:rPr lang="vi-VN" sz="2400" dirty="0">
                          <a:effectLst/>
                          <a:latin typeface="Times New Roman" panose="02020603050405020304" pitchFamily="18" charset="0"/>
                          <a:cs typeface="Times New Roman" panose="02020603050405020304" pitchFamily="18" charset="0"/>
                        </a:rPr>
                        <a:t>ăng lượng hóa thạch có tác động xấu đến môi trường</a:t>
                      </a:r>
                      <a:endParaRPr lang="en-GB"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Bef>
                          <a:spcPts val="600"/>
                        </a:spcBef>
                        <a:spcAft>
                          <a:spcPts val="600"/>
                        </a:spcAft>
                      </a:pPr>
                      <a:endParaRPr lang="en-GB" sz="24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4254953450"/>
                  </a:ext>
                </a:extLst>
              </a:tr>
              <a:tr h="830280">
                <a:tc>
                  <a:txBody>
                    <a:bodyPr/>
                    <a:lstStyle/>
                    <a:p>
                      <a:pPr>
                        <a:lnSpc>
                          <a:spcPct val="107000"/>
                        </a:lnSpc>
                        <a:spcBef>
                          <a:spcPts val="600"/>
                        </a:spcBef>
                        <a:spcAft>
                          <a:spcPts val="600"/>
                        </a:spcAft>
                      </a:pPr>
                      <a:r>
                        <a:rPr lang="vi-VN" sz="2400">
                          <a:effectLst/>
                          <a:latin typeface="Times New Roman" panose="02020603050405020304" pitchFamily="18" charset="0"/>
                          <a:cs typeface="Times New Roman" panose="02020603050405020304" pitchFamily="18" charset="0"/>
                        </a:rPr>
                        <a:t>Thuế chiếm tỉ lệ cao nhất trong cơ cấu giá xăng dầu.</a:t>
                      </a:r>
                      <a:endParaRPr lang="en-GB"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Bef>
                          <a:spcPts val="600"/>
                        </a:spcBef>
                        <a:spcAft>
                          <a:spcPts val="600"/>
                        </a:spcAft>
                      </a:pPr>
                      <a:endParaRPr lang="en-GB" sz="24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3545441569"/>
                  </a:ext>
                </a:extLst>
              </a:tr>
              <a:tr h="404419">
                <a:tc>
                  <a:txBody>
                    <a:bodyPr/>
                    <a:lstStyle/>
                    <a:p>
                      <a:pPr>
                        <a:lnSpc>
                          <a:spcPct val="107000"/>
                        </a:lnSpc>
                        <a:spcBef>
                          <a:spcPts val="600"/>
                        </a:spcBef>
                        <a:spcAft>
                          <a:spcPts val="600"/>
                        </a:spcAft>
                      </a:pPr>
                      <a:r>
                        <a:rPr lang="vi-VN" sz="2400">
                          <a:effectLst/>
                          <a:latin typeface="Times New Roman" panose="02020603050405020304" pitchFamily="18" charset="0"/>
                          <a:cs typeface="Times New Roman" panose="02020603050405020304" pitchFamily="18" charset="0"/>
                        </a:rPr>
                        <a:t>Năng lượng sóng biển có nguồn gốc là năng lượng mặt trời.</a:t>
                      </a:r>
                      <a:endParaRPr lang="en-GB"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Bef>
                          <a:spcPts val="600"/>
                        </a:spcBef>
                        <a:spcAft>
                          <a:spcPts val="600"/>
                        </a:spcAft>
                      </a:pPr>
                      <a:endParaRPr lang="en-GB" sz="24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207265143"/>
                  </a:ext>
                </a:extLst>
              </a:tr>
              <a:tr h="830280">
                <a:tc>
                  <a:txBody>
                    <a:bodyPr/>
                    <a:lstStyle/>
                    <a:p>
                      <a:pPr>
                        <a:lnSpc>
                          <a:spcPct val="107000"/>
                        </a:lnSpc>
                        <a:spcBef>
                          <a:spcPts val="600"/>
                        </a:spcBef>
                        <a:spcAft>
                          <a:spcPts val="600"/>
                        </a:spcAft>
                      </a:pPr>
                      <a:r>
                        <a:rPr lang="en-US" sz="2400" dirty="0" err="1">
                          <a:effectLst/>
                          <a:latin typeface="Times New Roman" panose="02020603050405020304" pitchFamily="18" charset="0"/>
                          <a:cs typeface="Times New Roman" panose="02020603050405020304" pitchFamily="18" charset="0"/>
                        </a:rPr>
                        <a:t>Năng</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lượng</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trên</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Trái</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Đất</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chủ</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yếu</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đến</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từ</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Mặt</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Trời</a:t>
                      </a:r>
                      <a:endParaRPr lang="en-GB"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Bef>
                          <a:spcPts val="600"/>
                        </a:spcBef>
                        <a:spcAft>
                          <a:spcPts val="600"/>
                        </a:spcAft>
                      </a:pPr>
                      <a:endParaRPr lang="en-GB" sz="24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1737649865"/>
                  </a:ext>
                </a:extLst>
              </a:tr>
            </a:tbl>
          </a:graphicData>
        </a:graphic>
      </p:graphicFrame>
    </p:spTree>
    <p:extLst>
      <p:ext uri="{BB962C8B-B14F-4D97-AF65-F5344CB8AC3E}">
        <p14:creationId xmlns:p14="http://schemas.microsoft.com/office/powerpoint/2010/main" val="195900849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xmlns="" id="{D649CD86-142E-87DC-7F74-FB2880BD597F}"/>
              </a:ext>
            </a:extLst>
          </p:cNvPr>
          <p:cNvSpPr/>
          <p:nvPr/>
        </p:nvSpPr>
        <p:spPr>
          <a:xfrm>
            <a:off x="4656896" y="152004"/>
            <a:ext cx="2743200" cy="484282"/>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00B050"/>
                </a:solidFill>
                <a:latin typeface="Times New Roman" panose="02020603050405020304" pitchFamily="18" charset="0"/>
                <a:cs typeface="Times New Roman" panose="02020603050405020304" pitchFamily="18" charset="0"/>
              </a:rPr>
              <a:t>LUYỆN TẬP</a:t>
            </a:r>
          </a:p>
        </p:txBody>
      </p:sp>
      <p:graphicFrame>
        <p:nvGraphicFramePr>
          <p:cNvPr id="4" name="Table 3">
            <a:extLst>
              <a:ext uri="{FF2B5EF4-FFF2-40B4-BE49-F238E27FC236}">
                <a16:creationId xmlns:a16="http://schemas.microsoft.com/office/drawing/2014/main" xmlns="" id="{E9BA1F64-AFB7-FEE8-3412-7BA2E0EB9ECF}"/>
              </a:ext>
            </a:extLst>
          </p:cNvPr>
          <p:cNvGraphicFramePr>
            <a:graphicFrameLocks noGrp="1"/>
          </p:cNvGraphicFramePr>
          <p:nvPr>
            <p:extLst>
              <p:ext uri="{D42A27DB-BD31-4B8C-83A1-F6EECF244321}">
                <p14:modId xmlns:p14="http://schemas.microsoft.com/office/powerpoint/2010/main" val="1678829472"/>
              </p:ext>
            </p:extLst>
          </p:nvPr>
        </p:nvGraphicFramePr>
        <p:xfrm>
          <a:off x="438150" y="931708"/>
          <a:ext cx="11486061" cy="5369869"/>
        </p:xfrm>
        <a:graphic>
          <a:graphicData uri="http://schemas.openxmlformats.org/drawingml/2006/table">
            <a:tbl>
              <a:tblPr firstRow="1" firstCol="1" bandRow="1">
                <a:tableStyleId>{5C22544A-7EE6-4342-B048-85BDC9FD1C3A}</a:tableStyleId>
              </a:tblPr>
              <a:tblGrid>
                <a:gridCol w="8217021">
                  <a:extLst>
                    <a:ext uri="{9D8B030D-6E8A-4147-A177-3AD203B41FA5}">
                      <a16:colId xmlns:a16="http://schemas.microsoft.com/office/drawing/2014/main" xmlns="" val="3285571392"/>
                    </a:ext>
                  </a:extLst>
                </a:gridCol>
                <a:gridCol w="3269040">
                  <a:extLst>
                    <a:ext uri="{9D8B030D-6E8A-4147-A177-3AD203B41FA5}">
                      <a16:colId xmlns:a16="http://schemas.microsoft.com/office/drawing/2014/main" xmlns="" val="1558286289"/>
                    </a:ext>
                  </a:extLst>
                </a:gridCol>
              </a:tblGrid>
              <a:tr h="407025">
                <a:tc>
                  <a:txBody>
                    <a:bodyPr/>
                    <a:lstStyle/>
                    <a:p>
                      <a:pPr algn="ctr">
                        <a:lnSpc>
                          <a:spcPct val="107000"/>
                        </a:lnSpc>
                        <a:spcBef>
                          <a:spcPts val="600"/>
                        </a:spcBef>
                        <a:spcAft>
                          <a:spcPts val="600"/>
                        </a:spcAft>
                      </a:pPr>
                      <a:r>
                        <a:rPr lang="vi-VN" sz="2400" dirty="0">
                          <a:effectLst/>
                          <a:latin typeface="Times New Roman" panose="02020603050405020304" pitchFamily="18" charset="0"/>
                          <a:cs typeface="Times New Roman" panose="02020603050405020304" pitchFamily="18" charset="0"/>
                        </a:rPr>
                        <a:t>Nội dung</a:t>
                      </a:r>
                      <a:endParaRPr lang="en-GB"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Bef>
                          <a:spcPts val="600"/>
                        </a:spcBef>
                        <a:spcAft>
                          <a:spcPts val="600"/>
                        </a:spcAft>
                      </a:pPr>
                      <a:r>
                        <a:rPr lang="en-US" sz="2400">
                          <a:effectLst/>
                          <a:latin typeface="Times New Roman" panose="02020603050405020304" pitchFamily="18" charset="0"/>
                          <a:cs typeface="Times New Roman" panose="02020603050405020304" pitchFamily="18" charset="0"/>
                        </a:rPr>
                        <a:t>Đáp án</a:t>
                      </a:r>
                      <a:endParaRPr lang="en-GB"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499135437"/>
                  </a:ext>
                </a:extLst>
              </a:tr>
              <a:tr h="830280">
                <a:tc>
                  <a:txBody>
                    <a:bodyPr/>
                    <a:lstStyle/>
                    <a:p>
                      <a:pPr marL="91440">
                        <a:lnSpc>
                          <a:spcPct val="107000"/>
                        </a:lnSpc>
                        <a:spcBef>
                          <a:spcPts val="600"/>
                        </a:spcBef>
                        <a:spcAft>
                          <a:spcPts val="600"/>
                        </a:spcAft>
                      </a:pPr>
                      <a:r>
                        <a:rPr lang="vi-VN" sz="2400" dirty="0">
                          <a:effectLst/>
                          <a:latin typeface="Times New Roman" panose="02020603050405020304" pitchFamily="18" charset="0"/>
                          <a:cs typeface="Times New Roman" panose="02020603050405020304" pitchFamily="18" charset="0"/>
                        </a:rPr>
                        <a:t>Năng lượng sinh khối không có nguồn gốc từ Mặt Trời.</a:t>
                      </a:r>
                      <a:endParaRPr lang="en-GB"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Bef>
                          <a:spcPts val="600"/>
                        </a:spcBef>
                        <a:spcAft>
                          <a:spcPts val="600"/>
                        </a:spcAft>
                      </a:pPr>
                      <a:endParaRPr lang="en-GB" sz="24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271835101"/>
                  </a:ext>
                </a:extLst>
              </a:tr>
              <a:tr h="830280">
                <a:tc>
                  <a:txBody>
                    <a:bodyPr/>
                    <a:lstStyle/>
                    <a:p>
                      <a:pPr marL="91440">
                        <a:lnSpc>
                          <a:spcPct val="107000"/>
                        </a:lnSpc>
                        <a:spcBef>
                          <a:spcPts val="600"/>
                        </a:spcBef>
                        <a:spcAft>
                          <a:spcPts val="600"/>
                        </a:spcAft>
                      </a:pPr>
                      <a:r>
                        <a:rPr lang="vi-VN" sz="2400">
                          <a:effectLst/>
                          <a:latin typeface="Times New Roman" panose="02020603050405020304" pitchFamily="18" charset="0"/>
                          <a:cs typeface="Times New Roman" panose="02020603050405020304" pitchFamily="18" charset="0"/>
                        </a:rPr>
                        <a:t>Chu trình nước phụ thuộc vào năng lượng mặt trời.</a:t>
                      </a:r>
                      <a:endParaRPr lang="en-GB"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Bef>
                          <a:spcPts val="600"/>
                        </a:spcBef>
                        <a:spcAft>
                          <a:spcPts val="600"/>
                        </a:spcAft>
                      </a:pPr>
                      <a:endParaRPr lang="en-GB" sz="24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2982282158"/>
                  </a:ext>
                </a:extLst>
              </a:tr>
              <a:tr h="404419">
                <a:tc>
                  <a:txBody>
                    <a:bodyPr/>
                    <a:lstStyle/>
                    <a:p>
                      <a:pPr marL="91440">
                        <a:lnSpc>
                          <a:spcPct val="107000"/>
                        </a:lnSpc>
                        <a:spcBef>
                          <a:spcPts val="600"/>
                        </a:spcBef>
                        <a:spcAft>
                          <a:spcPts val="600"/>
                        </a:spcAft>
                      </a:pPr>
                      <a:r>
                        <a:rPr lang="vi-VN" sz="2400">
                          <a:effectLst/>
                          <a:latin typeface="Times New Roman" panose="02020603050405020304" pitchFamily="18" charset="0"/>
                          <a:cs typeface="Times New Roman" panose="02020603050405020304" pitchFamily="18" charset="0"/>
                        </a:rPr>
                        <a:t>Năng lượng mặt trời là năng lượng hóa thạch.</a:t>
                      </a:r>
                      <a:endParaRPr lang="en-GB"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Bef>
                          <a:spcPts val="600"/>
                        </a:spcBef>
                        <a:spcAft>
                          <a:spcPts val="600"/>
                        </a:spcAft>
                      </a:pPr>
                      <a:endParaRPr lang="en-GB" sz="24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3795373587"/>
                  </a:ext>
                </a:extLst>
              </a:tr>
              <a:tr h="830280">
                <a:tc>
                  <a:txBody>
                    <a:bodyPr/>
                    <a:lstStyle/>
                    <a:p>
                      <a:pPr marL="91440">
                        <a:lnSpc>
                          <a:spcPct val="107000"/>
                        </a:lnSpc>
                        <a:spcBef>
                          <a:spcPts val="600"/>
                        </a:spcBef>
                        <a:spcAft>
                          <a:spcPts val="600"/>
                        </a:spcAft>
                      </a:pPr>
                      <a:r>
                        <a:rPr lang="en-US" sz="2400" dirty="0" err="1">
                          <a:effectLst/>
                          <a:latin typeface="Times New Roman" panose="02020603050405020304" pitchFamily="18" charset="0"/>
                          <a:cs typeface="Times New Roman" panose="02020603050405020304" pitchFamily="18" charset="0"/>
                        </a:rPr>
                        <a:t>Sử</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dụng</a:t>
                      </a:r>
                      <a:r>
                        <a:rPr lang="en-US" sz="2400" dirty="0">
                          <a:effectLst/>
                          <a:latin typeface="Times New Roman" panose="02020603050405020304" pitchFamily="18" charset="0"/>
                          <a:cs typeface="Times New Roman" panose="02020603050405020304" pitchFamily="18" charset="0"/>
                        </a:rPr>
                        <a:t> n</a:t>
                      </a:r>
                      <a:r>
                        <a:rPr lang="vi-VN" sz="2400" dirty="0">
                          <a:effectLst/>
                          <a:latin typeface="Times New Roman" panose="02020603050405020304" pitchFamily="18" charset="0"/>
                          <a:cs typeface="Times New Roman" panose="02020603050405020304" pitchFamily="18" charset="0"/>
                        </a:rPr>
                        <a:t>ăng lượng hóa thạch có tác động xấu đến môi trường</a:t>
                      </a:r>
                      <a:endParaRPr lang="en-GB"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Bef>
                          <a:spcPts val="600"/>
                        </a:spcBef>
                        <a:spcAft>
                          <a:spcPts val="600"/>
                        </a:spcAft>
                      </a:pPr>
                      <a:endParaRPr lang="en-GB" sz="24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4254953450"/>
                  </a:ext>
                </a:extLst>
              </a:tr>
              <a:tr h="830280">
                <a:tc>
                  <a:txBody>
                    <a:bodyPr/>
                    <a:lstStyle/>
                    <a:p>
                      <a:pPr marL="91440">
                        <a:lnSpc>
                          <a:spcPct val="107000"/>
                        </a:lnSpc>
                        <a:spcBef>
                          <a:spcPts val="600"/>
                        </a:spcBef>
                        <a:spcAft>
                          <a:spcPts val="600"/>
                        </a:spcAft>
                      </a:pPr>
                      <a:r>
                        <a:rPr lang="vi-VN" sz="2400" dirty="0">
                          <a:effectLst/>
                          <a:latin typeface="Times New Roman" panose="02020603050405020304" pitchFamily="18" charset="0"/>
                          <a:cs typeface="Times New Roman" panose="02020603050405020304" pitchFamily="18" charset="0"/>
                        </a:rPr>
                        <a:t>Thuế chiếm tỉ lệ cao nhất trong cơ cấu giá xăng dầu.</a:t>
                      </a:r>
                      <a:endParaRPr lang="en-GB"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Bef>
                          <a:spcPts val="600"/>
                        </a:spcBef>
                        <a:spcAft>
                          <a:spcPts val="600"/>
                        </a:spcAft>
                      </a:pPr>
                      <a:endParaRPr lang="en-GB" sz="24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3545441569"/>
                  </a:ext>
                </a:extLst>
              </a:tr>
              <a:tr h="830280">
                <a:tc>
                  <a:txBody>
                    <a:bodyPr/>
                    <a:lstStyle/>
                    <a:p>
                      <a:pPr marL="91440">
                        <a:lnSpc>
                          <a:spcPct val="107000"/>
                        </a:lnSpc>
                        <a:spcBef>
                          <a:spcPts val="600"/>
                        </a:spcBef>
                        <a:spcAft>
                          <a:spcPts val="600"/>
                        </a:spcAft>
                      </a:pPr>
                      <a:r>
                        <a:rPr lang="vi-VN" sz="2400" dirty="0">
                          <a:effectLst/>
                          <a:latin typeface="Times New Roman" panose="02020603050405020304" pitchFamily="18" charset="0"/>
                          <a:cs typeface="Times New Roman" panose="02020603050405020304" pitchFamily="18" charset="0"/>
                        </a:rPr>
                        <a:t>Năng lượng sóng biển có nguồn gốc là năng lượng mặt trời.</a:t>
                      </a:r>
                      <a:endParaRPr lang="en-GB"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Bef>
                          <a:spcPts val="600"/>
                        </a:spcBef>
                        <a:spcAft>
                          <a:spcPts val="600"/>
                        </a:spcAft>
                      </a:pPr>
                      <a:endParaRPr lang="en-GB" sz="24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1737649865"/>
                  </a:ext>
                </a:extLst>
              </a:tr>
              <a:tr h="407025">
                <a:tc>
                  <a:txBody>
                    <a:bodyPr/>
                    <a:lstStyle/>
                    <a:p>
                      <a:pPr marL="91440">
                        <a:lnSpc>
                          <a:spcPct val="107000"/>
                        </a:lnSpc>
                        <a:spcBef>
                          <a:spcPts val="600"/>
                        </a:spcBef>
                        <a:spcAft>
                          <a:spcPts val="600"/>
                        </a:spcAft>
                      </a:pPr>
                      <a:r>
                        <a:rPr lang="en-US" sz="2400">
                          <a:effectLst/>
                          <a:latin typeface="Times New Roman" panose="02020603050405020304" pitchFamily="18" charset="0"/>
                          <a:cs typeface="Times New Roman" panose="02020603050405020304" pitchFamily="18" charset="0"/>
                        </a:rPr>
                        <a:t>Năng lượng trên Trái Đất chủ yếu đến từ Mặt Trời</a:t>
                      </a:r>
                      <a:endParaRPr lang="en-GB"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Bef>
                          <a:spcPts val="600"/>
                        </a:spcBef>
                        <a:spcAft>
                          <a:spcPts val="600"/>
                        </a:spcAft>
                      </a:pPr>
                      <a:endParaRPr lang="en-GB" sz="24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2730399988"/>
                  </a:ext>
                </a:extLst>
              </a:tr>
            </a:tbl>
          </a:graphicData>
        </a:graphic>
      </p:graphicFrame>
      <p:sp>
        <p:nvSpPr>
          <p:cNvPr id="2" name="TextBox 1">
            <a:extLst>
              <a:ext uri="{FF2B5EF4-FFF2-40B4-BE49-F238E27FC236}">
                <a16:creationId xmlns:a16="http://schemas.microsoft.com/office/drawing/2014/main" xmlns="" id="{246F82CD-34D1-CE02-D01A-4CDDD3084FA8}"/>
              </a:ext>
            </a:extLst>
          </p:cNvPr>
          <p:cNvSpPr txBox="1"/>
          <p:nvPr/>
        </p:nvSpPr>
        <p:spPr>
          <a:xfrm>
            <a:off x="10134600" y="1524000"/>
            <a:ext cx="457200" cy="584775"/>
          </a:xfrm>
          <a:prstGeom prst="rect">
            <a:avLst/>
          </a:prstGeom>
          <a:noFill/>
        </p:spPr>
        <p:txBody>
          <a:bodyPr wrap="square" rtlCol="0">
            <a:spAutoFit/>
          </a:bodyPr>
          <a:lstStyle/>
          <a:p>
            <a:r>
              <a:rPr lang="en-US" sz="3200" dirty="0">
                <a:solidFill>
                  <a:srgbClr val="FF0000"/>
                </a:solidFill>
              </a:rPr>
              <a:t>S</a:t>
            </a:r>
          </a:p>
        </p:txBody>
      </p:sp>
      <p:sp>
        <p:nvSpPr>
          <p:cNvPr id="3" name="TextBox 2">
            <a:extLst>
              <a:ext uri="{FF2B5EF4-FFF2-40B4-BE49-F238E27FC236}">
                <a16:creationId xmlns:a16="http://schemas.microsoft.com/office/drawing/2014/main" xmlns="" id="{748AC59D-4B3F-F0C6-BF95-DBEB9F02C4F9}"/>
              </a:ext>
            </a:extLst>
          </p:cNvPr>
          <p:cNvSpPr txBox="1"/>
          <p:nvPr/>
        </p:nvSpPr>
        <p:spPr>
          <a:xfrm>
            <a:off x="10144125" y="2247900"/>
            <a:ext cx="441146" cy="584775"/>
          </a:xfrm>
          <a:prstGeom prst="rect">
            <a:avLst/>
          </a:prstGeom>
          <a:noFill/>
        </p:spPr>
        <p:txBody>
          <a:bodyPr wrap="none" rtlCol="0">
            <a:spAutoFit/>
          </a:bodyPr>
          <a:lstStyle/>
          <a:p>
            <a:r>
              <a:rPr lang="en-US" sz="3200" dirty="0">
                <a:solidFill>
                  <a:srgbClr val="FF0000"/>
                </a:solidFill>
              </a:rPr>
              <a:t>Đ</a:t>
            </a:r>
          </a:p>
        </p:txBody>
      </p:sp>
      <p:sp>
        <p:nvSpPr>
          <p:cNvPr id="5" name="TextBox 4">
            <a:extLst>
              <a:ext uri="{FF2B5EF4-FFF2-40B4-BE49-F238E27FC236}">
                <a16:creationId xmlns:a16="http://schemas.microsoft.com/office/drawing/2014/main" xmlns="" id="{BFCAA318-D15B-2769-E8FD-26DB2EBDDD58}"/>
              </a:ext>
            </a:extLst>
          </p:cNvPr>
          <p:cNvSpPr txBox="1"/>
          <p:nvPr/>
        </p:nvSpPr>
        <p:spPr>
          <a:xfrm>
            <a:off x="10144125" y="4276725"/>
            <a:ext cx="457200" cy="584775"/>
          </a:xfrm>
          <a:prstGeom prst="rect">
            <a:avLst/>
          </a:prstGeom>
          <a:noFill/>
        </p:spPr>
        <p:txBody>
          <a:bodyPr wrap="square" rtlCol="0">
            <a:spAutoFit/>
          </a:bodyPr>
          <a:lstStyle/>
          <a:p>
            <a:r>
              <a:rPr lang="en-US" sz="3200" dirty="0">
                <a:solidFill>
                  <a:srgbClr val="FF0000"/>
                </a:solidFill>
              </a:rPr>
              <a:t>S</a:t>
            </a:r>
          </a:p>
        </p:txBody>
      </p:sp>
      <p:sp>
        <p:nvSpPr>
          <p:cNvPr id="6" name="TextBox 5">
            <a:extLst>
              <a:ext uri="{FF2B5EF4-FFF2-40B4-BE49-F238E27FC236}">
                <a16:creationId xmlns:a16="http://schemas.microsoft.com/office/drawing/2014/main" xmlns="" id="{B8C946FC-7E6F-5BC5-3271-095E7100F109}"/>
              </a:ext>
            </a:extLst>
          </p:cNvPr>
          <p:cNvSpPr txBox="1"/>
          <p:nvPr/>
        </p:nvSpPr>
        <p:spPr>
          <a:xfrm>
            <a:off x="10134600" y="2844225"/>
            <a:ext cx="457200" cy="584775"/>
          </a:xfrm>
          <a:prstGeom prst="rect">
            <a:avLst/>
          </a:prstGeom>
          <a:noFill/>
        </p:spPr>
        <p:txBody>
          <a:bodyPr wrap="square" rtlCol="0">
            <a:spAutoFit/>
          </a:bodyPr>
          <a:lstStyle/>
          <a:p>
            <a:r>
              <a:rPr lang="en-US" sz="3200" dirty="0">
                <a:solidFill>
                  <a:srgbClr val="FF0000"/>
                </a:solidFill>
              </a:rPr>
              <a:t>S</a:t>
            </a:r>
          </a:p>
        </p:txBody>
      </p:sp>
      <p:sp>
        <p:nvSpPr>
          <p:cNvPr id="7" name="TextBox 6">
            <a:extLst>
              <a:ext uri="{FF2B5EF4-FFF2-40B4-BE49-F238E27FC236}">
                <a16:creationId xmlns:a16="http://schemas.microsoft.com/office/drawing/2014/main" xmlns="" id="{66BD6341-C220-0170-DDB9-2370A879763F}"/>
              </a:ext>
            </a:extLst>
          </p:cNvPr>
          <p:cNvSpPr txBox="1"/>
          <p:nvPr/>
        </p:nvSpPr>
        <p:spPr>
          <a:xfrm>
            <a:off x="10160179" y="5133160"/>
            <a:ext cx="441146" cy="584775"/>
          </a:xfrm>
          <a:prstGeom prst="rect">
            <a:avLst/>
          </a:prstGeom>
          <a:noFill/>
        </p:spPr>
        <p:txBody>
          <a:bodyPr wrap="none" rtlCol="0">
            <a:spAutoFit/>
          </a:bodyPr>
          <a:lstStyle/>
          <a:p>
            <a:r>
              <a:rPr lang="en-US" sz="3200" dirty="0">
                <a:solidFill>
                  <a:srgbClr val="FF0000"/>
                </a:solidFill>
              </a:rPr>
              <a:t>Đ</a:t>
            </a:r>
          </a:p>
        </p:txBody>
      </p:sp>
      <p:sp>
        <p:nvSpPr>
          <p:cNvPr id="9" name="TextBox 8">
            <a:extLst>
              <a:ext uri="{FF2B5EF4-FFF2-40B4-BE49-F238E27FC236}">
                <a16:creationId xmlns:a16="http://schemas.microsoft.com/office/drawing/2014/main" xmlns="" id="{4D761C25-0B33-7985-1E4F-729FBEABEE8B}"/>
              </a:ext>
            </a:extLst>
          </p:cNvPr>
          <p:cNvSpPr txBox="1"/>
          <p:nvPr/>
        </p:nvSpPr>
        <p:spPr>
          <a:xfrm>
            <a:off x="10160179" y="3476624"/>
            <a:ext cx="441146" cy="584775"/>
          </a:xfrm>
          <a:prstGeom prst="rect">
            <a:avLst/>
          </a:prstGeom>
          <a:noFill/>
        </p:spPr>
        <p:txBody>
          <a:bodyPr wrap="none" rtlCol="0">
            <a:spAutoFit/>
          </a:bodyPr>
          <a:lstStyle/>
          <a:p>
            <a:r>
              <a:rPr lang="en-US" sz="3200" dirty="0">
                <a:solidFill>
                  <a:srgbClr val="FF0000"/>
                </a:solidFill>
              </a:rPr>
              <a:t>Đ</a:t>
            </a:r>
          </a:p>
        </p:txBody>
      </p:sp>
      <p:sp>
        <p:nvSpPr>
          <p:cNvPr id="10" name="TextBox 9">
            <a:extLst>
              <a:ext uri="{FF2B5EF4-FFF2-40B4-BE49-F238E27FC236}">
                <a16:creationId xmlns:a16="http://schemas.microsoft.com/office/drawing/2014/main" xmlns="" id="{90809D71-4D76-1ACC-D83F-DFC67761C20D}"/>
              </a:ext>
            </a:extLst>
          </p:cNvPr>
          <p:cNvSpPr txBox="1"/>
          <p:nvPr/>
        </p:nvSpPr>
        <p:spPr>
          <a:xfrm>
            <a:off x="10182225" y="5797976"/>
            <a:ext cx="441146" cy="584775"/>
          </a:xfrm>
          <a:prstGeom prst="rect">
            <a:avLst/>
          </a:prstGeom>
          <a:noFill/>
        </p:spPr>
        <p:txBody>
          <a:bodyPr wrap="none" rtlCol="0">
            <a:spAutoFit/>
          </a:bodyPr>
          <a:lstStyle/>
          <a:p>
            <a:r>
              <a:rPr lang="en-US" sz="3200" dirty="0">
                <a:solidFill>
                  <a:srgbClr val="FF0000"/>
                </a:solidFill>
              </a:rPr>
              <a:t>Đ</a:t>
            </a:r>
          </a:p>
        </p:txBody>
      </p:sp>
    </p:spTree>
    <p:extLst>
      <p:ext uri="{BB962C8B-B14F-4D97-AF65-F5344CB8AC3E}">
        <p14:creationId xmlns:p14="http://schemas.microsoft.com/office/powerpoint/2010/main" val="3920924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barn(inVertical)">
                                      <p:cBhvr>
                                        <p:cTn id="27" dur="5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barn(inVertical)">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barn(inVertical)">
                                      <p:cBhvr>
                                        <p:cTn id="3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p:bldP spid="6" grpId="0"/>
      <p:bldP spid="7" grpId="0"/>
      <p:bldP spid="9" grpId="0"/>
      <p:bldP spid="10"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xmlns="" id="{D649CD86-142E-87DC-7F74-FB2880BD597F}"/>
              </a:ext>
            </a:extLst>
          </p:cNvPr>
          <p:cNvSpPr/>
          <p:nvPr/>
        </p:nvSpPr>
        <p:spPr>
          <a:xfrm>
            <a:off x="4656896" y="152004"/>
            <a:ext cx="2743200" cy="484282"/>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00B050"/>
                </a:solidFill>
                <a:latin typeface="Times New Roman" panose="02020603050405020304" pitchFamily="18" charset="0"/>
                <a:cs typeface="Times New Roman" panose="02020603050405020304" pitchFamily="18" charset="0"/>
              </a:rPr>
              <a:t>VẬN DỤNG</a:t>
            </a:r>
          </a:p>
        </p:txBody>
      </p:sp>
      <p:sp>
        <p:nvSpPr>
          <p:cNvPr id="3" name="TextBox 2">
            <a:extLst>
              <a:ext uri="{FF2B5EF4-FFF2-40B4-BE49-F238E27FC236}">
                <a16:creationId xmlns:a16="http://schemas.microsoft.com/office/drawing/2014/main" xmlns="" id="{9352D36E-4251-4B77-6044-A1E28121FFC4}"/>
              </a:ext>
            </a:extLst>
          </p:cNvPr>
          <p:cNvSpPr txBox="1"/>
          <p:nvPr/>
        </p:nvSpPr>
        <p:spPr>
          <a:xfrm>
            <a:off x="656409" y="1035365"/>
            <a:ext cx="11269979" cy="991618"/>
          </a:xfrm>
          <a:prstGeom prst="rect">
            <a:avLst/>
          </a:prstGeom>
          <a:noFill/>
        </p:spPr>
        <p:txBody>
          <a:bodyPr wrap="square">
            <a:spAutoFit/>
          </a:bodyPr>
          <a:lstStyle/>
          <a:p>
            <a:pPr>
              <a:lnSpc>
                <a:spcPct val="107000"/>
              </a:lnSpc>
              <a:spcBef>
                <a:spcPts val="600"/>
              </a:spcBef>
              <a:spcAft>
                <a:spcPts val="600"/>
              </a:spcAft>
            </a:pPr>
            <a:r>
              <a:rPr lang="de-DE" sz="28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Câu 1: Mặc dù có nhiều nhược điểm nhưng hiện nay nhiên liệu hóa thạch vẫn được sử dụng rộng rãi vì sao?</a:t>
            </a:r>
            <a:endParaRPr lang="en-GB" sz="2800" b="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xmlns="" id="{C937EAC2-2DBF-66C8-31A8-2783D2511A83}"/>
              </a:ext>
            </a:extLst>
          </p:cNvPr>
          <p:cNvSpPr txBox="1"/>
          <p:nvPr/>
        </p:nvSpPr>
        <p:spPr>
          <a:xfrm>
            <a:off x="418011" y="2004610"/>
            <a:ext cx="11508377" cy="4057842"/>
          </a:xfrm>
          <a:prstGeom prst="rect">
            <a:avLst/>
          </a:prstGeom>
          <a:noFill/>
        </p:spPr>
        <p:txBody>
          <a:bodyPr wrap="square">
            <a:spAutoFit/>
          </a:bodyPr>
          <a:lstStyle/>
          <a:p>
            <a:pPr algn="ctr">
              <a:lnSpc>
                <a:spcPct val="107000"/>
              </a:lnSpc>
              <a:spcBef>
                <a:spcPts val="600"/>
              </a:spcBef>
              <a:spcAft>
                <a:spcPts val="600"/>
              </a:spcAft>
            </a:pPr>
            <a:r>
              <a:rPr lang="de-DE" sz="28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Trả lời</a:t>
            </a:r>
          </a:p>
          <a:p>
            <a:pPr>
              <a:lnSpc>
                <a:spcPct val="107000"/>
              </a:lnSpc>
              <a:spcBef>
                <a:spcPts val="600"/>
              </a:spcBef>
              <a:spcAft>
                <a:spcPts val="600"/>
              </a:spcAft>
            </a:pPr>
            <a:r>
              <a:rPr lang="de-DE" sz="2800" b="1" dirty="0">
                <a:effectLst/>
                <a:latin typeface="Times New Roman" panose="02020603050405020304" pitchFamily="18" charset="0"/>
                <a:ea typeface="Calibri" panose="020F0502020204030204" pitchFamily="34" charset="0"/>
                <a:cs typeface="Times New Roman" panose="02020603050405020304" pitchFamily="18" charset="0"/>
              </a:rPr>
              <a:t>Mặc dù có nhiều nhược điểm nhưng hiện nay nhiên liệu hóa thạch vẫn được sử dụng rộng rãi vì:</a:t>
            </a:r>
            <a:endParaRPr lang="de-DE" sz="2800" dirty="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Bef>
                <a:spcPts val="600"/>
              </a:spcBef>
              <a:spcAft>
                <a:spcPts val="600"/>
              </a:spcAft>
            </a:pPr>
            <a:r>
              <a:rPr lang="de-DE" sz="2800" dirty="0">
                <a:effectLst/>
                <a:latin typeface="Times New Roman" panose="02020603050405020304" pitchFamily="18" charset="0"/>
                <a:ea typeface="Calibri" panose="020F0502020204030204" pitchFamily="34" charset="0"/>
                <a:cs typeface="Times New Roman" panose="02020603050405020304" pitchFamily="18" charset="0"/>
              </a:rPr>
              <a:t>- Có sẵn trong thiên nhiên</a:t>
            </a:r>
            <a:endParaRPr lang="en-GB" sz="2800" dirty="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Bef>
                <a:spcPts val="600"/>
              </a:spcBef>
              <a:spcAft>
                <a:spcPts val="600"/>
              </a:spcAft>
            </a:pPr>
            <a:r>
              <a:rPr lang="de-DE" sz="2800" dirty="0">
                <a:effectLst/>
                <a:latin typeface="Times New Roman" panose="02020603050405020304" pitchFamily="18" charset="0"/>
                <a:ea typeface="Calibri" panose="020F0502020204030204" pitchFamily="34" charset="0"/>
                <a:cs typeface="Times New Roman" panose="02020603050405020304" pitchFamily="18" charset="0"/>
              </a:rPr>
              <a:t>- Thời gian khai thác nhanh, dễ vận chuyển, dễ sử dụng.</a:t>
            </a:r>
            <a:endParaRPr lang="en-GB" sz="2800" dirty="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Bef>
                <a:spcPts val="600"/>
              </a:spcBef>
              <a:spcAft>
                <a:spcPts val="600"/>
              </a:spcAft>
            </a:pPr>
            <a:r>
              <a:rPr lang="de-DE" sz="2800" dirty="0">
                <a:effectLst/>
                <a:latin typeface="Times New Roman" panose="02020603050405020304" pitchFamily="18" charset="0"/>
                <a:ea typeface="Calibri" panose="020F0502020204030204" pitchFamily="34" charset="0"/>
                <a:cs typeface="Times New Roman" panose="02020603050405020304" pitchFamily="18" charset="0"/>
              </a:rPr>
              <a:t>- Có thể dự trữ trong thời gian dài</a:t>
            </a:r>
            <a:endParaRPr lang="en-GB" sz="2800" dirty="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Bef>
                <a:spcPts val="600"/>
              </a:spcBef>
              <a:spcAft>
                <a:spcPts val="600"/>
              </a:spcAft>
            </a:pPr>
            <a:r>
              <a:rPr lang="de-DE" sz="2800" dirty="0">
                <a:effectLst/>
                <a:latin typeface="Times New Roman" panose="02020603050405020304" pitchFamily="18" charset="0"/>
                <a:ea typeface="Calibri" panose="020F0502020204030204" pitchFamily="34" charset="0"/>
                <a:cs typeface="Times New Roman" panose="02020603050405020304" pitchFamily="18" charset="0"/>
              </a:rPr>
              <a:t>- Chi phí rẻ. Tỏa lượng nhiệt lớn khi đốt.</a:t>
            </a:r>
            <a:endParaRPr lang="en-GB"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947976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xmlns="" id="{D649CD86-142E-87DC-7F74-FB2880BD597F}"/>
              </a:ext>
            </a:extLst>
          </p:cNvPr>
          <p:cNvSpPr/>
          <p:nvPr/>
        </p:nvSpPr>
        <p:spPr>
          <a:xfrm>
            <a:off x="4164376" y="152004"/>
            <a:ext cx="3235720" cy="484282"/>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rgbClr val="00B050"/>
                </a:solidFill>
                <a:latin typeface="Times New Roman" panose="02020603050405020304" pitchFamily="18" charset="0"/>
                <a:cs typeface="Times New Roman" panose="02020603050405020304" pitchFamily="18" charset="0"/>
              </a:rPr>
              <a:t>VẬN DỤNG</a:t>
            </a:r>
          </a:p>
        </p:txBody>
      </p:sp>
      <p:sp>
        <p:nvSpPr>
          <p:cNvPr id="3" name="TextBox 2">
            <a:extLst>
              <a:ext uri="{FF2B5EF4-FFF2-40B4-BE49-F238E27FC236}">
                <a16:creationId xmlns:a16="http://schemas.microsoft.com/office/drawing/2014/main" xmlns="" id="{9352D36E-4251-4B77-6044-A1E28121FFC4}"/>
              </a:ext>
            </a:extLst>
          </p:cNvPr>
          <p:cNvSpPr txBox="1"/>
          <p:nvPr/>
        </p:nvSpPr>
        <p:spPr>
          <a:xfrm>
            <a:off x="656409" y="1035365"/>
            <a:ext cx="11269979" cy="991618"/>
          </a:xfrm>
          <a:prstGeom prst="rect">
            <a:avLst/>
          </a:prstGeom>
          <a:noFill/>
        </p:spPr>
        <p:txBody>
          <a:bodyPr wrap="square">
            <a:spAutoFit/>
          </a:bodyPr>
          <a:lstStyle/>
          <a:p>
            <a:pPr>
              <a:lnSpc>
                <a:spcPct val="107000"/>
              </a:lnSpc>
              <a:spcBef>
                <a:spcPts val="600"/>
              </a:spcBef>
              <a:spcAft>
                <a:spcPts val="600"/>
              </a:spcAft>
            </a:pPr>
            <a:r>
              <a:rPr lang="de-DE" sz="28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Câu 2: Việc sử dụng xăng dầu trong lĩnh vực giao thông vận tải có tác động như thế nào đến môi trường?</a:t>
            </a:r>
            <a:endParaRPr lang="en-GB" sz="2800" b="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xmlns="" id="{A3E221BE-8D95-E6AF-FAA2-53425AA95D26}"/>
              </a:ext>
            </a:extLst>
          </p:cNvPr>
          <p:cNvSpPr txBox="1"/>
          <p:nvPr/>
        </p:nvSpPr>
        <p:spPr>
          <a:xfrm>
            <a:off x="352697" y="2187817"/>
            <a:ext cx="11704319" cy="2528577"/>
          </a:xfrm>
          <a:prstGeom prst="rect">
            <a:avLst/>
          </a:prstGeom>
          <a:noFill/>
        </p:spPr>
        <p:txBody>
          <a:bodyPr wrap="square">
            <a:spAutoFit/>
          </a:bodyPr>
          <a:lstStyle/>
          <a:p>
            <a:pPr algn="ctr">
              <a:lnSpc>
                <a:spcPct val="107000"/>
              </a:lnSpc>
              <a:spcBef>
                <a:spcPts val="600"/>
              </a:spcBef>
              <a:spcAft>
                <a:spcPts val="600"/>
              </a:spcAft>
            </a:pPr>
            <a:r>
              <a:rPr lang="de-DE" sz="28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Trả lời</a:t>
            </a:r>
          </a:p>
          <a:p>
            <a:pPr>
              <a:lnSpc>
                <a:spcPct val="107000"/>
              </a:lnSpc>
              <a:spcBef>
                <a:spcPts val="600"/>
              </a:spcBef>
              <a:spcAft>
                <a:spcPts val="600"/>
              </a:spcAft>
            </a:pPr>
            <a:r>
              <a:rPr lang="de-DE"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Việc sử dụng xăng dầu trong lĩnh vực giao thông vận tải thải ra môi trường một lượng lớn khí nhà kính như carbon dioxide, methane,..., bụi mịn và nhiều kim loại nặng khác làm ô nhiễm môi trường, gia tăng khả năng xảy ra hiệu ứng nhà kính.</a:t>
            </a:r>
            <a:endParaRPr lang="en-GB" sz="2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868407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Freeform 18"/>
          <p:cNvSpPr/>
          <p:nvPr/>
        </p:nvSpPr>
        <p:spPr>
          <a:xfrm flipH="1">
            <a:off x="5942085" y="682641"/>
            <a:ext cx="218724" cy="1157942"/>
          </a:xfrm>
          <a:custGeom>
            <a:avLst/>
            <a:gdLst>
              <a:gd name="connsiteX0" fmla="*/ 1181686 w 1181686"/>
              <a:gd name="connsiteY0" fmla="*/ 0 h 1223889"/>
              <a:gd name="connsiteX1" fmla="*/ 393896 w 1181686"/>
              <a:gd name="connsiteY1" fmla="*/ 393895 h 1223889"/>
              <a:gd name="connsiteX2" fmla="*/ 0 w 1181686"/>
              <a:gd name="connsiteY2" fmla="*/ 1223889 h 1223889"/>
            </a:gdLst>
            <a:ahLst/>
            <a:cxnLst>
              <a:cxn ang="0">
                <a:pos x="connsiteX0" y="connsiteY0"/>
              </a:cxn>
              <a:cxn ang="0">
                <a:pos x="connsiteX1" y="connsiteY1"/>
              </a:cxn>
              <a:cxn ang="0">
                <a:pos x="connsiteX2" y="connsiteY2"/>
              </a:cxn>
            </a:cxnLst>
            <a:rect l="l" t="t" r="r" b="b"/>
            <a:pathLst>
              <a:path w="1181686" h="1223889">
                <a:moveTo>
                  <a:pt x="1181686" y="0"/>
                </a:moveTo>
                <a:cubicBezTo>
                  <a:pt x="886265" y="94957"/>
                  <a:pt x="590844" y="189914"/>
                  <a:pt x="393896" y="393895"/>
                </a:cubicBezTo>
                <a:cubicBezTo>
                  <a:pt x="196948" y="597876"/>
                  <a:pt x="98474" y="910882"/>
                  <a:pt x="0" y="1223889"/>
                </a:cubicBezTo>
              </a:path>
            </a:pathLst>
          </a:custGeom>
          <a:noFill/>
          <a:ln w="349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ounded Rectangle 1"/>
          <p:cNvSpPr/>
          <p:nvPr/>
        </p:nvSpPr>
        <p:spPr>
          <a:xfrm>
            <a:off x="4318781" y="160776"/>
            <a:ext cx="3756073" cy="872197"/>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FF0000"/>
                </a:solidFill>
                <a:latin typeface="Times New Roman" panose="02020603050405020304" pitchFamily="18" charset="0"/>
                <a:cs typeface="Times New Roman" panose="02020603050405020304" pitchFamily="18" charset="0"/>
              </a:rPr>
              <a:t>BÀI 16: VÒNG NĂNG LƯỢNG TRÊN TRÁI ĐẤT.</a:t>
            </a:r>
            <a:br>
              <a:rPr lang="en-US" sz="2000" b="1" dirty="0">
                <a:solidFill>
                  <a:srgbClr val="FF0000"/>
                </a:solidFill>
                <a:latin typeface="Times New Roman" panose="02020603050405020304" pitchFamily="18" charset="0"/>
                <a:cs typeface="Times New Roman" panose="02020603050405020304" pitchFamily="18" charset="0"/>
              </a:rPr>
            </a:br>
            <a:r>
              <a:rPr lang="en-US" sz="2000" b="1" dirty="0">
                <a:solidFill>
                  <a:srgbClr val="FF0000"/>
                </a:solidFill>
                <a:latin typeface="Times New Roman" panose="02020603050405020304" pitchFamily="18" charset="0"/>
                <a:cs typeface="Times New Roman" panose="02020603050405020304" pitchFamily="18" charset="0"/>
              </a:rPr>
              <a:t>NĂNG LƯỢNG HÓA THẠCH</a:t>
            </a:r>
            <a:endParaRPr lang="en-GB" sz="2000" dirty="0">
              <a:solidFill>
                <a:srgbClr val="FF0000"/>
              </a:solidFill>
              <a:latin typeface="Times New Roman" panose="02020603050405020304" pitchFamily="18" charset="0"/>
              <a:cs typeface="Times New Roman" panose="02020603050405020304" pitchFamily="18" charset="0"/>
            </a:endParaRPr>
          </a:p>
        </p:txBody>
      </p:sp>
      <p:sp>
        <p:nvSpPr>
          <p:cNvPr id="3" name="Freeform 2"/>
          <p:cNvSpPr/>
          <p:nvPr/>
        </p:nvSpPr>
        <p:spPr>
          <a:xfrm>
            <a:off x="1125415" y="541331"/>
            <a:ext cx="3193366" cy="1364567"/>
          </a:xfrm>
          <a:custGeom>
            <a:avLst/>
            <a:gdLst>
              <a:gd name="connsiteX0" fmla="*/ 3193366 w 3193366"/>
              <a:gd name="connsiteY0" fmla="*/ 0 h 1364567"/>
              <a:gd name="connsiteX1" fmla="*/ 872197 w 3193366"/>
              <a:gd name="connsiteY1" fmla="*/ 295422 h 1364567"/>
              <a:gd name="connsiteX2" fmla="*/ 0 w 3193366"/>
              <a:gd name="connsiteY2" fmla="*/ 1364567 h 1364567"/>
            </a:gdLst>
            <a:ahLst/>
            <a:cxnLst>
              <a:cxn ang="0">
                <a:pos x="connsiteX0" y="connsiteY0"/>
              </a:cxn>
              <a:cxn ang="0">
                <a:pos x="connsiteX1" y="connsiteY1"/>
              </a:cxn>
              <a:cxn ang="0">
                <a:pos x="connsiteX2" y="connsiteY2"/>
              </a:cxn>
            </a:cxnLst>
            <a:rect l="l" t="t" r="r" b="b"/>
            <a:pathLst>
              <a:path w="3193366" h="1364567">
                <a:moveTo>
                  <a:pt x="3193366" y="0"/>
                </a:moveTo>
                <a:cubicBezTo>
                  <a:pt x="2298895" y="33997"/>
                  <a:pt x="1404425" y="67994"/>
                  <a:pt x="872197" y="295422"/>
                </a:cubicBezTo>
                <a:cubicBezTo>
                  <a:pt x="339969" y="522850"/>
                  <a:pt x="169984" y="943708"/>
                  <a:pt x="0" y="1364567"/>
                </a:cubicBezTo>
              </a:path>
            </a:pathLst>
          </a:custGeom>
          <a:noFill/>
          <a:ln w="349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1830208" y="2709032"/>
            <a:ext cx="1572413" cy="426597"/>
          </a:xfrm>
          <a:custGeom>
            <a:avLst/>
            <a:gdLst>
              <a:gd name="connsiteX0" fmla="*/ 0 w 3474720"/>
              <a:gd name="connsiteY0" fmla="*/ 0 h 1364566"/>
              <a:gd name="connsiteX1" fmla="*/ 2743200 w 3474720"/>
              <a:gd name="connsiteY1" fmla="*/ 576775 h 1364566"/>
              <a:gd name="connsiteX2" fmla="*/ 3474720 w 3474720"/>
              <a:gd name="connsiteY2" fmla="*/ 1364566 h 1364566"/>
            </a:gdLst>
            <a:ahLst/>
            <a:cxnLst>
              <a:cxn ang="0">
                <a:pos x="connsiteX0" y="connsiteY0"/>
              </a:cxn>
              <a:cxn ang="0">
                <a:pos x="connsiteX1" y="connsiteY1"/>
              </a:cxn>
              <a:cxn ang="0">
                <a:pos x="connsiteX2" y="connsiteY2"/>
              </a:cxn>
            </a:cxnLst>
            <a:rect l="l" t="t" r="r" b="b"/>
            <a:pathLst>
              <a:path w="3474720" h="1364566">
                <a:moveTo>
                  <a:pt x="0" y="0"/>
                </a:moveTo>
                <a:cubicBezTo>
                  <a:pt x="1082040" y="174673"/>
                  <a:pt x="2164080" y="349347"/>
                  <a:pt x="2743200" y="576775"/>
                </a:cubicBezTo>
                <a:cubicBezTo>
                  <a:pt x="3322320" y="804203"/>
                  <a:pt x="3398520" y="1084384"/>
                  <a:pt x="3474720" y="1364566"/>
                </a:cubicBezTo>
              </a:path>
            </a:pathLst>
          </a:cu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16"/>
          <p:cNvSpPr/>
          <p:nvPr/>
        </p:nvSpPr>
        <p:spPr>
          <a:xfrm>
            <a:off x="783770" y="2742428"/>
            <a:ext cx="450331" cy="373807"/>
          </a:xfrm>
          <a:custGeom>
            <a:avLst/>
            <a:gdLst>
              <a:gd name="connsiteX0" fmla="*/ 2363372 w 2363372"/>
              <a:gd name="connsiteY0" fmla="*/ 0 h 2700997"/>
              <a:gd name="connsiteX1" fmla="*/ 1941341 w 2363372"/>
              <a:gd name="connsiteY1" fmla="*/ 168813 h 2700997"/>
              <a:gd name="connsiteX2" fmla="*/ 365760 w 2363372"/>
              <a:gd name="connsiteY2" fmla="*/ 731520 h 2700997"/>
              <a:gd name="connsiteX3" fmla="*/ 0 w 2363372"/>
              <a:gd name="connsiteY3" fmla="*/ 2700997 h 2700997"/>
            </a:gdLst>
            <a:ahLst/>
            <a:cxnLst>
              <a:cxn ang="0">
                <a:pos x="connsiteX0" y="connsiteY0"/>
              </a:cxn>
              <a:cxn ang="0">
                <a:pos x="connsiteX1" y="connsiteY1"/>
              </a:cxn>
              <a:cxn ang="0">
                <a:pos x="connsiteX2" y="connsiteY2"/>
              </a:cxn>
              <a:cxn ang="0">
                <a:pos x="connsiteX3" y="connsiteY3"/>
              </a:cxn>
            </a:cxnLst>
            <a:rect l="l" t="t" r="r" b="b"/>
            <a:pathLst>
              <a:path w="2363372" h="2700997">
                <a:moveTo>
                  <a:pt x="2363372" y="0"/>
                </a:moveTo>
                <a:cubicBezTo>
                  <a:pt x="2318824" y="23446"/>
                  <a:pt x="1941341" y="168813"/>
                  <a:pt x="1941341" y="168813"/>
                </a:cubicBezTo>
                <a:cubicBezTo>
                  <a:pt x="1608406" y="290733"/>
                  <a:pt x="689317" y="309489"/>
                  <a:pt x="365760" y="731520"/>
                </a:cubicBezTo>
                <a:cubicBezTo>
                  <a:pt x="42203" y="1153551"/>
                  <a:pt x="21101" y="1927274"/>
                  <a:pt x="0" y="2700997"/>
                </a:cubicBezTo>
              </a:path>
            </a:pathLst>
          </a:custGeom>
          <a:noFill/>
          <a:ln w="3492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Freeform 32"/>
          <p:cNvSpPr/>
          <p:nvPr/>
        </p:nvSpPr>
        <p:spPr>
          <a:xfrm>
            <a:off x="8068824" y="541331"/>
            <a:ext cx="2976323" cy="1260846"/>
          </a:xfrm>
          <a:custGeom>
            <a:avLst/>
            <a:gdLst>
              <a:gd name="connsiteX0" fmla="*/ 0 w 847130"/>
              <a:gd name="connsiteY0" fmla="*/ 0 h 1181686"/>
              <a:gd name="connsiteX1" fmla="*/ 717452 w 847130"/>
              <a:gd name="connsiteY1" fmla="*/ 407963 h 1181686"/>
              <a:gd name="connsiteX2" fmla="*/ 844061 w 847130"/>
              <a:gd name="connsiteY2" fmla="*/ 1181686 h 1181686"/>
            </a:gdLst>
            <a:ahLst/>
            <a:cxnLst>
              <a:cxn ang="0">
                <a:pos x="connsiteX0" y="connsiteY0"/>
              </a:cxn>
              <a:cxn ang="0">
                <a:pos x="connsiteX1" y="connsiteY1"/>
              </a:cxn>
              <a:cxn ang="0">
                <a:pos x="connsiteX2" y="connsiteY2"/>
              </a:cxn>
            </a:cxnLst>
            <a:rect l="l" t="t" r="r" b="b"/>
            <a:pathLst>
              <a:path w="847130" h="1181686">
                <a:moveTo>
                  <a:pt x="0" y="0"/>
                </a:moveTo>
                <a:cubicBezTo>
                  <a:pt x="288387" y="105507"/>
                  <a:pt x="576775" y="211015"/>
                  <a:pt x="717452" y="407963"/>
                </a:cubicBezTo>
                <a:cubicBezTo>
                  <a:pt x="858129" y="604911"/>
                  <a:pt x="851095" y="893298"/>
                  <a:pt x="844061" y="1181686"/>
                </a:cubicBezTo>
              </a:path>
            </a:pathLst>
          </a:custGeom>
          <a:noFill/>
          <a:ln w="3492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reeform 33"/>
          <p:cNvSpPr/>
          <p:nvPr/>
        </p:nvSpPr>
        <p:spPr>
          <a:xfrm>
            <a:off x="4318781" y="4153224"/>
            <a:ext cx="865163" cy="653524"/>
          </a:xfrm>
          <a:custGeom>
            <a:avLst/>
            <a:gdLst>
              <a:gd name="connsiteX0" fmla="*/ 0 w 1730327"/>
              <a:gd name="connsiteY0" fmla="*/ 0 h 2686930"/>
              <a:gd name="connsiteX1" fmla="*/ 1223890 w 1730327"/>
              <a:gd name="connsiteY1" fmla="*/ 506437 h 2686930"/>
              <a:gd name="connsiteX2" fmla="*/ 1730327 w 1730327"/>
              <a:gd name="connsiteY2" fmla="*/ 2686930 h 2686930"/>
            </a:gdLst>
            <a:ahLst/>
            <a:cxnLst>
              <a:cxn ang="0">
                <a:pos x="connsiteX0" y="connsiteY0"/>
              </a:cxn>
              <a:cxn ang="0">
                <a:pos x="connsiteX1" y="connsiteY1"/>
              </a:cxn>
              <a:cxn ang="0">
                <a:pos x="connsiteX2" y="connsiteY2"/>
              </a:cxn>
            </a:cxnLst>
            <a:rect l="l" t="t" r="r" b="b"/>
            <a:pathLst>
              <a:path w="1730327" h="2686930">
                <a:moveTo>
                  <a:pt x="0" y="0"/>
                </a:moveTo>
                <a:cubicBezTo>
                  <a:pt x="467751" y="29307"/>
                  <a:pt x="935502" y="58615"/>
                  <a:pt x="1223890" y="506437"/>
                </a:cubicBezTo>
                <a:cubicBezTo>
                  <a:pt x="1512278" y="954259"/>
                  <a:pt x="1621302" y="1820594"/>
                  <a:pt x="1730327" y="2686930"/>
                </a:cubicBezTo>
              </a:path>
            </a:pathLst>
          </a:custGeom>
          <a:noFill/>
          <a:ln w="444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p:cNvSpPr txBox="1"/>
          <p:nvPr/>
        </p:nvSpPr>
        <p:spPr>
          <a:xfrm>
            <a:off x="112541" y="1905898"/>
            <a:ext cx="2700996" cy="830997"/>
          </a:xfrm>
          <a:prstGeom prst="rect">
            <a:avLst/>
          </a:prstGeom>
          <a:noFill/>
          <a:ln>
            <a:solidFill>
              <a:schemeClr val="accent1"/>
            </a:solidFill>
          </a:ln>
        </p:spPr>
        <p:txBody>
          <a:bodyPr wrap="square" rtlCol="0">
            <a:spAutoFit/>
          </a:bodyPr>
          <a:lstStyle/>
          <a:p>
            <a:r>
              <a:rPr lang="en-GB" sz="2400" b="1" dirty="0">
                <a:solidFill>
                  <a:srgbClr val="0070C0"/>
                </a:solidFill>
                <a:latin typeface="Times New Roman" panose="02020603050405020304" pitchFamily="18" charset="0"/>
                <a:cs typeface="Times New Roman" panose="02020603050405020304" pitchFamily="18" charset="0"/>
              </a:rPr>
              <a:t>I. </a:t>
            </a:r>
            <a:r>
              <a:rPr lang="en-GB" sz="2400" b="1" dirty="0" err="1">
                <a:solidFill>
                  <a:srgbClr val="0070C0"/>
                </a:solidFill>
                <a:latin typeface="Times New Roman" panose="02020603050405020304" pitchFamily="18" charset="0"/>
                <a:cs typeface="Times New Roman" panose="02020603050405020304" pitchFamily="18" charset="0"/>
              </a:rPr>
              <a:t>Vòng</a:t>
            </a:r>
            <a:r>
              <a:rPr lang="en-GB" sz="2400" b="1" dirty="0">
                <a:solidFill>
                  <a:srgbClr val="0070C0"/>
                </a:solidFill>
                <a:latin typeface="Times New Roman" panose="02020603050405020304" pitchFamily="18" charset="0"/>
                <a:cs typeface="Times New Roman" panose="02020603050405020304" pitchFamily="18" charset="0"/>
              </a:rPr>
              <a:t> </a:t>
            </a:r>
            <a:r>
              <a:rPr lang="en-GB" sz="2400" b="1" dirty="0" err="1">
                <a:solidFill>
                  <a:srgbClr val="0070C0"/>
                </a:solidFill>
                <a:latin typeface="Times New Roman" panose="02020603050405020304" pitchFamily="18" charset="0"/>
                <a:cs typeface="Times New Roman" panose="02020603050405020304" pitchFamily="18" charset="0"/>
              </a:rPr>
              <a:t>năng</a:t>
            </a:r>
            <a:r>
              <a:rPr lang="en-GB" sz="2400" b="1" dirty="0">
                <a:solidFill>
                  <a:srgbClr val="0070C0"/>
                </a:solidFill>
                <a:latin typeface="Times New Roman" panose="02020603050405020304" pitchFamily="18" charset="0"/>
                <a:cs typeface="Times New Roman" panose="02020603050405020304" pitchFamily="18" charset="0"/>
              </a:rPr>
              <a:t> </a:t>
            </a:r>
            <a:r>
              <a:rPr lang="en-GB" sz="2400" b="1" dirty="0" err="1">
                <a:solidFill>
                  <a:srgbClr val="0070C0"/>
                </a:solidFill>
                <a:latin typeface="Times New Roman" panose="02020603050405020304" pitchFamily="18" charset="0"/>
                <a:cs typeface="Times New Roman" panose="02020603050405020304" pitchFamily="18" charset="0"/>
              </a:rPr>
              <a:t>lượng</a:t>
            </a:r>
            <a:r>
              <a:rPr lang="en-GB" sz="2400" b="1" dirty="0">
                <a:solidFill>
                  <a:srgbClr val="0070C0"/>
                </a:solidFill>
                <a:latin typeface="Times New Roman" panose="02020603050405020304" pitchFamily="18" charset="0"/>
                <a:cs typeface="Times New Roman" panose="02020603050405020304" pitchFamily="18" charset="0"/>
              </a:rPr>
              <a:t> </a:t>
            </a:r>
            <a:r>
              <a:rPr lang="en-GB" sz="2400" b="1" dirty="0" err="1">
                <a:solidFill>
                  <a:srgbClr val="0070C0"/>
                </a:solidFill>
                <a:latin typeface="Times New Roman" panose="02020603050405020304" pitchFamily="18" charset="0"/>
                <a:cs typeface="Times New Roman" panose="02020603050405020304" pitchFamily="18" charset="0"/>
              </a:rPr>
              <a:t>trên</a:t>
            </a:r>
            <a:r>
              <a:rPr lang="en-GB" sz="2400" b="1" dirty="0">
                <a:solidFill>
                  <a:srgbClr val="0070C0"/>
                </a:solidFill>
                <a:latin typeface="Times New Roman" panose="02020603050405020304" pitchFamily="18" charset="0"/>
                <a:cs typeface="Times New Roman" panose="02020603050405020304" pitchFamily="18" charset="0"/>
              </a:rPr>
              <a:t> </a:t>
            </a:r>
            <a:r>
              <a:rPr lang="en-GB" sz="2400" b="1" dirty="0" err="1">
                <a:solidFill>
                  <a:srgbClr val="0070C0"/>
                </a:solidFill>
                <a:latin typeface="Times New Roman" panose="02020603050405020304" pitchFamily="18" charset="0"/>
                <a:cs typeface="Times New Roman" panose="02020603050405020304" pitchFamily="18" charset="0"/>
              </a:rPr>
              <a:t>Trái</a:t>
            </a:r>
            <a:r>
              <a:rPr lang="en-GB" sz="2400" b="1" dirty="0">
                <a:solidFill>
                  <a:srgbClr val="0070C0"/>
                </a:solidFill>
                <a:latin typeface="Times New Roman" panose="02020603050405020304" pitchFamily="18" charset="0"/>
                <a:cs typeface="Times New Roman" panose="02020603050405020304" pitchFamily="18" charset="0"/>
              </a:rPr>
              <a:t> </a:t>
            </a:r>
            <a:r>
              <a:rPr lang="en-GB" sz="2400" b="1" dirty="0" err="1">
                <a:solidFill>
                  <a:srgbClr val="0070C0"/>
                </a:solidFill>
                <a:latin typeface="Times New Roman" panose="02020603050405020304" pitchFamily="18" charset="0"/>
                <a:cs typeface="Times New Roman" panose="02020603050405020304" pitchFamily="18" charset="0"/>
              </a:rPr>
              <a:t>Đất</a:t>
            </a:r>
            <a:endParaRPr lang="en-GB" sz="2400" b="1" dirty="0">
              <a:solidFill>
                <a:srgbClr val="0070C0"/>
              </a:solidFill>
              <a:latin typeface="Times New Roman" panose="02020603050405020304" pitchFamily="18" charset="0"/>
              <a:cs typeface="Times New Roman" panose="02020603050405020304" pitchFamily="18" charset="0"/>
            </a:endParaRPr>
          </a:p>
        </p:txBody>
      </p:sp>
      <p:sp>
        <p:nvSpPr>
          <p:cNvPr id="41" name="TextBox 40"/>
          <p:cNvSpPr txBox="1"/>
          <p:nvPr/>
        </p:nvSpPr>
        <p:spPr>
          <a:xfrm>
            <a:off x="8373292" y="1828303"/>
            <a:ext cx="3753394" cy="830997"/>
          </a:xfrm>
          <a:prstGeom prst="rect">
            <a:avLst/>
          </a:prstGeom>
          <a:noFill/>
          <a:ln>
            <a:solidFill>
              <a:srgbClr val="FFC000"/>
            </a:solidFill>
          </a:ln>
        </p:spPr>
        <p:txBody>
          <a:bodyPr wrap="square" rtlCol="0">
            <a:spAutoFit/>
          </a:bodyPr>
          <a:lstStyle/>
          <a:p>
            <a:r>
              <a:rPr lang="en-GB" sz="2400" b="1" dirty="0">
                <a:solidFill>
                  <a:schemeClr val="accent2">
                    <a:lumMod val="75000"/>
                  </a:schemeClr>
                </a:solidFill>
                <a:latin typeface="Times New Roman" panose="02020603050405020304" pitchFamily="18" charset="0"/>
                <a:cs typeface="Times New Roman" panose="02020603050405020304" pitchFamily="18" charset="0"/>
              </a:rPr>
              <a:t>III. </a:t>
            </a:r>
            <a:r>
              <a:rPr lang="en-GB" sz="2400" b="1" dirty="0" err="1">
                <a:solidFill>
                  <a:schemeClr val="accent2">
                    <a:lumMod val="75000"/>
                  </a:schemeClr>
                </a:solidFill>
                <a:latin typeface="Times New Roman" panose="02020603050405020304" pitchFamily="18" charset="0"/>
                <a:cs typeface="Times New Roman" panose="02020603050405020304" pitchFamily="18" charset="0"/>
              </a:rPr>
              <a:t>Các</a:t>
            </a:r>
            <a:r>
              <a:rPr lang="en-GB" sz="2400" b="1" dirty="0">
                <a:solidFill>
                  <a:schemeClr val="accent2">
                    <a:lumMod val="75000"/>
                  </a:schemeClr>
                </a:solidFill>
                <a:latin typeface="Times New Roman" panose="02020603050405020304" pitchFamily="18" charset="0"/>
                <a:cs typeface="Times New Roman" panose="02020603050405020304" pitchFamily="18" charset="0"/>
              </a:rPr>
              <a:t> </a:t>
            </a:r>
            <a:r>
              <a:rPr lang="en-GB" sz="2400" b="1" dirty="0" err="1">
                <a:solidFill>
                  <a:schemeClr val="accent2">
                    <a:lumMod val="75000"/>
                  </a:schemeClr>
                </a:solidFill>
                <a:latin typeface="Times New Roman" panose="02020603050405020304" pitchFamily="18" charset="0"/>
                <a:cs typeface="Times New Roman" panose="02020603050405020304" pitchFamily="18" charset="0"/>
              </a:rPr>
              <a:t>yếu</a:t>
            </a:r>
            <a:r>
              <a:rPr lang="en-GB" sz="2400" b="1" dirty="0">
                <a:solidFill>
                  <a:schemeClr val="accent2">
                    <a:lumMod val="75000"/>
                  </a:schemeClr>
                </a:solidFill>
                <a:latin typeface="Times New Roman" panose="02020603050405020304" pitchFamily="18" charset="0"/>
                <a:cs typeface="Times New Roman" panose="02020603050405020304" pitchFamily="18" charset="0"/>
              </a:rPr>
              <a:t> </a:t>
            </a:r>
            <a:r>
              <a:rPr lang="en-GB" sz="2400" b="1" dirty="0" err="1">
                <a:solidFill>
                  <a:schemeClr val="accent2">
                    <a:lumMod val="75000"/>
                  </a:schemeClr>
                </a:solidFill>
                <a:latin typeface="Times New Roman" panose="02020603050405020304" pitchFamily="18" charset="0"/>
                <a:cs typeface="Times New Roman" panose="02020603050405020304" pitchFamily="18" charset="0"/>
              </a:rPr>
              <a:t>tố</a:t>
            </a:r>
            <a:r>
              <a:rPr lang="en-GB" sz="2400" b="1" dirty="0">
                <a:solidFill>
                  <a:schemeClr val="accent2">
                    <a:lumMod val="75000"/>
                  </a:schemeClr>
                </a:solidFill>
                <a:latin typeface="Times New Roman" panose="02020603050405020304" pitchFamily="18" charset="0"/>
                <a:cs typeface="Times New Roman" panose="02020603050405020304" pitchFamily="18" charset="0"/>
              </a:rPr>
              <a:t> </a:t>
            </a:r>
            <a:r>
              <a:rPr lang="en-GB" sz="2400" b="1" dirty="0" err="1">
                <a:solidFill>
                  <a:schemeClr val="accent2">
                    <a:lumMod val="75000"/>
                  </a:schemeClr>
                </a:solidFill>
                <a:latin typeface="Times New Roman" panose="02020603050405020304" pitchFamily="18" charset="0"/>
                <a:cs typeface="Times New Roman" panose="02020603050405020304" pitchFamily="18" charset="0"/>
              </a:rPr>
              <a:t>ảnh</a:t>
            </a:r>
            <a:r>
              <a:rPr lang="en-GB" sz="2400" b="1" dirty="0">
                <a:solidFill>
                  <a:schemeClr val="accent2">
                    <a:lumMod val="75000"/>
                  </a:schemeClr>
                </a:solidFill>
                <a:latin typeface="Times New Roman" panose="02020603050405020304" pitchFamily="18" charset="0"/>
                <a:cs typeface="Times New Roman" panose="02020603050405020304" pitchFamily="18" charset="0"/>
              </a:rPr>
              <a:t> </a:t>
            </a:r>
            <a:r>
              <a:rPr lang="en-GB" sz="2400" b="1" dirty="0" err="1">
                <a:solidFill>
                  <a:schemeClr val="accent2">
                    <a:lumMod val="75000"/>
                  </a:schemeClr>
                </a:solidFill>
                <a:latin typeface="Times New Roman" panose="02020603050405020304" pitchFamily="18" charset="0"/>
                <a:cs typeface="Times New Roman" panose="02020603050405020304" pitchFamily="18" charset="0"/>
              </a:rPr>
              <a:t>hưởng</a:t>
            </a:r>
            <a:r>
              <a:rPr lang="en-GB" sz="2400" b="1" dirty="0">
                <a:solidFill>
                  <a:schemeClr val="accent2">
                    <a:lumMod val="75000"/>
                  </a:schemeClr>
                </a:solidFill>
                <a:latin typeface="Times New Roman" panose="02020603050405020304" pitchFamily="18" charset="0"/>
                <a:cs typeface="Times New Roman" panose="02020603050405020304" pitchFamily="18" charset="0"/>
              </a:rPr>
              <a:t> </a:t>
            </a:r>
            <a:r>
              <a:rPr lang="en-GB" sz="2400" b="1" dirty="0" err="1">
                <a:solidFill>
                  <a:schemeClr val="accent2">
                    <a:lumMod val="75000"/>
                  </a:schemeClr>
                </a:solidFill>
                <a:latin typeface="Times New Roman" panose="02020603050405020304" pitchFamily="18" charset="0"/>
                <a:cs typeface="Times New Roman" panose="02020603050405020304" pitchFamily="18" charset="0"/>
              </a:rPr>
              <a:t>đến</a:t>
            </a:r>
            <a:r>
              <a:rPr lang="en-GB" sz="2400" b="1" dirty="0">
                <a:solidFill>
                  <a:schemeClr val="accent2">
                    <a:lumMod val="75000"/>
                  </a:schemeClr>
                </a:solidFill>
                <a:latin typeface="Times New Roman" panose="02020603050405020304" pitchFamily="18" charset="0"/>
                <a:cs typeface="Times New Roman" panose="02020603050405020304" pitchFamily="18" charset="0"/>
              </a:rPr>
              <a:t> </a:t>
            </a:r>
            <a:r>
              <a:rPr lang="en-GB" sz="2400" b="1" dirty="0" err="1">
                <a:solidFill>
                  <a:schemeClr val="accent2">
                    <a:lumMod val="75000"/>
                  </a:schemeClr>
                </a:solidFill>
                <a:latin typeface="Times New Roman" panose="02020603050405020304" pitchFamily="18" charset="0"/>
                <a:cs typeface="Times New Roman" panose="02020603050405020304" pitchFamily="18" charset="0"/>
              </a:rPr>
              <a:t>nhiên</a:t>
            </a:r>
            <a:r>
              <a:rPr lang="en-GB" sz="2400" b="1" dirty="0">
                <a:solidFill>
                  <a:schemeClr val="accent2">
                    <a:lumMod val="75000"/>
                  </a:schemeClr>
                </a:solidFill>
                <a:latin typeface="Times New Roman" panose="02020603050405020304" pitchFamily="18" charset="0"/>
                <a:cs typeface="Times New Roman" panose="02020603050405020304" pitchFamily="18" charset="0"/>
              </a:rPr>
              <a:t> </a:t>
            </a:r>
            <a:r>
              <a:rPr lang="en-GB" sz="2400" b="1" dirty="0" err="1">
                <a:solidFill>
                  <a:schemeClr val="accent2">
                    <a:lumMod val="75000"/>
                  </a:schemeClr>
                </a:solidFill>
                <a:latin typeface="Times New Roman" panose="02020603050405020304" pitchFamily="18" charset="0"/>
                <a:cs typeface="Times New Roman" panose="02020603050405020304" pitchFamily="18" charset="0"/>
              </a:rPr>
              <a:t>liệu</a:t>
            </a:r>
            <a:r>
              <a:rPr lang="en-GB" sz="2400" b="1" dirty="0">
                <a:solidFill>
                  <a:schemeClr val="accent2">
                    <a:lumMod val="75000"/>
                  </a:schemeClr>
                </a:solidFill>
                <a:latin typeface="Times New Roman" panose="02020603050405020304" pitchFamily="18" charset="0"/>
                <a:cs typeface="Times New Roman" panose="02020603050405020304" pitchFamily="18" charset="0"/>
              </a:rPr>
              <a:t> </a:t>
            </a:r>
            <a:r>
              <a:rPr lang="en-GB" sz="2400" b="1" dirty="0" err="1">
                <a:solidFill>
                  <a:schemeClr val="accent2">
                    <a:lumMod val="75000"/>
                  </a:schemeClr>
                </a:solidFill>
                <a:latin typeface="Times New Roman" panose="02020603050405020304" pitchFamily="18" charset="0"/>
                <a:cs typeface="Times New Roman" panose="02020603050405020304" pitchFamily="18" charset="0"/>
              </a:rPr>
              <a:t>hóa</a:t>
            </a:r>
            <a:r>
              <a:rPr lang="en-GB" sz="2400" b="1" dirty="0">
                <a:solidFill>
                  <a:schemeClr val="accent2">
                    <a:lumMod val="75000"/>
                  </a:schemeClr>
                </a:solidFill>
                <a:latin typeface="Times New Roman" panose="02020603050405020304" pitchFamily="18" charset="0"/>
                <a:cs typeface="Times New Roman" panose="02020603050405020304" pitchFamily="18" charset="0"/>
              </a:rPr>
              <a:t> </a:t>
            </a:r>
            <a:r>
              <a:rPr lang="en-GB" sz="2400" b="1" dirty="0" err="1">
                <a:solidFill>
                  <a:schemeClr val="accent2">
                    <a:lumMod val="75000"/>
                  </a:schemeClr>
                </a:solidFill>
                <a:latin typeface="Times New Roman" panose="02020603050405020304" pitchFamily="18" charset="0"/>
                <a:cs typeface="Times New Roman" panose="02020603050405020304" pitchFamily="18" charset="0"/>
              </a:rPr>
              <a:t>thạch</a:t>
            </a:r>
            <a:endParaRPr lang="en-GB" sz="2400" b="1" dirty="0">
              <a:solidFill>
                <a:schemeClr val="accent2">
                  <a:lumMod val="75000"/>
                </a:schemeClr>
              </a:solidFill>
              <a:latin typeface="Times New Roman" panose="02020603050405020304" pitchFamily="18" charset="0"/>
              <a:cs typeface="Times New Roman" panose="02020603050405020304" pitchFamily="18" charset="0"/>
            </a:endParaRPr>
          </a:p>
        </p:txBody>
      </p:sp>
      <p:sp>
        <p:nvSpPr>
          <p:cNvPr id="37" name="TextBox 36"/>
          <p:cNvSpPr txBox="1"/>
          <p:nvPr/>
        </p:nvSpPr>
        <p:spPr>
          <a:xfrm>
            <a:off x="4930051" y="1866709"/>
            <a:ext cx="2321170" cy="830997"/>
          </a:xfrm>
          <a:prstGeom prst="rect">
            <a:avLst/>
          </a:prstGeom>
          <a:noFill/>
          <a:ln>
            <a:solidFill>
              <a:srgbClr val="FF0000"/>
            </a:solidFill>
          </a:ln>
        </p:spPr>
        <p:txBody>
          <a:bodyPr wrap="square" rtlCol="0">
            <a:spAutoFit/>
          </a:bodyPr>
          <a:lstStyle/>
          <a:p>
            <a:r>
              <a:rPr lang="en-GB" sz="2400" b="1" dirty="0">
                <a:solidFill>
                  <a:srgbClr val="FF0000"/>
                </a:solidFill>
                <a:latin typeface="Times New Roman" panose="02020603050405020304" pitchFamily="18" charset="0"/>
                <a:cs typeface="Times New Roman" panose="02020603050405020304" pitchFamily="18" charset="0"/>
              </a:rPr>
              <a:t>II. </a:t>
            </a:r>
            <a:r>
              <a:rPr lang="en-GB" sz="2400" b="1" dirty="0" err="1">
                <a:solidFill>
                  <a:srgbClr val="FF0000"/>
                </a:solidFill>
                <a:latin typeface="Times New Roman" panose="02020603050405020304" pitchFamily="18" charset="0"/>
                <a:cs typeface="Times New Roman" panose="02020603050405020304" pitchFamily="18" charset="0"/>
              </a:rPr>
              <a:t>Năng</a:t>
            </a:r>
            <a:r>
              <a:rPr lang="en-GB" sz="2400" b="1" dirty="0">
                <a:solidFill>
                  <a:srgbClr val="FF0000"/>
                </a:solidFill>
                <a:latin typeface="Times New Roman" panose="02020603050405020304" pitchFamily="18" charset="0"/>
                <a:cs typeface="Times New Roman" panose="02020603050405020304" pitchFamily="18" charset="0"/>
              </a:rPr>
              <a:t> </a:t>
            </a:r>
            <a:r>
              <a:rPr lang="en-GB" sz="2400" b="1" dirty="0" err="1">
                <a:solidFill>
                  <a:srgbClr val="FF0000"/>
                </a:solidFill>
                <a:latin typeface="Times New Roman" panose="02020603050405020304" pitchFamily="18" charset="0"/>
                <a:cs typeface="Times New Roman" panose="02020603050405020304" pitchFamily="18" charset="0"/>
              </a:rPr>
              <a:t>lượng</a:t>
            </a:r>
            <a:r>
              <a:rPr lang="en-GB" sz="2400" b="1" dirty="0">
                <a:solidFill>
                  <a:srgbClr val="FF0000"/>
                </a:solidFill>
                <a:latin typeface="Times New Roman" panose="02020603050405020304" pitchFamily="18" charset="0"/>
                <a:cs typeface="Times New Roman" panose="02020603050405020304" pitchFamily="18" charset="0"/>
              </a:rPr>
              <a:t> </a:t>
            </a:r>
            <a:r>
              <a:rPr lang="en-GB" sz="2400" b="1" dirty="0" err="1">
                <a:solidFill>
                  <a:srgbClr val="FF0000"/>
                </a:solidFill>
                <a:latin typeface="Times New Roman" panose="02020603050405020304" pitchFamily="18" charset="0"/>
                <a:cs typeface="Times New Roman" panose="02020603050405020304" pitchFamily="18" charset="0"/>
              </a:rPr>
              <a:t>hóa</a:t>
            </a:r>
            <a:r>
              <a:rPr lang="en-GB" sz="2400" b="1" dirty="0">
                <a:solidFill>
                  <a:srgbClr val="FF0000"/>
                </a:solidFill>
                <a:latin typeface="Times New Roman" panose="02020603050405020304" pitchFamily="18" charset="0"/>
                <a:cs typeface="Times New Roman" panose="02020603050405020304" pitchFamily="18" charset="0"/>
              </a:rPr>
              <a:t> </a:t>
            </a:r>
            <a:r>
              <a:rPr lang="en-GB" sz="2400" b="1" dirty="0" err="1">
                <a:solidFill>
                  <a:srgbClr val="FF0000"/>
                </a:solidFill>
                <a:latin typeface="Times New Roman" panose="02020603050405020304" pitchFamily="18" charset="0"/>
                <a:cs typeface="Times New Roman" panose="02020603050405020304" pitchFamily="18" charset="0"/>
              </a:rPr>
              <a:t>thạch</a:t>
            </a:r>
            <a:endParaRPr lang="en-GB" sz="2400" b="1" dirty="0">
              <a:solidFill>
                <a:srgbClr val="FF0000"/>
              </a:solidFill>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xmlns="" id="{223970B3-71B7-B812-9BC3-C66012D56B03}"/>
              </a:ext>
            </a:extLst>
          </p:cNvPr>
          <p:cNvSpPr txBox="1"/>
          <p:nvPr/>
        </p:nvSpPr>
        <p:spPr>
          <a:xfrm>
            <a:off x="-3845" y="3116235"/>
            <a:ext cx="1832645" cy="1015663"/>
          </a:xfrm>
          <a:prstGeom prst="rect">
            <a:avLst/>
          </a:prstGeom>
          <a:noFill/>
          <a:ln>
            <a:solidFill>
              <a:srgbClr val="FF0000"/>
            </a:solidFill>
          </a:ln>
        </p:spPr>
        <p:txBody>
          <a:bodyPr wrap="square" rtlCol="0">
            <a:spAutoFit/>
          </a:bodyPr>
          <a:lstStyle/>
          <a:p>
            <a:r>
              <a:rPr lang="en-GB" sz="2000" b="1" dirty="0">
                <a:solidFill>
                  <a:srgbClr val="0070C0"/>
                </a:solidFill>
                <a:latin typeface="Times New Roman" panose="02020603050405020304" pitchFamily="18" charset="0"/>
                <a:cs typeface="Times New Roman" panose="02020603050405020304" pitchFamily="18" charset="0"/>
              </a:rPr>
              <a:t>1. </a:t>
            </a:r>
            <a:r>
              <a:rPr lang="en-GB" sz="2000" b="1" dirty="0" err="1">
                <a:solidFill>
                  <a:srgbClr val="0070C0"/>
                </a:solidFill>
                <a:latin typeface="Times New Roman" panose="02020603050405020304" pitchFamily="18" charset="0"/>
                <a:cs typeface="Times New Roman" panose="02020603050405020304" pitchFamily="18" charset="0"/>
              </a:rPr>
              <a:t>Vòng</a:t>
            </a:r>
            <a:r>
              <a:rPr lang="en-GB" sz="2000" b="1" dirty="0">
                <a:solidFill>
                  <a:srgbClr val="0070C0"/>
                </a:solidFill>
                <a:latin typeface="Times New Roman" panose="02020603050405020304" pitchFamily="18" charset="0"/>
                <a:cs typeface="Times New Roman" panose="02020603050405020304" pitchFamily="18" charset="0"/>
              </a:rPr>
              <a:t> </a:t>
            </a:r>
            <a:r>
              <a:rPr lang="en-GB" sz="2000" b="1" dirty="0" err="1">
                <a:solidFill>
                  <a:srgbClr val="0070C0"/>
                </a:solidFill>
                <a:latin typeface="Times New Roman" panose="02020603050405020304" pitchFamily="18" charset="0"/>
                <a:cs typeface="Times New Roman" panose="02020603050405020304" pitchFamily="18" charset="0"/>
              </a:rPr>
              <a:t>năng</a:t>
            </a:r>
            <a:r>
              <a:rPr lang="en-GB" sz="2000" b="1" dirty="0">
                <a:solidFill>
                  <a:srgbClr val="0070C0"/>
                </a:solidFill>
                <a:latin typeface="Times New Roman" panose="02020603050405020304" pitchFamily="18" charset="0"/>
                <a:cs typeface="Times New Roman" panose="02020603050405020304" pitchFamily="18" charset="0"/>
              </a:rPr>
              <a:t> </a:t>
            </a:r>
            <a:r>
              <a:rPr lang="en-GB" sz="2000" b="1" dirty="0" err="1">
                <a:solidFill>
                  <a:srgbClr val="0070C0"/>
                </a:solidFill>
                <a:latin typeface="Times New Roman" panose="02020603050405020304" pitchFamily="18" charset="0"/>
                <a:cs typeface="Times New Roman" panose="02020603050405020304" pitchFamily="18" charset="0"/>
              </a:rPr>
              <a:t>lượng</a:t>
            </a:r>
            <a:r>
              <a:rPr lang="en-GB" sz="2000" b="1" dirty="0">
                <a:solidFill>
                  <a:srgbClr val="0070C0"/>
                </a:solidFill>
                <a:latin typeface="Times New Roman" panose="02020603050405020304" pitchFamily="18" charset="0"/>
                <a:cs typeface="Times New Roman" panose="02020603050405020304" pitchFamily="18" charset="0"/>
              </a:rPr>
              <a:t> </a:t>
            </a:r>
            <a:r>
              <a:rPr lang="en-GB" sz="2000" b="1" dirty="0" err="1">
                <a:solidFill>
                  <a:srgbClr val="0070C0"/>
                </a:solidFill>
                <a:latin typeface="Times New Roman" panose="02020603050405020304" pitchFamily="18" charset="0"/>
                <a:cs typeface="Times New Roman" panose="02020603050405020304" pitchFamily="18" charset="0"/>
              </a:rPr>
              <a:t>giữa</a:t>
            </a:r>
            <a:r>
              <a:rPr lang="en-GB" sz="2000" b="1" dirty="0">
                <a:solidFill>
                  <a:srgbClr val="0070C0"/>
                </a:solidFill>
                <a:latin typeface="Times New Roman" panose="02020603050405020304" pitchFamily="18" charset="0"/>
                <a:cs typeface="Times New Roman" panose="02020603050405020304" pitchFamily="18" charset="0"/>
              </a:rPr>
              <a:t> </a:t>
            </a:r>
            <a:r>
              <a:rPr lang="en-GB" sz="2000" b="1" dirty="0" err="1">
                <a:solidFill>
                  <a:srgbClr val="0070C0"/>
                </a:solidFill>
                <a:latin typeface="Times New Roman" panose="02020603050405020304" pitchFamily="18" charset="0"/>
                <a:cs typeface="Times New Roman" panose="02020603050405020304" pitchFamily="18" charset="0"/>
              </a:rPr>
              <a:t>các</a:t>
            </a:r>
            <a:r>
              <a:rPr lang="en-GB" sz="2000" b="1" dirty="0">
                <a:solidFill>
                  <a:srgbClr val="0070C0"/>
                </a:solidFill>
                <a:latin typeface="Times New Roman" panose="02020603050405020304" pitchFamily="18" charset="0"/>
                <a:cs typeface="Times New Roman" panose="02020603050405020304" pitchFamily="18" charset="0"/>
              </a:rPr>
              <a:t> </a:t>
            </a:r>
            <a:r>
              <a:rPr lang="en-GB" sz="2000" b="1" dirty="0" err="1">
                <a:solidFill>
                  <a:srgbClr val="0070C0"/>
                </a:solidFill>
                <a:latin typeface="Times New Roman" panose="02020603050405020304" pitchFamily="18" charset="0"/>
                <a:cs typeface="Times New Roman" panose="02020603050405020304" pitchFamily="18" charset="0"/>
              </a:rPr>
              <a:t>vật</a:t>
            </a:r>
            <a:r>
              <a:rPr lang="en-GB" sz="2000" b="1" dirty="0">
                <a:solidFill>
                  <a:srgbClr val="0070C0"/>
                </a:solidFill>
                <a:latin typeface="Times New Roman" panose="02020603050405020304" pitchFamily="18" charset="0"/>
                <a:cs typeface="Times New Roman" panose="02020603050405020304" pitchFamily="18" charset="0"/>
              </a:rPr>
              <a:t> </a:t>
            </a:r>
            <a:r>
              <a:rPr lang="en-GB" sz="2000" b="1" dirty="0" err="1">
                <a:solidFill>
                  <a:srgbClr val="0070C0"/>
                </a:solidFill>
                <a:latin typeface="Times New Roman" panose="02020603050405020304" pitchFamily="18" charset="0"/>
                <a:cs typeface="Times New Roman" panose="02020603050405020304" pitchFamily="18" charset="0"/>
              </a:rPr>
              <a:t>sống</a:t>
            </a:r>
            <a:endParaRPr lang="en-GB" sz="2000" b="1" dirty="0">
              <a:solidFill>
                <a:srgbClr val="0070C0"/>
              </a:solidFill>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xmlns="" id="{627B408C-A5D5-DA6F-EB90-4232E132E582}"/>
              </a:ext>
            </a:extLst>
          </p:cNvPr>
          <p:cNvSpPr txBox="1"/>
          <p:nvPr/>
        </p:nvSpPr>
        <p:spPr>
          <a:xfrm>
            <a:off x="2223323" y="3130598"/>
            <a:ext cx="2498850" cy="1015663"/>
          </a:xfrm>
          <a:prstGeom prst="rect">
            <a:avLst/>
          </a:prstGeom>
          <a:noFill/>
          <a:ln>
            <a:solidFill>
              <a:srgbClr val="FF0000"/>
            </a:solidFill>
          </a:ln>
        </p:spPr>
        <p:txBody>
          <a:bodyPr wrap="square" rtlCol="0">
            <a:spAutoFit/>
          </a:bodyPr>
          <a:lstStyle/>
          <a:p>
            <a:r>
              <a:rPr lang="en-GB" sz="2000" b="1" dirty="0">
                <a:solidFill>
                  <a:srgbClr val="0070C0"/>
                </a:solidFill>
                <a:latin typeface="Times New Roman" panose="02020603050405020304" pitchFamily="18" charset="0"/>
                <a:cs typeface="Times New Roman" panose="02020603050405020304" pitchFamily="18" charset="0"/>
              </a:rPr>
              <a:t>2. </a:t>
            </a:r>
            <a:r>
              <a:rPr lang="en-GB" sz="2000" b="1" dirty="0" err="1">
                <a:solidFill>
                  <a:srgbClr val="0070C0"/>
                </a:solidFill>
                <a:latin typeface="Times New Roman" panose="02020603050405020304" pitchFamily="18" charset="0"/>
                <a:cs typeface="Times New Roman" panose="02020603050405020304" pitchFamily="18" charset="0"/>
              </a:rPr>
              <a:t>Vòng</a:t>
            </a:r>
            <a:r>
              <a:rPr lang="en-GB" sz="2000" b="1" dirty="0">
                <a:solidFill>
                  <a:srgbClr val="0070C0"/>
                </a:solidFill>
                <a:latin typeface="Times New Roman" panose="02020603050405020304" pitchFamily="18" charset="0"/>
                <a:cs typeface="Times New Roman" panose="02020603050405020304" pitchFamily="18" charset="0"/>
              </a:rPr>
              <a:t> </a:t>
            </a:r>
            <a:r>
              <a:rPr lang="en-GB" sz="2000" b="1" dirty="0" err="1">
                <a:solidFill>
                  <a:srgbClr val="0070C0"/>
                </a:solidFill>
                <a:latin typeface="Times New Roman" panose="02020603050405020304" pitchFamily="18" charset="0"/>
                <a:cs typeface="Times New Roman" panose="02020603050405020304" pitchFamily="18" charset="0"/>
              </a:rPr>
              <a:t>năng</a:t>
            </a:r>
            <a:r>
              <a:rPr lang="en-GB" sz="2000" b="1" dirty="0">
                <a:solidFill>
                  <a:srgbClr val="0070C0"/>
                </a:solidFill>
                <a:latin typeface="Times New Roman" panose="02020603050405020304" pitchFamily="18" charset="0"/>
                <a:cs typeface="Times New Roman" panose="02020603050405020304" pitchFamily="18" charset="0"/>
              </a:rPr>
              <a:t> </a:t>
            </a:r>
            <a:r>
              <a:rPr lang="en-GB" sz="2000" b="1" dirty="0" err="1">
                <a:solidFill>
                  <a:srgbClr val="0070C0"/>
                </a:solidFill>
                <a:latin typeface="Times New Roman" panose="02020603050405020304" pitchFamily="18" charset="0"/>
                <a:cs typeface="Times New Roman" panose="02020603050405020304" pitchFamily="18" charset="0"/>
              </a:rPr>
              <a:t>lượng</a:t>
            </a:r>
            <a:r>
              <a:rPr lang="en-GB" sz="2000" b="1" dirty="0">
                <a:solidFill>
                  <a:srgbClr val="0070C0"/>
                </a:solidFill>
                <a:latin typeface="Times New Roman" panose="02020603050405020304" pitchFamily="18" charset="0"/>
                <a:cs typeface="Times New Roman" panose="02020603050405020304" pitchFamily="18" charset="0"/>
              </a:rPr>
              <a:t> </a:t>
            </a:r>
            <a:r>
              <a:rPr lang="en-GB" sz="2000" b="1" dirty="0" err="1">
                <a:solidFill>
                  <a:srgbClr val="0070C0"/>
                </a:solidFill>
                <a:latin typeface="Times New Roman" panose="02020603050405020304" pitchFamily="18" charset="0"/>
                <a:cs typeface="Times New Roman" panose="02020603050405020304" pitchFamily="18" charset="0"/>
              </a:rPr>
              <a:t>theo</a:t>
            </a:r>
            <a:r>
              <a:rPr lang="en-GB" sz="2000" b="1" dirty="0">
                <a:solidFill>
                  <a:srgbClr val="0070C0"/>
                </a:solidFill>
                <a:latin typeface="Times New Roman" panose="02020603050405020304" pitchFamily="18" charset="0"/>
                <a:cs typeface="Times New Roman" panose="02020603050405020304" pitchFamily="18" charset="0"/>
              </a:rPr>
              <a:t> </a:t>
            </a:r>
            <a:r>
              <a:rPr lang="en-GB" sz="2000" b="1" dirty="0" err="1">
                <a:solidFill>
                  <a:srgbClr val="0070C0"/>
                </a:solidFill>
                <a:latin typeface="Times New Roman" panose="02020603050405020304" pitchFamily="18" charset="0"/>
                <a:cs typeface="Times New Roman" panose="02020603050405020304" pitchFamily="18" charset="0"/>
              </a:rPr>
              <a:t>vòng</a:t>
            </a:r>
            <a:r>
              <a:rPr lang="en-GB" sz="2000" b="1" dirty="0">
                <a:solidFill>
                  <a:srgbClr val="0070C0"/>
                </a:solidFill>
                <a:latin typeface="Times New Roman" panose="02020603050405020304" pitchFamily="18" charset="0"/>
                <a:cs typeface="Times New Roman" panose="02020603050405020304" pitchFamily="18" charset="0"/>
              </a:rPr>
              <a:t> </a:t>
            </a:r>
            <a:r>
              <a:rPr lang="en-GB" sz="2000" b="1" dirty="0" err="1">
                <a:solidFill>
                  <a:srgbClr val="0070C0"/>
                </a:solidFill>
                <a:latin typeface="Times New Roman" panose="02020603050405020304" pitchFamily="18" charset="0"/>
                <a:cs typeface="Times New Roman" panose="02020603050405020304" pitchFamily="18" charset="0"/>
              </a:rPr>
              <a:t>tuần</a:t>
            </a:r>
            <a:r>
              <a:rPr lang="en-GB" sz="2000" b="1" dirty="0">
                <a:solidFill>
                  <a:srgbClr val="0070C0"/>
                </a:solidFill>
                <a:latin typeface="Times New Roman" panose="02020603050405020304" pitchFamily="18" charset="0"/>
                <a:cs typeface="Times New Roman" panose="02020603050405020304" pitchFamily="18" charset="0"/>
              </a:rPr>
              <a:t> </a:t>
            </a:r>
            <a:r>
              <a:rPr lang="en-GB" sz="2000" b="1" dirty="0" err="1">
                <a:solidFill>
                  <a:srgbClr val="0070C0"/>
                </a:solidFill>
                <a:latin typeface="Times New Roman" panose="02020603050405020304" pitchFamily="18" charset="0"/>
                <a:cs typeface="Times New Roman" panose="02020603050405020304" pitchFamily="18" charset="0"/>
              </a:rPr>
              <a:t>hoàn</a:t>
            </a:r>
            <a:r>
              <a:rPr lang="en-GB" sz="2000" b="1" dirty="0">
                <a:solidFill>
                  <a:srgbClr val="0070C0"/>
                </a:solidFill>
                <a:latin typeface="Times New Roman" panose="02020603050405020304" pitchFamily="18" charset="0"/>
                <a:cs typeface="Times New Roman" panose="02020603050405020304" pitchFamily="18" charset="0"/>
              </a:rPr>
              <a:t> </a:t>
            </a:r>
            <a:r>
              <a:rPr lang="en-GB" sz="2000" b="1" dirty="0" err="1">
                <a:solidFill>
                  <a:srgbClr val="0070C0"/>
                </a:solidFill>
                <a:latin typeface="Times New Roman" panose="02020603050405020304" pitchFamily="18" charset="0"/>
                <a:cs typeface="Times New Roman" panose="02020603050405020304" pitchFamily="18" charset="0"/>
              </a:rPr>
              <a:t>của</a:t>
            </a:r>
            <a:r>
              <a:rPr lang="en-GB" sz="2000" b="1" dirty="0">
                <a:solidFill>
                  <a:srgbClr val="0070C0"/>
                </a:solidFill>
                <a:latin typeface="Times New Roman" panose="02020603050405020304" pitchFamily="18" charset="0"/>
                <a:cs typeface="Times New Roman" panose="02020603050405020304" pitchFamily="18" charset="0"/>
              </a:rPr>
              <a:t> </a:t>
            </a:r>
            <a:r>
              <a:rPr lang="en-GB" sz="2000" b="1" dirty="0" err="1">
                <a:solidFill>
                  <a:srgbClr val="0070C0"/>
                </a:solidFill>
                <a:latin typeface="Times New Roman" panose="02020603050405020304" pitchFamily="18" charset="0"/>
                <a:cs typeface="Times New Roman" panose="02020603050405020304" pitchFamily="18" charset="0"/>
              </a:rPr>
              <a:t>nước</a:t>
            </a:r>
            <a:endParaRPr lang="en-GB" sz="2000" b="1" dirty="0">
              <a:solidFill>
                <a:srgbClr val="0070C0"/>
              </a:solidFill>
              <a:latin typeface="Times New Roman" panose="02020603050405020304" pitchFamily="18" charset="0"/>
              <a:cs typeface="Times New Roman" panose="02020603050405020304" pitchFamily="18" charset="0"/>
            </a:endParaRPr>
          </a:p>
        </p:txBody>
      </p:sp>
      <p:sp>
        <p:nvSpPr>
          <p:cNvPr id="11" name="Freeform 18">
            <a:extLst>
              <a:ext uri="{FF2B5EF4-FFF2-40B4-BE49-F238E27FC236}">
                <a16:creationId xmlns:a16="http://schemas.microsoft.com/office/drawing/2014/main" xmlns="" id="{A04D5D00-4642-DB46-CAA3-7C60DD2FBF44}"/>
              </a:ext>
            </a:extLst>
          </p:cNvPr>
          <p:cNvSpPr/>
          <p:nvPr/>
        </p:nvSpPr>
        <p:spPr>
          <a:xfrm flipH="1">
            <a:off x="674408" y="4174595"/>
            <a:ext cx="228270" cy="331110"/>
          </a:xfrm>
          <a:custGeom>
            <a:avLst/>
            <a:gdLst>
              <a:gd name="connsiteX0" fmla="*/ 1181686 w 1181686"/>
              <a:gd name="connsiteY0" fmla="*/ 0 h 1223889"/>
              <a:gd name="connsiteX1" fmla="*/ 393896 w 1181686"/>
              <a:gd name="connsiteY1" fmla="*/ 393895 h 1223889"/>
              <a:gd name="connsiteX2" fmla="*/ 0 w 1181686"/>
              <a:gd name="connsiteY2" fmla="*/ 1223889 h 1223889"/>
            </a:gdLst>
            <a:ahLst/>
            <a:cxnLst>
              <a:cxn ang="0">
                <a:pos x="connsiteX0" y="connsiteY0"/>
              </a:cxn>
              <a:cxn ang="0">
                <a:pos x="connsiteX1" y="connsiteY1"/>
              </a:cxn>
              <a:cxn ang="0">
                <a:pos x="connsiteX2" y="connsiteY2"/>
              </a:cxn>
            </a:cxnLst>
            <a:rect l="l" t="t" r="r" b="b"/>
            <a:pathLst>
              <a:path w="1181686" h="1223889">
                <a:moveTo>
                  <a:pt x="1181686" y="0"/>
                </a:moveTo>
                <a:cubicBezTo>
                  <a:pt x="886265" y="94957"/>
                  <a:pt x="590844" y="189914"/>
                  <a:pt x="393896" y="393895"/>
                </a:cubicBezTo>
                <a:cubicBezTo>
                  <a:pt x="196948" y="597876"/>
                  <a:pt x="98474" y="910882"/>
                  <a:pt x="0" y="1223889"/>
                </a:cubicBezTo>
              </a:path>
            </a:pathLst>
          </a:custGeom>
          <a:noFill/>
          <a:ln w="349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4" descr="Quan sát Hình 16.2 và thực hiện các yêu cầu sau Mô tả sự chuyển hóa">
            <a:extLst>
              <a:ext uri="{FF2B5EF4-FFF2-40B4-BE49-F238E27FC236}">
                <a16:creationId xmlns:a16="http://schemas.microsoft.com/office/drawing/2014/main" xmlns="" id="{6AF8BCAA-86D6-BC40-0888-D120900627E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27414" y="4672133"/>
            <a:ext cx="3507497" cy="218586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descr="Quan sát Hình 16.1 và thực hiện các yêu cầu sau Mô tả vòng năng lượng">
            <a:extLst>
              <a:ext uri="{FF2B5EF4-FFF2-40B4-BE49-F238E27FC236}">
                <a16:creationId xmlns:a16="http://schemas.microsoft.com/office/drawing/2014/main" xmlns="" id="{076FB78B-79DF-2861-A58D-D1DCA3A288D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089" y="4360330"/>
            <a:ext cx="3088560" cy="2520514"/>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descr="Quan sát Hình 16.3 và thực hiện các yêu cầu sau Mô tả quá trình hình thành">
            <a:extLst>
              <a:ext uri="{FF2B5EF4-FFF2-40B4-BE49-F238E27FC236}">
                <a16:creationId xmlns:a16="http://schemas.microsoft.com/office/drawing/2014/main" xmlns="" id="{2BDBF23B-B6D4-7F64-E188-BE595F28B81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36571" y="2995213"/>
            <a:ext cx="4075538" cy="1590854"/>
          </a:xfrm>
          <a:prstGeom prst="rect">
            <a:avLst/>
          </a:prstGeom>
          <a:noFill/>
          <a:extLst>
            <a:ext uri="{909E8E84-426E-40DD-AFC4-6F175D3DCCD1}">
              <a14:hiddenFill xmlns:a14="http://schemas.microsoft.com/office/drawing/2010/main">
                <a:solidFill>
                  <a:srgbClr val="FFFFFF"/>
                </a:solidFill>
              </a14:hiddenFill>
            </a:ext>
          </a:extLst>
        </p:spPr>
      </p:pic>
      <p:sp>
        <p:nvSpPr>
          <p:cNvPr id="14" name="Freeform 18">
            <a:extLst>
              <a:ext uri="{FF2B5EF4-FFF2-40B4-BE49-F238E27FC236}">
                <a16:creationId xmlns:a16="http://schemas.microsoft.com/office/drawing/2014/main" xmlns="" id="{68408BA2-281B-2A52-5ECD-27A18B85F16A}"/>
              </a:ext>
            </a:extLst>
          </p:cNvPr>
          <p:cNvSpPr/>
          <p:nvPr/>
        </p:nvSpPr>
        <p:spPr>
          <a:xfrm flipH="1">
            <a:off x="7251221" y="2659299"/>
            <a:ext cx="418686" cy="335913"/>
          </a:xfrm>
          <a:custGeom>
            <a:avLst/>
            <a:gdLst>
              <a:gd name="connsiteX0" fmla="*/ 1181686 w 1181686"/>
              <a:gd name="connsiteY0" fmla="*/ 0 h 1223889"/>
              <a:gd name="connsiteX1" fmla="*/ 393896 w 1181686"/>
              <a:gd name="connsiteY1" fmla="*/ 393895 h 1223889"/>
              <a:gd name="connsiteX2" fmla="*/ 0 w 1181686"/>
              <a:gd name="connsiteY2" fmla="*/ 1223889 h 1223889"/>
            </a:gdLst>
            <a:ahLst/>
            <a:cxnLst>
              <a:cxn ang="0">
                <a:pos x="connsiteX0" y="connsiteY0"/>
              </a:cxn>
              <a:cxn ang="0">
                <a:pos x="connsiteX1" y="connsiteY1"/>
              </a:cxn>
              <a:cxn ang="0">
                <a:pos x="connsiteX2" y="connsiteY2"/>
              </a:cxn>
            </a:cxnLst>
            <a:rect l="l" t="t" r="r" b="b"/>
            <a:pathLst>
              <a:path w="1181686" h="1223889">
                <a:moveTo>
                  <a:pt x="1181686" y="0"/>
                </a:moveTo>
                <a:cubicBezTo>
                  <a:pt x="886265" y="94957"/>
                  <a:pt x="590844" y="189914"/>
                  <a:pt x="393896" y="393895"/>
                </a:cubicBezTo>
                <a:cubicBezTo>
                  <a:pt x="196948" y="597876"/>
                  <a:pt x="98474" y="910882"/>
                  <a:pt x="0" y="1223889"/>
                </a:cubicBezTo>
              </a:path>
            </a:pathLst>
          </a:custGeom>
          <a:noFill/>
          <a:ln w="349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xmlns="" id="{DF993FCC-191F-AC70-FC24-42D595646717}"/>
              </a:ext>
            </a:extLst>
          </p:cNvPr>
          <p:cNvSpPr txBox="1"/>
          <p:nvPr/>
        </p:nvSpPr>
        <p:spPr>
          <a:xfrm>
            <a:off x="9556985" y="4883574"/>
            <a:ext cx="2649712" cy="1938992"/>
          </a:xfrm>
          <a:prstGeom prst="rect">
            <a:avLst/>
          </a:prstGeom>
          <a:solidFill>
            <a:srgbClr val="FFC000"/>
          </a:solidFill>
        </p:spPr>
        <p:txBody>
          <a:bodyPr wrap="square">
            <a:spAutoFit/>
          </a:bodyPr>
          <a:lstStyle/>
          <a:p>
            <a:r>
              <a:rPr lang="vi-VN" sz="2000" dirty="0">
                <a:effectLst/>
                <a:latin typeface="Times New Roman" panose="02020603050405020304" pitchFamily="18" charset="0"/>
                <a:ea typeface="Calibri" panose="020F0502020204030204" pitchFamily="34" charset="0"/>
                <a:cs typeface="Times New Roman" panose="02020603050405020304" pitchFamily="18" charset="0"/>
              </a:rPr>
              <a:t>Giá nhiên liệu phụ thuộc vào chi phí khai thác </a:t>
            </a:r>
            <a:r>
              <a:rPr lang="en-GB" sz="2000" dirty="0" err="1">
                <a:effectLst/>
                <a:latin typeface="Times New Roman" panose="02020603050405020304" pitchFamily="18" charset="0"/>
                <a:ea typeface="Calibri" panose="020F0502020204030204" pitchFamily="34" charset="0"/>
                <a:cs typeface="Times New Roman" panose="02020603050405020304" pitchFamily="18" charset="0"/>
              </a:rPr>
              <a:t>nó</a:t>
            </a:r>
            <a:r>
              <a:rPr lang="en-GB"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0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GB"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000" dirty="0" err="1">
                <a:effectLst/>
                <a:latin typeface="Times New Roman" panose="02020603050405020304" pitchFamily="18" charset="0"/>
                <a:ea typeface="Calibri" panose="020F0502020204030204" pitchFamily="34" charset="0"/>
                <a:cs typeface="Times New Roman" panose="02020603050405020304" pitchFamily="18" charset="0"/>
              </a:rPr>
              <a:t>các</a:t>
            </a:r>
            <a:r>
              <a:rPr lang="en-GB"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000" dirty="0" err="1">
                <a:effectLst/>
                <a:latin typeface="Times New Roman" panose="02020603050405020304" pitchFamily="18" charset="0"/>
                <a:ea typeface="Calibri" panose="020F0502020204030204" pitchFamily="34" charset="0"/>
                <a:cs typeface="Times New Roman" panose="02020603050405020304" pitchFamily="18" charset="0"/>
              </a:rPr>
              <a:t>yếu</a:t>
            </a:r>
            <a:r>
              <a:rPr lang="en-GB"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000" dirty="0" err="1">
                <a:effectLst/>
                <a:latin typeface="Times New Roman" panose="02020603050405020304" pitchFamily="18" charset="0"/>
                <a:ea typeface="Calibri" panose="020F0502020204030204" pitchFamily="34" charset="0"/>
                <a:cs typeface="Times New Roman" panose="02020603050405020304" pitchFamily="18" charset="0"/>
              </a:rPr>
              <a:t>tố</a:t>
            </a:r>
            <a:r>
              <a:rPr lang="en-GB"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000" dirty="0" err="1">
                <a:effectLst/>
                <a:latin typeface="Times New Roman" panose="02020603050405020304" pitchFamily="18" charset="0"/>
                <a:ea typeface="Calibri" panose="020F0502020204030204" pitchFamily="34" charset="0"/>
                <a:cs typeface="Times New Roman" panose="02020603050405020304" pitchFamily="18" charset="0"/>
              </a:rPr>
              <a:t>khác</a:t>
            </a:r>
            <a:r>
              <a:rPr lang="en-GB"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000" dirty="0" err="1">
                <a:effectLst/>
                <a:latin typeface="Times New Roman" panose="02020603050405020304" pitchFamily="18" charset="0"/>
                <a:ea typeface="Calibri" panose="020F0502020204030204" pitchFamily="34" charset="0"/>
                <a:cs typeface="Times New Roman" panose="02020603050405020304" pitchFamily="18" charset="0"/>
              </a:rPr>
              <a:t>như</a:t>
            </a:r>
            <a:r>
              <a:rPr lang="en-GB"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000" dirty="0" err="1">
                <a:effectLst/>
                <a:latin typeface="Times New Roman" panose="02020603050405020304" pitchFamily="18" charset="0"/>
                <a:ea typeface="Calibri" panose="020F0502020204030204" pitchFamily="34" charset="0"/>
                <a:cs typeface="Times New Roman" panose="02020603050405020304" pitchFamily="18" charset="0"/>
              </a:rPr>
              <a:t>vận</a:t>
            </a:r>
            <a:r>
              <a:rPr lang="en-GB"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000" dirty="0" err="1">
                <a:effectLst/>
                <a:latin typeface="Times New Roman" panose="02020603050405020304" pitchFamily="18" charset="0"/>
                <a:ea typeface="Calibri" panose="020F0502020204030204" pitchFamily="34" charset="0"/>
                <a:cs typeface="Times New Roman" panose="02020603050405020304" pitchFamily="18" charset="0"/>
              </a:rPr>
              <a:t>chuyển</a:t>
            </a:r>
            <a:r>
              <a:rPr lang="en-GB"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000" dirty="0" err="1">
                <a:effectLst/>
                <a:latin typeface="Times New Roman" panose="02020603050405020304" pitchFamily="18" charset="0"/>
                <a:ea typeface="Calibri" panose="020F0502020204030204" pitchFamily="34" charset="0"/>
                <a:cs typeface="Times New Roman" panose="02020603050405020304" pitchFamily="18" charset="0"/>
              </a:rPr>
              <a:t>lưu</a:t>
            </a:r>
            <a:r>
              <a:rPr lang="en-GB"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000" dirty="0" err="1">
                <a:effectLst/>
                <a:latin typeface="Times New Roman" panose="02020603050405020304" pitchFamily="18" charset="0"/>
                <a:ea typeface="Calibri" panose="020F0502020204030204" pitchFamily="34" charset="0"/>
                <a:cs typeface="Times New Roman" panose="02020603050405020304" pitchFamily="18" charset="0"/>
              </a:rPr>
              <a:t>kho</a:t>
            </a:r>
            <a:r>
              <a:rPr lang="en-GB" sz="2000" dirty="0">
                <a:effectLst/>
                <a:latin typeface="Times New Roman" panose="02020603050405020304" pitchFamily="18" charset="0"/>
                <a:ea typeface="Calibri" panose="020F0502020204030204" pitchFamily="34" charset="0"/>
                <a:cs typeface="Times New Roman" panose="02020603050405020304" pitchFamily="18" charset="0"/>
              </a:rPr>
              <a:t>, chi </a:t>
            </a:r>
            <a:r>
              <a:rPr lang="en-GB" sz="2000" dirty="0" err="1">
                <a:effectLst/>
                <a:latin typeface="Times New Roman" panose="02020603050405020304" pitchFamily="18" charset="0"/>
                <a:ea typeface="Calibri" panose="020F0502020204030204" pitchFamily="34" charset="0"/>
                <a:cs typeface="Times New Roman" panose="02020603050405020304" pitchFamily="18" charset="0"/>
              </a:rPr>
              <a:t>phí</a:t>
            </a:r>
            <a:r>
              <a:rPr lang="en-GB"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000" dirty="0" err="1">
                <a:effectLst/>
                <a:latin typeface="Times New Roman" panose="02020603050405020304" pitchFamily="18" charset="0"/>
                <a:ea typeface="Calibri" panose="020F0502020204030204" pitchFamily="34" charset="0"/>
                <a:cs typeface="Times New Roman" panose="02020603050405020304" pitchFamily="18" charset="0"/>
              </a:rPr>
              <a:t>khắc</a:t>
            </a:r>
            <a:r>
              <a:rPr lang="en-GB"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000" dirty="0" err="1">
                <a:effectLst/>
                <a:latin typeface="Times New Roman" panose="02020603050405020304" pitchFamily="18" charset="0"/>
                <a:ea typeface="Calibri" panose="020F0502020204030204" pitchFamily="34" charset="0"/>
                <a:cs typeface="Times New Roman" panose="02020603050405020304" pitchFamily="18" charset="0"/>
              </a:rPr>
              <a:t>phục</a:t>
            </a:r>
            <a:r>
              <a:rPr lang="en-GB"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000" dirty="0" err="1">
                <a:effectLst/>
                <a:latin typeface="Times New Roman" panose="02020603050405020304" pitchFamily="18" charset="0"/>
                <a:ea typeface="Calibri" panose="020F0502020204030204" pitchFamily="34" charset="0"/>
                <a:cs typeface="Times New Roman" panose="02020603050405020304" pitchFamily="18" charset="0"/>
              </a:rPr>
              <a:t>môi</a:t>
            </a:r>
            <a:r>
              <a:rPr lang="en-GB"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000" dirty="0" err="1">
                <a:effectLst/>
                <a:latin typeface="Times New Roman" panose="02020603050405020304" pitchFamily="18" charset="0"/>
                <a:ea typeface="Calibri" panose="020F0502020204030204" pitchFamily="34" charset="0"/>
                <a:cs typeface="Times New Roman" panose="02020603050405020304" pitchFamily="18" charset="0"/>
              </a:rPr>
              <a:t>trường</a:t>
            </a:r>
            <a:endParaRPr lang="en-GB" sz="2000" dirty="0"/>
          </a:p>
        </p:txBody>
      </p:sp>
      <p:sp>
        <p:nvSpPr>
          <p:cNvPr id="7" name="Freeform 32">
            <a:extLst>
              <a:ext uri="{FF2B5EF4-FFF2-40B4-BE49-F238E27FC236}">
                <a16:creationId xmlns:a16="http://schemas.microsoft.com/office/drawing/2014/main" xmlns="" id="{B23C8B48-8E60-B49D-D815-32A5C594744F}"/>
              </a:ext>
            </a:extLst>
          </p:cNvPr>
          <p:cNvSpPr/>
          <p:nvPr/>
        </p:nvSpPr>
        <p:spPr>
          <a:xfrm>
            <a:off x="10052362" y="2697706"/>
            <a:ext cx="880212" cy="2185868"/>
          </a:xfrm>
          <a:custGeom>
            <a:avLst/>
            <a:gdLst>
              <a:gd name="connsiteX0" fmla="*/ 0 w 847130"/>
              <a:gd name="connsiteY0" fmla="*/ 0 h 1181686"/>
              <a:gd name="connsiteX1" fmla="*/ 717452 w 847130"/>
              <a:gd name="connsiteY1" fmla="*/ 407963 h 1181686"/>
              <a:gd name="connsiteX2" fmla="*/ 844061 w 847130"/>
              <a:gd name="connsiteY2" fmla="*/ 1181686 h 1181686"/>
            </a:gdLst>
            <a:ahLst/>
            <a:cxnLst>
              <a:cxn ang="0">
                <a:pos x="connsiteX0" y="connsiteY0"/>
              </a:cxn>
              <a:cxn ang="0">
                <a:pos x="connsiteX1" y="connsiteY1"/>
              </a:cxn>
              <a:cxn ang="0">
                <a:pos x="connsiteX2" y="connsiteY2"/>
              </a:cxn>
            </a:cxnLst>
            <a:rect l="l" t="t" r="r" b="b"/>
            <a:pathLst>
              <a:path w="847130" h="1181686">
                <a:moveTo>
                  <a:pt x="0" y="0"/>
                </a:moveTo>
                <a:cubicBezTo>
                  <a:pt x="288387" y="105507"/>
                  <a:pt x="576775" y="211015"/>
                  <a:pt x="717452" y="407963"/>
                </a:cubicBezTo>
                <a:cubicBezTo>
                  <a:pt x="858129" y="604911"/>
                  <a:pt x="851095" y="893298"/>
                  <a:pt x="844061" y="1181686"/>
                </a:cubicBezTo>
              </a:path>
            </a:pathLst>
          </a:custGeom>
          <a:noFill/>
          <a:ln w="3492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46324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7"/>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9"/>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1"/>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4"/>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12"/>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14"/>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7170"/>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5"/>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 grpId="0" animBg="1"/>
      <p:bldP spid="3" grpId="0" animBg="1"/>
      <p:bldP spid="6" grpId="0" animBg="1"/>
      <p:bldP spid="17" grpId="0" animBg="1"/>
      <p:bldP spid="33" grpId="0" animBg="1"/>
      <p:bldP spid="34" grpId="0" animBg="1"/>
      <p:bldP spid="35" grpId="0" animBg="1"/>
      <p:bldP spid="41" grpId="0" animBg="1"/>
      <p:bldP spid="37" grpId="0" animBg="1"/>
      <p:bldP spid="8" grpId="0" animBg="1"/>
      <p:bldP spid="9" grpId="0" animBg="1"/>
      <p:bldP spid="11" grpId="0" animBg="1"/>
      <p:bldP spid="14" grpId="0" animBg="1"/>
      <p:bldP spid="5" grpId="0" animBg="1"/>
      <p:bldP spid="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xmlns="" id="{709CB36C-58DF-0771-F480-AB70A6D84469}"/>
              </a:ext>
            </a:extLst>
          </p:cNvPr>
          <p:cNvSpPr txBox="1"/>
          <p:nvPr/>
        </p:nvSpPr>
        <p:spPr>
          <a:xfrm>
            <a:off x="175846" y="0"/>
            <a:ext cx="11840308" cy="5575309"/>
          </a:xfrm>
          <a:prstGeom prst="rect">
            <a:avLst/>
          </a:prstGeom>
          <a:noFill/>
        </p:spPr>
        <p:txBody>
          <a:bodyPr wrap="square">
            <a:spAutoFit/>
          </a:bodyPr>
          <a:lstStyle/>
          <a:p>
            <a:pPr algn="ctr">
              <a:lnSpc>
                <a:spcPct val="107000"/>
              </a:lnSpc>
              <a:spcBef>
                <a:spcPts val="600"/>
              </a:spcBef>
              <a:spcAft>
                <a:spcPts val="600"/>
              </a:spcAft>
            </a:pPr>
            <a:r>
              <a:rPr lang="vi-VN" sz="2800" b="1" dirty="0">
                <a:solidFill>
                  <a:srgbClr val="0070C0"/>
                </a:solidFill>
                <a:effectLst/>
                <a:latin typeface="+mj-lt"/>
                <a:ea typeface="Calibri" panose="020F0502020204030204" pitchFamily="34" charset="0"/>
                <a:cs typeface="Times New Roman" panose="02020603050405020304" pitchFamily="18" charset="0"/>
              </a:rPr>
              <a:t>PHIẾU HỌC TẬP</a:t>
            </a:r>
            <a:r>
              <a:rPr lang="en-US" sz="2800" b="1" dirty="0">
                <a:solidFill>
                  <a:srgbClr val="0070C0"/>
                </a:solidFill>
                <a:effectLst/>
                <a:latin typeface="+mj-lt"/>
                <a:ea typeface="Calibri" panose="020F0502020204030204" pitchFamily="34" charset="0"/>
                <a:cs typeface="Times New Roman" panose="02020603050405020304" pitchFamily="18" charset="0"/>
              </a:rPr>
              <a:t> 1</a:t>
            </a:r>
          </a:p>
          <a:p>
            <a:pPr algn="ctr">
              <a:lnSpc>
                <a:spcPct val="107000"/>
              </a:lnSpc>
              <a:spcBef>
                <a:spcPts val="600"/>
              </a:spcBef>
              <a:spcAft>
                <a:spcPts val="600"/>
              </a:spcAft>
            </a:pPr>
            <a:endParaRPr lang="en-GB" sz="2800" b="1" dirty="0">
              <a:solidFill>
                <a:srgbClr val="0070C0"/>
              </a:solidFill>
              <a:effectLst/>
              <a:latin typeface="+mj-lt"/>
              <a:ea typeface="Calibri" panose="020F0502020204030204" pitchFamily="34" charset="0"/>
              <a:cs typeface="Times New Roman" panose="02020603050405020304" pitchFamily="18" charset="0"/>
            </a:endParaRPr>
          </a:p>
          <a:p>
            <a:pPr marL="457200" algn="just">
              <a:spcBef>
                <a:spcPts val="600"/>
              </a:spcBef>
              <a:spcAft>
                <a:spcPts val="600"/>
              </a:spcAft>
            </a:pPr>
            <a:r>
              <a:rPr lang="vi-VN" sz="2800" b="1" dirty="0">
                <a:solidFill>
                  <a:srgbClr val="FF0000"/>
                </a:solidFill>
                <a:effectLst/>
                <a:latin typeface="+mj-lt"/>
                <a:ea typeface="Times New Roman" panose="02020603050405020304" pitchFamily="18" charset="0"/>
              </a:rPr>
              <a:t>(1) Quan sát Hình 16.1-SGK/tr.76 và thực hiện các yêu cầu sau</a:t>
            </a:r>
            <a:r>
              <a:rPr lang="en-US" sz="2800" b="1" dirty="0">
                <a:solidFill>
                  <a:srgbClr val="FF0000"/>
                </a:solidFill>
                <a:effectLst/>
                <a:latin typeface="+mj-lt"/>
                <a:ea typeface="Times New Roman" panose="02020603050405020304" pitchFamily="18" charset="0"/>
              </a:rPr>
              <a:t>:</a:t>
            </a:r>
            <a:endParaRPr lang="en-GB" sz="2800" b="1" dirty="0">
              <a:solidFill>
                <a:srgbClr val="FF0000"/>
              </a:solidFill>
              <a:effectLst/>
              <a:latin typeface="+mj-lt"/>
              <a:ea typeface="Times New Roman" panose="02020603050405020304" pitchFamily="18" charset="0"/>
            </a:endParaRPr>
          </a:p>
          <a:p>
            <a:pPr algn="just">
              <a:lnSpc>
                <a:spcPct val="107000"/>
              </a:lnSpc>
              <a:spcBef>
                <a:spcPts val="600"/>
              </a:spcBef>
              <a:spcAft>
                <a:spcPts val="600"/>
              </a:spcAft>
            </a:pPr>
            <a:r>
              <a:rPr lang="en-US" sz="2800" b="1" dirty="0">
                <a:solidFill>
                  <a:srgbClr val="00B0F0"/>
                </a:solidFill>
                <a:latin typeface="+mj-lt"/>
                <a:ea typeface="Calibri" panose="020F0502020204030204" pitchFamily="34" charset="0"/>
                <a:cs typeface="Times New Roman" panose="02020603050405020304" pitchFamily="18" charset="0"/>
              </a:rPr>
              <a:t>- </a:t>
            </a:r>
            <a:r>
              <a:rPr lang="en-US" sz="2800" b="1" dirty="0">
                <a:solidFill>
                  <a:srgbClr val="00B0F0"/>
                </a:solidFill>
                <a:effectLst/>
                <a:latin typeface="+mj-lt"/>
                <a:ea typeface="Calibri" panose="020F0502020204030204" pitchFamily="34" charset="0"/>
                <a:cs typeface="Times New Roman" panose="02020603050405020304" pitchFamily="18" charset="0"/>
              </a:rPr>
              <a:t> </a:t>
            </a:r>
            <a:r>
              <a:rPr lang="en-US" sz="2800" b="1" dirty="0" err="1">
                <a:solidFill>
                  <a:srgbClr val="00B0F0"/>
                </a:solidFill>
                <a:effectLst/>
                <a:latin typeface="+mj-lt"/>
                <a:ea typeface="Calibri" panose="020F0502020204030204" pitchFamily="34" charset="0"/>
                <a:cs typeface="Times New Roman" panose="02020603050405020304" pitchFamily="18" charset="0"/>
              </a:rPr>
              <a:t>Mô</a:t>
            </a:r>
            <a:r>
              <a:rPr lang="en-US" sz="2800" b="1" dirty="0">
                <a:solidFill>
                  <a:srgbClr val="00B0F0"/>
                </a:solidFill>
                <a:effectLst/>
                <a:latin typeface="+mj-lt"/>
                <a:ea typeface="Calibri" panose="020F0502020204030204" pitchFamily="34" charset="0"/>
                <a:cs typeface="Times New Roman" panose="02020603050405020304" pitchFamily="18" charset="0"/>
              </a:rPr>
              <a:t> </a:t>
            </a:r>
            <a:r>
              <a:rPr lang="en-US" sz="2800" b="1" dirty="0" err="1">
                <a:solidFill>
                  <a:srgbClr val="00B0F0"/>
                </a:solidFill>
                <a:effectLst/>
                <a:latin typeface="+mj-lt"/>
                <a:ea typeface="Calibri" panose="020F0502020204030204" pitchFamily="34" charset="0"/>
                <a:cs typeface="Times New Roman" panose="02020603050405020304" pitchFamily="18" charset="0"/>
              </a:rPr>
              <a:t>tả</a:t>
            </a:r>
            <a:r>
              <a:rPr lang="en-US" sz="2800" b="1" dirty="0">
                <a:solidFill>
                  <a:srgbClr val="00B0F0"/>
                </a:solidFill>
                <a:effectLst/>
                <a:latin typeface="+mj-lt"/>
                <a:ea typeface="Calibri" panose="020F0502020204030204" pitchFamily="34" charset="0"/>
                <a:cs typeface="Times New Roman" panose="02020603050405020304" pitchFamily="18" charset="0"/>
              </a:rPr>
              <a:t> </a:t>
            </a:r>
            <a:r>
              <a:rPr lang="en-US" sz="2800" b="1" dirty="0" err="1">
                <a:solidFill>
                  <a:srgbClr val="00B0F0"/>
                </a:solidFill>
                <a:effectLst/>
                <a:latin typeface="+mj-lt"/>
                <a:ea typeface="Calibri" panose="020F0502020204030204" pitchFamily="34" charset="0"/>
                <a:cs typeface="Times New Roman" panose="02020603050405020304" pitchFamily="18" charset="0"/>
              </a:rPr>
              <a:t>vòng</a:t>
            </a:r>
            <a:r>
              <a:rPr lang="en-US" sz="2800" b="1" dirty="0">
                <a:solidFill>
                  <a:srgbClr val="00B0F0"/>
                </a:solidFill>
                <a:effectLst/>
                <a:latin typeface="+mj-lt"/>
                <a:ea typeface="Calibri" panose="020F0502020204030204" pitchFamily="34" charset="0"/>
                <a:cs typeface="Times New Roman" panose="02020603050405020304" pitchFamily="18" charset="0"/>
              </a:rPr>
              <a:t> </a:t>
            </a:r>
            <a:r>
              <a:rPr lang="en-US" sz="2800" b="1" dirty="0" err="1">
                <a:solidFill>
                  <a:srgbClr val="00B0F0"/>
                </a:solidFill>
                <a:effectLst/>
                <a:latin typeface="+mj-lt"/>
                <a:ea typeface="Calibri" panose="020F0502020204030204" pitchFamily="34" charset="0"/>
                <a:cs typeface="Times New Roman" panose="02020603050405020304" pitchFamily="18" charset="0"/>
              </a:rPr>
              <a:t>năng</a:t>
            </a:r>
            <a:r>
              <a:rPr lang="en-US" sz="2800" b="1" dirty="0">
                <a:solidFill>
                  <a:srgbClr val="00B0F0"/>
                </a:solidFill>
                <a:effectLst/>
                <a:latin typeface="+mj-lt"/>
                <a:ea typeface="Calibri" panose="020F0502020204030204" pitchFamily="34" charset="0"/>
                <a:cs typeface="Times New Roman" panose="02020603050405020304" pitchFamily="18" charset="0"/>
              </a:rPr>
              <a:t> </a:t>
            </a:r>
            <a:r>
              <a:rPr lang="en-US" sz="2800" b="1" dirty="0" err="1">
                <a:solidFill>
                  <a:srgbClr val="00B0F0"/>
                </a:solidFill>
                <a:effectLst/>
                <a:latin typeface="+mj-lt"/>
                <a:ea typeface="Calibri" panose="020F0502020204030204" pitchFamily="34" charset="0"/>
                <a:cs typeface="Times New Roman" panose="02020603050405020304" pitchFamily="18" charset="0"/>
              </a:rPr>
              <a:t>lượng</a:t>
            </a:r>
            <a:r>
              <a:rPr lang="en-US" sz="2800" b="1" dirty="0">
                <a:solidFill>
                  <a:srgbClr val="00B0F0"/>
                </a:solidFill>
                <a:effectLst/>
                <a:latin typeface="+mj-lt"/>
                <a:ea typeface="Calibri" panose="020F0502020204030204" pitchFamily="34" charset="0"/>
                <a:cs typeface="Times New Roman" panose="02020603050405020304" pitchFamily="18" charset="0"/>
              </a:rPr>
              <a:t> </a:t>
            </a:r>
            <a:r>
              <a:rPr lang="en-US" sz="2800" b="1" dirty="0" err="1">
                <a:solidFill>
                  <a:srgbClr val="00B0F0"/>
                </a:solidFill>
                <a:effectLst/>
                <a:latin typeface="+mj-lt"/>
                <a:ea typeface="Calibri" panose="020F0502020204030204" pitchFamily="34" charset="0"/>
                <a:cs typeface="Times New Roman" panose="02020603050405020304" pitchFamily="18" charset="0"/>
              </a:rPr>
              <a:t>giữa</a:t>
            </a:r>
            <a:r>
              <a:rPr lang="en-US" sz="2800" b="1" dirty="0">
                <a:solidFill>
                  <a:srgbClr val="00B0F0"/>
                </a:solidFill>
                <a:effectLst/>
                <a:latin typeface="+mj-lt"/>
                <a:ea typeface="Calibri" panose="020F0502020204030204" pitchFamily="34" charset="0"/>
                <a:cs typeface="Times New Roman" panose="02020603050405020304" pitchFamily="18" charset="0"/>
              </a:rPr>
              <a:t> </a:t>
            </a:r>
            <a:r>
              <a:rPr lang="en-US" sz="2800" b="1" dirty="0" err="1">
                <a:solidFill>
                  <a:srgbClr val="00B0F0"/>
                </a:solidFill>
                <a:effectLst/>
                <a:latin typeface="+mj-lt"/>
                <a:ea typeface="Calibri" panose="020F0502020204030204" pitchFamily="34" charset="0"/>
                <a:cs typeface="Times New Roman" panose="02020603050405020304" pitchFamily="18" charset="0"/>
              </a:rPr>
              <a:t>các</a:t>
            </a:r>
            <a:r>
              <a:rPr lang="en-US" sz="2800" b="1" dirty="0">
                <a:solidFill>
                  <a:srgbClr val="00B0F0"/>
                </a:solidFill>
                <a:effectLst/>
                <a:latin typeface="+mj-lt"/>
                <a:ea typeface="Calibri" panose="020F0502020204030204" pitchFamily="34" charset="0"/>
                <a:cs typeface="Times New Roman" panose="02020603050405020304" pitchFamily="18" charset="0"/>
              </a:rPr>
              <a:t> </a:t>
            </a:r>
            <a:r>
              <a:rPr lang="en-US" sz="2800" b="1" dirty="0" err="1">
                <a:solidFill>
                  <a:srgbClr val="00B0F0"/>
                </a:solidFill>
                <a:effectLst/>
                <a:latin typeface="+mj-lt"/>
                <a:ea typeface="Calibri" panose="020F0502020204030204" pitchFamily="34" charset="0"/>
                <a:cs typeface="Times New Roman" panose="02020603050405020304" pitchFamily="18" charset="0"/>
              </a:rPr>
              <a:t>vật</a:t>
            </a:r>
            <a:r>
              <a:rPr lang="en-US" sz="2800" b="1" dirty="0">
                <a:solidFill>
                  <a:srgbClr val="00B0F0"/>
                </a:solidFill>
                <a:effectLst/>
                <a:latin typeface="+mj-lt"/>
                <a:ea typeface="Calibri" panose="020F0502020204030204" pitchFamily="34" charset="0"/>
                <a:cs typeface="Times New Roman" panose="02020603050405020304" pitchFamily="18" charset="0"/>
              </a:rPr>
              <a:t> </a:t>
            </a:r>
            <a:r>
              <a:rPr lang="en-US" sz="2800" b="1" dirty="0" err="1">
                <a:solidFill>
                  <a:srgbClr val="00B0F0"/>
                </a:solidFill>
                <a:effectLst/>
                <a:latin typeface="+mj-lt"/>
                <a:ea typeface="Calibri" panose="020F0502020204030204" pitchFamily="34" charset="0"/>
                <a:cs typeface="Times New Roman" panose="02020603050405020304" pitchFamily="18" charset="0"/>
              </a:rPr>
              <a:t>sống</a:t>
            </a:r>
            <a:r>
              <a:rPr lang="en-US" sz="2800" b="1" dirty="0">
                <a:solidFill>
                  <a:srgbClr val="00B0F0"/>
                </a:solidFill>
                <a:effectLst/>
                <a:latin typeface="+mj-lt"/>
                <a:ea typeface="Calibri" panose="020F0502020204030204" pitchFamily="34" charset="0"/>
                <a:cs typeface="Times New Roman" panose="02020603050405020304" pitchFamily="18" charset="0"/>
              </a:rPr>
              <a:t> </a:t>
            </a:r>
            <a:r>
              <a:rPr lang="en-US" sz="2800" b="1" dirty="0" err="1">
                <a:solidFill>
                  <a:srgbClr val="00B0F0"/>
                </a:solidFill>
                <a:effectLst/>
                <a:latin typeface="+mj-lt"/>
                <a:ea typeface="Calibri" panose="020F0502020204030204" pitchFamily="34" charset="0"/>
                <a:cs typeface="Times New Roman" panose="02020603050405020304" pitchFamily="18" charset="0"/>
              </a:rPr>
              <a:t>trên</a:t>
            </a:r>
            <a:r>
              <a:rPr lang="en-US" sz="2800" b="1" dirty="0">
                <a:solidFill>
                  <a:srgbClr val="00B0F0"/>
                </a:solidFill>
                <a:effectLst/>
                <a:latin typeface="+mj-lt"/>
                <a:ea typeface="Calibri" panose="020F0502020204030204" pitchFamily="34" charset="0"/>
                <a:cs typeface="Times New Roman" panose="02020603050405020304" pitchFamily="18" charset="0"/>
              </a:rPr>
              <a:t> </a:t>
            </a:r>
            <a:r>
              <a:rPr lang="en-US" sz="2800" b="1" dirty="0" err="1">
                <a:solidFill>
                  <a:srgbClr val="00B0F0"/>
                </a:solidFill>
                <a:effectLst/>
                <a:latin typeface="+mj-lt"/>
                <a:ea typeface="Calibri" panose="020F0502020204030204" pitchFamily="34" charset="0"/>
                <a:cs typeface="Times New Roman" panose="02020603050405020304" pitchFamily="18" charset="0"/>
              </a:rPr>
              <a:t>Trái</a:t>
            </a:r>
            <a:r>
              <a:rPr lang="en-US" sz="2800" b="1" dirty="0">
                <a:solidFill>
                  <a:srgbClr val="00B0F0"/>
                </a:solidFill>
                <a:effectLst/>
                <a:latin typeface="+mj-lt"/>
                <a:ea typeface="Calibri" panose="020F0502020204030204" pitchFamily="34" charset="0"/>
                <a:cs typeface="Times New Roman" panose="02020603050405020304" pitchFamily="18" charset="0"/>
              </a:rPr>
              <a:t> </a:t>
            </a:r>
            <a:r>
              <a:rPr lang="en-US" sz="2800" b="1" dirty="0" err="1">
                <a:solidFill>
                  <a:srgbClr val="00B0F0"/>
                </a:solidFill>
                <a:effectLst/>
                <a:latin typeface="+mj-lt"/>
                <a:ea typeface="Calibri" panose="020F0502020204030204" pitchFamily="34" charset="0"/>
                <a:cs typeface="Times New Roman" panose="02020603050405020304" pitchFamily="18" charset="0"/>
              </a:rPr>
              <a:t>Đất</a:t>
            </a:r>
            <a:r>
              <a:rPr lang="en-US" sz="2800" b="1" dirty="0">
                <a:solidFill>
                  <a:srgbClr val="00B0F0"/>
                </a:solidFill>
                <a:effectLst/>
                <a:latin typeface="+mj-lt"/>
                <a:ea typeface="Calibri" panose="020F0502020204030204" pitchFamily="34" charset="0"/>
                <a:cs typeface="Times New Roman" panose="02020603050405020304" pitchFamily="18" charset="0"/>
              </a:rPr>
              <a:t>.</a:t>
            </a:r>
            <a:endParaRPr lang="en-GB" sz="2800" b="1" dirty="0">
              <a:solidFill>
                <a:srgbClr val="00B0F0"/>
              </a:solidFill>
              <a:effectLst/>
              <a:latin typeface="+mj-lt"/>
              <a:ea typeface="Calibri" panose="020F0502020204030204" pitchFamily="34" charset="0"/>
              <a:cs typeface="Times New Roman" panose="02020603050405020304" pitchFamily="18" charset="0"/>
            </a:endParaRPr>
          </a:p>
          <a:p>
            <a:pPr marL="342900" lvl="0" indent="-342900" algn="just" fontAlgn="base">
              <a:lnSpc>
                <a:spcPct val="107000"/>
              </a:lnSpc>
              <a:spcBef>
                <a:spcPts val="600"/>
              </a:spcBef>
              <a:spcAft>
                <a:spcPts val="600"/>
              </a:spcAft>
              <a:buClr>
                <a:srgbClr val="181717"/>
              </a:buClr>
              <a:buSzPts val="1250"/>
              <a:buFont typeface="Arial" panose="020B0604020202020204" pitchFamily="34" charset="0"/>
              <a:buChar char="–"/>
            </a:pPr>
            <a:r>
              <a:rPr lang="en-US" sz="2800" b="1" u="none" strike="noStrike" dirty="0" err="1">
                <a:solidFill>
                  <a:srgbClr val="00B0F0"/>
                </a:solidFill>
                <a:effectLst/>
                <a:uFill>
                  <a:solidFill>
                    <a:srgbClr val="000000"/>
                  </a:solidFill>
                </a:uFill>
                <a:latin typeface="+mj-lt"/>
                <a:ea typeface="Times New Roman" panose="02020603050405020304" pitchFamily="18" charset="0"/>
                <a:cs typeface="Times New Roman" panose="02020603050405020304" pitchFamily="18" charset="0"/>
              </a:rPr>
              <a:t>Liệt</a:t>
            </a:r>
            <a:r>
              <a:rPr lang="en-US" sz="2800" b="1" u="none" strike="noStrike" dirty="0">
                <a:solidFill>
                  <a:srgbClr val="00B0F0"/>
                </a:solidFill>
                <a:effectLst/>
                <a:uFill>
                  <a:solidFill>
                    <a:srgbClr val="000000"/>
                  </a:solidFill>
                </a:uFill>
                <a:latin typeface="+mj-lt"/>
                <a:ea typeface="Times New Roman" panose="02020603050405020304" pitchFamily="18" charset="0"/>
                <a:cs typeface="Times New Roman" panose="02020603050405020304" pitchFamily="18" charset="0"/>
              </a:rPr>
              <a:t> </a:t>
            </a:r>
            <a:r>
              <a:rPr lang="en-US" sz="2800" b="1" u="none" strike="noStrike" dirty="0" err="1">
                <a:solidFill>
                  <a:srgbClr val="00B0F0"/>
                </a:solidFill>
                <a:effectLst/>
                <a:uFill>
                  <a:solidFill>
                    <a:srgbClr val="000000"/>
                  </a:solidFill>
                </a:uFill>
                <a:latin typeface="+mj-lt"/>
                <a:ea typeface="Times New Roman" panose="02020603050405020304" pitchFamily="18" charset="0"/>
                <a:cs typeface="Times New Roman" panose="02020603050405020304" pitchFamily="18" charset="0"/>
              </a:rPr>
              <a:t>kê</a:t>
            </a:r>
            <a:r>
              <a:rPr lang="en-US" sz="2800" b="1" u="none" strike="noStrike" dirty="0">
                <a:solidFill>
                  <a:srgbClr val="00B0F0"/>
                </a:solidFill>
                <a:effectLst/>
                <a:uFill>
                  <a:solidFill>
                    <a:srgbClr val="000000"/>
                  </a:solidFill>
                </a:uFill>
                <a:latin typeface="+mj-lt"/>
                <a:ea typeface="Times New Roman" panose="02020603050405020304" pitchFamily="18" charset="0"/>
                <a:cs typeface="Times New Roman" panose="02020603050405020304" pitchFamily="18" charset="0"/>
              </a:rPr>
              <a:t> </a:t>
            </a:r>
            <a:r>
              <a:rPr lang="en-US" sz="2800" b="1" u="none" strike="noStrike" dirty="0" err="1">
                <a:solidFill>
                  <a:srgbClr val="00B0F0"/>
                </a:solidFill>
                <a:effectLst/>
                <a:uFill>
                  <a:solidFill>
                    <a:srgbClr val="000000"/>
                  </a:solidFill>
                </a:uFill>
                <a:latin typeface="+mj-lt"/>
                <a:ea typeface="Times New Roman" panose="02020603050405020304" pitchFamily="18" charset="0"/>
                <a:cs typeface="Times New Roman" panose="02020603050405020304" pitchFamily="18" charset="0"/>
              </a:rPr>
              <a:t>các</a:t>
            </a:r>
            <a:r>
              <a:rPr lang="en-US" sz="2800" b="1" u="none" strike="noStrike" dirty="0">
                <a:solidFill>
                  <a:srgbClr val="00B0F0"/>
                </a:solidFill>
                <a:effectLst/>
                <a:uFill>
                  <a:solidFill>
                    <a:srgbClr val="000000"/>
                  </a:solidFill>
                </a:uFill>
                <a:latin typeface="+mj-lt"/>
                <a:ea typeface="Times New Roman" panose="02020603050405020304" pitchFamily="18" charset="0"/>
                <a:cs typeface="Times New Roman" panose="02020603050405020304" pitchFamily="18" charset="0"/>
              </a:rPr>
              <a:t> </a:t>
            </a:r>
            <a:r>
              <a:rPr lang="en-US" sz="2800" b="1" u="none" strike="noStrike" dirty="0" err="1">
                <a:solidFill>
                  <a:srgbClr val="00B0F0"/>
                </a:solidFill>
                <a:effectLst/>
                <a:uFill>
                  <a:solidFill>
                    <a:srgbClr val="000000"/>
                  </a:solidFill>
                </a:uFill>
                <a:latin typeface="+mj-lt"/>
                <a:ea typeface="Times New Roman" panose="02020603050405020304" pitchFamily="18" charset="0"/>
                <a:cs typeface="Times New Roman" panose="02020603050405020304" pitchFamily="18" charset="0"/>
              </a:rPr>
              <a:t>dạng</a:t>
            </a:r>
            <a:r>
              <a:rPr lang="en-US" sz="2800" b="1" u="none" strike="noStrike" dirty="0">
                <a:solidFill>
                  <a:srgbClr val="00B0F0"/>
                </a:solidFill>
                <a:effectLst/>
                <a:uFill>
                  <a:solidFill>
                    <a:srgbClr val="000000"/>
                  </a:solidFill>
                </a:uFill>
                <a:latin typeface="+mj-lt"/>
                <a:ea typeface="Times New Roman" panose="02020603050405020304" pitchFamily="18" charset="0"/>
                <a:cs typeface="Times New Roman" panose="02020603050405020304" pitchFamily="18" charset="0"/>
              </a:rPr>
              <a:t> </a:t>
            </a:r>
            <a:r>
              <a:rPr lang="en-US" sz="2800" b="1" u="none" strike="noStrike" dirty="0" err="1">
                <a:solidFill>
                  <a:srgbClr val="00B0F0"/>
                </a:solidFill>
                <a:effectLst/>
                <a:uFill>
                  <a:solidFill>
                    <a:srgbClr val="000000"/>
                  </a:solidFill>
                </a:uFill>
                <a:latin typeface="+mj-lt"/>
                <a:ea typeface="Times New Roman" panose="02020603050405020304" pitchFamily="18" charset="0"/>
                <a:cs typeface="Times New Roman" panose="02020603050405020304" pitchFamily="18" charset="0"/>
              </a:rPr>
              <a:t>năng</a:t>
            </a:r>
            <a:r>
              <a:rPr lang="en-US" sz="2800" b="1" u="none" strike="noStrike" dirty="0">
                <a:solidFill>
                  <a:srgbClr val="00B0F0"/>
                </a:solidFill>
                <a:effectLst/>
                <a:uFill>
                  <a:solidFill>
                    <a:srgbClr val="000000"/>
                  </a:solidFill>
                </a:uFill>
                <a:latin typeface="+mj-lt"/>
                <a:ea typeface="Times New Roman" panose="02020603050405020304" pitchFamily="18" charset="0"/>
                <a:cs typeface="Times New Roman" panose="02020603050405020304" pitchFamily="18" charset="0"/>
              </a:rPr>
              <a:t> </a:t>
            </a:r>
            <a:r>
              <a:rPr lang="en-US" sz="2800" b="1" u="none" strike="noStrike" dirty="0" err="1">
                <a:solidFill>
                  <a:srgbClr val="00B0F0"/>
                </a:solidFill>
                <a:effectLst/>
                <a:uFill>
                  <a:solidFill>
                    <a:srgbClr val="000000"/>
                  </a:solidFill>
                </a:uFill>
                <a:latin typeface="+mj-lt"/>
                <a:ea typeface="Times New Roman" panose="02020603050405020304" pitchFamily="18" charset="0"/>
                <a:cs typeface="Times New Roman" panose="02020603050405020304" pitchFamily="18" charset="0"/>
              </a:rPr>
              <a:t>lượng</a:t>
            </a:r>
            <a:r>
              <a:rPr lang="en-US" sz="2800" b="1" u="none" strike="noStrike" dirty="0">
                <a:solidFill>
                  <a:srgbClr val="00B0F0"/>
                </a:solidFill>
                <a:effectLst/>
                <a:uFill>
                  <a:solidFill>
                    <a:srgbClr val="000000"/>
                  </a:solidFill>
                </a:uFill>
                <a:latin typeface="+mj-lt"/>
                <a:ea typeface="Times New Roman" panose="02020603050405020304" pitchFamily="18" charset="0"/>
                <a:cs typeface="Times New Roman" panose="02020603050405020304" pitchFamily="18" charset="0"/>
              </a:rPr>
              <a:t> </a:t>
            </a:r>
            <a:r>
              <a:rPr lang="en-US" sz="2800" b="1" u="none" strike="noStrike" dirty="0" err="1">
                <a:solidFill>
                  <a:srgbClr val="00B0F0"/>
                </a:solidFill>
                <a:effectLst/>
                <a:uFill>
                  <a:solidFill>
                    <a:srgbClr val="000000"/>
                  </a:solidFill>
                </a:uFill>
                <a:latin typeface="+mj-lt"/>
                <a:ea typeface="Times New Roman" panose="02020603050405020304" pitchFamily="18" charset="0"/>
                <a:cs typeface="Times New Roman" panose="02020603050405020304" pitchFamily="18" charset="0"/>
              </a:rPr>
              <a:t>trong</a:t>
            </a:r>
            <a:r>
              <a:rPr lang="en-US" sz="2800" b="1" u="none" strike="noStrike" dirty="0">
                <a:solidFill>
                  <a:srgbClr val="00B0F0"/>
                </a:solidFill>
                <a:effectLst/>
                <a:uFill>
                  <a:solidFill>
                    <a:srgbClr val="000000"/>
                  </a:solidFill>
                </a:uFill>
                <a:latin typeface="+mj-lt"/>
                <a:ea typeface="Times New Roman" panose="02020603050405020304" pitchFamily="18" charset="0"/>
                <a:cs typeface="Times New Roman" panose="02020603050405020304" pitchFamily="18" charset="0"/>
              </a:rPr>
              <a:t> </a:t>
            </a:r>
            <a:r>
              <a:rPr lang="en-US" sz="2800" b="1" u="none" strike="noStrike" dirty="0" err="1">
                <a:solidFill>
                  <a:srgbClr val="00B0F0"/>
                </a:solidFill>
                <a:effectLst/>
                <a:uFill>
                  <a:solidFill>
                    <a:srgbClr val="000000"/>
                  </a:solidFill>
                </a:uFill>
                <a:latin typeface="+mj-lt"/>
                <a:ea typeface="Times New Roman" panose="02020603050405020304" pitchFamily="18" charset="0"/>
                <a:cs typeface="Times New Roman" panose="02020603050405020304" pitchFamily="18" charset="0"/>
              </a:rPr>
              <a:t>mỗi</a:t>
            </a:r>
            <a:r>
              <a:rPr lang="en-US" sz="2800" b="1" u="none" strike="noStrike" dirty="0">
                <a:solidFill>
                  <a:srgbClr val="00B0F0"/>
                </a:solidFill>
                <a:effectLst/>
                <a:uFill>
                  <a:solidFill>
                    <a:srgbClr val="000000"/>
                  </a:solidFill>
                </a:uFill>
                <a:latin typeface="+mj-lt"/>
                <a:ea typeface="Times New Roman" panose="02020603050405020304" pitchFamily="18" charset="0"/>
                <a:cs typeface="Times New Roman" panose="02020603050405020304" pitchFamily="18" charset="0"/>
              </a:rPr>
              <a:t> </a:t>
            </a:r>
            <a:r>
              <a:rPr lang="en-US" sz="2800" b="1" u="none" strike="noStrike" dirty="0" err="1">
                <a:solidFill>
                  <a:srgbClr val="00B0F0"/>
                </a:solidFill>
                <a:effectLst/>
                <a:uFill>
                  <a:solidFill>
                    <a:srgbClr val="000000"/>
                  </a:solidFill>
                </a:uFill>
                <a:latin typeface="+mj-lt"/>
                <a:ea typeface="Times New Roman" panose="02020603050405020304" pitchFamily="18" charset="0"/>
                <a:cs typeface="Times New Roman" panose="02020603050405020304" pitchFamily="18" charset="0"/>
              </a:rPr>
              <a:t>giai</a:t>
            </a:r>
            <a:r>
              <a:rPr lang="en-US" sz="2800" b="1" u="none" strike="noStrike" dirty="0">
                <a:solidFill>
                  <a:srgbClr val="00B0F0"/>
                </a:solidFill>
                <a:effectLst/>
                <a:uFill>
                  <a:solidFill>
                    <a:srgbClr val="000000"/>
                  </a:solidFill>
                </a:uFill>
                <a:latin typeface="+mj-lt"/>
                <a:ea typeface="Times New Roman" panose="02020603050405020304" pitchFamily="18" charset="0"/>
                <a:cs typeface="Times New Roman" panose="02020603050405020304" pitchFamily="18" charset="0"/>
              </a:rPr>
              <a:t> </a:t>
            </a:r>
            <a:r>
              <a:rPr lang="en-US" sz="2800" b="1" u="none" strike="noStrike" dirty="0" err="1">
                <a:solidFill>
                  <a:srgbClr val="00B0F0"/>
                </a:solidFill>
                <a:effectLst/>
                <a:uFill>
                  <a:solidFill>
                    <a:srgbClr val="000000"/>
                  </a:solidFill>
                </a:uFill>
                <a:latin typeface="+mj-lt"/>
                <a:ea typeface="Times New Roman" panose="02020603050405020304" pitchFamily="18" charset="0"/>
                <a:cs typeface="Times New Roman" panose="02020603050405020304" pitchFamily="18" charset="0"/>
              </a:rPr>
              <a:t>đoạn</a:t>
            </a:r>
            <a:r>
              <a:rPr lang="en-US" sz="2800" b="1" u="none" strike="noStrike" dirty="0">
                <a:solidFill>
                  <a:srgbClr val="00B0F0"/>
                </a:solidFill>
                <a:effectLst/>
                <a:uFill>
                  <a:solidFill>
                    <a:srgbClr val="000000"/>
                  </a:solidFill>
                </a:uFill>
                <a:latin typeface="+mj-lt"/>
                <a:ea typeface="Times New Roman" panose="02020603050405020304" pitchFamily="18" charset="0"/>
                <a:cs typeface="Times New Roman" panose="02020603050405020304" pitchFamily="18" charset="0"/>
              </a:rPr>
              <a:t> </a:t>
            </a:r>
            <a:r>
              <a:rPr lang="en-US" sz="2800" b="1" u="none" strike="noStrike" dirty="0" err="1">
                <a:solidFill>
                  <a:srgbClr val="00B0F0"/>
                </a:solidFill>
                <a:effectLst/>
                <a:uFill>
                  <a:solidFill>
                    <a:srgbClr val="000000"/>
                  </a:solidFill>
                </a:uFill>
                <a:latin typeface="+mj-lt"/>
                <a:ea typeface="Times New Roman" panose="02020603050405020304" pitchFamily="18" charset="0"/>
                <a:cs typeface="Times New Roman" panose="02020603050405020304" pitchFamily="18" charset="0"/>
              </a:rPr>
              <a:t>của</a:t>
            </a:r>
            <a:r>
              <a:rPr lang="en-US" sz="2800" b="1" u="none" strike="noStrike" dirty="0">
                <a:solidFill>
                  <a:srgbClr val="00B0F0"/>
                </a:solidFill>
                <a:effectLst/>
                <a:uFill>
                  <a:solidFill>
                    <a:srgbClr val="000000"/>
                  </a:solidFill>
                </a:uFill>
                <a:latin typeface="+mj-lt"/>
                <a:ea typeface="Times New Roman" panose="02020603050405020304" pitchFamily="18" charset="0"/>
                <a:cs typeface="Times New Roman" panose="02020603050405020304" pitchFamily="18" charset="0"/>
              </a:rPr>
              <a:t> </a:t>
            </a:r>
            <a:r>
              <a:rPr lang="en-US" sz="2800" b="1" u="none" strike="noStrike" dirty="0" err="1">
                <a:solidFill>
                  <a:srgbClr val="00B0F0"/>
                </a:solidFill>
                <a:effectLst/>
                <a:uFill>
                  <a:solidFill>
                    <a:srgbClr val="000000"/>
                  </a:solidFill>
                </a:uFill>
                <a:latin typeface="+mj-lt"/>
                <a:ea typeface="Times New Roman" panose="02020603050405020304" pitchFamily="18" charset="0"/>
                <a:cs typeface="Times New Roman" panose="02020603050405020304" pitchFamily="18" charset="0"/>
              </a:rPr>
              <a:t>vòng</a:t>
            </a:r>
            <a:r>
              <a:rPr lang="en-US" sz="2800" b="1" u="none" strike="noStrike" dirty="0">
                <a:solidFill>
                  <a:srgbClr val="00B0F0"/>
                </a:solidFill>
                <a:effectLst/>
                <a:uFill>
                  <a:solidFill>
                    <a:srgbClr val="000000"/>
                  </a:solidFill>
                </a:uFill>
                <a:latin typeface="+mj-lt"/>
                <a:ea typeface="Times New Roman" panose="02020603050405020304" pitchFamily="18" charset="0"/>
                <a:cs typeface="Times New Roman" panose="02020603050405020304" pitchFamily="18" charset="0"/>
              </a:rPr>
              <a:t> </a:t>
            </a:r>
            <a:r>
              <a:rPr lang="en-US" sz="2800" b="1" u="none" strike="noStrike" dirty="0" err="1">
                <a:solidFill>
                  <a:srgbClr val="00B0F0"/>
                </a:solidFill>
                <a:effectLst/>
                <a:uFill>
                  <a:solidFill>
                    <a:srgbClr val="000000"/>
                  </a:solidFill>
                </a:uFill>
                <a:latin typeface="+mj-lt"/>
                <a:ea typeface="Times New Roman" panose="02020603050405020304" pitchFamily="18" charset="0"/>
                <a:cs typeface="Times New Roman" panose="02020603050405020304" pitchFamily="18" charset="0"/>
              </a:rPr>
              <a:t>năng</a:t>
            </a:r>
            <a:r>
              <a:rPr lang="en-US" sz="2800" b="1" u="none" strike="noStrike" dirty="0">
                <a:solidFill>
                  <a:srgbClr val="00B0F0"/>
                </a:solidFill>
                <a:effectLst/>
                <a:uFill>
                  <a:solidFill>
                    <a:srgbClr val="000000"/>
                  </a:solidFill>
                </a:uFill>
                <a:latin typeface="+mj-lt"/>
                <a:ea typeface="Times New Roman" panose="02020603050405020304" pitchFamily="18" charset="0"/>
                <a:cs typeface="Times New Roman" panose="02020603050405020304" pitchFamily="18" charset="0"/>
              </a:rPr>
              <a:t> </a:t>
            </a:r>
            <a:r>
              <a:rPr lang="en-US" sz="2800" b="1" u="none" strike="noStrike" dirty="0" err="1">
                <a:solidFill>
                  <a:srgbClr val="00B0F0"/>
                </a:solidFill>
                <a:effectLst/>
                <a:uFill>
                  <a:solidFill>
                    <a:srgbClr val="000000"/>
                  </a:solidFill>
                </a:uFill>
                <a:latin typeface="+mj-lt"/>
                <a:ea typeface="Times New Roman" panose="02020603050405020304" pitchFamily="18" charset="0"/>
                <a:cs typeface="Times New Roman" panose="02020603050405020304" pitchFamily="18" charset="0"/>
              </a:rPr>
              <a:t>lượng</a:t>
            </a:r>
            <a:r>
              <a:rPr lang="en-US" sz="2800" b="1" u="none" strike="noStrike" dirty="0">
                <a:solidFill>
                  <a:srgbClr val="00B0F0"/>
                </a:solidFill>
                <a:effectLst/>
                <a:uFill>
                  <a:solidFill>
                    <a:srgbClr val="000000"/>
                  </a:solidFill>
                </a:uFill>
                <a:latin typeface="+mj-lt"/>
                <a:ea typeface="Times New Roman" panose="02020603050405020304" pitchFamily="18" charset="0"/>
                <a:cs typeface="Times New Roman" panose="02020603050405020304" pitchFamily="18" charset="0"/>
              </a:rPr>
              <a:t>.</a:t>
            </a:r>
            <a:endParaRPr lang="en-GB" sz="2800" b="1" u="none" strike="noStrike" dirty="0">
              <a:solidFill>
                <a:srgbClr val="00B0F0"/>
              </a:solidFill>
              <a:effectLst/>
              <a:uFill>
                <a:solidFill>
                  <a:srgbClr val="000000"/>
                </a:solidFill>
              </a:uFill>
              <a:latin typeface="+mj-lt"/>
              <a:ea typeface="Times New Roman" panose="02020603050405020304" pitchFamily="18" charset="0"/>
              <a:cs typeface="Times New Roman" panose="02020603050405020304" pitchFamily="18" charset="0"/>
            </a:endParaRPr>
          </a:p>
          <a:p>
            <a:pPr marL="342900" lvl="0" indent="-342900" algn="just" fontAlgn="base">
              <a:lnSpc>
                <a:spcPct val="107000"/>
              </a:lnSpc>
              <a:spcBef>
                <a:spcPts val="600"/>
              </a:spcBef>
              <a:spcAft>
                <a:spcPts val="600"/>
              </a:spcAft>
              <a:buClr>
                <a:srgbClr val="181717"/>
              </a:buClr>
              <a:buSzPts val="1250"/>
              <a:buFont typeface="Arial" panose="020B0604020202020204" pitchFamily="34" charset="0"/>
              <a:buChar char="–"/>
            </a:pPr>
            <a:r>
              <a:rPr lang="en-US" sz="2800" b="1" u="none" strike="noStrike" dirty="0" err="1">
                <a:solidFill>
                  <a:srgbClr val="00B0F0"/>
                </a:solidFill>
                <a:effectLst/>
                <a:uFill>
                  <a:solidFill>
                    <a:srgbClr val="000000"/>
                  </a:solidFill>
                </a:uFill>
                <a:latin typeface="+mj-lt"/>
                <a:ea typeface="Times New Roman" panose="02020603050405020304" pitchFamily="18" charset="0"/>
                <a:cs typeface="Times New Roman" panose="02020603050405020304" pitchFamily="18" charset="0"/>
              </a:rPr>
              <a:t>Điền</a:t>
            </a:r>
            <a:r>
              <a:rPr lang="en-US" sz="2800" b="1" u="none" strike="noStrike" dirty="0">
                <a:solidFill>
                  <a:srgbClr val="00B0F0"/>
                </a:solidFill>
                <a:effectLst/>
                <a:uFill>
                  <a:solidFill>
                    <a:srgbClr val="000000"/>
                  </a:solidFill>
                </a:uFill>
                <a:latin typeface="+mj-lt"/>
                <a:ea typeface="Times New Roman" panose="02020603050405020304" pitchFamily="18" charset="0"/>
                <a:cs typeface="Times New Roman" panose="02020603050405020304" pitchFamily="18" charset="0"/>
              </a:rPr>
              <a:t> </a:t>
            </a:r>
            <a:r>
              <a:rPr lang="en-US" sz="2800" b="1" u="none" strike="noStrike" dirty="0" err="1">
                <a:solidFill>
                  <a:srgbClr val="00B0F0"/>
                </a:solidFill>
                <a:effectLst/>
                <a:uFill>
                  <a:solidFill>
                    <a:srgbClr val="000000"/>
                  </a:solidFill>
                </a:uFill>
                <a:latin typeface="+mj-lt"/>
                <a:ea typeface="Times New Roman" panose="02020603050405020304" pitchFamily="18" charset="0"/>
                <a:cs typeface="Times New Roman" panose="02020603050405020304" pitchFamily="18" charset="0"/>
              </a:rPr>
              <a:t>từ</a:t>
            </a:r>
            <a:r>
              <a:rPr lang="en-US" sz="2800" b="1" u="none" strike="noStrike" dirty="0">
                <a:solidFill>
                  <a:srgbClr val="00B0F0"/>
                </a:solidFill>
                <a:effectLst/>
                <a:uFill>
                  <a:solidFill>
                    <a:srgbClr val="000000"/>
                  </a:solidFill>
                </a:uFill>
                <a:latin typeface="+mj-lt"/>
                <a:ea typeface="Times New Roman" panose="02020603050405020304" pitchFamily="18" charset="0"/>
                <a:cs typeface="Times New Roman" panose="02020603050405020304" pitchFamily="18" charset="0"/>
              </a:rPr>
              <a:t> </a:t>
            </a:r>
            <a:r>
              <a:rPr lang="en-US" sz="2800" b="1" u="none" strike="noStrike" dirty="0" err="1">
                <a:solidFill>
                  <a:srgbClr val="00B0F0"/>
                </a:solidFill>
                <a:effectLst/>
                <a:uFill>
                  <a:solidFill>
                    <a:srgbClr val="000000"/>
                  </a:solidFill>
                </a:uFill>
                <a:latin typeface="+mj-lt"/>
                <a:ea typeface="Times New Roman" panose="02020603050405020304" pitchFamily="18" charset="0"/>
                <a:cs typeface="Times New Roman" panose="02020603050405020304" pitchFamily="18" charset="0"/>
              </a:rPr>
              <a:t>thích</a:t>
            </a:r>
            <a:r>
              <a:rPr lang="en-US" sz="2800" b="1" u="none" strike="noStrike" dirty="0">
                <a:solidFill>
                  <a:srgbClr val="00B0F0"/>
                </a:solidFill>
                <a:effectLst/>
                <a:uFill>
                  <a:solidFill>
                    <a:srgbClr val="000000"/>
                  </a:solidFill>
                </a:uFill>
                <a:latin typeface="+mj-lt"/>
                <a:ea typeface="Times New Roman" panose="02020603050405020304" pitchFamily="18" charset="0"/>
                <a:cs typeface="Times New Roman" panose="02020603050405020304" pitchFamily="18" charset="0"/>
              </a:rPr>
              <a:t> </a:t>
            </a:r>
            <a:r>
              <a:rPr lang="en-US" sz="2800" b="1" u="none" strike="noStrike" dirty="0" err="1">
                <a:solidFill>
                  <a:srgbClr val="00B0F0"/>
                </a:solidFill>
                <a:effectLst/>
                <a:uFill>
                  <a:solidFill>
                    <a:srgbClr val="000000"/>
                  </a:solidFill>
                </a:uFill>
                <a:latin typeface="+mj-lt"/>
                <a:ea typeface="Times New Roman" panose="02020603050405020304" pitchFamily="18" charset="0"/>
                <a:cs typeface="Times New Roman" panose="02020603050405020304" pitchFamily="18" charset="0"/>
              </a:rPr>
              <a:t>hợp</a:t>
            </a:r>
            <a:r>
              <a:rPr lang="en-US" sz="2800" b="1" u="none" strike="noStrike" dirty="0">
                <a:solidFill>
                  <a:srgbClr val="00B0F0"/>
                </a:solidFill>
                <a:effectLst/>
                <a:uFill>
                  <a:solidFill>
                    <a:srgbClr val="000000"/>
                  </a:solidFill>
                </a:uFill>
                <a:latin typeface="+mj-lt"/>
                <a:ea typeface="Times New Roman" panose="02020603050405020304" pitchFamily="18" charset="0"/>
                <a:cs typeface="Times New Roman" panose="02020603050405020304" pitchFamily="18" charset="0"/>
              </a:rPr>
              <a:t> </a:t>
            </a:r>
            <a:r>
              <a:rPr lang="en-US" sz="2800" b="1" u="none" strike="noStrike" dirty="0" err="1">
                <a:solidFill>
                  <a:srgbClr val="00B0F0"/>
                </a:solidFill>
                <a:effectLst/>
                <a:uFill>
                  <a:solidFill>
                    <a:srgbClr val="000000"/>
                  </a:solidFill>
                </a:uFill>
                <a:latin typeface="+mj-lt"/>
                <a:ea typeface="Times New Roman" panose="02020603050405020304" pitchFamily="18" charset="0"/>
                <a:cs typeface="Times New Roman" panose="02020603050405020304" pitchFamily="18" charset="0"/>
              </a:rPr>
              <a:t>vào</a:t>
            </a:r>
            <a:r>
              <a:rPr lang="en-US" sz="2800" b="1" u="none" strike="noStrike" dirty="0">
                <a:solidFill>
                  <a:srgbClr val="00B0F0"/>
                </a:solidFill>
                <a:effectLst/>
                <a:uFill>
                  <a:solidFill>
                    <a:srgbClr val="000000"/>
                  </a:solidFill>
                </a:uFill>
                <a:latin typeface="+mj-lt"/>
                <a:ea typeface="Times New Roman" panose="02020603050405020304" pitchFamily="18" charset="0"/>
                <a:cs typeface="Times New Roman" panose="02020603050405020304" pitchFamily="18" charset="0"/>
              </a:rPr>
              <a:t> </a:t>
            </a:r>
            <a:r>
              <a:rPr lang="en-US" sz="2800" b="1" u="none" strike="noStrike" dirty="0" err="1">
                <a:solidFill>
                  <a:srgbClr val="00B0F0"/>
                </a:solidFill>
                <a:effectLst/>
                <a:uFill>
                  <a:solidFill>
                    <a:srgbClr val="000000"/>
                  </a:solidFill>
                </a:uFill>
                <a:latin typeface="+mj-lt"/>
                <a:ea typeface="Times New Roman" panose="02020603050405020304" pitchFamily="18" charset="0"/>
                <a:cs typeface="Times New Roman" panose="02020603050405020304" pitchFamily="18" charset="0"/>
              </a:rPr>
              <a:t>chỗ</a:t>
            </a:r>
            <a:r>
              <a:rPr lang="en-US" sz="2800" b="1" u="none" strike="noStrike" dirty="0">
                <a:solidFill>
                  <a:srgbClr val="00B0F0"/>
                </a:solidFill>
                <a:effectLst/>
                <a:uFill>
                  <a:solidFill>
                    <a:srgbClr val="000000"/>
                  </a:solidFill>
                </a:uFill>
                <a:latin typeface="+mj-lt"/>
                <a:ea typeface="Times New Roman" panose="02020603050405020304" pitchFamily="18" charset="0"/>
                <a:cs typeface="Times New Roman" panose="02020603050405020304" pitchFamily="18" charset="0"/>
              </a:rPr>
              <a:t> </a:t>
            </a:r>
            <a:r>
              <a:rPr lang="en-US" sz="2800" b="1" u="none" strike="noStrike" dirty="0" err="1">
                <a:solidFill>
                  <a:srgbClr val="00B0F0"/>
                </a:solidFill>
                <a:effectLst/>
                <a:uFill>
                  <a:solidFill>
                    <a:srgbClr val="000000"/>
                  </a:solidFill>
                </a:uFill>
                <a:latin typeface="+mj-lt"/>
                <a:ea typeface="Times New Roman" panose="02020603050405020304" pitchFamily="18" charset="0"/>
                <a:cs typeface="Times New Roman" panose="02020603050405020304" pitchFamily="18" charset="0"/>
              </a:rPr>
              <a:t>trống</a:t>
            </a:r>
            <a:r>
              <a:rPr lang="en-US" sz="2800" b="1" u="none" strike="noStrike" dirty="0">
                <a:solidFill>
                  <a:srgbClr val="00B0F0"/>
                </a:solidFill>
                <a:effectLst/>
                <a:uFill>
                  <a:solidFill>
                    <a:srgbClr val="000000"/>
                  </a:solidFill>
                </a:uFill>
                <a:latin typeface="+mj-lt"/>
                <a:ea typeface="Times New Roman" panose="02020603050405020304" pitchFamily="18" charset="0"/>
                <a:cs typeface="Times New Roman" panose="02020603050405020304" pitchFamily="18" charset="0"/>
              </a:rPr>
              <a:t> </a:t>
            </a:r>
            <a:r>
              <a:rPr lang="en-US" sz="2800" b="1" u="none" strike="noStrike" dirty="0" err="1">
                <a:solidFill>
                  <a:srgbClr val="00B0F0"/>
                </a:solidFill>
                <a:effectLst/>
                <a:uFill>
                  <a:solidFill>
                    <a:srgbClr val="000000"/>
                  </a:solidFill>
                </a:uFill>
                <a:latin typeface="+mj-lt"/>
                <a:ea typeface="Times New Roman" panose="02020603050405020304" pitchFamily="18" charset="0"/>
                <a:cs typeface="Times New Roman" panose="02020603050405020304" pitchFamily="18" charset="0"/>
              </a:rPr>
              <a:t>để</a:t>
            </a:r>
            <a:r>
              <a:rPr lang="en-US" sz="2800" b="1" u="none" strike="noStrike" dirty="0">
                <a:solidFill>
                  <a:srgbClr val="00B0F0"/>
                </a:solidFill>
                <a:effectLst/>
                <a:uFill>
                  <a:solidFill>
                    <a:srgbClr val="000000"/>
                  </a:solidFill>
                </a:uFill>
                <a:latin typeface="+mj-lt"/>
                <a:ea typeface="Times New Roman" panose="02020603050405020304" pitchFamily="18" charset="0"/>
                <a:cs typeface="Times New Roman" panose="02020603050405020304" pitchFamily="18" charset="0"/>
              </a:rPr>
              <a:t> </a:t>
            </a:r>
            <a:r>
              <a:rPr lang="en-US" sz="2800" b="1" u="none" strike="noStrike" dirty="0" err="1">
                <a:solidFill>
                  <a:srgbClr val="00B0F0"/>
                </a:solidFill>
                <a:effectLst/>
                <a:uFill>
                  <a:solidFill>
                    <a:srgbClr val="000000"/>
                  </a:solidFill>
                </a:uFill>
                <a:latin typeface="+mj-lt"/>
                <a:ea typeface="Times New Roman" panose="02020603050405020304" pitchFamily="18" charset="0"/>
                <a:cs typeface="Times New Roman" panose="02020603050405020304" pitchFamily="18" charset="0"/>
              </a:rPr>
              <a:t>hoàn</a:t>
            </a:r>
            <a:r>
              <a:rPr lang="en-US" sz="2800" b="1" u="none" strike="noStrike" dirty="0">
                <a:solidFill>
                  <a:srgbClr val="00B0F0"/>
                </a:solidFill>
                <a:effectLst/>
                <a:uFill>
                  <a:solidFill>
                    <a:srgbClr val="000000"/>
                  </a:solidFill>
                </a:uFill>
                <a:latin typeface="+mj-lt"/>
                <a:ea typeface="Times New Roman" panose="02020603050405020304" pitchFamily="18" charset="0"/>
                <a:cs typeface="Times New Roman" panose="02020603050405020304" pitchFamily="18" charset="0"/>
              </a:rPr>
              <a:t> </a:t>
            </a:r>
            <a:r>
              <a:rPr lang="en-US" sz="2800" b="1" u="none" strike="noStrike" dirty="0" err="1">
                <a:solidFill>
                  <a:srgbClr val="00B0F0"/>
                </a:solidFill>
                <a:effectLst/>
                <a:uFill>
                  <a:solidFill>
                    <a:srgbClr val="000000"/>
                  </a:solidFill>
                </a:uFill>
                <a:latin typeface="+mj-lt"/>
                <a:ea typeface="Times New Roman" panose="02020603050405020304" pitchFamily="18" charset="0"/>
                <a:cs typeface="Times New Roman" panose="02020603050405020304" pitchFamily="18" charset="0"/>
              </a:rPr>
              <a:t>thành</a:t>
            </a:r>
            <a:r>
              <a:rPr lang="en-US" sz="2800" b="1" u="none" strike="noStrike" dirty="0">
                <a:solidFill>
                  <a:srgbClr val="00B0F0"/>
                </a:solidFill>
                <a:effectLst/>
                <a:uFill>
                  <a:solidFill>
                    <a:srgbClr val="000000"/>
                  </a:solidFill>
                </a:uFill>
                <a:latin typeface="+mj-lt"/>
                <a:ea typeface="Times New Roman" panose="02020603050405020304" pitchFamily="18" charset="0"/>
                <a:cs typeface="Times New Roman" panose="02020603050405020304" pitchFamily="18" charset="0"/>
              </a:rPr>
              <a:t> </a:t>
            </a:r>
            <a:r>
              <a:rPr lang="en-US" sz="2800" b="1" u="none" strike="noStrike" dirty="0" err="1">
                <a:solidFill>
                  <a:srgbClr val="00B0F0"/>
                </a:solidFill>
                <a:effectLst/>
                <a:uFill>
                  <a:solidFill>
                    <a:srgbClr val="000000"/>
                  </a:solidFill>
                </a:uFill>
                <a:latin typeface="+mj-lt"/>
                <a:ea typeface="Times New Roman" panose="02020603050405020304" pitchFamily="18" charset="0"/>
                <a:cs typeface="Times New Roman" panose="02020603050405020304" pitchFamily="18" charset="0"/>
              </a:rPr>
              <a:t>nhận</a:t>
            </a:r>
            <a:r>
              <a:rPr lang="en-US" sz="2800" b="1" u="none" strike="noStrike" dirty="0">
                <a:solidFill>
                  <a:srgbClr val="00B0F0"/>
                </a:solidFill>
                <a:effectLst/>
                <a:uFill>
                  <a:solidFill>
                    <a:srgbClr val="000000"/>
                  </a:solidFill>
                </a:uFill>
                <a:latin typeface="+mj-lt"/>
                <a:ea typeface="Times New Roman" panose="02020603050405020304" pitchFamily="18" charset="0"/>
                <a:cs typeface="Times New Roman" panose="02020603050405020304" pitchFamily="18" charset="0"/>
              </a:rPr>
              <a:t> </a:t>
            </a:r>
            <a:r>
              <a:rPr lang="en-US" sz="2800" b="1" u="none" strike="noStrike" dirty="0" err="1">
                <a:solidFill>
                  <a:srgbClr val="00B0F0"/>
                </a:solidFill>
                <a:effectLst/>
                <a:uFill>
                  <a:solidFill>
                    <a:srgbClr val="000000"/>
                  </a:solidFill>
                </a:uFill>
                <a:latin typeface="+mj-lt"/>
                <a:ea typeface="Times New Roman" panose="02020603050405020304" pitchFamily="18" charset="0"/>
                <a:cs typeface="Times New Roman" panose="02020603050405020304" pitchFamily="18" charset="0"/>
              </a:rPr>
              <a:t>định</a:t>
            </a:r>
            <a:r>
              <a:rPr lang="en-US" sz="2800" b="1" u="none" strike="noStrike" dirty="0">
                <a:solidFill>
                  <a:srgbClr val="00B0F0"/>
                </a:solidFill>
                <a:effectLst/>
                <a:uFill>
                  <a:solidFill>
                    <a:srgbClr val="000000"/>
                  </a:solidFill>
                </a:uFill>
                <a:latin typeface="+mj-lt"/>
                <a:ea typeface="Times New Roman" panose="02020603050405020304" pitchFamily="18" charset="0"/>
                <a:cs typeface="Times New Roman" panose="02020603050405020304" pitchFamily="18" charset="0"/>
              </a:rPr>
              <a:t> </a:t>
            </a:r>
            <a:r>
              <a:rPr lang="en-US" sz="2800" b="1" u="none" strike="noStrike" dirty="0" err="1">
                <a:solidFill>
                  <a:srgbClr val="00B0F0"/>
                </a:solidFill>
                <a:effectLst/>
                <a:uFill>
                  <a:solidFill>
                    <a:srgbClr val="000000"/>
                  </a:solidFill>
                </a:uFill>
                <a:latin typeface="+mj-lt"/>
                <a:ea typeface="Times New Roman" panose="02020603050405020304" pitchFamily="18" charset="0"/>
                <a:cs typeface="Times New Roman" panose="02020603050405020304" pitchFamily="18" charset="0"/>
              </a:rPr>
              <a:t>sau</a:t>
            </a:r>
            <a:r>
              <a:rPr lang="en-US" sz="2800" b="1" u="none" strike="noStrike" dirty="0">
                <a:solidFill>
                  <a:srgbClr val="00B0F0"/>
                </a:solidFill>
                <a:effectLst/>
                <a:uFill>
                  <a:solidFill>
                    <a:srgbClr val="000000"/>
                  </a:solidFill>
                </a:uFill>
                <a:latin typeface="+mj-lt"/>
                <a:ea typeface="Times New Roman" panose="02020603050405020304" pitchFamily="18" charset="0"/>
                <a:cs typeface="Times New Roman" panose="02020603050405020304" pitchFamily="18" charset="0"/>
              </a:rPr>
              <a:t>:</a:t>
            </a:r>
            <a:endParaRPr lang="en-GB" sz="2800" b="1" u="none" strike="noStrike" dirty="0">
              <a:solidFill>
                <a:srgbClr val="00B0F0"/>
              </a:solidFill>
              <a:effectLst/>
              <a:uFill>
                <a:solidFill>
                  <a:srgbClr val="000000"/>
                </a:solidFill>
              </a:uFill>
              <a:latin typeface="+mj-lt"/>
              <a:ea typeface="Times New Roman" panose="02020603050405020304" pitchFamily="18" charset="0"/>
              <a:cs typeface="Times New Roman" panose="02020603050405020304" pitchFamily="18" charset="0"/>
            </a:endParaRPr>
          </a:p>
          <a:p>
            <a:pPr algn="just">
              <a:lnSpc>
                <a:spcPct val="107000"/>
              </a:lnSpc>
              <a:spcBef>
                <a:spcPts val="600"/>
              </a:spcBef>
              <a:spcAft>
                <a:spcPts val="600"/>
              </a:spcAft>
            </a:pPr>
            <a:r>
              <a:rPr lang="en-US" sz="2800" b="1" dirty="0" err="1">
                <a:effectLst/>
                <a:latin typeface="+mj-lt"/>
                <a:ea typeface="Calibri" panose="020F0502020204030204" pitchFamily="34" charset="0"/>
                <a:cs typeface="Times New Roman" panose="02020603050405020304" pitchFamily="18" charset="0"/>
              </a:rPr>
              <a:t>Mặt</a:t>
            </a:r>
            <a:r>
              <a:rPr lang="en-US" sz="2800" b="1" dirty="0">
                <a:effectLst/>
                <a:latin typeface="+mj-lt"/>
                <a:ea typeface="Calibri" panose="020F0502020204030204" pitchFamily="34" charset="0"/>
                <a:cs typeface="Times New Roman" panose="02020603050405020304" pitchFamily="18" charset="0"/>
              </a:rPr>
              <a:t> </a:t>
            </a:r>
            <a:r>
              <a:rPr lang="en-US" sz="2800" b="1" dirty="0" err="1">
                <a:effectLst/>
                <a:latin typeface="+mj-lt"/>
                <a:ea typeface="Calibri" panose="020F0502020204030204" pitchFamily="34" charset="0"/>
                <a:cs typeface="Times New Roman" panose="02020603050405020304" pitchFamily="18" charset="0"/>
              </a:rPr>
              <a:t>Trời</a:t>
            </a:r>
            <a:r>
              <a:rPr lang="en-US" sz="2800" b="1" dirty="0">
                <a:effectLst/>
                <a:latin typeface="+mj-lt"/>
                <a:ea typeface="Calibri" panose="020F0502020204030204" pitchFamily="34" charset="0"/>
                <a:cs typeface="Times New Roman" panose="02020603050405020304" pitchFamily="18" charset="0"/>
              </a:rPr>
              <a:t> </a:t>
            </a:r>
            <a:r>
              <a:rPr lang="en-US" sz="2800" b="1" dirty="0" err="1">
                <a:effectLst/>
                <a:latin typeface="+mj-lt"/>
                <a:ea typeface="Calibri" panose="020F0502020204030204" pitchFamily="34" charset="0"/>
                <a:cs typeface="Times New Roman" panose="02020603050405020304" pitchFamily="18" charset="0"/>
              </a:rPr>
              <a:t>cung</a:t>
            </a:r>
            <a:r>
              <a:rPr lang="en-US" sz="2800" b="1" dirty="0">
                <a:effectLst/>
                <a:latin typeface="+mj-lt"/>
                <a:ea typeface="Calibri" panose="020F0502020204030204" pitchFamily="34" charset="0"/>
                <a:cs typeface="Times New Roman" panose="02020603050405020304" pitchFamily="18" charset="0"/>
              </a:rPr>
              <a:t> </a:t>
            </a:r>
            <a:r>
              <a:rPr lang="en-US" sz="2800" b="1" dirty="0" err="1">
                <a:effectLst/>
                <a:latin typeface="+mj-lt"/>
                <a:ea typeface="Calibri" panose="020F0502020204030204" pitchFamily="34" charset="0"/>
                <a:cs typeface="Times New Roman" panose="02020603050405020304" pitchFamily="18" charset="0"/>
              </a:rPr>
              <a:t>cấp</a:t>
            </a:r>
            <a:r>
              <a:rPr lang="en-US" sz="2800" b="1" dirty="0">
                <a:effectLst/>
                <a:latin typeface="+mj-lt"/>
                <a:ea typeface="Calibri" panose="020F0502020204030204" pitchFamily="34" charset="0"/>
                <a:cs typeface="Times New Roman" panose="02020603050405020304" pitchFamily="18" charset="0"/>
              </a:rPr>
              <a:t>...(1)...</a:t>
            </a:r>
            <a:r>
              <a:rPr lang="en-US" sz="2800" b="1" dirty="0" err="1">
                <a:effectLst/>
                <a:latin typeface="+mj-lt"/>
                <a:ea typeface="Calibri" panose="020F0502020204030204" pitchFamily="34" charset="0"/>
                <a:cs typeface="Times New Roman" panose="02020603050405020304" pitchFamily="18" charset="0"/>
              </a:rPr>
              <a:t>cho</a:t>
            </a:r>
            <a:r>
              <a:rPr lang="en-US" sz="2800" b="1" dirty="0">
                <a:effectLst/>
                <a:latin typeface="+mj-lt"/>
                <a:ea typeface="Calibri" panose="020F0502020204030204" pitchFamily="34" charset="0"/>
                <a:cs typeface="Times New Roman" panose="02020603050405020304" pitchFamily="18" charset="0"/>
              </a:rPr>
              <a:t> </a:t>
            </a:r>
            <a:r>
              <a:rPr lang="en-US" sz="2800" b="1" dirty="0" err="1">
                <a:effectLst/>
                <a:latin typeface="+mj-lt"/>
                <a:ea typeface="Calibri" panose="020F0502020204030204" pitchFamily="34" charset="0"/>
                <a:cs typeface="Times New Roman" panose="02020603050405020304" pitchFamily="18" charset="0"/>
              </a:rPr>
              <a:t>thực</a:t>
            </a:r>
            <a:r>
              <a:rPr lang="en-US" sz="2800" b="1" dirty="0">
                <a:effectLst/>
                <a:latin typeface="+mj-lt"/>
                <a:ea typeface="Calibri" panose="020F0502020204030204" pitchFamily="34" charset="0"/>
                <a:cs typeface="Times New Roman" panose="02020603050405020304" pitchFamily="18" charset="0"/>
              </a:rPr>
              <a:t> </a:t>
            </a:r>
            <a:r>
              <a:rPr lang="en-US" sz="2800" b="1" dirty="0" err="1">
                <a:effectLst/>
                <a:latin typeface="+mj-lt"/>
                <a:ea typeface="Calibri" panose="020F0502020204030204" pitchFamily="34" charset="0"/>
                <a:cs typeface="Times New Roman" panose="02020603050405020304" pitchFamily="18" charset="0"/>
              </a:rPr>
              <a:t>vật</a:t>
            </a:r>
            <a:r>
              <a:rPr lang="en-US" sz="2800" b="1" dirty="0">
                <a:effectLst/>
                <a:latin typeface="+mj-lt"/>
                <a:ea typeface="Calibri" panose="020F0502020204030204" pitchFamily="34" charset="0"/>
                <a:cs typeface="Times New Roman" panose="02020603050405020304" pitchFamily="18" charset="0"/>
              </a:rPr>
              <a:t> </a:t>
            </a:r>
            <a:r>
              <a:rPr lang="en-US" sz="2800" b="1" dirty="0" err="1">
                <a:effectLst/>
                <a:latin typeface="+mj-lt"/>
                <a:ea typeface="Calibri" panose="020F0502020204030204" pitchFamily="34" charset="0"/>
                <a:cs typeface="Times New Roman" panose="02020603050405020304" pitchFamily="18" charset="0"/>
              </a:rPr>
              <a:t>quang</a:t>
            </a:r>
            <a:r>
              <a:rPr lang="en-US" sz="2800" b="1" dirty="0">
                <a:effectLst/>
                <a:latin typeface="+mj-lt"/>
                <a:ea typeface="Calibri" panose="020F0502020204030204" pitchFamily="34" charset="0"/>
                <a:cs typeface="Times New Roman" panose="02020603050405020304" pitchFamily="18" charset="0"/>
              </a:rPr>
              <a:t> </a:t>
            </a:r>
            <a:r>
              <a:rPr lang="en-US" sz="2800" b="1" dirty="0" err="1">
                <a:effectLst/>
                <a:latin typeface="+mj-lt"/>
                <a:ea typeface="Calibri" panose="020F0502020204030204" pitchFamily="34" charset="0"/>
                <a:cs typeface="Times New Roman" panose="02020603050405020304" pitchFamily="18" charset="0"/>
              </a:rPr>
              <a:t>hợp</a:t>
            </a:r>
            <a:r>
              <a:rPr lang="en-US" sz="2800" b="1" dirty="0">
                <a:effectLst/>
                <a:latin typeface="+mj-lt"/>
                <a:ea typeface="Calibri" panose="020F0502020204030204" pitchFamily="34" charset="0"/>
                <a:cs typeface="Times New Roman" panose="02020603050405020304" pitchFamily="18" charset="0"/>
              </a:rPr>
              <a:t>, </a:t>
            </a:r>
            <a:r>
              <a:rPr lang="en-US" sz="2800" b="1" dirty="0" err="1">
                <a:effectLst/>
                <a:latin typeface="+mj-lt"/>
                <a:ea typeface="Calibri" panose="020F0502020204030204" pitchFamily="34" charset="0"/>
                <a:cs typeface="Times New Roman" panose="02020603050405020304" pitchFamily="18" charset="0"/>
              </a:rPr>
              <a:t>cung</a:t>
            </a:r>
            <a:r>
              <a:rPr lang="en-US" sz="2800" b="1" dirty="0">
                <a:effectLst/>
                <a:latin typeface="+mj-lt"/>
                <a:ea typeface="Calibri" panose="020F0502020204030204" pitchFamily="34" charset="0"/>
                <a:cs typeface="Times New Roman" panose="02020603050405020304" pitchFamily="18" charset="0"/>
              </a:rPr>
              <a:t> </a:t>
            </a:r>
            <a:r>
              <a:rPr lang="en-US" sz="2800" b="1" dirty="0" err="1">
                <a:effectLst/>
                <a:latin typeface="+mj-lt"/>
                <a:ea typeface="Calibri" panose="020F0502020204030204" pitchFamily="34" charset="0"/>
                <a:cs typeface="Times New Roman" panose="02020603050405020304" pitchFamily="18" charset="0"/>
              </a:rPr>
              <a:t>cấp</a:t>
            </a:r>
            <a:r>
              <a:rPr lang="en-US" sz="2800" b="1" dirty="0">
                <a:effectLst/>
                <a:latin typeface="+mj-lt"/>
                <a:ea typeface="Calibri" panose="020F0502020204030204" pitchFamily="34" charset="0"/>
                <a:cs typeface="Times New Roman" panose="02020603050405020304" pitchFamily="18" charset="0"/>
              </a:rPr>
              <a:t>...(2)...</a:t>
            </a:r>
            <a:r>
              <a:rPr lang="en-US" sz="2800" b="1" dirty="0" err="1">
                <a:effectLst/>
                <a:latin typeface="+mj-lt"/>
                <a:ea typeface="Calibri" panose="020F0502020204030204" pitchFamily="34" charset="0"/>
                <a:cs typeface="Times New Roman" panose="02020603050405020304" pitchFamily="18" charset="0"/>
              </a:rPr>
              <a:t>và</a:t>
            </a:r>
            <a:r>
              <a:rPr lang="en-US" sz="2800" b="1" dirty="0">
                <a:effectLst/>
                <a:latin typeface="+mj-lt"/>
                <a:ea typeface="Calibri" panose="020F0502020204030204" pitchFamily="34" charset="0"/>
                <a:cs typeface="Times New Roman" panose="02020603050405020304" pitchFamily="18" charset="0"/>
              </a:rPr>
              <a:t>... (3)... </a:t>
            </a:r>
            <a:r>
              <a:rPr lang="en-US" sz="2800" b="1" dirty="0" err="1">
                <a:effectLst/>
                <a:latin typeface="+mj-lt"/>
                <a:ea typeface="Calibri" panose="020F0502020204030204" pitchFamily="34" charset="0"/>
                <a:cs typeface="Times New Roman" panose="02020603050405020304" pitchFamily="18" charset="0"/>
              </a:rPr>
              <a:t>cho</a:t>
            </a:r>
            <a:r>
              <a:rPr lang="en-US" sz="2800" b="1" dirty="0">
                <a:effectLst/>
                <a:latin typeface="+mj-lt"/>
                <a:ea typeface="Calibri" panose="020F0502020204030204" pitchFamily="34" charset="0"/>
                <a:cs typeface="Times New Roman" panose="02020603050405020304" pitchFamily="18" charset="0"/>
              </a:rPr>
              <a:t> </a:t>
            </a:r>
            <a:r>
              <a:rPr lang="en-US" sz="2800" b="1" dirty="0" err="1">
                <a:effectLst/>
                <a:latin typeface="+mj-lt"/>
                <a:ea typeface="Calibri" panose="020F0502020204030204" pitchFamily="34" charset="0"/>
                <a:cs typeface="Times New Roman" panose="02020603050405020304" pitchFamily="18" charset="0"/>
              </a:rPr>
              <a:t>động</a:t>
            </a:r>
            <a:r>
              <a:rPr lang="en-US" sz="2800" b="1" dirty="0">
                <a:effectLst/>
                <a:latin typeface="+mj-lt"/>
                <a:ea typeface="Calibri" panose="020F0502020204030204" pitchFamily="34" charset="0"/>
                <a:cs typeface="Times New Roman" panose="02020603050405020304" pitchFamily="18" charset="0"/>
              </a:rPr>
              <a:t> </a:t>
            </a:r>
            <a:r>
              <a:rPr lang="en-US" sz="2800" b="1" dirty="0" err="1">
                <a:effectLst/>
                <a:latin typeface="+mj-lt"/>
                <a:ea typeface="Calibri" panose="020F0502020204030204" pitchFamily="34" charset="0"/>
                <a:cs typeface="Times New Roman" panose="02020603050405020304" pitchFamily="18" charset="0"/>
              </a:rPr>
              <a:t>vật</a:t>
            </a:r>
            <a:r>
              <a:rPr lang="en-US" sz="2800" b="1" dirty="0">
                <a:effectLst/>
                <a:latin typeface="+mj-lt"/>
                <a:ea typeface="Calibri" panose="020F0502020204030204" pitchFamily="34" charset="0"/>
                <a:cs typeface="Times New Roman" panose="02020603050405020304" pitchFamily="18" charset="0"/>
              </a:rPr>
              <a:t> </a:t>
            </a:r>
            <a:r>
              <a:rPr lang="en-US" sz="2800" b="1" dirty="0" err="1">
                <a:effectLst/>
                <a:latin typeface="+mj-lt"/>
                <a:ea typeface="Calibri" panose="020F0502020204030204" pitchFamily="34" charset="0"/>
                <a:cs typeface="Times New Roman" panose="02020603050405020304" pitchFamily="18" charset="0"/>
              </a:rPr>
              <a:t>sinh</a:t>
            </a:r>
            <a:r>
              <a:rPr lang="en-US" sz="2800" b="1" dirty="0">
                <a:effectLst/>
                <a:latin typeface="+mj-lt"/>
                <a:ea typeface="Calibri" panose="020F0502020204030204" pitchFamily="34" charset="0"/>
                <a:cs typeface="Times New Roman" panose="02020603050405020304" pitchFamily="18" charset="0"/>
              </a:rPr>
              <a:t> </a:t>
            </a:r>
            <a:r>
              <a:rPr lang="en-US" sz="2800" b="1" dirty="0" err="1">
                <a:effectLst/>
                <a:latin typeface="+mj-lt"/>
                <a:ea typeface="Calibri" panose="020F0502020204030204" pitchFamily="34" charset="0"/>
                <a:cs typeface="Times New Roman" panose="02020603050405020304" pitchFamily="18" charset="0"/>
              </a:rPr>
              <a:t>sống</a:t>
            </a:r>
            <a:r>
              <a:rPr lang="en-US" sz="2800" b="1" dirty="0">
                <a:effectLst/>
                <a:latin typeface="+mj-lt"/>
                <a:ea typeface="Calibri" panose="020F0502020204030204" pitchFamily="34" charset="0"/>
                <a:cs typeface="Times New Roman" panose="02020603050405020304" pitchFamily="18" charset="0"/>
              </a:rPr>
              <a:t>, </a:t>
            </a:r>
            <a:r>
              <a:rPr lang="en-US" sz="2800" b="1" dirty="0" err="1">
                <a:effectLst/>
                <a:latin typeface="+mj-lt"/>
                <a:ea typeface="Calibri" panose="020F0502020204030204" pitchFamily="34" charset="0"/>
                <a:cs typeface="Times New Roman" panose="02020603050405020304" pitchFamily="18" charset="0"/>
              </a:rPr>
              <a:t>tạo</a:t>
            </a:r>
            <a:r>
              <a:rPr lang="en-US" sz="2800" b="1" dirty="0">
                <a:effectLst/>
                <a:latin typeface="+mj-lt"/>
                <a:ea typeface="Calibri" panose="020F0502020204030204" pitchFamily="34" charset="0"/>
                <a:cs typeface="Times New Roman" panose="02020603050405020304" pitchFamily="18" charset="0"/>
              </a:rPr>
              <a:t> </a:t>
            </a:r>
            <a:r>
              <a:rPr lang="en-US" sz="2800" b="1" dirty="0" err="1">
                <a:effectLst/>
                <a:latin typeface="+mj-lt"/>
                <a:ea typeface="Calibri" panose="020F0502020204030204" pitchFamily="34" charset="0"/>
                <a:cs typeface="Times New Roman" panose="02020603050405020304" pitchFamily="18" charset="0"/>
              </a:rPr>
              <a:t>nên</a:t>
            </a:r>
            <a:r>
              <a:rPr lang="en-US" sz="2800" b="1" dirty="0">
                <a:effectLst/>
                <a:latin typeface="+mj-lt"/>
                <a:ea typeface="Calibri" panose="020F0502020204030204" pitchFamily="34" charset="0"/>
                <a:cs typeface="Times New Roman" panose="02020603050405020304" pitchFamily="18" charset="0"/>
              </a:rPr>
              <a:t> </a:t>
            </a:r>
            <a:r>
              <a:rPr lang="en-US" sz="2800" b="1" dirty="0" err="1">
                <a:effectLst/>
                <a:latin typeface="+mj-lt"/>
                <a:ea typeface="Calibri" panose="020F0502020204030204" pitchFamily="34" charset="0"/>
                <a:cs typeface="Times New Roman" panose="02020603050405020304" pitchFamily="18" charset="0"/>
              </a:rPr>
              <a:t>vòng</a:t>
            </a:r>
            <a:r>
              <a:rPr lang="en-US" sz="2800" b="1" dirty="0">
                <a:effectLst/>
                <a:latin typeface="+mj-lt"/>
                <a:ea typeface="Calibri" panose="020F0502020204030204" pitchFamily="34" charset="0"/>
                <a:cs typeface="Times New Roman" panose="02020603050405020304" pitchFamily="18" charset="0"/>
              </a:rPr>
              <a:t> </a:t>
            </a:r>
            <a:r>
              <a:rPr lang="en-US" sz="2800" b="1" dirty="0" err="1">
                <a:effectLst/>
                <a:latin typeface="+mj-lt"/>
                <a:ea typeface="Calibri" panose="020F0502020204030204" pitchFamily="34" charset="0"/>
                <a:cs typeface="Times New Roman" panose="02020603050405020304" pitchFamily="18" charset="0"/>
              </a:rPr>
              <a:t>năng</a:t>
            </a:r>
            <a:r>
              <a:rPr lang="en-US" sz="2800" b="1" dirty="0">
                <a:effectLst/>
                <a:latin typeface="+mj-lt"/>
                <a:ea typeface="Calibri" panose="020F0502020204030204" pitchFamily="34" charset="0"/>
                <a:cs typeface="Times New Roman" panose="02020603050405020304" pitchFamily="18" charset="0"/>
              </a:rPr>
              <a:t> </a:t>
            </a:r>
            <a:r>
              <a:rPr lang="en-US" sz="2800" b="1" dirty="0" err="1">
                <a:effectLst/>
                <a:latin typeface="+mj-lt"/>
                <a:ea typeface="Calibri" panose="020F0502020204030204" pitchFamily="34" charset="0"/>
                <a:cs typeface="Times New Roman" panose="02020603050405020304" pitchFamily="18" charset="0"/>
              </a:rPr>
              <a:t>lượng</a:t>
            </a:r>
            <a:r>
              <a:rPr lang="en-US" sz="2800" b="1" dirty="0">
                <a:effectLst/>
                <a:latin typeface="+mj-lt"/>
                <a:ea typeface="Calibri" panose="020F0502020204030204" pitchFamily="34" charset="0"/>
                <a:cs typeface="Times New Roman" panose="02020603050405020304" pitchFamily="18" charset="0"/>
              </a:rPr>
              <a:t> </a:t>
            </a:r>
            <a:r>
              <a:rPr lang="en-US" sz="2800" b="1" dirty="0" err="1">
                <a:effectLst/>
                <a:latin typeface="+mj-lt"/>
                <a:ea typeface="Calibri" panose="020F0502020204030204" pitchFamily="34" charset="0"/>
                <a:cs typeface="Times New Roman" panose="02020603050405020304" pitchFamily="18" charset="0"/>
              </a:rPr>
              <a:t>giữa</a:t>
            </a:r>
            <a:r>
              <a:rPr lang="en-US" sz="2800" b="1" dirty="0">
                <a:effectLst/>
                <a:latin typeface="+mj-lt"/>
                <a:ea typeface="Calibri" panose="020F0502020204030204" pitchFamily="34" charset="0"/>
                <a:cs typeface="Times New Roman" panose="02020603050405020304" pitchFamily="18" charset="0"/>
              </a:rPr>
              <a:t> </a:t>
            </a:r>
            <a:r>
              <a:rPr lang="en-US" sz="2800" b="1" dirty="0" err="1">
                <a:effectLst/>
                <a:latin typeface="+mj-lt"/>
                <a:ea typeface="Calibri" panose="020F0502020204030204" pitchFamily="34" charset="0"/>
                <a:cs typeface="Times New Roman" panose="02020603050405020304" pitchFamily="18" charset="0"/>
              </a:rPr>
              <a:t>các</a:t>
            </a:r>
            <a:r>
              <a:rPr lang="en-US" sz="2800" b="1" dirty="0">
                <a:effectLst/>
                <a:latin typeface="+mj-lt"/>
                <a:ea typeface="Calibri" panose="020F0502020204030204" pitchFamily="34" charset="0"/>
                <a:cs typeface="Times New Roman" panose="02020603050405020304" pitchFamily="18" charset="0"/>
              </a:rPr>
              <a:t> </a:t>
            </a:r>
            <a:r>
              <a:rPr lang="en-US" sz="2800" b="1" dirty="0" err="1">
                <a:effectLst/>
                <a:latin typeface="+mj-lt"/>
                <a:ea typeface="Calibri" panose="020F0502020204030204" pitchFamily="34" charset="0"/>
                <a:cs typeface="Times New Roman" panose="02020603050405020304" pitchFamily="18" charset="0"/>
              </a:rPr>
              <a:t>vật</a:t>
            </a:r>
            <a:r>
              <a:rPr lang="en-US" sz="2800" b="1" dirty="0">
                <a:effectLst/>
                <a:latin typeface="+mj-lt"/>
                <a:ea typeface="Calibri" panose="020F0502020204030204" pitchFamily="34" charset="0"/>
                <a:cs typeface="Times New Roman" panose="02020603050405020304" pitchFamily="18" charset="0"/>
              </a:rPr>
              <a:t> </a:t>
            </a:r>
            <a:r>
              <a:rPr lang="en-US" sz="2800" b="1" dirty="0" err="1">
                <a:effectLst/>
                <a:latin typeface="+mj-lt"/>
                <a:ea typeface="Calibri" panose="020F0502020204030204" pitchFamily="34" charset="0"/>
                <a:cs typeface="Times New Roman" panose="02020603050405020304" pitchFamily="18" charset="0"/>
              </a:rPr>
              <a:t>sống</a:t>
            </a:r>
            <a:r>
              <a:rPr lang="en-US" sz="2800" b="1" dirty="0">
                <a:effectLst/>
                <a:latin typeface="+mj-lt"/>
                <a:ea typeface="Calibri" panose="020F0502020204030204" pitchFamily="34" charset="0"/>
                <a:cs typeface="Times New Roman" panose="02020603050405020304" pitchFamily="18" charset="0"/>
              </a:rPr>
              <a:t> </a:t>
            </a:r>
            <a:r>
              <a:rPr lang="en-US" sz="2800" b="1" dirty="0" err="1">
                <a:effectLst/>
                <a:latin typeface="+mj-lt"/>
                <a:ea typeface="Calibri" panose="020F0502020204030204" pitchFamily="34" charset="0"/>
                <a:cs typeface="Times New Roman" panose="02020603050405020304" pitchFamily="18" charset="0"/>
              </a:rPr>
              <a:t>trên</a:t>
            </a:r>
            <a:r>
              <a:rPr lang="en-US" sz="2800" b="1" dirty="0">
                <a:effectLst/>
                <a:latin typeface="+mj-lt"/>
                <a:ea typeface="Calibri" panose="020F0502020204030204" pitchFamily="34" charset="0"/>
                <a:cs typeface="Times New Roman" panose="02020603050405020304" pitchFamily="18" charset="0"/>
              </a:rPr>
              <a:t> </a:t>
            </a:r>
            <a:r>
              <a:rPr lang="en-US" sz="2800" b="1" dirty="0" err="1">
                <a:effectLst/>
                <a:latin typeface="+mj-lt"/>
                <a:ea typeface="Calibri" panose="020F0502020204030204" pitchFamily="34" charset="0"/>
                <a:cs typeface="Times New Roman" panose="02020603050405020304" pitchFamily="18" charset="0"/>
              </a:rPr>
              <a:t>Trái</a:t>
            </a:r>
            <a:r>
              <a:rPr lang="en-US" sz="2800" b="1" dirty="0">
                <a:effectLst/>
                <a:latin typeface="+mj-lt"/>
                <a:ea typeface="Calibri" panose="020F0502020204030204" pitchFamily="34" charset="0"/>
                <a:cs typeface="Times New Roman" panose="02020603050405020304" pitchFamily="18" charset="0"/>
              </a:rPr>
              <a:t> </a:t>
            </a:r>
            <a:r>
              <a:rPr lang="en-US" sz="2800" b="1" dirty="0" err="1">
                <a:effectLst/>
                <a:latin typeface="+mj-lt"/>
                <a:ea typeface="Calibri" panose="020F0502020204030204" pitchFamily="34" charset="0"/>
                <a:cs typeface="Times New Roman" panose="02020603050405020304" pitchFamily="18" charset="0"/>
              </a:rPr>
              <a:t>Đất</a:t>
            </a:r>
            <a:r>
              <a:rPr lang="en-US" sz="2800" b="1" dirty="0">
                <a:effectLst/>
                <a:latin typeface="+mj-lt"/>
                <a:ea typeface="Calibri" panose="020F0502020204030204" pitchFamily="34" charset="0"/>
                <a:cs typeface="Times New Roman" panose="02020603050405020304" pitchFamily="18" charset="0"/>
              </a:rPr>
              <a:t>. Do </a:t>
            </a:r>
            <a:r>
              <a:rPr lang="en-US" sz="2800" b="1" dirty="0" err="1">
                <a:effectLst/>
                <a:latin typeface="+mj-lt"/>
                <a:ea typeface="Calibri" panose="020F0502020204030204" pitchFamily="34" charset="0"/>
                <a:cs typeface="Times New Roman" panose="02020603050405020304" pitchFamily="18" charset="0"/>
              </a:rPr>
              <a:t>đó</a:t>
            </a:r>
            <a:r>
              <a:rPr lang="en-US" sz="2800" b="1" dirty="0">
                <a:effectLst/>
                <a:latin typeface="+mj-lt"/>
                <a:ea typeface="Calibri" panose="020F0502020204030204" pitchFamily="34" charset="0"/>
                <a:cs typeface="Times New Roman" panose="02020603050405020304" pitchFamily="18" charset="0"/>
              </a:rPr>
              <a:t>,...(4)... được  </a:t>
            </a:r>
            <a:r>
              <a:rPr lang="en-US" sz="2800" b="1" dirty="0" err="1">
                <a:effectLst/>
                <a:latin typeface="+mj-lt"/>
                <a:ea typeface="Calibri" panose="020F0502020204030204" pitchFamily="34" charset="0"/>
                <a:cs typeface="Times New Roman" panose="02020603050405020304" pitchFamily="18" charset="0"/>
              </a:rPr>
              <a:t>chuyển</a:t>
            </a:r>
            <a:r>
              <a:rPr lang="en-US" sz="2800" b="1" dirty="0">
                <a:effectLst/>
                <a:latin typeface="+mj-lt"/>
                <a:ea typeface="Calibri" panose="020F0502020204030204" pitchFamily="34" charset="0"/>
                <a:cs typeface="Times New Roman" panose="02020603050405020304" pitchFamily="18" charset="0"/>
              </a:rPr>
              <a:t> </a:t>
            </a:r>
            <a:r>
              <a:rPr lang="en-US" sz="2800" b="1" dirty="0" err="1">
                <a:effectLst/>
                <a:latin typeface="+mj-lt"/>
                <a:ea typeface="Calibri" panose="020F0502020204030204" pitchFamily="34" charset="0"/>
                <a:cs typeface="Times New Roman" panose="02020603050405020304" pitchFamily="18" charset="0"/>
              </a:rPr>
              <a:t>hoá</a:t>
            </a:r>
            <a:r>
              <a:rPr lang="en-US" sz="2800" b="1" dirty="0">
                <a:effectLst/>
                <a:latin typeface="+mj-lt"/>
                <a:ea typeface="Calibri" panose="020F0502020204030204" pitchFamily="34" charset="0"/>
                <a:cs typeface="Times New Roman" panose="02020603050405020304" pitchFamily="18" charset="0"/>
              </a:rPr>
              <a:t>  </a:t>
            </a:r>
            <a:r>
              <a:rPr lang="en-US" sz="2800" b="1" dirty="0" err="1">
                <a:effectLst/>
                <a:latin typeface="+mj-lt"/>
                <a:ea typeface="Calibri" panose="020F0502020204030204" pitchFamily="34" charset="0"/>
                <a:cs typeface="Times New Roman" panose="02020603050405020304" pitchFamily="18" charset="0"/>
              </a:rPr>
              <a:t>trong</a:t>
            </a:r>
            <a:r>
              <a:rPr lang="en-US" sz="2800" b="1" dirty="0">
                <a:effectLst/>
                <a:latin typeface="+mj-lt"/>
                <a:ea typeface="Calibri" panose="020F0502020204030204" pitchFamily="34" charset="0"/>
                <a:cs typeface="Times New Roman" panose="02020603050405020304" pitchFamily="18" charset="0"/>
              </a:rPr>
              <a:t> </a:t>
            </a:r>
            <a:r>
              <a:rPr lang="en-US" sz="2800" b="1" dirty="0" err="1">
                <a:effectLst/>
                <a:latin typeface="+mj-lt"/>
                <a:ea typeface="Calibri" panose="020F0502020204030204" pitchFamily="34" charset="0"/>
                <a:cs typeface="Times New Roman" panose="02020603050405020304" pitchFamily="18" charset="0"/>
              </a:rPr>
              <a:t>vòng</a:t>
            </a:r>
            <a:r>
              <a:rPr lang="en-US" sz="2800" b="1" dirty="0">
                <a:effectLst/>
                <a:latin typeface="+mj-lt"/>
                <a:ea typeface="Calibri" panose="020F0502020204030204" pitchFamily="34" charset="0"/>
                <a:cs typeface="Times New Roman" panose="02020603050405020304" pitchFamily="18" charset="0"/>
              </a:rPr>
              <a:t> </a:t>
            </a:r>
            <a:r>
              <a:rPr lang="en-US" sz="2800" b="1" dirty="0" err="1">
                <a:effectLst/>
                <a:latin typeface="+mj-lt"/>
                <a:ea typeface="Calibri" panose="020F0502020204030204" pitchFamily="34" charset="0"/>
                <a:cs typeface="Times New Roman" panose="02020603050405020304" pitchFamily="18" charset="0"/>
              </a:rPr>
              <a:t>năng</a:t>
            </a:r>
            <a:r>
              <a:rPr lang="en-US" sz="2800" b="1" dirty="0">
                <a:effectLst/>
                <a:latin typeface="+mj-lt"/>
                <a:ea typeface="Calibri" panose="020F0502020204030204" pitchFamily="34" charset="0"/>
                <a:cs typeface="Times New Roman" panose="02020603050405020304" pitchFamily="18" charset="0"/>
              </a:rPr>
              <a:t> </a:t>
            </a:r>
            <a:r>
              <a:rPr lang="en-US" sz="2800" b="1" dirty="0" err="1">
                <a:effectLst/>
                <a:latin typeface="+mj-lt"/>
                <a:ea typeface="Calibri" panose="020F0502020204030204" pitchFamily="34" charset="0"/>
                <a:cs typeface="Times New Roman" panose="02020603050405020304" pitchFamily="18" charset="0"/>
              </a:rPr>
              <a:t>lượng</a:t>
            </a:r>
            <a:r>
              <a:rPr lang="en-US" sz="2800" b="1" dirty="0">
                <a:effectLst/>
                <a:latin typeface="+mj-lt"/>
                <a:ea typeface="Calibri" panose="020F0502020204030204" pitchFamily="34" charset="0"/>
                <a:cs typeface="Times New Roman" panose="02020603050405020304" pitchFamily="18" charset="0"/>
              </a:rPr>
              <a:t> </a:t>
            </a:r>
            <a:r>
              <a:rPr lang="en-US" sz="2800" b="1" dirty="0" err="1">
                <a:effectLst/>
                <a:latin typeface="+mj-lt"/>
                <a:ea typeface="Calibri" panose="020F0502020204030204" pitchFamily="34" charset="0"/>
                <a:cs typeface="Times New Roman" panose="02020603050405020304" pitchFamily="18" charset="0"/>
              </a:rPr>
              <a:t>giữa</a:t>
            </a:r>
            <a:r>
              <a:rPr lang="en-US" sz="2800" b="1" dirty="0">
                <a:effectLst/>
                <a:latin typeface="+mj-lt"/>
                <a:ea typeface="Calibri" panose="020F0502020204030204" pitchFamily="34" charset="0"/>
                <a:cs typeface="Times New Roman" panose="02020603050405020304" pitchFamily="18" charset="0"/>
              </a:rPr>
              <a:t> </a:t>
            </a:r>
            <a:r>
              <a:rPr lang="en-US" sz="2800" b="1" dirty="0" err="1">
                <a:effectLst/>
                <a:latin typeface="+mj-lt"/>
                <a:ea typeface="Calibri" panose="020F0502020204030204" pitchFamily="34" charset="0"/>
                <a:cs typeface="Times New Roman" panose="02020603050405020304" pitchFamily="18" charset="0"/>
              </a:rPr>
              <a:t>các</a:t>
            </a:r>
            <a:r>
              <a:rPr lang="en-US" sz="2800" b="1" dirty="0">
                <a:effectLst/>
                <a:latin typeface="+mj-lt"/>
                <a:ea typeface="Calibri" panose="020F0502020204030204" pitchFamily="34" charset="0"/>
                <a:cs typeface="Times New Roman" panose="02020603050405020304" pitchFamily="18" charset="0"/>
              </a:rPr>
              <a:t> </a:t>
            </a:r>
            <a:r>
              <a:rPr lang="en-US" sz="2800" b="1" dirty="0" err="1">
                <a:effectLst/>
                <a:latin typeface="+mj-lt"/>
                <a:ea typeface="Calibri" panose="020F0502020204030204" pitchFamily="34" charset="0"/>
                <a:cs typeface="Times New Roman" panose="02020603050405020304" pitchFamily="18" charset="0"/>
              </a:rPr>
              <a:t>vật</a:t>
            </a:r>
            <a:r>
              <a:rPr lang="en-US" sz="2800" b="1" dirty="0">
                <a:effectLst/>
                <a:latin typeface="+mj-lt"/>
                <a:ea typeface="Calibri" panose="020F0502020204030204" pitchFamily="34" charset="0"/>
                <a:cs typeface="Times New Roman" panose="02020603050405020304" pitchFamily="18" charset="0"/>
              </a:rPr>
              <a:t> </a:t>
            </a:r>
            <a:r>
              <a:rPr lang="en-US" sz="2800" b="1" dirty="0" err="1">
                <a:effectLst/>
                <a:latin typeface="+mj-lt"/>
                <a:ea typeface="Calibri" panose="020F0502020204030204" pitchFamily="34" charset="0"/>
                <a:cs typeface="Times New Roman" panose="02020603050405020304" pitchFamily="18" charset="0"/>
              </a:rPr>
              <a:t>sống</a:t>
            </a:r>
            <a:r>
              <a:rPr lang="en-US" sz="2800" b="1" dirty="0">
                <a:effectLst/>
                <a:latin typeface="+mj-lt"/>
                <a:ea typeface="Calibri" panose="020F0502020204030204" pitchFamily="34" charset="0"/>
                <a:cs typeface="Times New Roman" panose="02020603050405020304" pitchFamily="18" charset="0"/>
              </a:rPr>
              <a:t> </a:t>
            </a:r>
            <a:r>
              <a:rPr lang="en-US" sz="2800" b="1" dirty="0" err="1">
                <a:effectLst/>
                <a:latin typeface="+mj-lt"/>
                <a:ea typeface="Calibri" panose="020F0502020204030204" pitchFamily="34" charset="0"/>
                <a:cs typeface="Times New Roman" panose="02020603050405020304" pitchFamily="18" charset="0"/>
              </a:rPr>
              <a:t>trên</a:t>
            </a:r>
            <a:r>
              <a:rPr lang="en-US" sz="2800" b="1" dirty="0">
                <a:effectLst/>
                <a:latin typeface="+mj-lt"/>
                <a:ea typeface="Calibri" panose="020F0502020204030204" pitchFamily="34" charset="0"/>
                <a:cs typeface="Times New Roman" panose="02020603050405020304" pitchFamily="18" charset="0"/>
              </a:rPr>
              <a:t> </a:t>
            </a:r>
            <a:r>
              <a:rPr lang="en-US" sz="2800" b="1" dirty="0" err="1">
                <a:effectLst/>
                <a:latin typeface="+mj-lt"/>
                <a:ea typeface="Calibri" panose="020F0502020204030204" pitchFamily="34" charset="0"/>
                <a:cs typeface="Times New Roman" panose="02020603050405020304" pitchFamily="18" charset="0"/>
              </a:rPr>
              <a:t>Trái</a:t>
            </a:r>
            <a:r>
              <a:rPr lang="en-US" sz="2800" b="1" dirty="0">
                <a:effectLst/>
                <a:latin typeface="+mj-lt"/>
                <a:ea typeface="Calibri" panose="020F0502020204030204" pitchFamily="34" charset="0"/>
                <a:cs typeface="Times New Roman" panose="02020603050405020304" pitchFamily="18" charset="0"/>
              </a:rPr>
              <a:t> </a:t>
            </a:r>
            <a:r>
              <a:rPr lang="en-US" sz="2800" b="1" dirty="0" err="1">
                <a:effectLst/>
                <a:latin typeface="+mj-lt"/>
                <a:ea typeface="Calibri" panose="020F0502020204030204" pitchFamily="34" charset="0"/>
                <a:cs typeface="Times New Roman" panose="02020603050405020304" pitchFamily="18" charset="0"/>
              </a:rPr>
              <a:t>Đất</a:t>
            </a:r>
            <a:r>
              <a:rPr lang="en-US" sz="2800" b="1" dirty="0">
                <a:effectLst/>
                <a:latin typeface="+mj-lt"/>
                <a:ea typeface="Calibri" panose="020F0502020204030204" pitchFamily="34" charset="0"/>
                <a:cs typeface="Times New Roman" panose="02020603050405020304" pitchFamily="18" charset="0"/>
              </a:rPr>
              <a:t> </a:t>
            </a:r>
            <a:r>
              <a:rPr lang="en-US" sz="2800" b="1" dirty="0" err="1">
                <a:effectLst/>
                <a:latin typeface="+mj-lt"/>
                <a:ea typeface="Calibri" panose="020F0502020204030204" pitchFamily="34" charset="0"/>
                <a:cs typeface="Times New Roman" panose="02020603050405020304" pitchFamily="18" charset="0"/>
              </a:rPr>
              <a:t>đến</a:t>
            </a:r>
            <a:r>
              <a:rPr lang="en-US" sz="2800" b="1" dirty="0">
                <a:effectLst/>
                <a:latin typeface="+mj-lt"/>
                <a:ea typeface="Calibri" panose="020F0502020204030204" pitchFamily="34" charset="0"/>
                <a:cs typeface="Times New Roman" panose="02020603050405020304" pitchFamily="18" charset="0"/>
              </a:rPr>
              <a:t> </a:t>
            </a:r>
            <a:r>
              <a:rPr lang="en-US" sz="2800" b="1" dirty="0" err="1">
                <a:effectLst/>
                <a:latin typeface="+mj-lt"/>
                <a:ea typeface="Calibri" panose="020F0502020204030204" pitchFamily="34" charset="0"/>
                <a:cs typeface="Times New Roman" panose="02020603050405020304" pitchFamily="18" charset="0"/>
              </a:rPr>
              <a:t>từ</a:t>
            </a:r>
            <a:r>
              <a:rPr lang="en-US" sz="2800" b="1" dirty="0">
                <a:effectLst/>
                <a:latin typeface="+mj-lt"/>
                <a:ea typeface="Calibri" panose="020F0502020204030204" pitchFamily="34" charset="0"/>
                <a:cs typeface="Times New Roman" panose="02020603050405020304" pitchFamily="18" charset="0"/>
              </a:rPr>
              <a:t>...(5)....</a:t>
            </a:r>
            <a:endParaRPr lang="en-GB" sz="2800" b="1" dirty="0">
              <a:effectLst/>
              <a:latin typeface="+mj-lt"/>
              <a:ea typeface="Calibri" panose="020F0502020204030204" pitchFamily="34" charset="0"/>
              <a:cs typeface="Times New Roman" panose="02020603050405020304" pitchFamily="18" charset="0"/>
            </a:endParaRPr>
          </a:p>
        </p:txBody>
      </p:sp>
      <p:pic>
        <p:nvPicPr>
          <p:cNvPr id="2" name="5 Minute Countdown Timer with Music For Kids!.mp4" descr="5 Minute Countdown Timer with Music For Kids!.mp4">
            <a:hlinkClick r:id="" action="ppaction://media"/>
            <a:extLst>
              <a:ext uri="{FF2B5EF4-FFF2-40B4-BE49-F238E27FC236}">
                <a16:creationId xmlns:a16="http://schemas.microsoft.com/office/drawing/2014/main" xmlns="" id="{3D43BCAC-8C01-37F9-A01D-D4242E5DE89F}"/>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9953625" y="0"/>
            <a:ext cx="2156337" cy="1212940"/>
          </a:xfrm>
          <a:prstGeom prst="rect">
            <a:avLst/>
          </a:prstGeom>
        </p:spPr>
      </p:pic>
    </p:spTree>
    <p:extLst>
      <p:ext uri="{BB962C8B-B14F-4D97-AF65-F5344CB8AC3E}">
        <p14:creationId xmlns:p14="http://schemas.microsoft.com/office/powerpoint/2010/main" val="828089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046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
                                        </p:tgtEl>
                                      </p:cBhvr>
                                    </p:cmd>
                                  </p:childTnLst>
                                </p:cTn>
                              </p:par>
                            </p:childTnLst>
                          </p:cTn>
                        </p:par>
                      </p:childTnLst>
                    </p:cTn>
                  </p:par>
                </p:childTnLst>
              </p:cTn>
              <p:nextCondLst>
                <p:cond evt="onClick" delay="0">
                  <p:tgtEl>
                    <p:spTgt spid="2"/>
                  </p:tgtEl>
                </p:cond>
              </p:nextCondLst>
            </p:seq>
            <p:video>
              <p:cMediaNode vol="80000">
                <p:cTn id="12" fill="hold" display="0">
                  <p:stCondLst>
                    <p:cond delay="indefinite"/>
                  </p:stCondLst>
                </p:cTn>
                <p:tgtEl>
                  <p:spTgt spid="2"/>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xmlns="" id="{709CB36C-58DF-0771-F480-AB70A6D84469}"/>
              </a:ext>
            </a:extLst>
          </p:cNvPr>
          <p:cNvSpPr txBox="1"/>
          <p:nvPr/>
        </p:nvSpPr>
        <p:spPr>
          <a:xfrm>
            <a:off x="175846" y="-28139"/>
            <a:ext cx="11840308" cy="6757684"/>
          </a:xfrm>
          <a:prstGeom prst="rect">
            <a:avLst/>
          </a:prstGeom>
          <a:noFill/>
        </p:spPr>
        <p:txBody>
          <a:bodyPr wrap="square">
            <a:spAutoFit/>
          </a:bodyPr>
          <a:lstStyle/>
          <a:p>
            <a:pPr algn="ctr">
              <a:lnSpc>
                <a:spcPct val="107000"/>
              </a:lnSpc>
            </a:pPr>
            <a:r>
              <a:rPr lang="vi-VN" sz="2800" b="1" dirty="0">
                <a:solidFill>
                  <a:srgbClr val="0070C0"/>
                </a:solidFill>
                <a:effectLst/>
                <a:latin typeface="+mj-lt"/>
                <a:ea typeface="Calibri" panose="020F0502020204030204" pitchFamily="34" charset="0"/>
                <a:cs typeface="Times New Roman" panose="02020603050405020304" pitchFamily="18" charset="0"/>
              </a:rPr>
              <a:t>PHIẾU HỌC TẬP</a:t>
            </a:r>
            <a:r>
              <a:rPr lang="en-US" sz="2800" b="1" dirty="0">
                <a:solidFill>
                  <a:srgbClr val="0070C0"/>
                </a:solidFill>
                <a:effectLst/>
                <a:latin typeface="+mj-lt"/>
                <a:ea typeface="Calibri" panose="020F0502020204030204" pitchFamily="34" charset="0"/>
                <a:cs typeface="Times New Roman" panose="02020603050405020304" pitchFamily="18" charset="0"/>
              </a:rPr>
              <a:t> 1</a:t>
            </a:r>
            <a:endParaRPr lang="en-GB" sz="2800" b="1" dirty="0">
              <a:solidFill>
                <a:srgbClr val="0070C0"/>
              </a:solidFill>
              <a:effectLst/>
              <a:latin typeface="+mj-lt"/>
              <a:ea typeface="Calibri" panose="020F0502020204030204" pitchFamily="34" charset="0"/>
              <a:cs typeface="Times New Roman" panose="02020603050405020304" pitchFamily="18" charset="0"/>
            </a:endParaRPr>
          </a:p>
          <a:p>
            <a:pPr algn="just">
              <a:lnSpc>
                <a:spcPct val="107000"/>
              </a:lnSpc>
            </a:pPr>
            <a:r>
              <a:rPr lang="en-US" sz="2800" b="1" dirty="0">
                <a:solidFill>
                  <a:srgbClr val="0070C0"/>
                </a:solidFill>
                <a:latin typeface="+mj-lt"/>
                <a:ea typeface="Calibri" panose="020F0502020204030204" pitchFamily="34" charset="0"/>
                <a:cs typeface="Times New Roman" panose="02020603050405020304" pitchFamily="18" charset="0"/>
              </a:rPr>
              <a:t>-</a:t>
            </a:r>
            <a:r>
              <a:rPr lang="en-US" sz="2800" b="1" dirty="0">
                <a:solidFill>
                  <a:srgbClr val="0070C0"/>
                </a:solidFill>
                <a:effectLst/>
                <a:latin typeface="+mj-lt"/>
                <a:ea typeface="Calibri" panose="020F0502020204030204" pitchFamily="34" charset="0"/>
                <a:cs typeface="Times New Roman" panose="02020603050405020304" pitchFamily="18" charset="0"/>
              </a:rPr>
              <a:t> </a:t>
            </a:r>
            <a:r>
              <a:rPr lang="en-US" sz="2800" b="1" dirty="0" err="1">
                <a:solidFill>
                  <a:srgbClr val="0070C0"/>
                </a:solidFill>
                <a:effectLst/>
                <a:latin typeface="+mj-lt"/>
                <a:ea typeface="Calibri" panose="020F0502020204030204" pitchFamily="34" charset="0"/>
                <a:cs typeface="Times New Roman" panose="02020603050405020304" pitchFamily="18" charset="0"/>
              </a:rPr>
              <a:t>Mô</a:t>
            </a:r>
            <a:r>
              <a:rPr lang="en-US" sz="2800" b="1" dirty="0">
                <a:solidFill>
                  <a:srgbClr val="0070C0"/>
                </a:solidFill>
                <a:effectLst/>
                <a:latin typeface="+mj-lt"/>
                <a:ea typeface="Calibri" panose="020F0502020204030204" pitchFamily="34" charset="0"/>
                <a:cs typeface="Times New Roman" panose="02020603050405020304" pitchFamily="18" charset="0"/>
              </a:rPr>
              <a:t> </a:t>
            </a:r>
            <a:r>
              <a:rPr lang="en-US" sz="2800" b="1" dirty="0" err="1">
                <a:solidFill>
                  <a:srgbClr val="0070C0"/>
                </a:solidFill>
                <a:effectLst/>
                <a:latin typeface="+mj-lt"/>
                <a:ea typeface="Calibri" panose="020F0502020204030204" pitchFamily="34" charset="0"/>
                <a:cs typeface="Times New Roman" panose="02020603050405020304" pitchFamily="18" charset="0"/>
              </a:rPr>
              <a:t>tả</a:t>
            </a:r>
            <a:r>
              <a:rPr lang="en-US" sz="2800" b="1" dirty="0">
                <a:solidFill>
                  <a:srgbClr val="0070C0"/>
                </a:solidFill>
                <a:effectLst/>
                <a:latin typeface="+mj-lt"/>
                <a:ea typeface="Calibri" panose="020F0502020204030204" pitchFamily="34" charset="0"/>
                <a:cs typeface="Times New Roman" panose="02020603050405020304" pitchFamily="18" charset="0"/>
              </a:rPr>
              <a:t> </a:t>
            </a:r>
            <a:r>
              <a:rPr lang="en-US" sz="2800" b="1" dirty="0" err="1">
                <a:solidFill>
                  <a:srgbClr val="0070C0"/>
                </a:solidFill>
                <a:effectLst/>
                <a:latin typeface="+mj-lt"/>
                <a:ea typeface="Calibri" panose="020F0502020204030204" pitchFamily="34" charset="0"/>
                <a:cs typeface="Times New Roman" panose="02020603050405020304" pitchFamily="18" charset="0"/>
              </a:rPr>
              <a:t>vòng</a:t>
            </a:r>
            <a:r>
              <a:rPr lang="en-US" sz="2800" b="1" dirty="0">
                <a:solidFill>
                  <a:srgbClr val="0070C0"/>
                </a:solidFill>
                <a:effectLst/>
                <a:latin typeface="+mj-lt"/>
                <a:ea typeface="Calibri" panose="020F0502020204030204" pitchFamily="34" charset="0"/>
                <a:cs typeface="Times New Roman" panose="02020603050405020304" pitchFamily="18" charset="0"/>
              </a:rPr>
              <a:t> </a:t>
            </a:r>
            <a:r>
              <a:rPr lang="en-US" sz="2800" b="1" dirty="0" err="1">
                <a:solidFill>
                  <a:srgbClr val="0070C0"/>
                </a:solidFill>
                <a:effectLst/>
                <a:latin typeface="+mj-lt"/>
                <a:ea typeface="Calibri" panose="020F0502020204030204" pitchFamily="34" charset="0"/>
                <a:cs typeface="Times New Roman" panose="02020603050405020304" pitchFamily="18" charset="0"/>
              </a:rPr>
              <a:t>năng</a:t>
            </a:r>
            <a:r>
              <a:rPr lang="en-US" sz="2800" b="1" dirty="0">
                <a:solidFill>
                  <a:srgbClr val="0070C0"/>
                </a:solidFill>
                <a:effectLst/>
                <a:latin typeface="+mj-lt"/>
                <a:ea typeface="Calibri" panose="020F0502020204030204" pitchFamily="34" charset="0"/>
                <a:cs typeface="Times New Roman" panose="02020603050405020304" pitchFamily="18" charset="0"/>
              </a:rPr>
              <a:t> </a:t>
            </a:r>
            <a:r>
              <a:rPr lang="en-US" sz="2800" b="1" dirty="0" err="1">
                <a:solidFill>
                  <a:srgbClr val="0070C0"/>
                </a:solidFill>
                <a:effectLst/>
                <a:latin typeface="+mj-lt"/>
                <a:ea typeface="Calibri" panose="020F0502020204030204" pitchFamily="34" charset="0"/>
                <a:cs typeface="Times New Roman" panose="02020603050405020304" pitchFamily="18" charset="0"/>
              </a:rPr>
              <a:t>lượng</a:t>
            </a:r>
            <a:r>
              <a:rPr lang="en-US" sz="2800" b="1" dirty="0">
                <a:solidFill>
                  <a:srgbClr val="0070C0"/>
                </a:solidFill>
                <a:effectLst/>
                <a:latin typeface="+mj-lt"/>
                <a:ea typeface="Calibri" panose="020F0502020204030204" pitchFamily="34" charset="0"/>
                <a:cs typeface="Times New Roman" panose="02020603050405020304" pitchFamily="18" charset="0"/>
              </a:rPr>
              <a:t> </a:t>
            </a:r>
            <a:r>
              <a:rPr lang="en-US" sz="2800" b="1" dirty="0" err="1">
                <a:solidFill>
                  <a:srgbClr val="0070C0"/>
                </a:solidFill>
                <a:effectLst/>
                <a:latin typeface="+mj-lt"/>
                <a:ea typeface="Calibri" panose="020F0502020204030204" pitchFamily="34" charset="0"/>
                <a:cs typeface="Times New Roman" panose="02020603050405020304" pitchFamily="18" charset="0"/>
              </a:rPr>
              <a:t>giữa</a:t>
            </a:r>
            <a:r>
              <a:rPr lang="en-US" sz="2800" b="1" dirty="0">
                <a:solidFill>
                  <a:srgbClr val="0070C0"/>
                </a:solidFill>
                <a:effectLst/>
                <a:latin typeface="+mj-lt"/>
                <a:ea typeface="Calibri" panose="020F0502020204030204" pitchFamily="34" charset="0"/>
                <a:cs typeface="Times New Roman" panose="02020603050405020304" pitchFamily="18" charset="0"/>
              </a:rPr>
              <a:t> </a:t>
            </a:r>
            <a:r>
              <a:rPr lang="en-US" sz="2800" b="1" dirty="0" err="1">
                <a:solidFill>
                  <a:srgbClr val="0070C0"/>
                </a:solidFill>
                <a:effectLst/>
                <a:latin typeface="+mj-lt"/>
                <a:ea typeface="Calibri" panose="020F0502020204030204" pitchFamily="34" charset="0"/>
                <a:cs typeface="Times New Roman" panose="02020603050405020304" pitchFamily="18" charset="0"/>
              </a:rPr>
              <a:t>các</a:t>
            </a:r>
            <a:r>
              <a:rPr lang="en-US" sz="2800" b="1" dirty="0">
                <a:solidFill>
                  <a:srgbClr val="0070C0"/>
                </a:solidFill>
                <a:effectLst/>
                <a:latin typeface="+mj-lt"/>
                <a:ea typeface="Calibri" panose="020F0502020204030204" pitchFamily="34" charset="0"/>
                <a:cs typeface="Times New Roman" panose="02020603050405020304" pitchFamily="18" charset="0"/>
              </a:rPr>
              <a:t> </a:t>
            </a:r>
            <a:r>
              <a:rPr lang="en-US" sz="2800" b="1" dirty="0" err="1">
                <a:solidFill>
                  <a:srgbClr val="0070C0"/>
                </a:solidFill>
                <a:effectLst/>
                <a:latin typeface="+mj-lt"/>
                <a:ea typeface="Calibri" panose="020F0502020204030204" pitchFamily="34" charset="0"/>
                <a:cs typeface="Times New Roman" panose="02020603050405020304" pitchFamily="18" charset="0"/>
              </a:rPr>
              <a:t>vật</a:t>
            </a:r>
            <a:r>
              <a:rPr lang="en-US" sz="2800" b="1" dirty="0">
                <a:solidFill>
                  <a:srgbClr val="0070C0"/>
                </a:solidFill>
                <a:effectLst/>
                <a:latin typeface="+mj-lt"/>
                <a:ea typeface="Calibri" panose="020F0502020204030204" pitchFamily="34" charset="0"/>
                <a:cs typeface="Times New Roman" panose="02020603050405020304" pitchFamily="18" charset="0"/>
              </a:rPr>
              <a:t> </a:t>
            </a:r>
            <a:r>
              <a:rPr lang="en-US" sz="2800" b="1" dirty="0" err="1">
                <a:solidFill>
                  <a:srgbClr val="0070C0"/>
                </a:solidFill>
                <a:effectLst/>
                <a:latin typeface="+mj-lt"/>
                <a:ea typeface="Calibri" panose="020F0502020204030204" pitchFamily="34" charset="0"/>
                <a:cs typeface="Times New Roman" panose="02020603050405020304" pitchFamily="18" charset="0"/>
              </a:rPr>
              <a:t>sống</a:t>
            </a:r>
            <a:r>
              <a:rPr lang="en-US" sz="2800" b="1" dirty="0">
                <a:solidFill>
                  <a:srgbClr val="0070C0"/>
                </a:solidFill>
                <a:effectLst/>
                <a:latin typeface="+mj-lt"/>
                <a:ea typeface="Calibri" panose="020F0502020204030204" pitchFamily="34" charset="0"/>
                <a:cs typeface="Times New Roman" panose="02020603050405020304" pitchFamily="18" charset="0"/>
              </a:rPr>
              <a:t> </a:t>
            </a:r>
            <a:r>
              <a:rPr lang="en-US" sz="2800" b="1" dirty="0" err="1">
                <a:solidFill>
                  <a:srgbClr val="0070C0"/>
                </a:solidFill>
                <a:effectLst/>
                <a:latin typeface="+mj-lt"/>
                <a:ea typeface="Calibri" panose="020F0502020204030204" pitchFamily="34" charset="0"/>
                <a:cs typeface="Times New Roman" panose="02020603050405020304" pitchFamily="18" charset="0"/>
              </a:rPr>
              <a:t>trên</a:t>
            </a:r>
            <a:r>
              <a:rPr lang="en-US" sz="2800" b="1" dirty="0">
                <a:solidFill>
                  <a:srgbClr val="0070C0"/>
                </a:solidFill>
                <a:effectLst/>
                <a:latin typeface="+mj-lt"/>
                <a:ea typeface="Calibri" panose="020F0502020204030204" pitchFamily="34" charset="0"/>
                <a:cs typeface="Times New Roman" panose="02020603050405020304" pitchFamily="18" charset="0"/>
              </a:rPr>
              <a:t> </a:t>
            </a:r>
            <a:r>
              <a:rPr lang="en-US" sz="2800" b="1" dirty="0" err="1">
                <a:solidFill>
                  <a:srgbClr val="0070C0"/>
                </a:solidFill>
                <a:effectLst/>
                <a:latin typeface="+mj-lt"/>
                <a:ea typeface="Calibri" panose="020F0502020204030204" pitchFamily="34" charset="0"/>
                <a:cs typeface="Times New Roman" panose="02020603050405020304" pitchFamily="18" charset="0"/>
              </a:rPr>
              <a:t>Trái</a:t>
            </a:r>
            <a:r>
              <a:rPr lang="en-US" sz="2800" b="1" dirty="0">
                <a:solidFill>
                  <a:srgbClr val="0070C0"/>
                </a:solidFill>
                <a:effectLst/>
                <a:latin typeface="+mj-lt"/>
                <a:ea typeface="Calibri" panose="020F0502020204030204" pitchFamily="34" charset="0"/>
                <a:cs typeface="Times New Roman" panose="02020603050405020304" pitchFamily="18" charset="0"/>
              </a:rPr>
              <a:t> </a:t>
            </a:r>
            <a:r>
              <a:rPr lang="en-US" sz="2800" b="1" dirty="0" err="1">
                <a:solidFill>
                  <a:srgbClr val="0070C0"/>
                </a:solidFill>
                <a:effectLst/>
                <a:latin typeface="+mj-lt"/>
                <a:ea typeface="Calibri" panose="020F0502020204030204" pitchFamily="34" charset="0"/>
                <a:cs typeface="Times New Roman" panose="02020603050405020304" pitchFamily="18" charset="0"/>
              </a:rPr>
              <a:t>Đất</a:t>
            </a:r>
            <a:r>
              <a:rPr lang="en-US" sz="2800" b="1" dirty="0">
                <a:solidFill>
                  <a:srgbClr val="0070C0"/>
                </a:solidFill>
                <a:effectLst/>
                <a:latin typeface="+mj-lt"/>
                <a:ea typeface="Calibri" panose="020F0502020204030204" pitchFamily="34" charset="0"/>
                <a:cs typeface="Times New Roman" panose="02020603050405020304" pitchFamily="18" charset="0"/>
              </a:rPr>
              <a:t>.</a:t>
            </a:r>
          </a:p>
          <a:p>
            <a:pPr algn="just">
              <a:lnSpc>
                <a:spcPct val="107000"/>
              </a:lnSpc>
              <a:spcBef>
                <a:spcPts val="600"/>
              </a:spcBef>
              <a:spcAft>
                <a:spcPts val="600"/>
              </a:spcAft>
            </a:pPr>
            <a:r>
              <a:rPr lang="en-US" sz="2800" b="1" dirty="0">
                <a:solidFill>
                  <a:srgbClr val="FF0000"/>
                </a:solidFill>
                <a:effectLst/>
                <a:latin typeface="+mj-lt"/>
                <a:ea typeface="Calibri" panose="020F0502020204030204" pitchFamily="34" charset="0"/>
                <a:cs typeface="Times New Roman" panose="02020603050405020304" pitchFamily="18" charset="0"/>
              </a:rPr>
              <a:t>	</a:t>
            </a:r>
            <a:r>
              <a:rPr lang="en-US" sz="2800" dirty="0">
                <a:ea typeface="Calibri" panose="020F0502020204030204" pitchFamily="34" charset="0"/>
                <a:cs typeface="Times New Roman" panose="02020603050405020304" pitchFamily="18" charset="0"/>
              </a:rPr>
              <a:t> Ở quá </a:t>
            </a:r>
            <a:r>
              <a:rPr lang="en-US" sz="2800" dirty="0" err="1">
                <a:ea typeface="Calibri" panose="020F0502020204030204" pitchFamily="34" charset="0"/>
                <a:cs typeface="Times New Roman" panose="02020603050405020304" pitchFamily="18" charset="0"/>
              </a:rPr>
              <a:t>trình</a:t>
            </a:r>
            <a:r>
              <a:rPr lang="en-US" sz="2800" dirty="0">
                <a:ea typeface="Calibri" panose="020F0502020204030204" pitchFamily="34" charset="0"/>
                <a:cs typeface="Times New Roman" panose="02020603050405020304" pitchFamily="18" charset="0"/>
              </a:rPr>
              <a:t> </a:t>
            </a:r>
            <a:r>
              <a:rPr lang="en-US" sz="2800" dirty="0" err="1">
                <a:ea typeface="Calibri" panose="020F0502020204030204" pitchFamily="34" charset="0"/>
                <a:cs typeface="Times New Roman" panose="02020603050405020304" pitchFamily="18" charset="0"/>
              </a:rPr>
              <a:t>quang</a:t>
            </a:r>
            <a:r>
              <a:rPr lang="en-US" sz="2800" dirty="0">
                <a:ea typeface="Calibri" panose="020F0502020204030204" pitchFamily="34" charset="0"/>
                <a:cs typeface="Times New Roman" panose="02020603050405020304" pitchFamily="18" charset="0"/>
              </a:rPr>
              <a:t> </a:t>
            </a:r>
            <a:r>
              <a:rPr lang="en-US" sz="2800" dirty="0" err="1">
                <a:ea typeface="Calibri" panose="020F0502020204030204" pitchFamily="34" charset="0"/>
                <a:cs typeface="Times New Roman" panose="02020603050405020304" pitchFamily="18" charset="0"/>
              </a:rPr>
              <a:t>hợp</a:t>
            </a:r>
            <a:r>
              <a:rPr lang="en-US" sz="2800" dirty="0">
                <a:ea typeface="Calibri" panose="020F0502020204030204" pitchFamily="34" charset="0"/>
                <a:cs typeface="Times New Roman" panose="02020603050405020304" pitchFamily="18" charset="0"/>
              </a:rPr>
              <a:t>, </a:t>
            </a:r>
            <a:r>
              <a:rPr lang="en-US" sz="2800" b="1" dirty="0" err="1">
                <a:solidFill>
                  <a:srgbClr val="FF0000"/>
                </a:solidFill>
                <a:latin typeface="+mj-lt"/>
                <a:ea typeface="Calibri" panose="020F0502020204030204" pitchFamily="34" charset="0"/>
                <a:cs typeface="Times New Roman" panose="02020603050405020304" pitchFamily="18" charset="0"/>
              </a:rPr>
              <a:t>t</a:t>
            </a:r>
            <a:r>
              <a:rPr lang="en-US" sz="2800" b="1" dirty="0" err="1">
                <a:solidFill>
                  <a:srgbClr val="FF0000"/>
                </a:solidFill>
                <a:effectLst/>
                <a:latin typeface="+mj-lt"/>
                <a:ea typeface="Calibri" panose="020F0502020204030204" pitchFamily="34" charset="0"/>
                <a:cs typeface="Times New Roman" panose="02020603050405020304" pitchFamily="18" charset="0"/>
              </a:rPr>
              <a:t>hực</a:t>
            </a:r>
            <a:r>
              <a:rPr lang="en-US" sz="2800" b="1" dirty="0">
                <a:solidFill>
                  <a:srgbClr val="FF0000"/>
                </a:solidFill>
                <a:effectLst/>
                <a:latin typeface="+mj-lt"/>
                <a:ea typeface="Calibri" panose="020F0502020204030204" pitchFamily="34" charset="0"/>
                <a:cs typeface="Times New Roman" panose="02020603050405020304" pitchFamily="18" charset="0"/>
              </a:rPr>
              <a:t> </a:t>
            </a:r>
            <a:r>
              <a:rPr lang="en-US" sz="2800" b="1" dirty="0" err="1">
                <a:solidFill>
                  <a:srgbClr val="FF0000"/>
                </a:solidFill>
                <a:effectLst/>
                <a:latin typeface="+mj-lt"/>
                <a:ea typeface="Calibri" panose="020F0502020204030204" pitchFamily="34" charset="0"/>
                <a:cs typeface="Times New Roman" panose="02020603050405020304" pitchFamily="18" charset="0"/>
              </a:rPr>
              <a:t>vật</a:t>
            </a:r>
            <a:r>
              <a:rPr lang="en-US" sz="2800" b="1" dirty="0">
                <a:solidFill>
                  <a:srgbClr val="FF0000"/>
                </a:solidFill>
                <a:effectLst/>
                <a:latin typeface="+mj-lt"/>
                <a:ea typeface="Calibri" panose="020F0502020204030204" pitchFamily="34" charset="0"/>
                <a:cs typeface="Times New Roman" panose="02020603050405020304" pitchFamily="18" charset="0"/>
              </a:rPr>
              <a:t> </a:t>
            </a:r>
            <a:r>
              <a:rPr lang="en-US" sz="2800" dirty="0" err="1">
                <a:effectLst/>
                <a:latin typeface="+mj-lt"/>
                <a:ea typeface="Calibri" panose="020F0502020204030204" pitchFamily="34" charset="0"/>
                <a:cs typeface="Times New Roman" panose="02020603050405020304" pitchFamily="18" charset="0"/>
              </a:rPr>
              <a:t>hấp</a:t>
            </a:r>
            <a:r>
              <a:rPr lang="en-US" sz="2800" dirty="0">
                <a:effectLst/>
                <a:latin typeface="+mj-lt"/>
                <a:ea typeface="Calibri" panose="020F0502020204030204" pitchFamily="34" charset="0"/>
                <a:cs typeface="Times New Roman" panose="02020603050405020304" pitchFamily="18" charset="0"/>
              </a:rPr>
              <a:t> </a:t>
            </a:r>
            <a:r>
              <a:rPr lang="en-US" sz="2800" dirty="0" err="1">
                <a:effectLst/>
                <a:latin typeface="+mj-lt"/>
                <a:ea typeface="Calibri" panose="020F0502020204030204" pitchFamily="34" charset="0"/>
                <a:cs typeface="Times New Roman" panose="02020603050405020304" pitchFamily="18" charset="0"/>
              </a:rPr>
              <a:t>thụ</a:t>
            </a:r>
            <a:r>
              <a:rPr lang="en-US" sz="2800" dirty="0">
                <a:effectLst/>
                <a:latin typeface="+mj-lt"/>
                <a:ea typeface="Calibri" panose="020F0502020204030204" pitchFamily="34" charset="0"/>
                <a:cs typeface="Times New Roman" panose="02020603050405020304" pitchFamily="18" charset="0"/>
              </a:rPr>
              <a:t> </a:t>
            </a:r>
            <a:r>
              <a:rPr lang="en-US" sz="2800" b="1" dirty="0" err="1">
                <a:solidFill>
                  <a:srgbClr val="FF0000"/>
                </a:solidFill>
                <a:effectLst/>
                <a:latin typeface="+mj-lt"/>
                <a:ea typeface="Calibri" panose="020F0502020204030204" pitchFamily="34" charset="0"/>
                <a:cs typeface="Times New Roman" panose="02020603050405020304" pitchFamily="18" charset="0"/>
              </a:rPr>
              <a:t>năng</a:t>
            </a:r>
            <a:r>
              <a:rPr lang="en-US" sz="2800" b="1" dirty="0">
                <a:solidFill>
                  <a:srgbClr val="FF0000"/>
                </a:solidFill>
                <a:effectLst/>
                <a:latin typeface="+mj-lt"/>
                <a:ea typeface="Calibri" panose="020F0502020204030204" pitchFamily="34" charset="0"/>
                <a:cs typeface="Times New Roman" panose="02020603050405020304" pitchFamily="18" charset="0"/>
              </a:rPr>
              <a:t> </a:t>
            </a:r>
            <a:r>
              <a:rPr lang="en-US" sz="2800" b="1" dirty="0" err="1">
                <a:solidFill>
                  <a:srgbClr val="FF0000"/>
                </a:solidFill>
                <a:effectLst/>
                <a:latin typeface="+mj-lt"/>
                <a:ea typeface="Calibri" panose="020F0502020204030204" pitchFamily="34" charset="0"/>
                <a:cs typeface="Times New Roman" panose="02020603050405020304" pitchFamily="18" charset="0"/>
              </a:rPr>
              <a:t>lượng</a:t>
            </a:r>
            <a:r>
              <a:rPr lang="en-US" sz="2800" b="1" dirty="0">
                <a:solidFill>
                  <a:srgbClr val="FF0000"/>
                </a:solidFill>
                <a:effectLst/>
                <a:latin typeface="+mj-lt"/>
                <a:ea typeface="Calibri" panose="020F0502020204030204" pitchFamily="34" charset="0"/>
                <a:cs typeface="Times New Roman" panose="02020603050405020304" pitchFamily="18" charset="0"/>
              </a:rPr>
              <a:t> </a:t>
            </a:r>
            <a:r>
              <a:rPr lang="en-US" sz="2800" b="1" dirty="0" err="1">
                <a:solidFill>
                  <a:srgbClr val="FF0000"/>
                </a:solidFill>
                <a:effectLst/>
                <a:latin typeface="+mj-lt"/>
                <a:ea typeface="Calibri" panose="020F0502020204030204" pitchFamily="34" charset="0"/>
                <a:cs typeface="Times New Roman" panose="02020603050405020304" pitchFamily="18" charset="0"/>
              </a:rPr>
              <a:t>mặt</a:t>
            </a:r>
            <a:r>
              <a:rPr lang="en-US" sz="2800" b="1" dirty="0">
                <a:solidFill>
                  <a:srgbClr val="FF0000"/>
                </a:solidFill>
                <a:effectLst/>
                <a:latin typeface="+mj-lt"/>
                <a:ea typeface="Calibri" panose="020F0502020204030204" pitchFamily="34" charset="0"/>
                <a:cs typeface="Times New Roman" panose="02020603050405020304" pitchFamily="18" charset="0"/>
              </a:rPr>
              <a:t> </a:t>
            </a:r>
            <a:r>
              <a:rPr lang="en-US" sz="2800" b="1" dirty="0" err="1">
                <a:solidFill>
                  <a:srgbClr val="FF0000"/>
                </a:solidFill>
                <a:effectLst/>
                <a:latin typeface="+mj-lt"/>
                <a:ea typeface="Calibri" panose="020F0502020204030204" pitchFamily="34" charset="0"/>
                <a:cs typeface="Times New Roman" panose="02020603050405020304" pitchFamily="18" charset="0"/>
              </a:rPr>
              <a:t>trời</a:t>
            </a:r>
            <a:r>
              <a:rPr lang="en-US" sz="2800" dirty="0">
                <a:effectLst/>
                <a:latin typeface="+mj-lt"/>
                <a:ea typeface="Calibri" panose="020F0502020204030204" pitchFamily="34" charset="0"/>
                <a:cs typeface="Times New Roman" panose="02020603050405020304" pitchFamily="18" charset="0"/>
              </a:rPr>
              <a:t> </a:t>
            </a:r>
            <a:r>
              <a:rPr lang="en-US" sz="2800" dirty="0">
                <a:latin typeface="+mj-lt"/>
                <a:ea typeface="Calibri" panose="020F0502020204030204" pitchFamily="34" charset="0"/>
                <a:cs typeface="Times New Roman" panose="02020603050405020304" pitchFamily="18" charset="0"/>
              </a:rPr>
              <a:t>để </a:t>
            </a:r>
            <a:r>
              <a:rPr lang="en-US" sz="2800" b="1" dirty="0" err="1">
                <a:solidFill>
                  <a:srgbClr val="FF0000"/>
                </a:solidFill>
                <a:effectLst/>
                <a:latin typeface="+mj-lt"/>
                <a:ea typeface="Calibri" panose="020F0502020204030204" pitchFamily="34" charset="0"/>
                <a:cs typeface="Times New Roman" panose="02020603050405020304" pitchFamily="18" charset="0"/>
              </a:rPr>
              <a:t>chuyển</a:t>
            </a:r>
            <a:r>
              <a:rPr lang="en-US" sz="2800" b="1" dirty="0">
                <a:solidFill>
                  <a:srgbClr val="FF0000"/>
                </a:solidFill>
                <a:effectLst/>
                <a:latin typeface="+mj-lt"/>
                <a:ea typeface="Calibri" panose="020F0502020204030204" pitchFamily="34" charset="0"/>
                <a:cs typeface="Times New Roman" panose="02020603050405020304" pitchFamily="18" charset="0"/>
              </a:rPr>
              <a:t> </a:t>
            </a:r>
            <a:r>
              <a:rPr lang="en-US" sz="2800" b="1" dirty="0" err="1">
                <a:solidFill>
                  <a:srgbClr val="FF0000"/>
                </a:solidFill>
                <a:effectLst/>
                <a:latin typeface="+mj-lt"/>
                <a:ea typeface="Calibri" panose="020F0502020204030204" pitchFamily="34" charset="0"/>
                <a:cs typeface="Times New Roman" panose="02020603050405020304" pitchFamily="18" charset="0"/>
              </a:rPr>
              <a:t>hoá</a:t>
            </a:r>
            <a:r>
              <a:rPr lang="en-US" sz="2800" b="1" dirty="0">
                <a:solidFill>
                  <a:srgbClr val="FF0000"/>
                </a:solidFill>
                <a:effectLst/>
                <a:latin typeface="+mj-lt"/>
                <a:ea typeface="Calibri" panose="020F0502020204030204" pitchFamily="34" charset="0"/>
                <a:cs typeface="Times New Roman" panose="02020603050405020304" pitchFamily="18" charset="0"/>
              </a:rPr>
              <a:t>  C02 </a:t>
            </a:r>
            <a:r>
              <a:rPr lang="en-US" sz="2800" b="1" dirty="0" err="1">
                <a:solidFill>
                  <a:srgbClr val="FF0000"/>
                </a:solidFill>
                <a:effectLst/>
                <a:latin typeface="+mj-lt"/>
                <a:ea typeface="Calibri" panose="020F0502020204030204" pitchFamily="34" charset="0"/>
                <a:cs typeface="Times New Roman" panose="02020603050405020304" pitchFamily="18" charset="0"/>
              </a:rPr>
              <a:t>và</a:t>
            </a:r>
            <a:r>
              <a:rPr lang="en-US" sz="2800" b="1" dirty="0">
                <a:solidFill>
                  <a:srgbClr val="FF0000"/>
                </a:solidFill>
                <a:effectLst/>
                <a:latin typeface="+mj-lt"/>
                <a:ea typeface="Calibri" panose="020F0502020204030204" pitchFamily="34" charset="0"/>
                <a:cs typeface="Times New Roman" panose="02020603050405020304" pitchFamily="18" charset="0"/>
              </a:rPr>
              <a:t> </a:t>
            </a:r>
            <a:r>
              <a:rPr lang="en-US" sz="2800" b="1" dirty="0" err="1">
                <a:solidFill>
                  <a:srgbClr val="FF0000"/>
                </a:solidFill>
                <a:effectLst/>
                <a:latin typeface="+mj-lt"/>
                <a:ea typeface="Calibri" panose="020F0502020204030204" pitchFamily="34" charset="0"/>
                <a:cs typeface="Times New Roman" panose="02020603050405020304" pitchFamily="18" charset="0"/>
              </a:rPr>
              <a:t>nước</a:t>
            </a:r>
            <a:r>
              <a:rPr lang="en-US" sz="2800" b="1" dirty="0">
                <a:solidFill>
                  <a:srgbClr val="FF0000"/>
                </a:solidFill>
                <a:effectLst/>
                <a:latin typeface="+mj-lt"/>
                <a:ea typeface="Calibri" panose="020F0502020204030204" pitchFamily="34" charset="0"/>
                <a:cs typeface="Times New Roman" panose="02020603050405020304" pitchFamily="18" charset="0"/>
              </a:rPr>
              <a:t> </a:t>
            </a:r>
            <a:r>
              <a:rPr lang="en-US" sz="2800" b="1" dirty="0" err="1">
                <a:solidFill>
                  <a:srgbClr val="FF0000"/>
                </a:solidFill>
                <a:effectLst/>
                <a:latin typeface="+mj-lt"/>
                <a:ea typeface="Calibri" panose="020F0502020204030204" pitchFamily="34" charset="0"/>
                <a:cs typeface="Times New Roman" panose="02020603050405020304" pitchFamily="18" charset="0"/>
              </a:rPr>
              <a:t>thành</a:t>
            </a:r>
            <a:r>
              <a:rPr lang="en-US" sz="2800" b="1" dirty="0">
                <a:solidFill>
                  <a:srgbClr val="FF0000"/>
                </a:solidFill>
                <a:effectLst/>
                <a:latin typeface="+mj-lt"/>
                <a:ea typeface="Calibri" panose="020F0502020204030204" pitchFamily="34" charset="0"/>
                <a:cs typeface="Times New Roman" panose="02020603050405020304" pitchFamily="18" charset="0"/>
              </a:rPr>
              <a:t> </a:t>
            </a:r>
            <a:r>
              <a:rPr lang="en-US" sz="2800" b="1" dirty="0" err="1">
                <a:solidFill>
                  <a:srgbClr val="FF0000"/>
                </a:solidFill>
                <a:effectLst/>
                <a:latin typeface="+mj-lt"/>
                <a:ea typeface="Calibri" panose="020F0502020204030204" pitchFamily="34" charset="0"/>
                <a:cs typeface="Times New Roman" panose="02020603050405020304" pitchFamily="18" charset="0"/>
              </a:rPr>
              <a:t>các</a:t>
            </a:r>
            <a:r>
              <a:rPr lang="en-US" sz="2800" b="1" dirty="0">
                <a:solidFill>
                  <a:srgbClr val="FF0000"/>
                </a:solidFill>
                <a:effectLst/>
                <a:latin typeface="+mj-lt"/>
                <a:ea typeface="Calibri" panose="020F0502020204030204" pitchFamily="34" charset="0"/>
                <a:cs typeface="Times New Roman" panose="02020603050405020304" pitchFamily="18" charset="0"/>
              </a:rPr>
              <a:t> </a:t>
            </a:r>
            <a:r>
              <a:rPr lang="en-US" sz="2800" b="1" dirty="0" err="1">
                <a:solidFill>
                  <a:srgbClr val="FF0000"/>
                </a:solidFill>
                <a:effectLst/>
                <a:latin typeface="+mj-lt"/>
                <a:ea typeface="Calibri" panose="020F0502020204030204" pitchFamily="34" charset="0"/>
                <a:cs typeface="Times New Roman" panose="02020603050405020304" pitchFamily="18" charset="0"/>
              </a:rPr>
              <a:t>phân</a:t>
            </a:r>
            <a:r>
              <a:rPr lang="en-US" sz="2800" b="1" dirty="0">
                <a:solidFill>
                  <a:srgbClr val="FF0000"/>
                </a:solidFill>
                <a:effectLst/>
                <a:latin typeface="+mj-lt"/>
                <a:ea typeface="Calibri" panose="020F0502020204030204" pitchFamily="34" charset="0"/>
                <a:cs typeface="Times New Roman" panose="02020603050405020304" pitchFamily="18" charset="0"/>
              </a:rPr>
              <a:t> </a:t>
            </a:r>
            <a:r>
              <a:rPr lang="en-US" sz="2800" b="1" dirty="0" err="1">
                <a:solidFill>
                  <a:srgbClr val="FF0000"/>
                </a:solidFill>
                <a:effectLst/>
                <a:latin typeface="+mj-lt"/>
                <a:ea typeface="Calibri" panose="020F0502020204030204" pitchFamily="34" charset="0"/>
                <a:cs typeface="Times New Roman" panose="02020603050405020304" pitchFamily="18" charset="0"/>
              </a:rPr>
              <a:t>tử</a:t>
            </a:r>
            <a:r>
              <a:rPr lang="en-US" sz="2800" b="1" dirty="0">
                <a:solidFill>
                  <a:srgbClr val="FF0000"/>
                </a:solidFill>
                <a:effectLst/>
                <a:latin typeface="+mj-lt"/>
                <a:ea typeface="Calibri" panose="020F0502020204030204" pitchFamily="34" charset="0"/>
                <a:cs typeface="Times New Roman" panose="02020603050405020304" pitchFamily="18" charset="0"/>
              </a:rPr>
              <a:t> </a:t>
            </a:r>
            <a:r>
              <a:rPr lang="en-US" sz="2800" b="1" dirty="0" err="1">
                <a:solidFill>
                  <a:srgbClr val="FF0000"/>
                </a:solidFill>
                <a:latin typeface="+mj-lt"/>
                <a:ea typeface="Calibri" panose="020F0502020204030204" pitchFamily="34" charset="0"/>
                <a:cs typeface="Times New Roman" panose="02020603050405020304" pitchFamily="18" charset="0"/>
              </a:rPr>
              <a:t>đường</a:t>
            </a:r>
            <a:r>
              <a:rPr lang="en-US" sz="2800" b="1" dirty="0">
                <a:solidFill>
                  <a:srgbClr val="FF0000"/>
                </a:solidFill>
                <a:latin typeface="+mj-lt"/>
                <a:ea typeface="Calibri" panose="020F0502020204030204" pitchFamily="34" charset="0"/>
                <a:cs typeface="Times New Roman" panose="02020603050405020304" pitchFamily="18" charset="0"/>
              </a:rPr>
              <a:t> </a:t>
            </a:r>
            <a:r>
              <a:rPr lang="en-US" sz="2800" dirty="0" err="1">
                <a:latin typeface="+mj-lt"/>
                <a:ea typeface="Calibri" panose="020F0502020204030204" pitchFamily="34" charset="0"/>
                <a:cs typeface="Times New Roman" panose="02020603050405020304" pitchFamily="18" charset="0"/>
              </a:rPr>
              <a:t>và</a:t>
            </a:r>
            <a:r>
              <a:rPr lang="en-US" sz="2800" b="1" dirty="0">
                <a:solidFill>
                  <a:srgbClr val="FF0000"/>
                </a:solidFill>
                <a:latin typeface="+mj-lt"/>
                <a:ea typeface="Calibri" panose="020F0502020204030204" pitchFamily="34" charset="0"/>
                <a:cs typeface="Times New Roman" panose="02020603050405020304" pitchFamily="18" charset="0"/>
              </a:rPr>
              <a:t> </a:t>
            </a:r>
            <a:r>
              <a:rPr lang="en-US" sz="2800" dirty="0" err="1">
                <a:effectLst/>
                <a:latin typeface="+mj-lt"/>
                <a:ea typeface="Calibri" panose="020F0502020204030204" pitchFamily="34" charset="0"/>
                <a:cs typeface="Times New Roman" panose="02020603050405020304" pitchFamily="18" charset="0"/>
              </a:rPr>
              <a:t>lưu</a:t>
            </a:r>
            <a:r>
              <a:rPr lang="en-US" sz="2800" dirty="0">
                <a:effectLst/>
                <a:latin typeface="+mj-lt"/>
                <a:ea typeface="Calibri" panose="020F0502020204030204" pitchFamily="34" charset="0"/>
                <a:cs typeface="Times New Roman" panose="02020603050405020304" pitchFamily="18" charset="0"/>
              </a:rPr>
              <a:t> </a:t>
            </a:r>
            <a:r>
              <a:rPr lang="en-US" sz="2800" dirty="0" err="1">
                <a:effectLst/>
                <a:latin typeface="+mj-lt"/>
                <a:ea typeface="Calibri" panose="020F0502020204030204" pitchFamily="34" charset="0"/>
                <a:cs typeface="Times New Roman" panose="02020603050405020304" pitchFamily="18" charset="0"/>
              </a:rPr>
              <a:t>trữ</a:t>
            </a:r>
            <a:r>
              <a:rPr lang="en-US" sz="2800" dirty="0">
                <a:effectLst/>
                <a:latin typeface="+mj-lt"/>
                <a:ea typeface="Calibri" panose="020F0502020204030204" pitchFamily="34" charset="0"/>
                <a:cs typeface="Times New Roman" panose="02020603050405020304" pitchFamily="18" charset="0"/>
              </a:rPr>
              <a:t> </a:t>
            </a:r>
            <a:r>
              <a:rPr lang="en-US" sz="2800" dirty="0" err="1">
                <a:effectLst/>
                <a:latin typeface="+mj-lt"/>
                <a:ea typeface="Calibri" panose="020F0502020204030204" pitchFamily="34" charset="0"/>
                <a:cs typeface="Times New Roman" panose="02020603050405020304" pitchFamily="18" charset="0"/>
              </a:rPr>
              <a:t>trong</a:t>
            </a:r>
            <a:r>
              <a:rPr lang="en-US" sz="2800" dirty="0">
                <a:effectLst/>
                <a:latin typeface="+mj-lt"/>
                <a:ea typeface="Calibri" panose="020F0502020204030204" pitchFamily="34" charset="0"/>
                <a:cs typeface="Times New Roman" panose="02020603050405020304" pitchFamily="18" charset="0"/>
              </a:rPr>
              <a:t> </a:t>
            </a:r>
            <a:r>
              <a:rPr lang="en-US" sz="2800" dirty="0" err="1">
                <a:effectLst/>
                <a:latin typeface="+mj-lt"/>
                <a:ea typeface="Calibri" panose="020F0502020204030204" pitchFamily="34" charset="0"/>
                <a:cs typeface="Times New Roman" panose="02020603050405020304" pitchFamily="18" charset="0"/>
              </a:rPr>
              <a:t>lục</a:t>
            </a:r>
            <a:r>
              <a:rPr lang="en-US" sz="2800" dirty="0">
                <a:effectLst/>
                <a:latin typeface="+mj-lt"/>
                <a:ea typeface="Calibri" panose="020F0502020204030204" pitchFamily="34" charset="0"/>
                <a:cs typeface="Times New Roman" panose="02020603050405020304" pitchFamily="18" charset="0"/>
              </a:rPr>
              <a:t> </a:t>
            </a:r>
            <a:r>
              <a:rPr lang="en-US" sz="2800" dirty="0" err="1">
                <a:effectLst/>
                <a:latin typeface="+mj-lt"/>
                <a:ea typeface="Calibri" panose="020F0502020204030204" pitchFamily="34" charset="0"/>
                <a:cs typeface="Times New Roman" panose="02020603050405020304" pitchFamily="18" charset="0"/>
              </a:rPr>
              <a:t>lạp</a:t>
            </a:r>
            <a:r>
              <a:rPr lang="en-US" sz="2800" dirty="0">
                <a:effectLst/>
                <a:latin typeface="+mj-lt"/>
                <a:ea typeface="Calibri" panose="020F0502020204030204" pitchFamily="34" charset="0"/>
                <a:cs typeface="Times New Roman" panose="02020603050405020304" pitchFamily="18" charset="0"/>
              </a:rPr>
              <a:t> </a:t>
            </a:r>
            <a:r>
              <a:rPr lang="en-US" sz="2800" dirty="0" err="1">
                <a:effectLst/>
                <a:latin typeface="+mj-lt"/>
                <a:ea typeface="Calibri" panose="020F0502020204030204" pitchFamily="34" charset="0"/>
                <a:cs typeface="Times New Roman" panose="02020603050405020304" pitchFamily="18" charset="0"/>
              </a:rPr>
              <a:t>của</a:t>
            </a:r>
            <a:r>
              <a:rPr lang="en-US" sz="2800" dirty="0">
                <a:effectLst/>
                <a:latin typeface="+mj-lt"/>
                <a:ea typeface="Calibri" panose="020F0502020204030204" pitchFamily="34" charset="0"/>
                <a:cs typeface="Times New Roman" panose="02020603050405020304" pitchFamily="18" charset="0"/>
              </a:rPr>
              <a:t> </a:t>
            </a:r>
            <a:r>
              <a:rPr lang="en-US" sz="2800" dirty="0" err="1">
                <a:effectLst/>
                <a:latin typeface="+mj-lt"/>
                <a:ea typeface="Calibri" panose="020F0502020204030204" pitchFamily="34" charset="0"/>
                <a:cs typeface="Times New Roman" panose="02020603050405020304" pitchFamily="18" charset="0"/>
              </a:rPr>
              <a:t>chúng</a:t>
            </a:r>
            <a:r>
              <a:rPr lang="en-US" sz="2800" dirty="0">
                <a:effectLst/>
                <a:latin typeface="+mj-lt"/>
                <a:ea typeface="Calibri" panose="020F0502020204030204" pitchFamily="34" charset="0"/>
                <a:cs typeface="Times New Roman" panose="02020603050405020304" pitchFamily="18" charset="0"/>
              </a:rPr>
              <a:t>. </a:t>
            </a:r>
          </a:p>
          <a:p>
            <a:pPr algn="just">
              <a:lnSpc>
                <a:spcPct val="107000"/>
              </a:lnSpc>
              <a:spcBef>
                <a:spcPts val="600"/>
              </a:spcBef>
              <a:spcAft>
                <a:spcPts val="600"/>
              </a:spcAft>
            </a:pPr>
            <a:r>
              <a:rPr lang="en-US" sz="2800" b="1" dirty="0">
                <a:solidFill>
                  <a:srgbClr val="FF0000"/>
                </a:solidFill>
                <a:effectLst/>
                <a:latin typeface="+mj-lt"/>
                <a:ea typeface="Calibri" panose="020F0502020204030204" pitchFamily="34" charset="0"/>
                <a:cs typeface="Times New Roman" panose="02020603050405020304" pitchFamily="18" charset="0"/>
              </a:rPr>
              <a:t>	</a:t>
            </a:r>
            <a:r>
              <a:rPr lang="en-US" sz="2800" b="1" dirty="0" err="1">
                <a:solidFill>
                  <a:srgbClr val="FF0000"/>
                </a:solidFill>
                <a:effectLst/>
                <a:latin typeface="+mj-lt"/>
                <a:ea typeface="Calibri" panose="020F0502020204030204" pitchFamily="34" charset="0"/>
                <a:cs typeface="Times New Roman" panose="02020603050405020304" pitchFamily="18" charset="0"/>
              </a:rPr>
              <a:t>Động</a:t>
            </a:r>
            <a:r>
              <a:rPr lang="en-US" sz="2800" b="1" dirty="0">
                <a:solidFill>
                  <a:srgbClr val="FF0000"/>
                </a:solidFill>
                <a:effectLst/>
                <a:latin typeface="+mj-lt"/>
                <a:ea typeface="Calibri" panose="020F0502020204030204" pitchFamily="34" charset="0"/>
                <a:cs typeface="Times New Roman" panose="02020603050405020304" pitchFamily="18" charset="0"/>
              </a:rPr>
              <a:t> </a:t>
            </a:r>
            <a:r>
              <a:rPr lang="en-US" sz="2800" b="1" dirty="0" err="1">
                <a:solidFill>
                  <a:srgbClr val="FF0000"/>
                </a:solidFill>
                <a:effectLst/>
                <a:latin typeface="+mj-lt"/>
                <a:ea typeface="Calibri" panose="020F0502020204030204" pitchFamily="34" charset="0"/>
                <a:cs typeface="Times New Roman" panose="02020603050405020304" pitchFamily="18" charset="0"/>
              </a:rPr>
              <a:t>vật</a:t>
            </a:r>
            <a:r>
              <a:rPr lang="en-US" sz="2800" b="1" dirty="0">
                <a:solidFill>
                  <a:srgbClr val="FF0000"/>
                </a:solidFill>
                <a:latin typeface="+mj-lt"/>
                <a:ea typeface="Calibri" panose="020F0502020204030204" pitchFamily="34" charset="0"/>
                <a:cs typeface="Times New Roman" panose="02020603050405020304" pitchFamily="18" charset="0"/>
              </a:rPr>
              <a:t> </a:t>
            </a:r>
            <a:r>
              <a:rPr lang="en-US" sz="2800" dirty="0">
                <a:effectLst/>
                <a:latin typeface="+mj-lt"/>
                <a:ea typeface="Calibri" panose="020F0502020204030204" pitchFamily="34" charset="0"/>
                <a:cs typeface="Times New Roman" panose="02020603050405020304" pitchFamily="18" charset="0"/>
              </a:rPr>
              <a:t>lấy glucose </a:t>
            </a:r>
            <a:r>
              <a:rPr lang="en-US" sz="2800" dirty="0" err="1">
                <a:effectLst/>
                <a:latin typeface="+mj-lt"/>
                <a:ea typeface="Calibri" panose="020F0502020204030204" pitchFamily="34" charset="0"/>
                <a:cs typeface="Times New Roman" panose="02020603050405020304" pitchFamily="18" charset="0"/>
              </a:rPr>
              <a:t>từ</a:t>
            </a:r>
            <a:r>
              <a:rPr lang="en-US" sz="2800" dirty="0">
                <a:effectLst/>
                <a:latin typeface="+mj-lt"/>
                <a:ea typeface="Calibri" panose="020F0502020204030204" pitchFamily="34" charset="0"/>
                <a:cs typeface="Times New Roman" panose="02020603050405020304" pitchFamily="18" charset="0"/>
              </a:rPr>
              <a:t> quá </a:t>
            </a:r>
            <a:r>
              <a:rPr lang="en-US" sz="2800" dirty="0" err="1">
                <a:effectLst/>
                <a:latin typeface="+mj-lt"/>
                <a:ea typeface="Calibri" panose="020F0502020204030204" pitchFamily="34" charset="0"/>
                <a:cs typeface="Times New Roman" panose="02020603050405020304" pitchFamily="18" charset="0"/>
              </a:rPr>
              <a:t>trình</a:t>
            </a:r>
            <a:r>
              <a:rPr lang="en-US" sz="2800" dirty="0">
                <a:effectLst/>
                <a:latin typeface="+mj-lt"/>
                <a:ea typeface="Calibri" panose="020F0502020204030204" pitchFamily="34" charset="0"/>
                <a:cs typeface="Times New Roman" panose="02020603050405020304" pitchFamily="18" charset="0"/>
              </a:rPr>
              <a:t> </a:t>
            </a:r>
            <a:r>
              <a:rPr lang="en-US" sz="2800" dirty="0" err="1">
                <a:effectLst/>
                <a:latin typeface="+mj-lt"/>
                <a:ea typeface="Calibri" panose="020F0502020204030204" pitchFamily="34" charset="0"/>
                <a:cs typeface="Times New Roman" panose="02020603050405020304" pitchFamily="18" charset="0"/>
              </a:rPr>
              <a:t>phân</a:t>
            </a:r>
            <a:r>
              <a:rPr lang="en-US" sz="2800" dirty="0">
                <a:effectLst/>
                <a:latin typeface="+mj-lt"/>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giải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thức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ăn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từ</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thực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vật</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a:effectLst/>
                <a:latin typeface="+mj-lt"/>
                <a:ea typeface="Calibri" panose="020F0502020204030204" pitchFamily="34" charset="0"/>
                <a:cs typeface="Times New Roman" panose="02020603050405020304" pitchFamily="18" charset="0"/>
              </a:rPr>
              <a:t>được </a:t>
            </a:r>
            <a:r>
              <a:rPr lang="en-US" sz="2800" dirty="0" err="1">
                <a:solidFill>
                  <a:srgbClr val="FF0000"/>
                </a:solidFill>
                <a:effectLst/>
                <a:latin typeface="+mj-lt"/>
                <a:ea typeface="Calibri" panose="020F0502020204030204" pitchFamily="34" charset="0"/>
                <a:cs typeface="Times New Roman" panose="02020603050405020304" pitchFamily="18" charset="0"/>
              </a:rPr>
              <a:t>phân</a:t>
            </a:r>
            <a:r>
              <a:rPr lang="en-US" sz="2800" dirty="0">
                <a:solidFill>
                  <a:srgbClr val="FF0000"/>
                </a:solidFill>
                <a:effectLst/>
                <a:latin typeface="+mj-lt"/>
                <a:ea typeface="Calibri" panose="020F0502020204030204" pitchFamily="34" charset="0"/>
                <a:cs typeface="Times New Roman" panose="02020603050405020304" pitchFamily="18" charset="0"/>
              </a:rPr>
              <a:t> </a:t>
            </a:r>
            <a:r>
              <a:rPr lang="en-US" sz="2800" dirty="0" err="1">
                <a:solidFill>
                  <a:srgbClr val="FF0000"/>
                </a:solidFill>
                <a:effectLst/>
                <a:latin typeface="+mj-lt"/>
                <a:ea typeface="Calibri" panose="020F0502020204030204" pitchFamily="34" charset="0"/>
                <a:cs typeface="Times New Roman" panose="02020603050405020304" pitchFamily="18" charset="0"/>
              </a:rPr>
              <a:t>giải</a:t>
            </a:r>
            <a:r>
              <a:rPr lang="en-US" sz="2800" dirty="0">
                <a:solidFill>
                  <a:srgbClr val="FF0000"/>
                </a:solidFill>
                <a:effectLst/>
                <a:latin typeface="+mj-lt"/>
                <a:ea typeface="Calibri" panose="020F0502020204030204" pitchFamily="34" charset="0"/>
                <a:cs typeface="Times New Roman" panose="02020603050405020304" pitchFamily="18" charset="0"/>
              </a:rPr>
              <a:t> </a:t>
            </a:r>
            <a:r>
              <a:rPr lang="en-US" sz="2800" dirty="0" err="1">
                <a:solidFill>
                  <a:srgbClr val="FF0000"/>
                </a:solidFill>
                <a:effectLst/>
                <a:latin typeface="+mj-lt"/>
                <a:ea typeface="Calibri" panose="020F0502020204030204" pitchFamily="34" charset="0"/>
                <a:cs typeface="Times New Roman" panose="02020603050405020304" pitchFamily="18" charset="0"/>
              </a:rPr>
              <a:t>thành</a:t>
            </a:r>
            <a:r>
              <a:rPr lang="en-US" sz="2800" dirty="0">
                <a:solidFill>
                  <a:srgbClr val="FF0000"/>
                </a:solidFill>
                <a:effectLst/>
                <a:latin typeface="+mj-lt"/>
                <a:ea typeface="Calibri" panose="020F0502020204030204" pitchFamily="34" charset="0"/>
                <a:cs typeface="Times New Roman" panose="02020603050405020304" pitchFamily="18" charset="0"/>
              </a:rPr>
              <a:t> </a:t>
            </a:r>
            <a:r>
              <a:rPr lang="en-US" sz="2800" dirty="0" err="1">
                <a:solidFill>
                  <a:srgbClr val="FF0000"/>
                </a:solidFill>
                <a:effectLst/>
                <a:latin typeface="+mj-lt"/>
                <a:ea typeface="Calibri" panose="020F0502020204030204" pitchFamily="34" charset="0"/>
                <a:cs typeface="Times New Roman" panose="02020603050405020304" pitchFamily="18" charset="0"/>
              </a:rPr>
              <a:t>khí</a:t>
            </a:r>
            <a:r>
              <a:rPr lang="en-US" sz="2800" dirty="0">
                <a:solidFill>
                  <a:srgbClr val="FF0000"/>
                </a:solidFill>
                <a:effectLst/>
                <a:latin typeface="+mj-lt"/>
                <a:ea typeface="Calibri" panose="020F0502020204030204" pitchFamily="34" charset="0"/>
                <a:cs typeface="Times New Roman" panose="02020603050405020304" pitchFamily="18" charset="0"/>
              </a:rPr>
              <a:t> CO</a:t>
            </a:r>
            <a:r>
              <a:rPr lang="en-US" sz="2800" baseline="-25000" dirty="0">
                <a:solidFill>
                  <a:srgbClr val="FF0000"/>
                </a:solidFill>
                <a:effectLst/>
                <a:latin typeface="+mj-lt"/>
                <a:ea typeface="Calibri" panose="020F0502020204030204" pitchFamily="34" charset="0"/>
                <a:cs typeface="Times New Roman" panose="02020603050405020304" pitchFamily="18" charset="0"/>
              </a:rPr>
              <a:t>2</a:t>
            </a:r>
            <a:r>
              <a:rPr lang="en-US" sz="2800" dirty="0">
                <a:solidFill>
                  <a:srgbClr val="FF0000"/>
                </a:solidFill>
                <a:effectLst/>
                <a:latin typeface="+mj-lt"/>
                <a:ea typeface="Calibri" panose="020F0502020204030204" pitchFamily="34" charset="0"/>
                <a:cs typeface="Times New Roman" panose="02020603050405020304" pitchFamily="18" charset="0"/>
              </a:rPr>
              <a:t> </a:t>
            </a:r>
            <a:r>
              <a:rPr lang="en-US" sz="2800" dirty="0" err="1">
                <a:solidFill>
                  <a:srgbClr val="FF0000"/>
                </a:solidFill>
                <a:effectLst/>
                <a:latin typeface="+mj-lt"/>
                <a:ea typeface="Calibri" panose="020F0502020204030204" pitchFamily="34" charset="0"/>
                <a:cs typeface="Times New Roman" panose="02020603050405020304" pitchFamily="18" charset="0"/>
              </a:rPr>
              <a:t>và</a:t>
            </a:r>
            <a:r>
              <a:rPr lang="en-US" sz="2800" dirty="0">
                <a:solidFill>
                  <a:srgbClr val="FF0000"/>
                </a:solidFill>
                <a:effectLst/>
                <a:latin typeface="+mj-lt"/>
                <a:ea typeface="Calibri" panose="020F0502020204030204" pitchFamily="34" charset="0"/>
                <a:cs typeface="Times New Roman" panose="02020603050405020304" pitchFamily="18" charset="0"/>
              </a:rPr>
              <a:t> </a:t>
            </a:r>
            <a:r>
              <a:rPr lang="en-US" sz="2800" dirty="0" err="1">
                <a:solidFill>
                  <a:srgbClr val="FF0000"/>
                </a:solidFill>
                <a:effectLst/>
                <a:latin typeface="+mj-lt"/>
                <a:ea typeface="Calibri" panose="020F0502020204030204" pitchFamily="34" charset="0"/>
                <a:cs typeface="Times New Roman" panose="02020603050405020304" pitchFamily="18" charset="0"/>
              </a:rPr>
              <a:t>nước</a:t>
            </a:r>
            <a:r>
              <a:rPr lang="en-US" sz="2800" dirty="0">
                <a:effectLst/>
                <a:latin typeface="+mj-lt"/>
                <a:ea typeface="Calibri" panose="020F0502020204030204" pitchFamily="34" charset="0"/>
                <a:cs typeface="Times New Roman" panose="02020603050405020304" pitchFamily="18" charset="0"/>
              </a:rPr>
              <a:t>, </a:t>
            </a:r>
            <a:r>
              <a:rPr lang="en-US" sz="2800" dirty="0" err="1">
                <a:effectLst/>
                <a:latin typeface="+mj-lt"/>
                <a:ea typeface="Calibri" panose="020F0502020204030204" pitchFamily="34" charset="0"/>
                <a:cs typeface="Times New Roman" panose="02020603050405020304" pitchFamily="18" charset="0"/>
              </a:rPr>
              <a:t>đồng</a:t>
            </a:r>
            <a:r>
              <a:rPr lang="en-US" sz="2800" dirty="0">
                <a:effectLst/>
                <a:latin typeface="+mj-lt"/>
                <a:ea typeface="Calibri" panose="020F0502020204030204" pitchFamily="34" charset="0"/>
                <a:cs typeface="Times New Roman" panose="02020603050405020304" pitchFamily="18" charset="0"/>
              </a:rPr>
              <a:t> </a:t>
            </a:r>
            <a:r>
              <a:rPr lang="en-US" sz="2800" dirty="0" err="1">
                <a:effectLst/>
                <a:latin typeface="+mj-lt"/>
                <a:ea typeface="Calibri" panose="020F0502020204030204" pitchFamily="34" charset="0"/>
                <a:cs typeface="Times New Roman" panose="02020603050405020304" pitchFamily="18" charset="0"/>
              </a:rPr>
              <a:t>thời</a:t>
            </a:r>
            <a:r>
              <a:rPr lang="en-US" sz="2800" dirty="0">
                <a:effectLst/>
                <a:latin typeface="+mj-lt"/>
                <a:ea typeface="Calibri" panose="020F0502020204030204" pitchFamily="34" charset="0"/>
                <a:cs typeface="Times New Roman" panose="02020603050405020304" pitchFamily="18" charset="0"/>
              </a:rPr>
              <a:t> </a:t>
            </a:r>
            <a:r>
              <a:rPr lang="en-US" sz="2800" dirty="0" err="1">
                <a:effectLst/>
                <a:latin typeface="+mj-lt"/>
                <a:ea typeface="Calibri" panose="020F0502020204030204" pitchFamily="34" charset="0"/>
                <a:cs typeface="Times New Roman" panose="02020603050405020304" pitchFamily="18" charset="0"/>
              </a:rPr>
              <a:t>thời</a:t>
            </a:r>
            <a:r>
              <a:rPr lang="en-US" sz="2800" dirty="0">
                <a:effectLst/>
                <a:latin typeface="+mj-lt"/>
                <a:ea typeface="Calibri" panose="020F0502020204030204" pitchFamily="34" charset="0"/>
                <a:cs typeface="Times New Roman" panose="02020603050405020304" pitchFamily="18" charset="0"/>
              </a:rPr>
              <a:t> </a:t>
            </a:r>
            <a:r>
              <a:rPr lang="en-US" sz="2800" dirty="0" err="1">
                <a:effectLst/>
                <a:latin typeface="+mj-lt"/>
                <a:ea typeface="Calibri" panose="020F0502020204030204" pitchFamily="34" charset="0"/>
                <a:cs typeface="Times New Roman" panose="02020603050405020304" pitchFamily="18" charset="0"/>
              </a:rPr>
              <a:t>tạo</a:t>
            </a:r>
            <a:r>
              <a:rPr lang="en-US" sz="2800" dirty="0">
                <a:effectLst/>
                <a:latin typeface="+mj-lt"/>
                <a:ea typeface="Calibri" panose="020F0502020204030204" pitchFamily="34" charset="0"/>
                <a:cs typeface="Times New Roman" panose="02020603050405020304" pitchFamily="18" charset="0"/>
              </a:rPr>
              <a:t> </a:t>
            </a:r>
            <a:r>
              <a:rPr lang="en-US" sz="2800" dirty="0" err="1">
                <a:effectLst/>
                <a:latin typeface="+mj-lt"/>
                <a:ea typeface="Calibri" panose="020F0502020204030204" pitchFamily="34" charset="0"/>
                <a:cs typeface="Times New Roman" panose="02020603050405020304" pitchFamily="18" charset="0"/>
              </a:rPr>
              <a:t>ra</a:t>
            </a:r>
            <a:r>
              <a:rPr lang="en-US" sz="2800" dirty="0">
                <a:effectLst/>
                <a:latin typeface="+mj-lt"/>
                <a:ea typeface="Calibri" panose="020F0502020204030204" pitchFamily="34" charset="0"/>
                <a:cs typeface="Times New Roman" panose="02020603050405020304" pitchFamily="18" charset="0"/>
              </a:rPr>
              <a:t> </a:t>
            </a:r>
            <a:r>
              <a:rPr lang="en-US" sz="2800" dirty="0" err="1">
                <a:effectLst/>
                <a:latin typeface="+mj-lt"/>
                <a:ea typeface="Calibri" panose="020F0502020204030204" pitchFamily="34" charset="0"/>
                <a:cs typeface="Times New Roman" panose="02020603050405020304" pitchFamily="18" charset="0"/>
              </a:rPr>
              <a:t>năng</a:t>
            </a:r>
            <a:r>
              <a:rPr lang="en-US" sz="2800" dirty="0">
                <a:effectLst/>
                <a:latin typeface="+mj-lt"/>
                <a:ea typeface="Calibri" panose="020F0502020204030204" pitchFamily="34" charset="0"/>
                <a:cs typeface="Times New Roman" panose="02020603050405020304" pitchFamily="18" charset="0"/>
              </a:rPr>
              <a:t> </a:t>
            </a:r>
            <a:r>
              <a:rPr lang="en-US" sz="2800" dirty="0" err="1">
                <a:effectLst/>
                <a:latin typeface="+mj-lt"/>
                <a:ea typeface="Calibri" panose="020F0502020204030204" pitchFamily="34" charset="0"/>
                <a:cs typeface="Times New Roman" panose="02020603050405020304" pitchFamily="18" charset="0"/>
              </a:rPr>
              <a:t>lượng</a:t>
            </a:r>
            <a:r>
              <a:rPr lang="en-US" sz="2800" dirty="0">
                <a:effectLst/>
                <a:latin typeface="+mj-lt"/>
                <a:ea typeface="Calibri" panose="020F0502020204030204" pitchFamily="34" charset="0"/>
                <a:cs typeface="Times New Roman" panose="02020603050405020304" pitchFamily="18" charset="0"/>
              </a:rPr>
              <a:t> ATP.</a:t>
            </a:r>
            <a:endParaRPr lang="en-GB" sz="2800" b="1" dirty="0">
              <a:effectLst/>
              <a:latin typeface="+mj-lt"/>
              <a:ea typeface="Calibri" panose="020F0502020204030204" pitchFamily="34" charset="0"/>
              <a:cs typeface="Times New Roman" panose="02020603050405020304" pitchFamily="18" charset="0"/>
            </a:endParaRPr>
          </a:p>
          <a:p>
            <a:pPr marL="342900" lvl="0" indent="-342900" algn="just" fontAlgn="base">
              <a:lnSpc>
                <a:spcPct val="107000"/>
              </a:lnSpc>
              <a:spcBef>
                <a:spcPts val="600"/>
              </a:spcBef>
              <a:spcAft>
                <a:spcPts val="600"/>
              </a:spcAft>
              <a:buClr>
                <a:srgbClr val="181717"/>
              </a:buClr>
              <a:buSzPts val="1250"/>
              <a:buFont typeface="Arial" panose="020B0604020202020204" pitchFamily="34" charset="0"/>
              <a:buChar char="–"/>
            </a:pPr>
            <a:r>
              <a:rPr lang="en-US" sz="2800" b="1" u="none" strike="noStrike" dirty="0" err="1">
                <a:solidFill>
                  <a:srgbClr val="0070C0"/>
                </a:solidFill>
                <a:effectLst/>
                <a:uFill>
                  <a:solidFill>
                    <a:srgbClr val="000000"/>
                  </a:solidFill>
                </a:uFill>
                <a:latin typeface="+mj-lt"/>
                <a:ea typeface="Times New Roman" panose="02020603050405020304" pitchFamily="18" charset="0"/>
                <a:cs typeface="Times New Roman" panose="02020603050405020304" pitchFamily="18" charset="0"/>
              </a:rPr>
              <a:t>Liệt</a:t>
            </a:r>
            <a:r>
              <a:rPr lang="en-US" sz="2800" b="1" u="none" strike="noStrike" dirty="0">
                <a:solidFill>
                  <a:srgbClr val="0070C0"/>
                </a:solidFill>
                <a:effectLst/>
                <a:uFill>
                  <a:solidFill>
                    <a:srgbClr val="000000"/>
                  </a:solidFill>
                </a:uFill>
                <a:latin typeface="+mj-lt"/>
                <a:ea typeface="Times New Roman" panose="02020603050405020304" pitchFamily="18" charset="0"/>
                <a:cs typeface="Times New Roman" panose="02020603050405020304" pitchFamily="18" charset="0"/>
              </a:rPr>
              <a:t> </a:t>
            </a:r>
            <a:r>
              <a:rPr lang="en-US" sz="2800" b="1" u="none" strike="noStrike" dirty="0" err="1">
                <a:solidFill>
                  <a:srgbClr val="0070C0"/>
                </a:solidFill>
                <a:effectLst/>
                <a:uFill>
                  <a:solidFill>
                    <a:srgbClr val="000000"/>
                  </a:solidFill>
                </a:uFill>
                <a:latin typeface="+mj-lt"/>
                <a:ea typeface="Times New Roman" panose="02020603050405020304" pitchFamily="18" charset="0"/>
                <a:cs typeface="Times New Roman" panose="02020603050405020304" pitchFamily="18" charset="0"/>
              </a:rPr>
              <a:t>kê</a:t>
            </a:r>
            <a:r>
              <a:rPr lang="en-US" sz="2800" b="1" u="none" strike="noStrike" dirty="0">
                <a:solidFill>
                  <a:srgbClr val="0070C0"/>
                </a:solidFill>
                <a:effectLst/>
                <a:uFill>
                  <a:solidFill>
                    <a:srgbClr val="000000"/>
                  </a:solidFill>
                </a:uFill>
                <a:latin typeface="+mj-lt"/>
                <a:ea typeface="Times New Roman" panose="02020603050405020304" pitchFamily="18" charset="0"/>
                <a:cs typeface="Times New Roman" panose="02020603050405020304" pitchFamily="18" charset="0"/>
              </a:rPr>
              <a:t> </a:t>
            </a:r>
            <a:r>
              <a:rPr lang="en-US" sz="2800" b="1" u="none" strike="noStrike" dirty="0" err="1">
                <a:solidFill>
                  <a:srgbClr val="0070C0"/>
                </a:solidFill>
                <a:effectLst/>
                <a:uFill>
                  <a:solidFill>
                    <a:srgbClr val="000000"/>
                  </a:solidFill>
                </a:uFill>
                <a:latin typeface="+mj-lt"/>
                <a:ea typeface="Times New Roman" panose="02020603050405020304" pitchFamily="18" charset="0"/>
                <a:cs typeface="Times New Roman" panose="02020603050405020304" pitchFamily="18" charset="0"/>
              </a:rPr>
              <a:t>các</a:t>
            </a:r>
            <a:r>
              <a:rPr lang="en-US" sz="2800" b="1" u="none" strike="noStrike" dirty="0">
                <a:solidFill>
                  <a:srgbClr val="0070C0"/>
                </a:solidFill>
                <a:effectLst/>
                <a:uFill>
                  <a:solidFill>
                    <a:srgbClr val="000000"/>
                  </a:solidFill>
                </a:uFill>
                <a:latin typeface="+mj-lt"/>
                <a:ea typeface="Times New Roman" panose="02020603050405020304" pitchFamily="18" charset="0"/>
                <a:cs typeface="Times New Roman" panose="02020603050405020304" pitchFamily="18" charset="0"/>
              </a:rPr>
              <a:t> </a:t>
            </a:r>
            <a:r>
              <a:rPr lang="en-US" sz="2800" b="1" u="none" strike="noStrike" dirty="0" err="1">
                <a:solidFill>
                  <a:srgbClr val="0070C0"/>
                </a:solidFill>
                <a:effectLst/>
                <a:uFill>
                  <a:solidFill>
                    <a:srgbClr val="000000"/>
                  </a:solidFill>
                </a:uFill>
                <a:latin typeface="+mj-lt"/>
                <a:ea typeface="Times New Roman" panose="02020603050405020304" pitchFamily="18" charset="0"/>
                <a:cs typeface="Times New Roman" panose="02020603050405020304" pitchFamily="18" charset="0"/>
              </a:rPr>
              <a:t>dạng</a:t>
            </a:r>
            <a:r>
              <a:rPr lang="en-US" sz="2800" b="1" u="none" strike="noStrike" dirty="0">
                <a:solidFill>
                  <a:srgbClr val="0070C0"/>
                </a:solidFill>
                <a:effectLst/>
                <a:uFill>
                  <a:solidFill>
                    <a:srgbClr val="000000"/>
                  </a:solidFill>
                </a:uFill>
                <a:latin typeface="+mj-lt"/>
                <a:ea typeface="Times New Roman" panose="02020603050405020304" pitchFamily="18" charset="0"/>
                <a:cs typeface="Times New Roman" panose="02020603050405020304" pitchFamily="18" charset="0"/>
              </a:rPr>
              <a:t> </a:t>
            </a:r>
            <a:r>
              <a:rPr lang="en-US" sz="2800" b="1" u="none" strike="noStrike" dirty="0" err="1">
                <a:solidFill>
                  <a:srgbClr val="0070C0"/>
                </a:solidFill>
                <a:effectLst/>
                <a:uFill>
                  <a:solidFill>
                    <a:srgbClr val="000000"/>
                  </a:solidFill>
                </a:uFill>
                <a:latin typeface="+mj-lt"/>
                <a:ea typeface="Times New Roman" panose="02020603050405020304" pitchFamily="18" charset="0"/>
                <a:cs typeface="Times New Roman" panose="02020603050405020304" pitchFamily="18" charset="0"/>
              </a:rPr>
              <a:t>năng</a:t>
            </a:r>
            <a:r>
              <a:rPr lang="en-US" sz="2800" b="1" u="none" strike="noStrike" dirty="0">
                <a:solidFill>
                  <a:srgbClr val="0070C0"/>
                </a:solidFill>
                <a:effectLst/>
                <a:uFill>
                  <a:solidFill>
                    <a:srgbClr val="000000"/>
                  </a:solidFill>
                </a:uFill>
                <a:latin typeface="+mj-lt"/>
                <a:ea typeface="Times New Roman" panose="02020603050405020304" pitchFamily="18" charset="0"/>
                <a:cs typeface="Times New Roman" panose="02020603050405020304" pitchFamily="18" charset="0"/>
              </a:rPr>
              <a:t> </a:t>
            </a:r>
            <a:r>
              <a:rPr lang="en-US" sz="2800" b="1" u="none" strike="noStrike" dirty="0" err="1">
                <a:solidFill>
                  <a:srgbClr val="0070C0"/>
                </a:solidFill>
                <a:effectLst/>
                <a:uFill>
                  <a:solidFill>
                    <a:srgbClr val="000000"/>
                  </a:solidFill>
                </a:uFill>
                <a:latin typeface="+mj-lt"/>
                <a:ea typeface="Times New Roman" panose="02020603050405020304" pitchFamily="18" charset="0"/>
                <a:cs typeface="Times New Roman" panose="02020603050405020304" pitchFamily="18" charset="0"/>
              </a:rPr>
              <a:t>lượng</a:t>
            </a:r>
            <a:r>
              <a:rPr lang="en-US" sz="2800" b="1" u="none" strike="noStrike" dirty="0">
                <a:solidFill>
                  <a:srgbClr val="0070C0"/>
                </a:solidFill>
                <a:effectLst/>
                <a:uFill>
                  <a:solidFill>
                    <a:srgbClr val="000000"/>
                  </a:solidFill>
                </a:uFill>
                <a:latin typeface="+mj-lt"/>
                <a:ea typeface="Times New Roman" panose="02020603050405020304" pitchFamily="18" charset="0"/>
                <a:cs typeface="Times New Roman" panose="02020603050405020304" pitchFamily="18" charset="0"/>
              </a:rPr>
              <a:t> </a:t>
            </a:r>
            <a:r>
              <a:rPr lang="en-US" sz="2800" b="1" u="none" strike="noStrike" dirty="0" err="1">
                <a:solidFill>
                  <a:srgbClr val="0070C0"/>
                </a:solidFill>
                <a:effectLst/>
                <a:uFill>
                  <a:solidFill>
                    <a:srgbClr val="000000"/>
                  </a:solidFill>
                </a:uFill>
                <a:latin typeface="+mj-lt"/>
                <a:ea typeface="Times New Roman" panose="02020603050405020304" pitchFamily="18" charset="0"/>
                <a:cs typeface="Times New Roman" panose="02020603050405020304" pitchFamily="18" charset="0"/>
              </a:rPr>
              <a:t>trong</a:t>
            </a:r>
            <a:r>
              <a:rPr lang="en-US" sz="2800" b="1" u="none" strike="noStrike" dirty="0">
                <a:solidFill>
                  <a:srgbClr val="0070C0"/>
                </a:solidFill>
                <a:effectLst/>
                <a:uFill>
                  <a:solidFill>
                    <a:srgbClr val="000000"/>
                  </a:solidFill>
                </a:uFill>
                <a:latin typeface="+mj-lt"/>
                <a:ea typeface="Times New Roman" panose="02020603050405020304" pitchFamily="18" charset="0"/>
                <a:cs typeface="Times New Roman" panose="02020603050405020304" pitchFamily="18" charset="0"/>
              </a:rPr>
              <a:t> mỗi </a:t>
            </a:r>
            <a:r>
              <a:rPr lang="en-US" sz="2800" b="1" u="none" strike="noStrike" dirty="0" err="1">
                <a:solidFill>
                  <a:srgbClr val="0070C0"/>
                </a:solidFill>
                <a:effectLst/>
                <a:uFill>
                  <a:solidFill>
                    <a:srgbClr val="000000"/>
                  </a:solidFill>
                </a:uFill>
                <a:latin typeface="+mj-lt"/>
                <a:ea typeface="Times New Roman" panose="02020603050405020304" pitchFamily="18" charset="0"/>
                <a:cs typeface="Times New Roman" panose="02020603050405020304" pitchFamily="18" charset="0"/>
              </a:rPr>
              <a:t>giai</a:t>
            </a:r>
            <a:r>
              <a:rPr lang="en-US" sz="2800" b="1" u="none" strike="noStrike" dirty="0">
                <a:solidFill>
                  <a:srgbClr val="0070C0"/>
                </a:solidFill>
                <a:effectLst/>
                <a:uFill>
                  <a:solidFill>
                    <a:srgbClr val="000000"/>
                  </a:solidFill>
                </a:uFill>
                <a:latin typeface="+mj-lt"/>
                <a:ea typeface="Times New Roman" panose="02020603050405020304" pitchFamily="18" charset="0"/>
                <a:cs typeface="Times New Roman" panose="02020603050405020304" pitchFamily="18" charset="0"/>
              </a:rPr>
              <a:t> </a:t>
            </a:r>
            <a:r>
              <a:rPr lang="en-US" sz="2800" b="1" u="none" strike="noStrike" dirty="0" err="1">
                <a:solidFill>
                  <a:srgbClr val="0070C0"/>
                </a:solidFill>
                <a:effectLst/>
                <a:uFill>
                  <a:solidFill>
                    <a:srgbClr val="000000"/>
                  </a:solidFill>
                </a:uFill>
                <a:latin typeface="+mj-lt"/>
                <a:ea typeface="Times New Roman" panose="02020603050405020304" pitchFamily="18" charset="0"/>
                <a:cs typeface="Times New Roman" panose="02020603050405020304" pitchFamily="18" charset="0"/>
              </a:rPr>
              <a:t>đoạn</a:t>
            </a:r>
            <a:r>
              <a:rPr lang="en-US" sz="2800" b="1" u="none" strike="noStrike" dirty="0">
                <a:solidFill>
                  <a:srgbClr val="0070C0"/>
                </a:solidFill>
                <a:effectLst/>
                <a:uFill>
                  <a:solidFill>
                    <a:srgbClr val="000000"/>
                  </a:solidFill>
                </a:uFill>
                <a:latin typeface="+mj-lt"/>
                <a:ea typeface="Times New Roman" panose="02020603050405020304" pitchFamily="18" charset="0"/>
                <a:cs typeface="Times New Roman" panose="02020603050405020304" pitchFamily="18" charset="0"/>
              </a:rPr>
              <a:t> </a:t>
            </a:r>
            <a:r>
              <a:rPr lang="en-US" sz="2800" b="1" u="none" strike="noStrike" dirty="0" err="1">
                <a:solidFill>
                  <a:srgbClr val="0070C0"/>
                </a:solidFill>
                <a:effectLst/>
                <a:uFill>
                  <a:solidFill>
                    <a:srgbClr val="000000"/>
                  </a:solidFill>
                </a:uFill>
                <a:latin typeface="+mj-lt"/>
                <a:ea typeface="Times New Roman" panose="02020603050405020304" pitchFamily="18" charset="0"/>
                <a:cs typeface="Times New Roman" panose="02020603050405020304" pitchFamily="18" charset="0"/>
              </a:rPr>
              <a:t>của</a:t>
            </a:r>
            <a:r>
              <a:rPr lang="en-US" sz="2800" b="1" u="none" strike="noStrike" dirty="0">
                <a:solidFill>
                  <a:srgbClr val="0070C0"/>
                </a:solidFill>
                <a:effectLst/>
                <a:uFill>
                  <a:solidFill>
                    <a:srgbClr val="000000"/>
                  </a:solidFill>
                </a:uFill>
                <a:latin typeface="+mj-lt"/>
                <a:ea typeface="Times New Roman" panose="02020603050405020304" pitchFamily="18" charset="0"/>
                <a:cs typeface="Times New Roman" panose="02020603050405020304" pitchFamily="18" charset="0"/>
              </a:rPr>
              <a:t> </a:t>
            </a:r>
            <a:r>
              <a:rPr lang="en-US" sz="2800" b="1" u="none" strike="noStrike" dirty="0" err="1">
                <a:solidFill>
                  <a:srgbClr val="0070C0"/>
                </a:solidFill>
                <a:effectLst/>
                <a:uFill>
                  <a:solidFill>
                    <a:srgbClr val="000000"/>
                  </a:solidFill>
                </a:uFill>
                <a:latin typeface="+mj-lt"/>
                <a:ea typeface="Times New Roman" panose="02020603050405020304" pitchFamily="18" charset="0"/>
                <a:cs typeface="Times New Roman" panose="02020603050405020304" pitchFamily="18" charset="0"/>
              </a:rPr>
              <a:t>vòng</a:t>
            </a:r>
            <a:r>
              <a:rPr lang="en-US" sz="2800" b="1" u="none" strike="noStrike" dirty="0">
                <a:solidFill>
                  <a:srgbClr val="0070C0"/>
                </a:solidFill>
                <a:effectLst/>
                <a:uFill>
                  <a:solidFill>
                    <a:srgbClr val="000000"/>
                  </a:solidFill>
                </a:uFill>
                <a:latin typeface="+mj-lt"/>
                <a:ea typeface="Times New Roman" panose="02020603050405020304" pitchFamily="18" charset="0"/>
                <a:cs typeface="Times New Roman" panose="02020603050405020304" pitchFamily="18" charset="0"/>
              </a:rPr>
              <a:t> </a:t>
            </a:r>
            <a:r>
              <a:rPr lang="en-US" sz="2800" b="1" u="none" strike="noStrike" dirty="0" err="1">
                <a:solidFill>
                  <a:srgbClr val="0070C0"/>
                </a:solidFill>
                <a:effectLst/>
                <a:uFill>
                  <a:solidFill>
                    <a:srgbClr val="000000"/>
                  </a:solidFill>
                </a:uFill>
                <a:latin typeface="+mj-lt"/>
                <a:ea typeface="Times New Roman" panose="02020603050405020304" pitchFamily="18" charset="0"/>
                <a:cs typeface="Times New Roman" panose="02020603050405020304" pitchFamily="18" charset="0"/>
              </a:rPr>
              <a:t>năng</a:t>
            </a:r>
            <a:r>
              <a:rPr lang="en-US" sz="2800" b="1" u="none" strike="noStrike" dirty="0">
                <a:solidFill>
                  <a:srgbClr val="0070C0"/>
                </a:solidFill>
                <a:effectLst/>
                <a:uFill>
                  <a:solidFill>
                    <a:srgbClr val="000000"/>
                  </a:solidFill>
                </a:uFill>
                <a:latin typeface="+mj-lt"/>
                <a:ea typeface="Times New Roman" panose="02020603050405020304" pitchFamily="18" charset="0"/>
                <a:cs typeface="Times New Roman" panose="02020603050405020304" pitchFamily="18" charset="0"/>
              </a:rPr>
              <a:t> </a:t>
            </a:r>
            <a:r>
              <a:rPr lang="en-US" sz="2800" b="1" u="none" strike="noStrike" dirty="0" err="1">
                <a:solidFill>
                  <a:srgbClr val="0070C0"/>
                </a:solidFill>
                <a:effectLst/>
                <a:uFill>
                  <a:solidFill>
                    <a:srgbClr val="000000"/>
                  </a:solidFill>
                </a:uFill>
                <a:latin typeface="+mj-lt"/>
                <a:ea typeface="Times New Roman" panose="02020603050405020304" pitchFamily="18" charset="0"/>
                <a:cs typeface="Times New Roman" panose="02020603050405020304" pitchFamily="18" charset="0"/>
              </a:rPr>
              <a:t>lượng</a:t>
            </a:r>
            <a:r>
              <a:rPr lang="en-US" sz="2800" b="1" u="none" strike="noStrike" dirty="0">
                <a:solidFill>
                  <a:srgbClr val="0070C0"/>
                </a:solidFill>
                <a:effectLst/>
                <a:uFill>
                  <a:solidFill>
                    <a:srgbClr val="000000"/>
                  </a:solidFill>
                </a:uFill>
                <a:latin typeface="+mj-lt"/>
                <a:ea typeface="Times New Roman" panose="02020603050405020304" pitchFamily="18" charset="0"/>
                <a:cs typeface="Times New Roman" panose="02020603050405020304" pitchFamily="18" charset="0"/>
              </a:rPr>
              <a:t>.</a:t>
            </a:r>
          </a:p>
          <a:p>
            <a:pPr lvl="0" algn="just" fontAlgn="base">
              <a:lnSpc>
                <a:spcPct val="107000"/>
              </a:lnSpc>
              <a:spcBef>
                <a:spcPts val="600"/>
              </a:spcBef>
              <a:spcAft>
                <a:spcPts val="600"/>
              </a:spcAft>
              <a:buClr>
                <a:srgbClr val="181717"/>
              </a:buClr>
              <a:buSzPts val="1250"/>
            </a:pPr>
            <a:r>
              <a:rPr lang="en-US" sz="2800" dirty="0">
                <a:effectLst/>
                <a:latin typeface="+mj-lt"/>
                <a:ea typeface="Calibri" panose="020F0502020204030204" pitchFamily="34" charset="0"/>
                <a:cs typeface="Times New Roman" panose="02020603050405020304" pitchFamily="18" charset="0"/>
              </a:rPr>
              <a:t>    	</a:t>
            </a:r>
            <a:r>
              <a:rPr lang="en-US" sz="2800" b="1" dirty="0" err="1">
                <a:solidFill>
                  <a:srgbClr val="FF0000"/>
                </a:solidFill>
                <a:effectLst/>
                <a:latin typeface="+mj-lt"/>
                <a:ea typeface="Calibri" panose="020F0502020204030204" pitchFamily="34" charset="0"/>
                <a:cs typeface="Times New Roman" panose="02020603050405020304" pitchFamily="18" charset="0"/>
              </a:rPr>
              <a:t>Năng</a:t>
            </a:r>
            <a:r>
              <a:rPr lang="en-US" sz="2800" b="1" dirty="0">
                <a:solidFill>
                  <a:srgbClr val="FF0000"/>
                </a:solidFill>
                <a:effectLst/>
                <a:latin typeface="+mj-lt"/>
                <a:ea typeface="Calibri" panose="020F0502020204030204" pitchFamily="34" charset="0"/>
                <a:cs typeface="Times New Roman" panose="02020603050405020304" pitchFamily="18" charset="0"/>
              </a:rPr>
              <a:t> </a:t>
            </a:r>
            <a:r>
              <a:rPr lang="en-US" sz="2800" b="1" dirty="0" err="1">
                <a:solidFill>
                  <a:srgbClr val="FF0000"/>
                </a:solidFill>
                <a:effectLst/>
                <a:latin typeface="+mj-lt"/>
                <a:ea typeface="Calibri" panose="020F0502020204030204" pitchFamily="34" charset="0"/>
                <a:cs typeface="Times New Roman" panose="02020603050405020304" pitchFamily="18" charset="0"/>
              </a:rPr>
              <a:t>lượng</a:t>
            </a:r>
            <a:r>
              <a:rPr lang="en-US" sz="2800" b="1" dirty="0">
                <a:solidFill>
                  <a:srgbClr val="FF0000"/>
                </a:solidFill>
                <a:effectLst/>
                <a:latin typeface="+mj-lt"/>
                <a:ea typeface="Calibri" panose="020F0502020204030204" pitchFamily="34" charset="0"/>
                <a:cs typeface="Times New Roman" panose="02020603050405020304" pitchFamily="18" charset="0"/>
              </a:rPr>
              <a:t> </a:t>
            </a:r>
            <a:r>
              <a:rPr lang="en-US" sz="2800" b="1" dirty="0" err="1">
                <a:solidFill>
                  <a:srgbClr val="FF0000"/>
                </a:solidFill>
                <a:effectLst/>
                <a:latin typeface="+mj-lt"/>
                <a:ea typeface="Calibri" panose="020F0502020204030204" pitchFamily="34" charset="0"/>
                <a:cs typeface="Times New Roman" panose="02020603050405020304" pitchFamily="18" charset="0"/>
              </a:rPr>
              <a:t>mặt</a:t>
            </a:r>
            <a:r>
              <a:rPr lang="en-US" sz="2800" b="1" dirty="0">
                <a:solidFill>
                  <a:srgbClr val="FF0000"/>
                </a:solidFill>
                <a:effectLst/>
                <a:latin typeface="+mj-lt"/>
                <a:ea typeface="Calibri" panose="020F0502020204030204" pitchFamily="34" charset="0"/>
                <a:cs typeface="Times New Roman" panose="02020603050405020304" pitchFamily="18" charset="0"/>
              </a:rPr>
              <a:t> </a:t>
            </a:r>
            <a:r>
              <a:rPr lang="en-US" sz="2800" b="1" dirty="0" err="1">
                <a:solidFill>
                  <a:srgbClr val="FF0000"/>
                </a:solidFill>
                <a:effectLst/>
                <a:latin typeface="+mj-lt"/>
                <a:ea typeface="Calibri" panose="020F0502020204030204" pitchFamily="34" charset="0"/>
                <a:cs typeface="Times New Roman" panose="02020603050405020304" pitchFamily="18" charset="0"/>
              </a:rPr>
              <a:t>trời</a:t>
            </a:r>
            <a:r>
              <a:rPr lang="en-US" sz="2800" b="1" dirty="0">
                <a:solidFill>
                  <a:srgbClr val="FF0000"/>
                </a:solidFill>
                <a:effectLst/>
                <a:latin typeface="+mj-lt"/>
                <a:ea typeface="Calibri" panose="020F0502020204030204" pitchFamily="34" charset="0"/>
                <a:cs typeface="Times New Roman" panose="02020603050405020304" pitchFamily="18" charset="0"/>
              </a:rPr>
              <a:t>, </a:t>
            </a:r>
            <a:r>
              <a:rPr lang="en-US" sz="2800" b="1" dirty="0" err="1">
                <a:solidFill>
                  <a:srgbClr val="FF0000"/>
                </a:solidFill>
                <a:effectLst/>
                <a:latin typeface="+mj-lt"/>
                <a:ea typeface="Calibri" panose="020F0502020204030204" pitchFamily="34" charset="0"/>
                <a:cs typeface="Times New Roman" panose="02020603050405020304" pitchFamily="18" charset="0"/>
              </a:rPr>
              <a:t>nhiệt</a:t>
            </a:r>
            <a:r>
              <a:rPr lang="en-US" sz="2800" b="1" dirty="0">
                <a:solidFill>
                  <a:srgbClr val="FF0000"/>
                </a:solidFill>
                <a:effectLst/>
                <a:latin typeface="+mj-lt"/>
                <a:ea typeface="Calibri" panose="020F0502020204030204" pitchFamily="34" charset="0"/>
                <a:cs typeface="Times New Roman" panose="02020603050405020304" pitchFamily="18" charset="0"/>
              </a:rPr>
              <a:t> </a:t>
            </a:r>
            <a:r>
              <a:rPr lang="en-US" sz="2800" b="1" dirty="0" err="1">
                <a:solidFill>
                  <a:srgbClr val="FF0000"/>
                </a:solidFill>
                <a:effectLst/>
                <a:latin typeface="+mj-lt"/>
                <a:ea typeface="Calibri" panose="020F0502020204030204" pitchFamily="34" charset="0"/>
                <a:cs typeface="Times New Roman" panose="02020603050405020304" pitchFamily="18" charset="0"/>
              </a:rPr>
              <a:t>năng</a:t>
            </a:r>
            <a:r>
              <a:rPr lang="en-US" sz="2800" b="1" dirty="0">
                <a:solidFill>
                  <a:srgbClr val="FF0000"/>
                </a:solidFill>
                <a:effectLst/>
                <a:latin typeface="+mj-lt"/>
                <a:ea typeface="Calibri" panose="020F0502020204030204" pitchFamily="34" charset="0"/>
                <a:cs typeface="Times New Roman" panose="02020603050405020304" pitchFamily="18" charset="0"/>
              </a:rPr>
              <a:t>, </a:t>
            </a:r>
            <a:r>
              <a:rPr lang="en-US" sz="2800" b="1" dirty="0" err="1">
                <a:solidFill>
                  <a:srgbClr val="FF0000"/>
                </a:solidFill>
                <a:effectLst/>
                <a:latin typeface="+mj-lt"/>
                <a:ea typeface="Calibri" panose="020F0502020204030204" pitchFamily="34" charset="0"/>
                <a:cs typeface="Times New Roman" panose="02020603050405020304" pitchFamily="18" charset="0"/>
              </a:rPr>
              <a:t>quang</a:t>
            </a:r>
            <a:r>
              <a:rPr lang="en-US" sz="2800" b="1" dirty="0">
                <a:solidFill>
                  <a:srgbClr val="FF0000"/>
                </a:solidFill>
                <a:effectLst/>
                <a:latin typeface="+mj-lt"/>
                <a:ea typeface="Calibri" panose="020F0502020204030204" pitchFamily="34" charset="0"/>
                <a:cs typeface="Times New Roman" panose="02020603050405020304" pitchFamily="18" charset="0"/>
              </a:rPr>
              <a:t> </a:t>
            </a:r>
            <a:r>
              <a:rPr lang="en-US" sz="2800" b="1" dirty="0" err="1">
                <a:solidFill>
                  <a:srgbClr val="FF0000"/>
                </a:solidFill>
                <a:effectLst/>
                <a:latin typeface="+mj-lt"/>
                <a:ea typeface="Calibri" panose="020F0502020204030204" pitchFamily="34" charset="0"/>
                <a:cs typeface="Times New Roman" panose="02020603050405020304" pitchFamily="18" charset="0"/>
              </a:rPr>
              <a:t>năng</a:t>
            </a:r>
            <a:r>
              <a:rPr lang="en-US" sz="2800" b="1" dirty="0">
                <a:solidFill>
                  <a:srgbClr val="FF0000"/>
                </a:solidFill>
                <a:effectLst/>
                <a:latin typeface="+mj-lt"/>
                <a:ea typeface="Calibri" panose="020F0502020204030204" pitchFamily="34" charset="0"/>
                <a:cs typeface="Times New Roman" panose="02020603050405020304" pitchFamily="18" charset="0"/>
              </a:rPr>
              <a:t>, </a:t>
            </a:r>
            <a:r>
              <a:rPr lang="en-US" sz="2800" b="1" dirty="0" err="1">
                <a:solidFill>
                  <a:srgbClr val="FF0000"/>
                </a:solidFill>
                <a:effectLst/>
                <a:latin typeface="+mj-lt"/>
                <a:ea typeface="Calibri" panose="020F0502020204030204" pitchFamily="34" charset="0"/>
                <a:cs typeface="Times New Roman" panose="02020603050405020304" pitchFamily="18" charset="0"/>
              </a:rPr>
              <a:t>hoá</a:t>
            </a:r>
            <a:r>
              <a:rPr lang="en-US" sz="2800" b="1" dirty="0">
                <a:solidFill>
                  <a:srgbClr val="FF0000"/>
                </a:solidFill>
                <a:effectLst/>
                <a:latin typeface="+mj-lt"/>
                <a:ea typeface="Calibri" panose="020F0502020204030204" pitchFamily="34" charset="0"/>
                <a:cs typeface="Times New Roman" panose="02020603050405020304" pitchFamily="18" charset="0"/>
              </a:rPr>
              <a:t> </a:t>
            </a:r>
            <a:r>
              <a:rPr lang="en-US" sz="2800" b="1" dirty="0" err="1">
                <a:solidFill>
                  <a:srgbClr val="FF0000"/>
                </a:solidFill>
                <a:effectLst/>
                <a:latin typeface="+mj-lt"/>
                <a:ea typeface="Calibri" panose="020F0502020204030204" pitchFamily="34" charset="0"/>
                <a:cs typeface="Times New Roman" panose="02020603050405020304" pitchFamily="18" charset="0"/>
              </a:rPr>
              <a:t>năng</a:t>
            </a:r>
            <a:r>
              <a:rPr lang="en-US" sz="2800" b="1" dirty="0">
                <a:solidFill>
                  <a:srgbClr val="FF0000"/>
                </a:solidFill>
                <a:effectLst/>
                <a:latin typeface="+mj-lt"/>
                <a:ea typeface="Calibri" panose="020F0502020204030204" pitchFamily="34" charset="0"/>
                <a:cs typeface="Times New Roman" panose="02020603050405020304" pitchFamily="18" charset="0"/>
              </a:rPr>
              <a:t>.</a:t>
            </a:r>
            <a:endParaRPr lang="en-GB" sz="2800" b="1" u="none" strike="noStrike" dirty="0">
              <a:solidFill>
                <a:srgbClr val="FF0000"/>
              </a:solidFill>
              <a:effectLst/>
              <a:uFill>
                <a:solidFill>
                  <a:srgbClr val="000000"/>
                </a:solidFill>
              </a:uFill>
              <a:latin typeface="+mj-lt"/>
              <a:ea typeface="Times New Roman" panose="02020603050405020304" pitchFamily="18" charset="0"/>
              <a:cs typeface="Times New Roman" panose="02020603050405020304" pitchFamily="18" charset="0"/>
            </a:endParaRPr>
          </a:p>
          <a:p>
            <a:pPr marL="342900" lvl="0" indent="-342900" algn="just" fontAlgn="base">
              <a:lnSpc>
                <a:spcPct val="107000"/>
              </a:lnSpc>
              <a:spcBef>
                <a:spcPts val="600"/>
              </a:spcBef>
              <a:spcAft>
                <a:spcPts val="600"/>
              </a:spcAft>
              <a:buClr>
                <a:srgbClr val="181717"/>
              </a:buClr>
              <a:buSzPts val="1250"/>
              <a:buFont typeface="Arial" panose="020B0604020202020204" pitchFamily="34" charset="0"/>
              <a:buChar char="–"/>
            </a:pPr>
            <a:r>
              <a:rPr lang="en-US" sz="2800" b="1" u="none" strike="noStrike" dirty="0" err="1">
                <a:effectLst/>
                <a:uFill>
                  <a:solidFill>
                    <a:srgbClr val="000000"/>
                  </a:solidFill>
                </a:uFill>
                <a:latin typeface="+mj-lt"/>
                <a:ea typeface="Times New Roman" panose="02020603050405020304" pitchFamily="18" charset="0"/>
                <a:cs typeface="Times New Roman" panose="02020603050405020304" pitchFamily="18" charset="0"/>
              </a:rPr>
              <a:t>Điền</a:t>
            </a:r>
            <a:r>
              <a:rPr lang="en-US" sz="2800" b="1" u="none" strike="noStrike" dirty="0">
                <a:effectLst/>
                <a:uFill>
                  <a:solidFill>
                    <a:srgbClr val="000000"/>
                  </a:solidFill>
                </a:uFill>
                <a:latin typeface="+mj-lt"/>
                <a:ea typeface="Times New Roman" panose="02020603050405020304" pitchFamily="18" charset="0"/>
                <a:cs typeface="Times New Roman" panose="02020603050405020304" pitchFamily="18" charset="0"/>
              </a:rPr>
              <a:t> </a:t>
            </a:r>
            <a:r>
              <a:rPr lang="en-US" sz="2800" b="1" u="none" strike="noStrike" dirty="0" err="1">
                <a:effectLst/>
                <a:uFill>
                  <a:solidFill>
                    <a:srgbClr val="000000"/>
                  </a:solidFill>
                </a:uFill>
                <a:latin typeface="+mj-lt"/>
                <a:ea typeface="Times New Roman" panose="02020603050405020304" pitchFamily="18" charset="0"/>
                <a:cs typeface="Times New Roman" panose="02020603050405020304" pitchFamily="18" charset="0"/>
              </a:rPr>
              <a:t>từ</a:t>
            </a:r>
            <a:r>
              <a:rPr lang="en-US" sz="2800" b="1" u="none" strike="noStrike" dirty="0">
                <a:effectLst/>
                <a:uFill>
                  <a:solidFill>
                    <a:srgbClr val="000000"/>
                  </a:solidFill>
                </a:uFill>
                <a:latin typeface="+mj-lt"/>
                <a:ea typeface="Times New Roman" panose="02020603050405020304" pitchFamily="18" charset="0"/>
                <a:cs typeface="Times New Roman" panose="02020603050405020304" pitchFamily="18" charset="0"/>
              </a:rPr>
              <a:t> </a:t>
            </a:r>
            <a:r>
              <a:rPr lang="en-US" sz="2800" b="1" u="none" strike="noStrike" dirty="0" err="1">
                <a:effectLst/>
                <a:uFill>
                  <a:solidFill>
                    <a:srgbClr val="000000"/>
                  </a:solidFill>
                </a:uFill>
                <a:latin typeface="+mj-lt"/>
                <a:ea typeface="Times New Roman" panose="02020603050405020304" pitchFamily="18" charset="0"/>
                <a:cs typeface="Times New Roman" panose="02020603050405020304" pitchFamily="18" charset="0"/>
              </a:rPr>
              <a:t>thích</a:t>
            </a:r>
            <a:r>
              <a:rPr lang="en-US" sz="2800" b="1" u="none" strike="noStrike" dirty="0">
                <a:effectLst/>
                <a:uFill>
                  <a:solidFill>
                    <a:srgbClr val="000000"/>
                  </a:solidFill>
                </a:uFill>
                <a:latin typeface="+mj-lt"/>
                <a:ea typeface="Times New Roman" panose="02020603050405020304" pitchFamily="18" charset="0"/>
                <a:cs typeface="Times New Roman" panose="02020603050405020304" pitchFamily="18" charset="0"/>
              </a:rPr>
              <a:t> </a:t>
            </a:r>
            <a:r>
              <a:rPr lang="en-US" sz="2800" b="1" u="none" strike="noStrike" dirty="0" err="1">
                <a:effectLst/>
                <a:uFill>
                  <a:solidFill>
                    <a:srgbClr val="000000"/>
                  </a:solidFill>
                </a:uFill>
                <a:latin typeface="+mj-lt"/>
                <a:ea typeface="Times New Roman" panose="02020603050405020304" pitchFamily="18" charset="0"/>
                <a:cs typeface="Times New Roman" panose="02020603050405020304" pitchFamily="18" charset="0"/>
              </a:rPr>
              <a:t>hợp</a:t>
            </a:r>
            <a:r>
              <a:rPr lang="en-US" sz="2800" b="1" u="none" strike="noStrike" dirty="0">
                <a:effectLst/>
                <a:uFill>
                  <a:solidFill>
                    <a:srgbClr val="000000"/>
                  </a:solidFill>
                </a:uFill>
                <a:latin typeface="+mj-lt"/>
                <a:ea typeface="Times New Roman" panose="02020603050405020304" pitchFamily="18" charset="0"/>
                <a:cs typeface="Times New Roman" panose="02020603050405020304" pitchFamily="18" charset="0"/>
              </a:rPr>
              <a:t> </a:t>
            </a:r>
            <a:r>
              <a:rPr lang="en-US" sz="2800" b="1" u="none" strike="noStrike" dirty="0" err="1">
                <a:effectLst/>
                <a:uFill>
                  <a:solidFill>
                    <a:srgbClr val="000000"/>
                  </a:solidFill>
                </a:uFill>
                <a:latin typeface="+mj-lt"/>
                <a:ea typeface="Times New Roman" panose="02020603050405020304" pitchFamily="18" charset="0"/>
                <a:cs typeface="Times New Roman" panose="02020603050405020304" pitchFamily="18" charset="0"/>
              </a:rPr>
              <a:t>vào</a:t>
            </a:r>
            <a:r>
              <a:rPr lang="en-US" sz="2800" b="1" u="none" strike="noStrike" dirty="0">
                <a:effectLst/>
                <a:uFill>
                  <a:solidFill>
                    <a:srgbClr val="000000"/>
                  </a:solidFill>
                </a:uFill>
                <a:latin typeface="+mj-lt"/>
                <a:ea typeface="Times New Roman" panose="02020603050405020304" pitchFamily="18" charset="0"/>
                <a:cs typeface="Times New Roman" panose="02020603050405020304" pitchFamily="18" charset="0"/>
              </a:rPr>
              <a:t> </a:t>
            </a:r>
            <a:r>
              <a:rPr lang="en-US" sz="2800" b="1" u="none" strike="noStrike" dirty="0" err="1">
                <a:effectLst/>
                <a:uFill>
                  <a:solidFill>
                    <a:srgbClr val="000000"/>
                  </a:solidFill>
                </a:uFill>
                <a:latin typeface="+mj-lt"/>
                <a:ea typeface="Times New Roman" panose="02020603050405020304" pitchFamily="18" charset="0"/>
                <a:cs typeface="Times New Roman" panose="02020603050405020304" pitchFamily="18" charset="0"/>
              </a:rPr>
              <a:t>chỗ</a:t>
            </a:r>
            <a:r>
              <a:rPr lang="en-US" sz="2800" b="1" u="none" strike="noStrike" dirty="0">
                <a:effectLst/>
                <a:uFill>
                  <a:solidFill>
                    <a:srgbClr val="000000"/>
                  </a:solidFill>
                </a:uFill>
                <a:latin typeface="+mj-lt"/>
                <a:ea typeface="Times New Roman" panose="02020603050405020304" pitchFamily="18" charset="0"/>
                <a:cs typeface="Times New Roman" panose="02020603050405020304" pitchFamily="18" charset="0"/>
              </a:rPr>
              <a:t> </a:t>
            </a:r>
            <a:r>
              <a:rPr lang="en-US" sz="2800" b="1" u="none" strike="noStrike" dirty="0" err="1">
                <a:effectLst/>
                <a:uFill>
                  <a:solidFill>
                    <a:srgbClr val="000000"/>
                  </a:solidFill>
                </a:uFill>
                <a:latin typeface="+mj-lt"/>
                <a:ea typeface="Times New Roman" panose="02020603050405020304" pitchFamily="18" charset="0"/>
                <a:cs typeface="Times New Roman" panose="02020603050405020304" pitchFamily="18" charset="0"/>
              </a:rPr>
              <a:t>trống</a:t>
            </a:r>
            <a:r>
              <a:rPr lang="en-US" sz="2800" b="1" u="none" strike="noStrike" dirty="0">
                <a:effectLst/>
                <a:uFill>
                  <a:solidFill>
                    <a:srgbClr val="000000"/>
                  </a:solidFill>
                </a:uFill>
                <a:latin typeface="+mj-lt"/>
                <a:ea typeface="Times New Roman" panose="02020603050405020304" pitchFamily="18" charset="0"/>
                <a:cs typeface="Times New Roman" panose="02020603050405020304" pitchFamily="18" charset="0"/>
              </a:rPr>
              <a:t> để </a:t>
            </a:r>
            <a:r>
              <a:rPr lang="en-US" sz="2800" b="1" u="none" strike="noStrike" dirty="0" err="1">
                <a:effectLst/>
                <a:uFill>
                  <a:solidFill>
                    <a:srgbClr val="000000"/>
                  </a:solidFill>
                </a:uFill>
                <a:latin typeface="+mj-lt"/>
                <a:ea typeface="Times New Roman" panose="02020603050405020304" pitchFamily="18" charset="0"/>
                <a:cs typeface="Times New Roman" panose="02020603050405020304" pitchFamily="18" charset="0"/>
              </a:rPr>
              <a:t>hoàn</a:t>
            </a:r>
            <a:r>
              <a:rPr lang="en-US" sz="2800" b="1" u="none" strike="noStrike" dirty="0">
                <a:effectLst/>
                <a:uFill>
                  <a:solidFill>
                    <a:srgbClr val="000000"/>
                  </a:solidFill>
                </a:uFill>
                <a:latin typeface="+mj-lt"/>
                <a:ea typeface="Times New Roman" panose="02020603050405020304" pitchFamily="18" charset="0"/>
                <a:cs typeface="Times New Roman" panose="02020603050405020304" pitchFamily="18" charset="0"/>
              </a:rPr>
              <a:t> </a:t>
            </a:r>
            <a:r>
              <a:rPr lang="en-US" sz="2800" b="1" u="none" strike="noStrike" dirty="0" err="1">
                <a:effectLst/>
                <a:uFill>
                  <a:solidFill>
                    <a:srgbClr val="000000"/>
                  </a:solidFill>
                </a:uFill>
                <a:latin typeface="+mj-lt"/>
                <a:ea typeface="Times New Roman" panose="02020603050405020304" pitchFamily="18" charset="0"/>
                <a:cs typeface="Times New Roman" panose="02020603050405020304" pitchFamily="18" charset="0"/>
              </a:rPr>
              <a:t>thành</a:t>
            </a:r>
            <a:r>
              <a:rPr lang="en-US" sz="2800" b="1" u="none" strike="noStrike" dirty="0">
                <a:effectLst/>
                <a:uFill>
                  <a:solidFill>
                    <a:srgbClr val="000000"/>
                  </a:solidFill>
                </a:uFill>
                <a:latin typeface="+mj-lt"/>
                <a:ea typeface="Times New Roman" panose="02020603050405020304" pitchFamily="18" charset="0"/>
                <a:cs typeface="Times New Roman" panose="02020603050405020304" pitchFamily="18" charset="0"/>
              </a:rPr>
              <a:t> </a:t>
            </a:r>
            <a:r>
              <a:rPr lang="en-US" sz="2800" b="1" u="none" strike="noStrike" dirty="0" err="1">
                <a:effectLst/>
                <a:uFill>
                  <a:solidFill>
                    <a:srgbClr val="000000"/>
                  </a:solidFill>
                </a:uFill>
                <a:latin typeface="+mj-lt"/>
                <a:ea typeface="Times New Roman" panose="02020603050405020304" pitchFamily="18" charset="0"/>
                <a:cs typeface="Times New Roman" panose="02020603050405020304" pitchFamily="18" charset="0"/>
              </a:rPr>
              <a:t>nhận</a:t>
            </a:r>
            <a:r>
              <a:rPr lang="en-US" sz="2800" b="1" u="none" strike="noStrike" dirty="0">
                <a:effectLst/>
                <a:uFill>
                  <a:solidFill>
                    <a:srgbClr val="000000"/>
                  </a:solidFill>
                </a:uFill>
                <a:latin typeface="+mj-lt"/>
                <a:ea typeface="Times New Roman" panose="02020603050405020304" pitchFamily="18" charset="0"/>
                <a:cs typeface="Times New Roman" panose="02020603050405020304" pitchFamily="18" charset="0"/>
              </a:rPr>
              <a:t> </a:t>
            </a:r>
            <a:r>
              <a:rPr lang="en-US" sz="2800" b="1" u="none" strike="noStrike" dirty="0" err="1">
                <a:effectLst/>
                <a:uFill>
                  <a:solidFill>
                    <a:srgbClr val="000000"/>
                  </a:solidFill>
                </a:uFill>
                <a:latin typeface="+mj-lt"/>
                <a:ea typeface="Times New Roman" panose="02020603050405020304" pitchFamily="18" charset="0"/>
                <a:cs typeface="Times New Roman" panose="02020603050405020304" pitchFamily="18" charset="0"/>
              </a:rPr>
              <a:t>định</a:t>
            </a:r>
            <a:r>
              <a:rPr lang="en-US" sz="2800" b="1" u="none" strike="noStrike" dirty="0">
                <a:effectLst/>
                <a:uFill>
                  <a:solidFill>
                    <a:srgbClr val="000000"/>
                  </a:solidFill>
                </a:uFill>
                <a:latin typeface="+mj-lt"/>
                <a:ea typeface="Times New Roman" panose="02020603050405020304" pitchFamily="18" charset="0"/>
                <a:cs typeface="Times New Roman" panose="02020603050405020304" pitchFamily="18" charset="0"/>
              </a:rPr>
              <a:t> </a:t>
            </a:r>
            <a:r>
              <a:rPr lang="en-US" sz="2800" b="1" u="none" strike="noStrike" dirty="0" err="1">
                <a:effectLst/>
                <a:uFill>
                  <a:solidFill>
                    <a:srgbClr val="000000"/>
                  </a:solidFill>
                </a:uFill>
                <a:latin typeface="+mj-lt"/>
                <a:ea typeface="Times New Roman" panose="02020603050405020304" pitchFamily="18" charset="0"/>
                <a:cs typeface="Times New Roman" panose="02020603050405020304" pitchFamily="18" charset="0"/>
              </a:rPr>
              <a:t>sau</a:t>
            </a:r>
            <a:r>
              <a:rPr lang="en-US" sz="2800" b="1" u="none" strike="noStrike" dirty="0">
                <a:effectLst/>
                <a:uFill>
                  <a:solidFill>
                    <a:srgbClr val="000000"/>
                  </a:solidFill>
                </a:uFill>
                <a:latin typeface="+mj-lt"/>
                <a:ea typeface="Times New Roman" panose="02020603050405020304" pitchFamily="18" charset="0"/>
                <a:cs typeface="Times New Roman" panose="02020603050405020304" pitchFamily="18" charset="0"/>
              </a:rPr>
              <a:t>:</a:t>
            </a:r>
            <a:r>
              <a:rPr lang="en-US" sz="2800" dirty="0">
                <a:effectLst/>
                <a:latin typeface="+mj-lt"/>
                <a:ea typeface="Calibri" panose="020F0502020204030204" pitchFamily="34" charset="0"/>
                <a:cs typeface="Times New Roman" panose="02020603050405020304" pitchFamily="18" charset="0"/>
              </a:rPr>
              <a:t> </a:t>
            </a:r>
            <a:r>
              <a:rPr lang="en-US" sz="2800" b="1" dirty="0" err="1">
                <a:solidFill>
                  <a:srgbClr val="0070C0"/>
                </a:solidFill>
                <a:effectLst/>
                <a:latin typeface="+mj-lt"/>
                <a:ea typeface="Calibri" panose="020F0502020204030204" pitchFamily="34" charset="0"/>
                <a:cs typeface="Times New Roman" panose="02020603050405020304" pitchFamily="18" charset="0"/>
              </a:rPr>
              <a:t>Mặt</a:t>
            </a:r>
            <a:r>
              <a:rPr lang="en-US" sz="2800" b="1" dirty="0">
                <a:solidFill>
                  <a:srgbClr val="0070C0"/>
                </a:solidFill>
                <a:effectLst/>
                <a:latin typeface="+mj-lt"/>
                <a:ea typeface="Calibri" panose="020F0502020204030204" pitchFamily="34" charset="0"/>
                <a:cs typeface="Times New Roman" panose="02020603050405020304" pitchFamily="18" charset="0"/>
              </a:rPr>
              <a:t> </a:t>
            </a:r>
            <a:r>
              <a:rPr lang="en-US" sz="2800" b="1" dirty="0" err="1">
                <a:solidFill>
                  <a:srgbClr val="0070C0"/>
                </a:solidFill>
                <a:effectLst/>
                <a:latin typeface="+mj-lt"/>
                <a:ea typeface="Calibri" panose="020F0502020204030204" pitchFamily="34" charset="0"/>
                <a:cs typeface="Times New Roman" panose="02020603050405020304" pitchFamily="18" charset="0"/>
              </a:rPr>
              <a:t>Trời</a:t>
            </a:r>
            <a:r>
              <a:rPr lang="en-US" sz="2800" b="1" dirty="0">
                <a:solidFill>
                  <a:srgbClr val="0070C0"/>
                </a:solidFill>
                <a:effectLst/>
                <a:latin typeface="+mj-lt"/>
                <a:ea typeface="Calibri" panose="020F0502020204030204" pitchFamily="34" charset="0"/>
                <a:cs typeface="Times New Roman" panose="02020603050405020304" pitchFamily="18" charset="0"/>
              </a:rPr>
              <a:t> </a:t>
            </a:r>
            <a:r>
              <a:rPr lang="en-US" sz="2800" b="1" dirty="0" err="1">
                <a:solidFill>
                  <a:srgbClr val="0070C0"/>
                </a:solidFill>
                <a:effectLst/>
                <a:latin typeface="+mj-lt"/>
                <a:ea typeface="Calibri" panose="020F0502020204030204" pitchFamily="34" charset="0"/>
                <a:cs typeface="Times New Roman" panose="02020603050405020304" pitchFamily="18" charset="0"/>
              </a:rPr>
              <a:t>cung</a:t>
            </a:r>
            <a:r>
              <a:rPr lang="en-US" sz="2800" b="1" dirty="0">
                <a:solidFill>
                  <a:srgbClr val="0070C0"/>
                </a:solidFill>
                <a:effectLst/>
                <a:latin typeface="+mj-lt"/>
                <a:ea typeface="Calibri" panose="020F0502020204030204" pitchFamily="34" charset="0"/>
                <a:cs typeface="Times New Roman" panose="02020603050405020304" pitchFamily="18" charset="0"/>
              </a:rPr>
              <a:t> </a:t>
            </a:r>
            <a:r>
              <a:rPr lang="en-US" sz="2800" b="1" dirty="0" err="1">
                <a:solidFill>
                  <a:srgbClr val="0070C0"/>
                </a:solidFill>
                <a:effectLst/>
                <a:latin typeface="+mj-lt"/>
                <a:ea typeface="Calibri" panose="020F0502020204030204" pitchFamily="34" charset="0"/>
                <a:cs typeface="Times New Roman" panose="02020603050405020304" pitchFamily="18" charset="0"/>
              </a:rPr>
              <a:t>cấp</a:t>
            </a:r>
            <a:r>
              <a:rPr lang="en-US" sz="2800" b="1" dirty="0">
                <a:solidFill>
                  <a:srgbClr val="0070C0"/>
                </a:solidFill>
                <a:effectLst/>
                <a:latin typeface="+mj-lt"/>
                <a:ea typeface="Calibri" panose="020F0502020204030204" pitchFamily="34" charset="0"/>
                <a:cs typeface="Times New Roman" panose="02020603050405020304" pitchFamily="18" charset="0"/>
              </a:rPr>
              <a:t> (1)                  </a:t>
            </a:r>
            <a:r>
              <a:rPr lang="en-US" sz="2800" b="1" dirty="0" err="1">
                <a:solidFill>
                  <a:srgbClr val="0070C0"/>
                </a:solidFill>
                <a:effectLst/>
                <a:latin typeface="+mj-lt"/>
                <a:ea typeface="Calibri" panose="020F0502020204030204" pitchFamily="34" charset="0"/>
                <a:cs typeface="Times New Roman" panose="02020603050405020304" pitchFamily="18" charset="0"/>
              </a:rPr>
              <a:t>cho</a:t>
            </a:r>
            <a:r>
              <a:rPr lang="en-US" sz="2800" b="1" dirty="0">
                <a:solidFill>
                  <a:srgbClr val="0070C0"/>
                </a:solidFill>
                <a:effectLst/>
                <a:latin typeface="+mj-lt"/>
                <a:ea typeface="Calibri" panose="020F0502020204030204" pitchFamily="34" charset="0"/>
                <a:cs typeface="Times New Roman" panose="02020603050405020304" pitchFamily="18" charset="0"/>
              </a:rPr>
              <a:t> </a:t>
            </a:r>
            <a:r>
              <a:rPr lang="en-US" sz="2800" b="1" dirty="0" err="1">
                <a:solidFill>
                  <a:srgbClr val="0070C0"/>
                </a:solidFill>
                <a:effectLst/>
                <a:latin typeface="+mj-lt"/>
                <a:ea typeface="Calibri" panose="020F0502020204030204" pitchFamily="34" charset="0"/>
                <a:cs typeface="Times New Roman" panose="02020603050405020304" pitchFamily="18" charset="0"/>
              </a:rPr>
              <a:t>thực</a:t>
            </a:r>
            <a:r>
              <a:rPr lang="en-US" sz="2800" b="1" dirty="0">
                <a:solidFill>
                  <a:srgbClr val="0070C0"/>
                </a:solidFill>
                <a:effectLst/>
                <a:latin typeface="+mj-lt"/>
                <a:ea typeface="Calibri" panose="020F0502020204030204" pitchFamily="34" charset="0"/>
                <a:cs typeface="Times New Roman" panose="02020603050405020304" pitchFamily="18" charset="0"/>
              </a:rPr>
              <a:t> </a:t>
            </a:r>
            <a:r>
              <a:rPr lang="en-US" sz="2800" b="1" dirty="0" err="1">
                <a:solidFill>
                  <a:srgbClr val="0070C0"/>
                </a:solidFill>
                <a:effectLst/>
                <a:latin typeface="+mj-lt"/>
                <a:ea typeface="Calibri" panose="020F0502020204030204" pitchFamily="34" charset="0"/>
                <a:cs typeface="Times New Roman" panose="02020603050405020304" pitchFamily="18" charset="0"/>
              </a:rPr>
              <a:t>vật</a:t>
            </a:r>
            <a:r>
              <a:rPr lang="en-US" sz="2800" b="1" dirty="0">
                <a:solidFill>
                  <a:srgbClr val="0070C0"/>
                </a:solidFill>
                <a:effectLst/>
                <a:latin typeface="+mj-lt"/>
                <a:ea typeface="Calibri" panose="020F0502020204030204" pitchFamily="34" charset="0"/>
                <a:cs typeface="Times New Roman" panose="02020603050405020304" pitchFamily="18" charset="0"/>
              </a:rPr>
              <a:t> </a:t>
            </a:r>
            <a:r>
              <a:rPr lang="en-US" sz="2800" b="1" dirty="0" err="1">
                <a:solidFill>
                  <a:srgbClr val="0070C0"/>
                </a:solidFill>
                <a:effectLst/>
                <a:latin typeface="+mj-lt"/>
                <a:ea typeface="Calibri" panose="020F0502020204030204" pitchFamily="34" charset="0"/>
                <a:cs typeface="Times New Roman" panose="02020603050405020304" pitchFamily="18" charset="0"/>
              </a:rPr>
              <a:t>quang</a:t>
            </a:r>
            <a:r>
              <a:rPr lang="en-US" sz="2800" b="1" dirty="0">
                <a:solidFill>
                  <a:srgbClr val="0070C0"/>
                </a:solidFill>
                <a:effectLst/>
                <a:latin typeface="+mj-lt"/>
                <a:ea typeface="Calibri" panose="020F0502020204030204" pitchFamily="34" charset="0"/>
                <a:cs typeface="Times New Roman" panose="02020603050405020304" pitchFamily="18" charset="0"/>
              </a:rPr>
              <a:t> </a:t>
            </a:r>
            <a:r>
              <a:rPr lang="en-US" sz="2800" b="1" dirty="0" err="1">
                <a:solidFill>
                  <a:srgbClr val="0070C0"/>
                </a:solidFill>
                <a:effectLst/>
                <a:latin typeface="+mj-lt"/>
                <a:ea typeface="Calibri" panose="020F0502020204030204" pitchFamily="34" charset="0"/>
                <a:cs typeface="Times New Roman" panose="02020603050405020304" pitchFamily="18" charset="0"/>
              </a:rPr>
              <a:t>hợp</a:t>
            </a:r>
            <a:r>
              <a:rPr lang="en-US" sz="2800" b="1" dirty="0">
                <a:solidFill>
                  <a:srgbClr val="0070C0"/>
                </a:solidFill>
                <a:effectLst/>
                <a:latin typeface="+mj-lt"/>
                <a:ea typeface="Calibri" panose="020F0502020204030204" pitchFamily="34" charset="0"/>
                <a:cs typeface="Times New Roman" panose="02020603050405020304" pitchFamily="18" charset="0"/>
              </a:rPr>
              <a:t>, </a:t>
            </a:r>
            <a:r>
              <a:rPr lang="en-US" sz="2800" b="1" dirty="0" err="1">
                <a:solidFill>
                  <a:srgbClr val="0070C0"/>
                </a:solidFill>
                <a:effectLst/>
                <a:latin typeface="+mj-lt"/>
                <a:ea typeface="Calibri" panose="020F0502020204030204" pitchFamily="34" charset="0"/>
                <a:cs typeface="Times New Roman" panose="02020603050405020304" pitchFamily="18" charset="0"/>
              </a:rPr>
              <a:t>cung</a:t>
            </a:r>
            <a:r>
              <a:rPr lang="en-US" sz="2800" b="1" dirty="0">
                <a:solidFill>
                  <a:srgbClr val="0070C0"/>
                </a:solidFill>
                <a:effectLst/>
                <a:latin typeface="+mj-lt"/>
                <a:ea typeface="Calibri" panose="020F0502020204030204" pitchFamily="34" charset="0"/>
                <a:cs typeface="Times New Roman" panose="02020603050405020304" pitchFamily="18" charset="0"/>
              </a:rPr>
              <a:t> </a:t>
            </a:r>
            <a:r>
              <a:rPr lang="en-US" sz="2800" b="1" dirty="0" err="1">
                <a:solidFill>
                  <a:srgbClr val="0070C0"/>
                </a:solidFill>
                <a:effectLst/>
                <a:latin typeface="+mj-lt"/>
                <a:ea typeface="Calibri" panose="020F0502020204030204" pitchFamily="34" charset="0"/>
                <a:cs typeface="Times New Roman" panose="02020603050405020304" pitchFamily="18" charset="0"/>
              </a:rPr>
              <a:t>cấp</a:t>
            </a:r>
            <a:r>
              <a:rPr lang="en-US" sz="2800" b="1" dirty="0">
                <a:solidFill>
                  <a:srgbClr val="0070C0"/>
                </a:solidFill>
                <a:effectLst/>
                <a:latin typeface="+mj-lt"/>
                <a:ea typeface="Calibri" panose="020F0502020204030204" pitchFamily="34" charset="0"/>
                <a:cs typeface="Times New Roman" panose="02020603050405020304" pitchFamily="18" charset="0"/>
              </a:rPr>
              <a:t> (2)                                          </a:t>
            </a:r>
            <a:r>
              <a:rPr lang="en-US" sz="2800" b="1" dirty="0" err="1">
                <a:solidFill>
                  <a:srgbClr val="0070C0"/>
                </a:solidFill>
                <a:effectLst/>
                <a:latin typeface="+mj-lt"/>
                <a:ea typeface="Calibri" panose="020F0502020204030204" pitchFamily="34" charset="0"/>
                <a:cs typeface="Times New Roman" panose="02020603050405020304" pitchFamily="18" charset="0"/>
              </a:rPr>
              <a:t>và</a:t>
            </a:r>
            <a:r>
              <a:rPr lang="en-US" sz="2800" b="1" dirty="0">
                <a:solidFill>
                  <a:srgbClr val="0070C0"/>
                </a:solidFill>
                <a:effectLst/>
                <a:latin typeface="+mj-lt"/>
                <a:ea typeface="Calibri" panose="020F0502020204030204" pitchFamily="34" charset="0"/>
                <a:cs typeface="Times New Roman" panose="02020603050405020304" pitchFamily="18" charset="0"/>
              </a:rPr>
              <a:t> (3)                                        </a:t>
            </a:r>
            <a:r>
              <a:rPr lang="en-US" sz="2800" b="1" dirty="0" err="1">
                <a:solidFill>
                  <a:srgbClr val="0070C0"/>
                </a:solidFill>
                <a:effectLst/>
                <a:latin typeface="+mj-lt"/>
                <a:ea typeface="Calibri" panose="020F0502020204030204" pitchFamily="34" charset="0"/>
                <a:cs typeface="Times New Roman" panose="02020603050405020304" pitchFamily="18" charset="0"/>
              </a:rPr>
              <a:t>cho</a:t>
            </a:r>
            <a:r>
              <a:rPr lang="en-US" sz="2800" b="1" dirty="0">
                <a:solidFill>
                  <a:srgbClr val="0070C0"/>
                </a:solidFill>
                <a:effectLst/>
                <a:latin typeface="+mj-lt"/>
                <a:ea typeface="Calibri" panose="020F0502020204030204" pitchFamily="34" charset="0"/>
                <a:cs typeface="Times New Roman" panose="02020603050405020304" pitchFamily="18" charset="0"/>
              </a:rPr>
              <a:t> </a:t>
            </a:r>
            <a:r>
              <a:rPr lang="en-US" sz="2800" b="1" dirty="0" err="1">
                <a:solidFill>
                  <a:srgbClr val="0070C0"/>
                </a:solidFill>
                <a:effectLst/>
                <a:latin typeface="+mj-lt"/>
                <a:ea typeface="Calibri" panose="020F0502020204030204" pitchFamily="34" charset="0"/>
                <a:cs typeface="Times New Roman" panose="02020603050405020304" pitchFamily="18" charset="0"/>
              </a:rPr>
              <a:t>động</a:t>
            </a:r>
            <a:r>
              <a:rPr lang="en-US" sz="2800" b="1" dirty="0">
                <a:solidFill>
                  <a:srgbClr val="0070C0"/>
                </a:solidFill>
                <a:effectLst/>
                <a:latin typeface="+mj-lt"/>
                <a:ea typeface="Calibri" panose="020F0502020204030204" pitchFamily="34" charset="0"/>
                <a:cs typeface="Times New Roman" panose="02020603050405020304" pitchFamily="18" charset="0"/>
              </a:rPr>
              <a:t> </a:t>
            </a:r>
            <a:r>
              <a:rPr lang="en-US" sz="2800" b="1" dirty="0" err="1">
                <a:solidFill>
                  <a:srgbClr val="0070C0"/>
                </a:solidFill>
                <a:effectLst/>
                <a:latin typeface="+mj-lt"/>
                <a:ea typeface="Calibri" panose="020F0502020204030204" pitchFamily="34" charset="0"/>
                <a:cs typeface="Times New Roman" panose="02020603050405020304" pitchFamily="18" charset="0"/>
              </a:rPr>
              <a:t>vật</a:t>
            </a:r>
            <a:r>
              <a:rPr lang="en-US" sz="2800" b="1" dirty="0">
                <a:solidFill>
                  <a:srgbClr val="0070C0"/>
                </a:solidFill>
                <a:effectLst/>
                <a:latin typeface="+mj-lt"/>
                <a:ea typeface="Calibri" panose="020F0502020204030204" pitchFamily="34" charset="0"/>
                <a:cs typeface="Times New Roman" panose="02020603050405020304" pitchFamily="18" charset="0"/>
              </a:rPr>
              <a:t> </a:t>
            </a:r>
            <a:r>
              <a:rPr lang="en-US" sz="2800" b="1" dirty="0" err="1">
                <a:solidFill>
                  <a:srgbClr val="0070C0"/>
                </a:solidFill>
                <a:effectLst/>
                <a:latin typeface="+mj-lt"/>
                <a:ea typeface="Calibri" panose="020F0502020204030204" pitchFamily="34" charset="0"/>
                <a:cs typeface="Times New Roman" panose="02020603050405020304" pitchFamily="18" charset="0"/>
              </a:rPr>
              <a:t>sinh</a:t>
            </a:r>
            <a:r>
              <a:rPr lang="en-US" sz="2800" b="1" dirty="0">
                <a:solidFill>
                  <a:srgbClr val="0070C0"/>
                </a:solidFill>
                <a:effectLst/>
                <a:latin typeface="+mj-lt"/>
                <a:ea typeface="Calibri" panose="020F0502020204030204" pitchFamily="34" charset="0"/>
                <a:cs typeface="Times New Roman" panose="02020603050405020304" pitchFamily="18" charset="0"/>
              </a:rPr>
              <a:t> </a:t>
            </a:r>
            <a:r>
              <a:rPr lang="en-US" sz="2800" b="1" dirty="0" err="1">
                <a:solidFill>
                  <a:srgbClr val="0070C0"/>
                </a:solidFill>
                <a:effectLst/>
                <a:latin typeface="+mj-lt"/>
                <a:ea typeface="Calibri" panose="020F0502020204030204" pitchFamily="34" charset="0"/>
                <a:cs typeface="Times New Roman" panose="02020603050405020304" pitchFamily="18" charset="0"/>
              </a:rPr>
              <a:t>sống</a:t>
            </a:r>
            <a:r>
              <a:rPr lang="en-US" sz="2800" b="1" dirty="0">
                <a:solidFill>
                  <a:srgbClr val="0070C0"/>
                </a:solidFill>
                <a:effectLst/>
                <a:latin typeface="+mj-lt"/>
                <a:ea typeface="Calibri" panose="020F0502020204030204" pitchFamily="34" charset="0"/>
                <a:cs typeface="Times New Roman" panose="02020603050405020304" pitchFamily="18" charset="0"/>
              </a:rPr>
              <a:t>, </a:t>
            </a:r>
            <a:r>
              <a:rPr lang="en-US" sz="2800" b="1" dirty="0" err="1">
                <a:solidFill>
                  <a:srgbClr val="0070C0"/>
                </a:solidFill>
                <a:effectLst/>
                <a:latin typeface="+mj-lt"/>
                <a:ea typeface="Calibri" panose="020F0502020204030204" pitchFamily="34" charset="0"/>
                <a:cs typeface="Times New Roman" panose="02020603050405020304" pitchFamily="18" charset="0"/>
              </a:rPr>
              <a:t>tạo</a:t>
            </a:r>
            <a:r>
              <a:rPr lang="en-US" sz="2800" b="1" dirty="0">
                <a:solidFill>
                  <a:srgbClr val="0070C0"/>
                </a:solidFill>
                <a:effectLst/>
                <a:latin typeface="+mj-lt"/>
                <a:ea typeface="Calibri" panose="020F0502020204030204" pitchFamily="34" charset="0"/>
                <a:cs typeface="Times New Roman" panose="02020603050405020304" pitchFamily="18" charset="0"/>
              </a:rPr>
              <a:t> </a:t>
            </a:r>
            <a:r>
              <a:rPr lang="en-US" sz="2800" b="1" dirty="0" err="1">
                <a:solidFill>
                  <a:srgbClr val="0070C0"/>
                </a:solidFill>
                <a:effectLst/>
                <a:latin typeface="+mj-lt"/>
                <a:ea typeface="Calibri" panose="020F0502020204030204" pitchFamily="34" charset="0"/>
                <a:cs typeface="Times New Roman" panose="02020603050405020304" pitchFamily="18" charset="0"/>
              </a:rPr>
              <a:t>nên</a:t>
            </a:r>
            <a:r>
              <a:rPr lang="en-US" sz="2800" b="1" dirty="0">
                <a:solidFill>
                  <a:srgbClr val="0070C0"/>
                </a:solidFill>
                <a:effectLst/>
                <a:latin typeface="+mj-lt"/>
                <a:ea typeface="Calibri" panose="020F0502020204030204" pitchFamily="34" charset="0"/>
                <a:cs typeface="Times New Roman" panose="02020603050405020304" pitchFamily="18" charset="0"/>
              </a:rPr>
              <a:t> </a:t>
            </a:r>
            <a:r>
              <a:rPr lang="en-US" sz="2800" b="1" dirty="0" err="1">
                <a:solidFill>
                  <a:srgbClr val="0070C0"/>
                </a:solidFill>
                <a:effectLst/>
                <a:latin typeface="+mj-lt"/>
                <a:ea typeface="Calibri" panose="020F0502020204030204" pitchFamily="34" charset="0"/>
                <a:cs typeface="Times New Roman" panose="02020603050405020304" pitchFamily="18" charset="0"/>
              </a:rPr>
              <a:t>vòng</a:t>
            </a:r>
            <a:r>
              <a:rPr lang="en-US" sz="2800" b="1" dirty="0">
                <a:solidFill>
                  <a:srgbClr val="0070C0"/>
                </a:solidFill>
                <a:effectLst/>
                <a:latin typeface="+mj-lt"/>
                <a:ea typeface="Calibri" panose="020F0502020204030204" pitchFamily="34" charset="0"/>
                <a:cs typeface="Times New Roman" panose="02020603050405020304" pitchFamily="18" charset="0"/>
              </a:rPr>
              <a:t> </a:t>
            </a:r>
            <a:r>
              <a:rPr lang="en-US" sz="2800" b="1" dirty="0" err="1">
                <a:solidFill>
                  <a:srgbClr val="0070C0"/>
                </a:solidFill>
                <a:effectLst/>
                <a:latin typeface="+mj-lt"/>
                <a:ea typeface="Calibri" panose="020F0502020204030204" pitchFamily="34" charset="0"/>
                <a:cs typeface="Times New Roman" panose="02020603050405020304" pitchFamily="18" charset="0"/>
              </a:rPr>
              <a:t>năng</a:t>
            </a:r>
            <a:r>
              <a:rPr lang="en-US" sz="2800" b="1" dirty="0">
                <a:solidFill>
                  <a:srgbClr val="0070C0"/>
                </a:solidFill>
                <a:effectLst/>
                <a:latin typeface="+mj-lt"/>
                <a:ea typeface="Calibri" panose="020F0502020204030204" pitchFamily="34" charset="0"/>
                <a:cs typeface="Times New Roman" panose="02020603050405020304" pitchFamily="18" charset="0"/>
              </a:rPr>
              <a:t> </a:t>
            </a:r>
            <a:r>
              <a:rPr lang="en-US" sz="2800" b="1" dirty="0" err="1">
                <a:solidFill>
                  <a:srgbClr val="0070C0"/>
                </a:solidFill>
                <a:effectLst/>
                <a:latin typeface="+mj-lt"/>
                <a:ea typeface="Calibri" panose="020F0502020204030204" pitchFamily="34" charset="0"/>
                <a:cs typeface="Times New Roman" panose="02020603050405020304" pitchFamily="18" charset="0"/>
              </a:rPr>
              <a:t>lượng</a:t>
            </a:r>
            <a:r>
              <a:rPr lang="en-US" sz="2800" b="1" dirty="0">
                <a:solidFill>
                  <a:srgbClr val="0070C0"/>
                </a:solidFill>
                <a:effectLst/>
                <a:latin typeface="+mj-lt"/>
                <a:ea typeface="Calibri" panose="020F0502020204030204" pitchFamily="34" charset="0"/>
                <a:cs typeface="Times New Roman" panose="02020603050405020304" pitchFamily="18" charset="0"/>
              </a:rPr>
              <a:t> </a:t>
            </a:r>
            <a:r>
              <a:rPr lang="en-US" sz="2800" b="1" dirty="0" err="1">
                <a:solidFill>
                  <a:srgbClr val="0070C0"/>
                </a:solidFill>
                <a:effectLst/>
                <a:latin typeface="+mj-lt"/>
                <a:ea typeface="Calibri" panose="020F0502020204030204" pitchFamily="34" charset="0"/>
                <a:cs typeface="Times New Roman" panose="02020603050405020304" pitchFamily="18" charset="0"/>
              </a:rPr>
              <a:t>giữa</a:t>
            </a:r>
            <a:r>
              <a:rPr lang="en-US" sz="2800" b="1" dirty="0">
                <a:solidFill>
                  <a:srgbClr val="0070C0"/>
                </a:solidFill>
                <a:effectLst/>
                <a:latin typeface="+mj-lt"/>
                <a:ea typeface="Calibri" panose="020F0502020204030204" pitchFamily="34" charset="0"/>
                <a:cs typeface="Times New Roman" panose="02020603050405020304" pitchFamily="18" charset="0"/>
              </a:rPr>
              <a:t> </a:t>
            </a:r>
            <a:r>
              <a:rPr lang="en-US" sz="2800" b="1" dirty="0" err="1">
                <a:solidFill>
                  <a:srgbClr val="0070C0"/>
                </a:solidFill>
                <a:effectLst/>
                <a:latin typeface="+mj-lt"/>
                <a:ea typeface="Calibri" panose="020F0502020204030204" pitchFamily="34" charset="0"/>
                <a:cs typeface="Times New Roman" panose="02020603050405020304" pitchFamily="18" charset="0"/>
              </a:rPr>
              <a:t>các</a:t>
            </a:r>
            <a:r>
              <a:rPr lang="en-US" sz="2800" b="1" dirty="0">
                <a:solidFill>
                  <a:srgbClr val="0070C0"/>
                </a:solidFill>
                <a:effectLst/>
                <a:latin typeface="+mj-lt"/>
                <a:ea typeface="Calibri" panose="020F0502020204030204" pitchFamily="34" charset="0"/>
                <a:cs typeface="Times New Roman" panose="02020603050405020304" pitchFamily="18" charset="0"/>
              </a:rPr>
              <a:t> </a:t>
            </a:r>
            <a:r>
              <a:rPr lang="en-US" sz="2800" b="1" dirty="0" err="1">
                <a:solidFill>
                  <a:srgbClr val="0070C0"/>
                </a:solidFill>
                <a:effectLst/>
                <a:latin typeface="+mj-lt"/>
                <a:ea typeface="Calibri" panose="020F0502020204030204" pitchFamily="34" charset="0"/>
                <a:cs typeface="Times New Roman" panose="02020603050405020304" pitchFamily="18" charset="0"/>
              </a:rPr>
              <a:t>vật</a:t>
            </a:r>
            <a:r>
              <a:rPr lang="en-US" sz="2800" b="1" dirty="0">
                <a:solidFill>
                  <a:srgbClr val="0070C0"/>
                </a:solidFill>
                <a:effectLst/>
                <a:latin typeface="+mj-lt"/>
                <a:ea typeface="Calibri" panose="020F0502020204030204" pitchFamily="34" charset="0"/>
                <a:cs typeface="Times New Roman" panose="02020603050405020304" pitchFamily="18" charset="0"/>
              </a:rPr>
              <a:t> </a:t>
            </a:r>
            <a:r>
              <a:rPr lang="en-US" sz="2800" b="1" dirty="0" err="1">
                <a:solidFill>
                  <a:srgbClr val="0070C0"/>
                </a:solidFill>
                <a:effectLst/>
                <a:latin typeface="+mj-lt"/>
                <a:ea typeface="Calibri" panose="020F0502020204030204" pitchFamily="34" charset="0"/>
                <a:cs typeface="Times New Roman" panose="02020603050405020304" pitchFamily="18" charset="0"/>
              </a:rPr>
              <a:t>sống</a:t>
            </a:r>
            <a:r>
              <a:rPr lang="en-US" sz="2800" b="1" dirty="0">
                <a:solidFill>
                  <a:srgbClr val="0070C0"/>
                </a:solidFill>
                <a:effectLst/>
                <a:latin typeface="+mj-lt"/>
                <a:ea typeface="Calibri" panose="020F0502020204030204" pitchFamily="34" charset="0"/>
                <a:cs typeface="Times New Roman" panose="02020603050405020304" pitchFamily="18" charset="0"/>
              </a:rPr>
              <a:t> </a:t>
            </a:r>
            <a:r>
              <a:rPr lang="en-US" sz="2800" b="1" dirty="0" err="1">
                <a:solidFill>
                  <a:srgbClr val="0070C0"/>
                </a:solidFill>
                <a:effectLst/>
                <a:latin typeface="+mj-lt"/>
                <a:ea typeface="Calibri" panose="020F0502020204030204" pitchFamily="34" charset="0"/>
                <a:cs typeface="Times New Roman" panose="02020603050405020304" pitchFamily="18" charset="0"/>
              </a:rPr>
              <a:t>trên</a:t>
            </a:r>
            <a:r>
              <a:rPr lang="en-US" sz="2800" b="1" dirty="0">
                <a:solidFill>
                  <a:srgbClr val="0070C0"/>
                </a:solidFill>
                <a:effectLst/>
                <a:latin typeface="+mj-lt"/>
                <a:ea typeface="Calibri" panose="020F0502020204030204" pitchFamily="34" charset="0"/>
                <a:cs typeface="Times New Roman" panose="02020603050405020304" pitchFamily="18" charset="0"/>
              </a:rPr>
              <a:t> </a:t>
            </a:r>
            <a:r>
              <a:rPr lang="en-US" sz="2800" b="1" dirty="0" err="1">
                <a:solidFill>
                  <a:srgbClr val="0070C0"/>
                </a:solidFill>
                <a:effectLst/>
                <a:latin typeface="+mj-lt"/>
                <a:ea typeface="Calibri" panose="020F0502020204030204" pitchFamily="34" charset="0"/>
                <a:cs typeface="Times New Roman" panose="02020603050405020304" pitchFamily="18" charset="0"/>
              </a:rPr>
              <a:t>Trái</a:t>
            </a:r>
            <a:r>
              <a:rPr lang="en-US" sz="2800" b="1" dirty="0">
                <a:solidFill>
                  <a:srgbClr val="0070C0"/>
                </a:solidFill>
                <a:effectLst/>
                <a:latin typeface="+mj-lt"/>
                <a:ea typeface="Calibri" panose="020F0502020204030204" pitchFamily="34" charset="0"/>
                <a:cs typeface="Times New Roman" panose="02020603050405020304" pitchFamily="18" charset="0"/>
              </a:rPr>
              <a:t> </a:t>
            </a:r>
            <a:r>
              <a:rPr lang="en-US" sz="2800" b="1" dirty="0" err="1">
                <a:solidFill>
                  <a:srgbClr val="0070C0"/>
                </a:solidFill>
                <a:effectLst/>
                <a:latin typeface="+mj-lt"/>
                <a:ea typeface="Calibri" panose="020F0502020204030204" pitchFamily="34" charset="0"/>
                <a:cs typeface="Times New Roman" panose="02020603050405020304" pitchFamily="18" charset="0"/>
              </a:rPr>
              <a:t>Đất</a:t>
            </a:r>
            <a:r>
              <a:rPr lang="en-US" sz="2800" b="1" dirty="0">
                <a:solidFill>
                  <a:srgbClr val="0070C0"/>
                </a:solidFill>
                <a:effectLst/>
                <a:latin typeface="+mj-lt"/>
                <a:ea typeface="Calibri" panose="020F0502020204030204" pitchFamily="34" charset="0"/>
                <a:cs typeface="Times New Roman" panose="02020603050405020304" pitchFamily="18" charset="0"/>
              </a:rPr>
              <a:t>. Do </a:t>
            </a:r>
            <a:r>
              <a:rPr lang="en-US" sz="2800" b="1" dirty="0" err="1">
                <a:solidFill>
                  <a:srgbClr val="0070C0"/>
                </a:solidFill>
                <a:effectLst/>
                <a:latin typeface="+mj-lt"/>
                <a:ea typeface="Calibri" panose="020F0502020204030204" pitchFamily="34" charset="0"/>
                <a:cs typeface="Times New Roman" panose="02020603050405020304" pitchFamily="18" charset="0"/>
              </a:rPr>
              <a:t>đó</a:t>
            </a:r>
            <a:r>
              <a:rPr lang="en-US" sz="2800" b="1" dirty="0">
                <a:solidFill>
                  <a:srgbClr val="0070C0"/>
                </a:solidFill>
                <a:effectLst/>
                <a:latin typeface="+mj-lt"/>
                <a:ea typeface="Calibri" panose="020F0502020204030204" pitchFamily="34" charset="0"/>
                <a:cs typeface="Times New Roman" panose="02020603050405020304" pitchFamily="18" charset="0"/>
              </a:rPr>
              <a:t>, </a:t>
            </a:r>
            <a:r>
              <a:rPr lang="en-US" sz="2800" b="1" dirty="0">
                <a:solidFill>
                  <a:srgbClr val="00B0F0"/>
                </a:solidFill>
                <a:effectLst/>
                <a:latin typeface="+mj-lt"/>
                <a:ea typeface="Calibri" panose="020F0502020204030204" pitchFamily="34" charset="0"/>
                <a:cs typeface="Times New Roman" panose="02020603050405020304" pitchFamily="18" charset="0"/>
              </a:rPr>
              <a:t>(4)</a:t>
            </a:r>
            <a:r>
              <a:rPr lang="en-US" sz="2800" dirty="0">
                <a:solidFill>
                  <a:srgbClr val="FF0000"/>
                </a:solidFill>
                <a:effectLst/>
                <a:latin typeface="+mj-lt"/>
                <a:ea typeface="Calibri" panose="020F0502020204030204" pitchFamily="34" charset="0"/>
                <a:cs typeface="Times New Roman" panose="02020603050405020304" pitchFamily="18" charset="0"/>
              </a:rPr>
              <a:t>                   </a:t>
            </a:r>
            <a:r>
              <a:rPr lang="en-US" sz="2800" b="1" dirty="0" err="1">
                <a:solidFill>
                  <a:srgbClr val="0070C0"/>
                </a:solidFill>
                <a:effectLst/>
                <a:latin typeface="+mj-lt"/>
                <a:ea typeface="Calibri" panose="020F0502020204030204" pitchFamily="34" charset="0"/>
                <a:cs typeface="Times New Roman" panose="02020603050405020304" pitchFamily="18" charset="0"/>
              </a:rPr>
              <a:t>được</a:t>
            </a:r>
            <a:r>
              <a:rPr lang="en-US" sz="2800" b="1" dirty="0">
                <a:solidFill>
                  <a:srgbClr val="0070C0"/>
                </a:solidFill>
                <a:effectLst/>
                <a:latin typeface="+mj-lt"/>
                <a:ea typeface="Calibri" panose="020F0502020204030204" pitchFamily="34" charset="0"/>
                <a:cs typeface="Times New Roman" panose="02020603050405020304" pitchFamily="18" charset="0"/>
              </a:rPr>
              <a:t>  </a:t>
            </a:r>
            <a:r>
              <a:rPr lang="en-US" sz="2800" b="1" dirty="0" err="1">
                <a:solidFill>
                  <a:srgbClr val="0070C0"/>
                </a:solidFill>
                <a:effectLst/>
                <a:latin typeface="+mj-lt"/>
                <a:ea typeface="Calibri" panose="020F0502020204030204" pitchFamily="34" charset="0"/>
                <a:cs typeface="Times New Roman" panose="02020603050405020304" pitchFamily="18" charset="0"/>
              </a:rPr>
              <a:t>chuyển</a:t>
            </a:r>
            <a:r>
              <a:rPr lang="en-US" sz="2800" b="1" dirty="0">
                <a:solidFill>
                  <a:srgbClr val="0070C0"/>
                </a:solidFill>
                <a:effectLst/>
                <a:latin typeface="+mj-lt"/>
                <a:ea typeface="Calibri" panose="020F0502020204030204" pitchFamily="34" charset="0"/>
                <a:cs typeface="Times New Roman" panose="02020603050405020304" pitchFamily="18" charset="0"/>
              </a:rPr>
              <a:t> </a:t>
            </a:r>
            <a:r>
              <a:rPr lang="en-US" sz="2800" b="1" dirty="0" err="1">
                <a:solidFill>
                  <a:srgbClr val="0070C0"/>
                </a:solidFill>
                <a:effectLst/>
                <a:latin typeface="+mj-lt"/>
                <a:ea typeface="Calibri" panose="020F0502020204030204" pitchFamily="34" charset="0"/>
                <a:cs typeface="Times New Roman" panose="02020603050405020304" pitchFamily="18" charset="0"/>
              </a:rPr>
              <a:t>hoá</a:t>
            </a:r>
            <a:r>
              <a:rPr lang="en-US" sz="2800" b="1" dirty="0">
                <a:solidFill>
                  <a:srgbClr val="0070C0"/>
                </a:solidFill>
                <a:effectLst/>
                <a:latin typeface="+mj-lt"/>
                <a:ea typeface="Calibri" panose="020F0502020204030204" pitchFamily="34" charset="0"/>
                <a:cs typeface="Times New Roman" panose="02020603050405020304" pitchFamily="18" charset="0"/>
              </a:rPr>
              <a:t>  </a:t>
            </a:r>
            <a:r>
              <a:rPr lang="en-US" sz="2800" b="1" dirty="0" err="1">
                <a:solidFill>
                  <a:srgbClr val="0070C0"/>
                </a:solidFill>
                <a:effectLst/>
                <a:latin typeface="+mj-lt"/>
                <a:ea typeface="Calibri" panose="020F0502020204030204" pitchFamily="34" charset="0"/>
                <a:cs typeface="Times New Roman" panose="02020603050405020304" pitchFamily="18" charset="0"/>
              </a:rPr>
              <a:t>trong</a:t>
            </a:r>
            <a:r>
              <a:rPr lang="en-US" sz="2800" b="1" dirty="0">
                <a:solidFill>
                  <a:srgbClr val="0070C0"/>
                </a:solidFill>
                <a:effectLst/>
                <a:latin typeface="+mj-lt"/>
                <a:ea typeface="Calibri" panose="020F0502020204030204" pitchFamily="34" charset="0"/>
                <a:cs typeface="Times New Roman" panose="02020603050405020304" pitchFamily="18" charset="0"/>
              </a:rPr>
              <a:t> </a:t>
            </a:r>
            <a:r>
              <a:rPr lang="en-US" sz="2800" b="1" dirty="0" err="1">
                <a:solidFill>
                  <a:srgbClr val="0070C0"/>
                </a:solidFill>
                <a:effectLst/>
                <a:latin typeface="+mj-lt"/>
                <a:ea typeface="Calibri" panose="020F0502020204030204" pitchFamily="34" charset="0"/>
                <a:cs typeface="Times New Roman" panose="02020603050405020304" pitchFamily="18" charset="0"/>
              </a:rPr>
              <a:t>vòng</a:t>
            </a:r>
            <a:r>
              <a:rPr lang="en-US" sz="2800" b="1" dirty="0">
                <a:solidFill>
                  <a:srgbClr val="0070C0"/>
                </a:solidFill>
                <a:effectLst/>
                <a:latin typeface="+mj-lt"/>
                <a:ea typeface="Calibri" panose="020F0502020204030204" pitchFamily="34" charset="0"/>
                <a:cs typeface="Times New Roman" panose="02020603050405020304" pitchFamily="18" charset="0"/>
              </a:rPr>
              <a:t> </a:t>
            </a:r>
            <a:r>
              <a:rPr lang="en-US" sz="2800" b="1" dirty="0" err="1">
                <a:solidFill>
                  <a:srgbClr val="0070C0"/>
                </a:solidFill>
                <a:effectLst/>
                <a:latin typeface="+mj-lt"/>
                <a:ea typeface="Calibri" panose="020F0502020204030204" pitchFamily="34" charset="0"/>
                <a:cs typeface="Times New Roman" panose="02020603050405020304" pitchFamily="18" charset="0"/>
              </a:rPr>
              <a:t>năng</a:t>
            </a:r>
            <a:r>
              <a:rPr lang="en-US" sz="2800" b="1" dirty="0">
                <a:solidFill>
                  <a:srgbClr val="0070C0"/>
                </a:solidFill>
                <a:effectLst/>
                <a:latin typeface="+mj-lt"/>
                <a:ea typeface="Calibri" panose="020F0502020204030204" pitchFamily="34" charset="0"/>
                <a:cs typeface="Times New Roman" panose="02020603050405020304" pitchFamily="18" charset="0"/>
              </a:rPr>
              <a:t> </a:t>
            </a:r>
            <a:r>
              <a:rPr lang="en-US" sz="2800" b="1" dirty="0" err="1">
                <a:solidFill>
                  <a:srgbClr val="0070C0"/>
                </a:solidFill>
                <a:effectLst/>
                <a:latin typeface="+mj-lt"/>
                <a:ea typeface="Calibri" panose="020F0502020204030204" pitchFamily="34" charset="0"/>
                <a:cs typeface="Times New Roman" panose="02020603050405020304" pitchFamily="18" charset="0"/>
              </a:rPr>
              <a:t>lượng</a:t>
            </a:r>
            <a:r>
              <a:rPr lang="en-US" sz="2800" b="1" dirty="0">
                <a:solidFill>
                  <a:srgbClr val="0070C0"/>
                </a:solidFill>
                <a:effectLst/>
                <a:latin typeface="+mj-lt"/>
                <a:ea typeface="Calibri" panose="020F0502020204030204" pitchFamily="34" charset="0"/>
                <a:cs typeface="Times New Roman" panose="02020603050405020304" pitchFamily="18" charset="0"/>
              </a:rPr>
              <a:t> </a:t>
            </a:r>
            <a:r>
              <a:rPr lang="en-US" sz="2800" b="1" dirty="0" err="1">
                <a:solidFill>
                  <a:srgbClr val="0070C0"/>
                </a:solidFill>
                <a:effectLst/>
                <a:latin typeface="+mj-lt"/>
                <a:ea typeface="Calibri" panose="020F0502020204030204" pitchFamily="34" charset="0"/>
                <a:cs typeface="Times New Roman" panose="02020603050405020304" pitchFamily="18" charset="0"/>
              </a:rPr>
              <a:t>giữa</a:t>
            </a:r>
            <a:r>
              <a:rPr lang="en-US" sz="2800" b="1" dirty="0">
                <a:solidFill>
                  <a:srgbClr val="0070C0"/>
                </a:solidFill>
                <a:effectLst/>
                <a:latin typeface="+mj-lt"/>
                <a:ea typeface="Calibri" panose="020F0502020204030204" pitchFamily="34" charset="0"/>
                <a:cs typeface="Times New Roman" panose="02020603050405020304" pitchFamily="18" charset="0"/>
              </a:rPr>
              <a:t> </a:t>
            </a:r>
            <a:r>
              <a:rPr lang="en-US" sz="2800" b="1" dirty="0" err="1">
                <a:solidFill>
                  <a:srgbClr val="0070C0"/>
                </a:solidFill>
                <a:effectLst/>
                <a:latin typeface="+mj-lt"/>
                <a:ea typeface="Calibri" panose="020F0502020204030204" pitchFamily="34" charset="0"/>
                <a:cs typeface="Times New Roman" panose="02020603050405020304" pitchFamily="18" charset="0"/>
              </a:rPr>
              <a:t>các</a:t>
            </a:r>
            <a:r>
              <a:rPr lang="en-US" sz="2800" b="1" dirty="0">
                <a:solidFill>
                  <a:srgbClr val="0070C0"/>
                </a:solidFill>
                <a:effectLst/>
                <a:latin typeface="+mj-lt"/>
                <a:ea typeface="Calibri" panose="020F0502020204030204" pitchFamily="34" charset="0"/>
                <a:cs typeface="Times New Roman" panose="02020603050405020304" pitchFamily="18" charset="0"/>
              </a:rPr>
              <a:t> </a:t>
            </a:r>
            <a:r>
              <a:rPr lang="en-US" sz="2800" b="1" dirty="0" err="1">
                <a:solidFill>
                  <a:srgbClr val="0070C0"/>
                </a:solidFill>
                <a:effectLst/>
                <a:latin typeface="+mj-lt"/>
                <a:ea typeface="Calibri" panose="020F0502020204030204" pitchFamily="34" charset="0"/>
                <a:cs typeface="Times New Roman" panose="02020603050405020304" pitchFamily="18" charset="0"/>
              </a:rPr>
              <a:t>vật</a:t>
            </a:r>
            <a:r>
              <a:rPr lang="en-US" sz="2800" b="1" dirty="0">
                <a:solidFill>
                  <a:srgbClr val="0070C0"/>
                </a:solidFill>
                <a:effectLst/>
                <a:latin typeface="+mj-lt"/>
                <a:ea typeface="Calibri" panose="020F0502020204030204" pitchFamily="34" charset="0"/>
                <a:cs typeface="Times New Roman" panose="02020603050405020304" pitchFamily="18" charset="0"/>
              </a:rPr>
              <a:t> </a:t>
            </a:r>
            <a:r>
              <a:rPr lang="en-US" sz="2800" b="1" dirty="0" err="1">
                <a:solidFill>
                  <a:srgbClr val="0070C0"/>
                </a:solidFill>
                <a:effectLst/>
                <a:latin typeface="+mj-lt"/>
                <a:ea typeface="Calibri" panose="020F0502020204030204" pitchFamily="34" charset="0"/>
                <a:cs typeface="Times New Roman" panose="02020603050405020304" pitchFamily="18" charset="0"/>
              </a:rPr>
              <a:t>sống</a:t>
            </a:r>
            <a:r>
              <a:rPr lang="en-US" sz="2800" b="1" dirty="0">
                <a:solidFill>
                  <a:srgbClr val="0070C0"/>
                </a:solidFill>
                <a:effectLst/>
                <a:latin typeface="+mj-lt"/>
                <a:ea typeface="Calibri" panose="020F0502020204030204" pitchFamily="34" charset="0"/>
                <a:cs typeface="Times New Roman" panose="02020603050405020304" pitchFamily="18" charset="0"/>
              </a:rPr>
              <a:t> </a:t>
            </a:r>
            <a:r>
              <a:rPr lang="en-US" sz="2800" b="1" dirty="0" err="1">
                <a:solidFill>
                  <a:srgbClr val="0070C0"/>
                </a:solidFill>
                <a:effectLst/>
                <a:latin typeface="+mj-lt"/>
                <a:ea typeface="Calibri" panose="020F0502020204030204" pitchFamily="34" charset="0"/>
                <a:cs typeface="Times New Roman" panose="02020603050405020304" pitchFamily="18" charset="0"/>
              </a:rPr>
              <a:t>trên</a:t>
            </a:r>
            <a:r>
              <a:rPr lang="en-US" sz="2800" b="1" dirty="0">
                <a:solidFill>
                  <a:srgbClr val="0070C0"/>
                </a:solidFill>
                <a:effectLst/>
                <a:latin typeface="+mj-lt"/>
                <a:ea typeface="Calibri" panose="020F0502020204030204" pitchFamily="34" charset="0"/>
                <a:cs typeface="Times New Roman" panose="02020603050405020304" pitchFamily="18" charset="0"/>
              </a:rPr>
              <a:t> </a:t>
            </a:r>
            <a:r>
              <a:rPr lang="en-US" sz="2800" b="1" dirty="0" err="1">
                <a:solidFill>
                  <a:srgbClr val="0070C0"/>
                </a:solidFill>
                <a:effectLst/>
                <a:latin typeface="+mj-lt"/>
                <a:ea typeface="Calibri" panose="020F0502020204030204" pitchFamily="34" charset="0"/>
                <a:cs typeface="Times New Roman" panose="02020603050405020304" pitchFamily="18" charset="0"/>
              </a:rPr>
              <a:t>Trái</a:t>
            </a:r>
            <a:r>
              <a:rPr lang="en-US" sz="2800" b="1" dirty="0">
                <a:solidFill>
                  <a:srgbClr val="0070C0"/>
                </a:solidFill>
                <a:effectLst/>
                <a:latin typeface="+mj-lt"/>
                <a:ea typeface="Calibri" panose="020F0502020204030204" pitchFamily="34" charset="0"/>
                <a:cs typeface="Times New Roman" panose="02020603050405020304" pitchFamily="18" charset="0"/>
              </a:rPr>
              <a:t> </a:t>
            </a:r>
            <a:r>
              <a:rPr lang="en-US" sz="2800" b="1" dirty="0" err="1">
                <a:solidFill>
                  <a:srgbClr val="0070C0"/>
                </a:solidFill>
                <a:effectLst/>
                <a:latin typeface="+mj-lt"/>
                <a:ea typeface="Calibri" panose="020F0502020204030204" pitchFamily="34" charset="0"/>
                <a:cs typeface="Times New Roman" panose="02020603050405020304" pitchFamily="18" charset="0"/>
              </a:rPr>
              <a:t>Đất</a:t>
            </a:r>
            <a:r>
              <a:rPr lang="en-US" sz="2800" b="1" dirty="0">
                <a:solidFill>
                  <a:srgbClr val="0070C0"/>
                </a:solidFill>
                <a:effectLst/>
                <a:latin typeface="+mj-lt"/>
                <a:ea typeface="Calibri" panose="020F0502020204030204" pitchFamily="34" charset="0"/>
                <a:cs typeface="Times New Roman" panose="02020603050405020304" pitchFamily="18" charset="0"/>
              </a:rPr>
              <a:t> </a:t>
            </a:r>
            <a:r>
              <a:rPr lang="en-US" sz="2800" b="1" dirty="0" err="1">
                <a:solidFill>
                  <a:srgbClr val="0070C0"/>
                </a:solidFill>
                <a:effectLst/>
                <a:latin typeface="+mj-lt"/>
                <a:ea typeface="Calibri" panose="020F0502020204030204" pitchFamily="34" charset="0"/>
                <a:cs typeface="Times New Roman" panose="02020603050405020304" pitchFamily="18" charset="0"/>
              </a:rPr>
              <a:t>đến</a:t>
            </a:r>
            <a:r>
              <a:rPr lang="en-US" sz="2800" b="1" dirty="0">
                <a:solidFill>
                  <a:srgbClr val="0070C0"/>
                </a:solidFill>
                <a:effectLst/>
                <a:latin typeface="+mj-lt"/>
                <a:ea typeface="Calibri" panose="020F0502020204030204" pitchFamily="34" charset="0"/>
                <a:cs typeface="Times New Roman" panose="02020603050405020304" pitchFamily="18" charset="0"/>
              </a:rPr>
              <a:t> </a:t>
            </a:r>
            <a:r>
              <a:rPr lang="en-US" sz="2800" b="1" dirty="0" err="1">
                <a:solidFill>
                  <a:srgbClr val="0070C0"/>
                </a:solidFill>
                <a:effectLst/>
                <a:latin typeface="+mj-lt"/>
                <a:ea typeface="Calibri" panose="020F0502020204030204" pitchFamily="34" charset="0"/>
                <a:cs typeface="Times New Roman" panose="02020603050405020304" pitchFamily="18" charset="0"/>
              </a:rPr>
              <a:t>từ</a:t>
            </a:r>
            <a:r>
              <a:rPr lang="en-US" sz="2800" b="1" dirty="0">
                <a:solidFill>
                  <a:srgbClr val="0070C0"/>
                </a:solidFill>
                <a:effectLst/>
                <a:latin typeface="+mj-lt"/>
                <a:ea typeface="Calibri" panose="020F0502020204030204" pitchFamily="34" charset="0"/>
                <a:cs typeface="Times New Roman" panose="02020603050405020304" pitchFamily="18" charset="0"/>
              </a:rPr>
              <a:t> (5)</a:t>
            </a:r>
            <a:endParaRPr lang="en-GB" sz="2800" b="1" dirty="0">
              <a:solidFill>
                <a:srgbClr val="0070C0"/>
              </a:solidFill>
              <a:effectLst/>
              <a:latin typeface="+mj-lt"/>
              <a:ea typeface="Calibri" panose="020F0502020204030204"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xmlns="" id="{932B7EB4-1716-FD71-482F-8FBC8385DF43}"/>
              </a:ext>
            </a:extLst>
          </p:cNvPr>
          <p:cNvSpPr txBox="1"/>
          <p:nvPr/>
        </p:nvSpPr>
        <p:spPr>
          <a:xfrm>
            <a:off x="1504899" y="4766216"/>
            <a:ext cx="2157045" cy="523220"/>
          </a:xfrm>
          <a:prstGeom prst="rect">
            <a:avLst/>
          </a:prstGeom>
          <a:noFill/>
        </p:spPr>
        <p:txBody>
          <a:bodyPr wrap="square">
            <a:spAutoFit/>
          </a:bodyPr>
          <a:lstStyle/>
          <a:p>
            <a:r>
              <a:rPr lang="en-US" sz="28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ánh</a:t>
            </a:r>
            <a:r>
              <a:rPr lang="en-US" sz="2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sáng</a:t>
            </a:r>
            <a:r>
              <a:rPr lang="en-US" sz="2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GB" sz="2800" b="1" dirty="0">
              <a:solidFill>
                <a:srgbClr val="FF0000"/>
              </a:solidFill>
            </a:endParaRPr>
          </a:p>
        </p:txBody>
      </p:sp>
      <p:sp>
        <p:nvSpPr>
          <p:cNvPr id="7" name="TextBox 6">
            <a:extLst>
              <a:ext uri="{FF2B5EF4-FFF2-40B4-BE49-F238E27FC236}">
                <a16:creationId xmlns:a16="http://schemas.microsoft.com/office/drawing/2014/main" xmlns="" id="{131605AC-42E6-FAAD-6667-B23E6F6A4DEE}"/>
              </a:ext>
            </a:extLst>
          </p:cNvPr>
          <p:cNvSpPr txBox="1"/>
          <p:nvPr/>
        </p:nvSpPr>
        <p:spPr>
          <a:xfrm>
            <a:off x="8124826" y="4781458"/>
            <a:ext cx="3693101" cy="523220"/>
          </a:xfrm>
          <a:prstGeom prst="rect">
            <a:avLst/>
          </a:prstGeom>
          <a:noFill/>
        </p:spPr>
        <p:txBody>
          <a:bodyPr wrap="square">
            <a:spAutoFit/>
          </a:bodyPr>
          <a:lstStyle/>
          <a:p>
            <a:r>
              <a:rPr lang="en-US" sz="2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nhiệt</a:t>
            </a:r>
            <a:r>
              <a:rPr lang="en-US" sz="2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hoặc</a:t>
            </a:r>
            <a:r>
              <a:rPr lang="en-US" sz="2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ánh</a:t>
            </a:r>
            <a:r>
              <a:rPr lang="en-US" sz="2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sáng</a:t>
            </a:r>
            <a:r>
              <a:rPr lang="en-US" sz="2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GB" sz="2800" dirty="0"/>
          </a:p>
        </p:txBody>
      </p:sp>
      <p:sp>
        <p:nvSpPr>
          <p:cNvPr id="9" name="TextBox 8">
            <a:extLst>
              <a:ext uri="{FF2B5EF4-FFF2-40B4-BE49-F238E27FC236}">
                <a16:creationId xmlns:a16="http://schemas.microsoft.com/office/drawing/2014/main" xmlns="" id="{09B63237-79C9-E613-DD87-AC4B2806751B}"/>
              </a:ext>
            </a:extLst>
          </p:cNvPr>
          <p:cNvSpPr txBox="1"/>
          <p:nvPr/>
        </p:nvSpPr>
        <p:spPr>
          <a:xfrm>
            <a:off x="938591" y="5231085"/>
            <a:ext cx="3564136" cy="523220"/>
          </a:xfrm>
          <a:prstGeom prst="rect">
            <a:avLst/>
          </a:prstGeom>
          <a:noFill/>
        </p:spPr>
        <p:txBody>
          <a:bodyPr wrap="square">
            <a:spAutoFit/>
          </a:bodyPr>
          <a:lstStyle/>
          <a:p>
            <a:r>
              <a:rPr lang="en-US" sz="28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ánh</a:t>
            </a:r>
            <a:r>
              <a:rPr lang="en-US" sz="2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sáng</a:t>
            </a:r>
            <a:r>
              <a:rPr lang="en-US" sz="2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hoặc</a:t>
            </a:r>
            <a:r>
              <a:rPr lang="en-US" sz="2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nhiệt</a:t>
            </a:r>
            <a:r>
              <a:rPr lang="en-US" sz="2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GB" sz="2800" b="1" dirty="0">
              <a:solidFill>
                <a:srgbClr val="FF0000"/>
              </a:solidFill>
            </a:endParaRPr>
          </a:p>
        </p:txBody>
      </p:sp>
      <p:sp>
        <p:nvSpPr>
          <p:cNvPr id="11" name="TextBox 10">
            <a:extLst>
              <a:ext uri="{FF2B5EF4-FFF2-40B4-BE49-F238E27FC236}">
                <a16:creationId xmlns:a16="http://schemas.microsoft.com/office/drawing/2014/main" xmlns="" id="{E3FC7DA2-5303-594A-FE61-DA9EAE39BE1D}"/>
              </a:ext>
            </a:extLst>
          </p:cNvPr>
          <p:cNvSpPr txBox="1"/>
          <p:nvPr/>
        </p:nvSpPr>
        <p:spPr>
          <a:xfrm>
            <a:off x="5782680" y="5661852"/>
            <a:ext cx="3156843" cy="523220"/>
          </a:xfrm>
          <a:prstGeom prst="rect">
            <a:avLst/>
          </a:prstGeom>
          <a:noFill/>
        </p:spPr>
        <p:txBody>
          <a:bodyPr wrap="square">
            <a:spAutoFit/>
          </a:bodyPr>
          <a:lstStyle/>
          <a:p>
            <a:r>
              <a:rPr lang="en-US" sz="28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năng</a:t>
            </a:r>
            <a:r>
              <a:rPr lang="en-US" sz="2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lượng</a:t>
            </a:r>
            <a:endParaRPr lang="en-GB" sz="2800" b="1" dirty="0">
              <a:solidFill>
                <a:srgbClr val="FF0000"/>
              </a:solidFill>
            </a:endParaRPr>
          </a:p>
        </p:txBody>
      </p:sp>
      <p:sp>
        <p:nvSpPr>
          <p:cNvPr id="14" name="TextBox 13">
            <a:extLst>
              <a:ext uri="{FF2B5EF4-FFF2-40B4-BE49-F238E27FC236}">
                <a16:creationId xmlns:a16="http://schemas.microsoft.com/office/drawing/2014/main" xmlns="" id="{963A1BA0-84B1-A115-4169-7711064745CD}"/>
              </a:ext>
            </a:extLst>
          </p:cNvPr>
          <p:cNvSpPr txBox="1"/>
          <p:nvPr/>
        </p:nvSpPr>
        <p:spPr>
          <a:xfrm>
            <a:off x="7998378" y="6104862"/>
            <a:ext cx="1878457" cy="530594"/>
          </a:xfrm>
          <a:prstGeom prst="rect">
            <a:avLst/>
          </a:prstGeom>
          <a:noFill/>
        </p:spPr>
        <p:txBody>
          <a:bodyPr wrap="square">
            <a:spAutoFit/>
          </a:bodyPr>
          <a:lstStyle/>
          <a:p>
            <a:pPr lvl="0" algn="just" fontAlgn="base">
              <a:lnSpc>
                <a:spcPct val="107000"/>
              </a:lnSpc>
              <a:spcBef>
                <a:spcPts val="600"/>
              </a:spcBef>
              <a:spcAft>
                <a:spcPts val="600"/>
              </a:spcAft>
              <a:buClr>
                <a:srgbClr val="181717"/>
              </a:buClr>
              <a:buSzPts val="1250"/>
            </a:pPr>
            <a:r>
              <a:rPr lang="en-US" sz="28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Mặt</a:t>
            </a:r>
            <a:r>
              <a:rPr lang="en-US" sz="2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Trời</a:t>
            </a:r>
            <a:endParaRPr lang="en-GB" sz="2800" b="1" u="none" strike="noStrike" dirty="0">
              <a:solidFill>
                <a:srgbClr val="0070C0"/>
              </a:solidFill>
              <a:effectLst/>
              <a:uFill>
                <a:solidFill>
                  <a:srgbClr val="000000"/>
                </a:solidFill>
              </a:uFill>
              <a:latin typeface="+mj-lt"/>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06627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9" grpId="0"/>
      <p:bldP spid="11" grpId="0"/>
      <p:bldP spid="1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grpSp>
        <p:nvGrpSpPr>
          <p:cNvPr id="15" name="Group 14">
            <a:extLst>
              <a:ext uri="{FF2B5EF4-FFF2-40B4-BE49-F238E27FC236}">
                <a16:creationId xmlns:a16="http://schemas.microsoft.com/office/drawing/2014/main" xmlns="" id="{36A62CDA-98F9-21E5-A75D-12624B8E58E8}"/>
              </a:ext>
            </a:extLst>
          </p:cNvPr>
          <p:cNvGrpSpPr/>
          <p:nvPr/>
        </p:nvGrpSpPr>
        <p:grpSpPr>
          <a:xfrm>
            <a:off x="847725" y="1401917"/>
            <a:ext cx="10448925" cy="4827433"/>
            <a:chOff x="2573079" y="886063"/>
            <a:chExt cx="5351721" cy="3891233"/>
          </a:xfrm>
        </p:grpSpPr>
        <p:pic>
          <p:nvPicPr>
            <p:cNvPr id="11" name="Picture 10">
              <a:extLst>
                <a:ext uri="{FF2B5EF4-FFF2-40B4-BE49-F238E27FC236}">
                  <a16:creationId xmlns:a16="http://schemas.microsoft.com/office/drawing/2014/main" xmlns="" id="{6FCE8354-0DC6-D063-516D-8E06FA9F3424}"/>
                </a:ext>
              </a:extLst>
            </p:cNvPr>
            <p:cNvPicPr>
              <a:picLocks noChangeAspect="1"/>
            </p:cNvPicPr>
            <p:nvPr/>
          </p:nvPicPr>
          <p:blipFill rotWithShape="1">
            <a:blip r:embed="rId3"/>
            <a:srcRect l="26685" r="8675"/>
            <a:stretch/>
          </p:blipFill>
          <p:spPr>
            <a:xfrm>
              <a:off x="2573079" y="886063"/>
              <a:ext cx="5351721" cy="3891233"/>
            </a:xfrm>
            <a:prstGeom prst="rect">
              <a:avLst/>
            </a:prstGeom>
          </p:spPr>
        </p:pic>
        <p:sp>
          <p:nvSpPr>
            <p:cNvPr id="2" name="Rectangle 1">
              <a:extLst>
                <a:ext uri="{FF2B5EF4-FFF2-40B4-BE49-F238E27FC236}">
                  <a16:creationId xmlns:a16="http://schemas.microsoft.com/office/drawing/2014/main" xmlns="" id="{E465BA1D-694D-50C6-E8FC-73C8D40EBCAF}"/>
                </a:ext>
              </a:extLst>
            </p:cNvPr>
            <p:cNvSpPr/>
            <p:nvPr/>
          </p:nvSpPr>
          <p:spPr>
            <a:xfrm>
              <a:off x="2573079" y="1155405"/>
              <a:ext cx="77972" cy="1416345"/>
            </a:xfrm>
            <a:prstGeom prst="rect">
              <a:avLst/>
            </a:prstGeom>
            <a:solidFill>
              <a:srgbClr val="E0CCA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 name="Rectangle 5">
              <a:extLst>
                <a:ext uri="{FF2B5EF4-FFF2-40B4-BE49-F238E27FC236}">
                  <a16:creationId xmlns:a16="http://schemas.microsoft.com/office/drawing/2014/main" xmlns="" id="{CF02C056-7439-8E7A-EC61-C75BABB38206}"/>
                </a:ext>
              </a:extLst>
            </p:cNvPr>
            <p:cNvSpPr/>
            <p:nvPr/>
          </p:nvSpPr>
          <p:spPr>
            <a:xfrm>
              <a:off x="5683605" y="2484209"/>
              <a:ext cx="2241195" cy="2293087"/>
            </a:xfrm>
            <a:prstGeom prst="rect">
              <a:avLst/>
            </a:prstGeom>
            <a:solidFill>
              <a:srgbClr val="E0CCA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4" name="Rectangle 13">
              <a:extLst>
                <a:ext uri="{FF2B5EF4-FFF2-40B4-BE49-F238E27FC236}">
                  <a16:creationId xmlns:a16="http://schemas.microsoft.com/office/drawing/2014/main" xmlns="" id="{8756DF93-C736-D539-0637-5E405951CA23}"/>
                </a:ext>
              </a:extLst>
            </p:cNvPr>
            <p:cNvSpPr/>
            <p:nvPr/>
          </p:nvSpPr>
          <p:spPr>
            <a:xfrm>
              <a:off x="4825828" y="4207818"/>
              <a:ext cx="1715554" cy="455292"/>
            </a:xfrm>
            <a:prstGeom prst="rect">
              <a:avLst/>
            </a:prstGeom>
            <a:solidFill>
              <a:srgbClr val="E0CCA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grpSp>
      <p:sp>
        <p:nvSpPr>
          <p:cNvPr id="23" name="Google Shape;186;p25">
            <a:extLst>
              <a:ext uri="{FF2B5EF4-FFF2-40B4-BE49-F238E27FC236}">
                <a16:creationId xmlns:a16="http://schemas.microsoft.com/office/drawing/2014/main" xmlns="" id="{574FE1EF-83AB-9C92-35A3-A1BC4828D120}"/>
              </a:ext>
            </a:extLst>
          </p:cNvPr>
          <p:cNvSpPr txBox="1"/>
          <p:nvPr/>
        </p:nvSpPr>
        <p:spPr>
          <a:xfrm>
            <a:off x="741821" y="211540"/>
            <a:ext cx="10708358" cy="2763045"/>
          </a:xfrm>
          <a:prstGeom prst="rect">
            <a:avLst/>
          </a:prstGeom>
          <a:noFill/>
          <a:ln>
            <a:noFill/>
          </a:ln>
        </p:spPr>
        <p:txBody>
          <a:bodyPr spcFirstLastPara="1" wrap="square" lIns="121900" tIns="121900" rIns="121900" bIns="121900" anchor="t" anchorCtr="0">
            <a:noAutofit/>
          </a:bodyPr>
          <a:lstStyle/>
          <a:p>
            <a:pPr>
              <a:lnSpc>
                <a:spcPct val="115000"/>
              </a:lnSpc>
              <a:spcAft>
                <a:spcPts val="1333"/>
              </a:spcAft>
            </a:pPr>
            <a:r>
              <a:rPr lang="en-US" sz="2800" b="1" dirty="0">
                <a:solidFill>
                  <a:srgbClr val="002060"/>
                </a:solidFill>
                <a:latin typeface="Calibri" panose="020F0502020204030204" pitchFamily="34" charset="0"/>
                <a:ea typeface="Albert Sans"/>
                <a:cs typeface="Calibri" panose="020F0502020204030204" pitchFamily="34" charset="0"/>
                <a:sym typeface="Albert Sans"/>
              </a:rPr>
              <a:t>V</a:t>
            </a:r>
            <a:r>
              <a:rPr lang="vi-VN" sz="2800" b="1" dirty="0">
                <a:solidFill>
                  <a:srgbClr val="002060"/>
                </a:solidFill>
                <a:latin typeface="Calibri" panose="020F0502020204030204" pitchFamily="34" charset="0"/>
                <a:ea typeface="Albert Sans"/>
                <a:cs typeface="Calibri" panose="020F0502020204030204" pitchFamily="34" charset="0"/>
                <a:sym typeface="Albert Sans"/>
              </a:rPr>
              <a:t>òng năng lượng giữa các vật sống </a:t>
            </a:r>
            <a:r>
              <a:rPr lang="en-US" sz="2800" b="1" dirty="0">
                <a:solidFill>
                  <a:srgbClr val="002060"/>
                </a:solidFill>
                <a:latin typeface="Calibri" panose="020F0502020204030204" pitchFamily="34" charset="0"/>
                <a:ea typeface="Albert Sans"/>
                <a:cs typeface="Calibri" panose="020F0502020204030204" pitchFamily="34" charset="0"/>
                <a:sym typeface="Albert Sans"/>
              </a:rPr>
              <a:t>là gì?</a:t>
            </a:r>
            <a:r>
              <a:rPr lang="vi-VN" sz="2800" b="1" dirty="0">
                <a:solidFill>
                  <a:srgbClr val="002060"/>
                </a:solidFill>
                <a:latin typeface="Calibri" panose="020F0502020204030204" pitchFamily="34" charset="0"/>
                <a:ea typeface="Albert Sans"/>
                <a:cs typeface="Calibri" panose="020F0502020204030204" pitchFamily="34" charset="0"/>
                <a:sym typeface="Albert Sans"/>
              </a:rPr>
              <a:t>. </a:t>
            </a:r>
            <a:endParaRPr sz="2800" b="1" dirty="0">
              <a:solidFill>
                <a:srgbClr val="002060"/>
              </a:solidFill>
              <a:latin typeface="Calibri" panose="020F0502020204030204" pitchFamily="34" charset="0"/>
              <a:ea typeface="Albert Sans"/>
              <a:cs typeface="Calibri" panose="020F0502020204030204" pitchFamily="34" charset="0"/>
              <a:sym typeface="Albert Sans"/>
            </a:endParaRPr>
          </a:p>
        </p:txBody>
      </p:sp>
    </p:spTree>
    <p:extLst>
      <p:ext uri="{BB962C8B-B14F-4D97-AF65-F5344CB8AC3E}">
        <p14:creationId xmlns:p14="http://schemas.microsoft.com/office/powerpoint/2010/main" val="423334095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sp>
        <p:nvSpPr>
          <p:cNvPr id="3" name="Google Shape;121;p22">
            <a:extLst>
              <a:ext uri="{FF2B5EF4-FFF2-40B4-BE49-F238E27FC236}">
                <a16:creationId xmlns:a16="http://schemas.microsoft.com/office/drawing/2014/main" xmlns="" id="{DABD6BF6-B9C7-67B3-433B-B988383852FA}"/>
              </a:ext>
            </a:extLst>
          </p:cNvPr>
          <p:cNvSpPr txBox="1"/>
          <p:nvPr/>
        </p:nvSpPr>
        <p:spPr>
          <a:xfrm>
            <a:off x="581857" y="175636"/>
            <a:ext cx="8553049" cy="529833"/>
          </a:xfrm>
          <a:prstGeom prst="rect">
            <a:avLst/>
          </a:prstGeom>
          <a:noFill/>
          <a:ln>
            <a:noFill/>
          </a:ln>
        </p:spPr>
        <p:txBody>
          <a:bodyPr spcFirstLastPara="1" wrap="square" lIns="121900" tIns="121900" rIns="121900" bIns="121900" anchor="ctr" anchorCtr="0">
            <a:noAutofit/>
          </a:bodyPr>
          <a:lstStyle/>
          <a:p>
            <a:r>
              <a:rPr lang="en-GB" sz="2800" b="1" dirty="0">
                <a:solidFill>
                  <a:srgbClr val="0070C0"/>
                </a:solidFill>
                <a:latin typeface="Times New Roman" panose="02020603050405020304" pitchFamily="18" charset="0"/>
                <a:cs typeface="Times New Roman" panose="02020603050405020304" pitchFamily="18" charset="0"/>
              </a:rPr>
              <a:t>1. </a:t>
            </a:r>
            <a:r>
              <a:rPr lang="en-GB" sz="2800" b="1" dirty="0" err="1">
                <a:solidFill>
                  <a:srgbClr val="0070C0"/>
                </a:solidFill>
                <a:latin typeface="Times New Roman" panose="02020603050405020304" pitchFamily="18" charset="0"/>
                <a:cs typeface="Times New Roman" panose="02020603050405020304" pitchFamily="18" charset="0"/>
              </a:rPr>
              <a:t>Vòng</a:t>
            </a:r>
            <a:r>
              <a:rPr lang="en-GB" sz="2800" b="1" dirty="0">
                <a:solidFill>
                  <a:srgbClr val="0070C0"/>
                </a:solidFill>
                <a:latin typeface="Times New Roman" panose="02020603050405020304" pitchFamily="18" charset="0"/>
                <a:cs typeface="Times New Roman" panose="02020603050405020304" pitchFamily="18" charset="0"/>
              </a:rPr>
              <a:t> </a:t>
            </a:r>
            <a:r>
              <a:rPr lang="en-GB" sz="2800" b="1" dirty="0" err="1">
                <a:solidFill>
                  <a:srgbClr val="0070C0"/>
                </a:solidFill>
                <a:latin typeface="Times New Roman" panose="02020603050405020304" pitchFamily="18" charset="0"/>
                <a:cs typeface="Times New Roman" panose="02020603050405020304" pitchFamily="18" charset="0"/>
              </a:rPr>
              <a:t>năng</a:t>
            </a:r>
            <a:r>
              <a:rPr lang="en-GB" sz="2800" b="1" dirty="0">
                <a:solidFill>
                  <a:srgbClr val="0070C0"/>
                </a:solidFill>
                <a:latin typeface="Times New Roman" panose="02020603050405020304" pitchFamily="18" charset="0"/>
                <a:cs typeface="Times New Roman" panose="02020603050405020304" pitchFamily="18" charset="0"/>
              </a:rPr>
              <a:t> </a:t>
            </a:r>
            <a:r>
              <a:rPr lang="en-GB" sz="2800" b="1" dirty="0" err="1">
                <a:solidFill>
                  <a:srgbClr val="0070C0"/>
                </a:solidFill>
                <a:latin typeface="Times New Roman" panose="02020603050405020304" pitchFamily="18" charset="0"/>
                <a:cs typeface="Times New Roman" panose="02020603050405020304" pitchFamily="18" charset="0"/>
              </a:rPr>
              <a:t>lượng</a:t>
            </a:r>
            <a:r>
              <a:rPr lang="en-GB" sz="2800" b="1" dirty="0">
                <a:solidFill>
                  <a:srgbClr val="0070C0"/>
                </a:solidFill>
                <a:latin typeface="Times New Roman" panose="02020603050405020304" pitchFamily="18" charset="0"/>
                <a:cs typeface="Times New Roman" panose="02020603050405020304" pitchFamily="18" charset="0"/>
              </a:rPr>
              <a:t> </a:t>
            </a:r>
            <a:r>
              <a:rPr lang="en-GB" sz="2800" b="1" dirty="0" err="1">
                <a:solidFill>
                  <a:srgbClr val="0070C0"/>
                </a:solidFill>
                <a:latin typeface="Times New Roman" panose="02020603050405020304" pitchFamily="18" charset="0"/>
                <a:cs typeface="Times New Roman" panose="02020603050405020304" pitchFamily="18" charset="0"/>
              </a:rPr>
              <a:t>giữa</a:t>
            </a:r>
            <a:r>
              <a:rPr lang="en-GB" sz="2800" b="1" dirty="0">
                <a:solidFill>
                  <a:srgbClr val="0070C0"/>
                </a:solidFill>
                <a:latin typeface="Times New Roman" panose="02020603050405020304" pitchFamily="18" charset="0"/>
                <a:cs typeface="Times New Roman" panose="02020603050405020304" pitchFamily="18" charset="0"/>
              </a:rPr>
              <a:t> </a:t>
            </a:r>
            <a:r>
              <a:rPr lang="en-GB" sz="2800" b="1" dirty="0" err="1">
                <a:solidFill>
                  <a:srgbClr val="0070C0"/>
                </a:solidFill>
                <a:latin typeface="Times New Roman" panose="02020603050405020304" pitchFamily="18" charset="0"/>
                <a:cs typeface="Times New Roman" panose="02020603050405020304" pitchFamily="18" charset="0"/>
              </a:rPr>
              <a:t>các</a:t>
            </a:r>
            <a:r>
              <a:rPr lang="en-GB" sz="2800" b="1" dirty="0">
                <a:solidFill>
                  <a:srgbClr val="0070C0"/>
                </a:solidFill>
                <a:latin typeface="Times New Roman" panose="02020603050405020304" pitchFamily="18" charset="0"/>
                <a:cs typeface="Times New Roman" panose="02020603050405020304" pitchFamily="18" charset="0"/>
              </a:rPr>
              <a:t> </a:t>
            </a:r>
            <a:r>
              <a:rPr lang="en-GB" sz="2800" b="1" dirty="0" err="1">
                <a:solidFill>
                  <a:srgbClr val="0070C0"/>
                </a:solidFill>
                <a:latin typeface="Times New Roman" panose="02020603050405020304" pitchFamily="18" charset="0"/>
                <a:cs typeface="Times New Roman" panose="02020603050405020304" pitchFamily="18" charset="0"/>
              </a:rPr>
              <a:t>vật</a:t>
            </a:r>
            <a:r>
              <a:rPr lang="en-GB" sz="2800" b="1" dirty="0">
                <a:solidFill>
                  <a:srgbClr val="0070C0"/>
                </a:solidFill>
                <a:latin typeface="Times New Roman" panose="02020603050405020304" pitchFamily="18" charset="0"/>
                <a:cs typeface="Times New Roman" panose="02020603050405020304" pitchFamily="18" charset="0"/>
              </a:rPr>
              <a:t> </a:t>
            </a:r>
            <a:r>
              <a:rPr lang="en-GB" sz="2800" b="1" dirty="0" err="1">
                <a:solidFill>
                  <a:srgbClr val="0070C0"/>
                </a:solidFill>
                <a:latin typeface="Times New Roman" panose="02020603050405020304" pitchFamily="18" charset="0"/>
                <a:cs typeface="Times New Roman" panose="02020603050405020304" pitchFamily="18" charset="0"/>
              </a:rPr>
              <a:t>sống</a:t>
            </a:r>
            <a:endParaRPr lang="en-GB" sz="2800" b="1" dirty="0">
              <a:solidFill>
                <a:srgbClr val="0070C0"/>
              </a:solidFill>
              <a:latin typeface="Times New Roman" panose="02020603050405020304" pitchFamily="18" charset="0"/>
              <a:cs typeface="Times New Roman" panose="02020603050405020304" pitchFamily="18" charset="0"/>
            </a:endParaRPr>
          </a:p>
        </p:txBody>
      </p:sp>
      <p:grpSp>
        <p:nvGrpSpPr>
          <p:cNvPr id="15" name="Group 14">
            <a:extLst>
              <a:ext uri="{FF2B5EF4-FFF2-40B4-BE49-F238E27FC236}">
                <a16:creationId xmlns:a16="http://schemas.microsoft.com/office/drawing/2014/main" xmlns="" id="{36A62CDA-98F9-21E5-A75D-12624B8E58E8}"/>
              </a:ext>
            </a:extLst>
          </p:cNvPr>
          <p:cNvGrpSpPr/>
          <p:nvPr/>
        </p:nvGrpSpPr>
        <p:grpSpPr>
          <a:xfrm>
            <a:off x="1743075" y="2278768"/>
            <a:ext cx="9820276" cy="3960107"/>
            <a:chOff x="2573079" y="886063"/>
            <a:chExt cx="5351721" cy="3891233"/>
          </a:xfrm>
        </p:grpSpPr>
        <p:pic>
          <p:nvPicPr>
            <p:cNvPr id="11" name="Picture 10">
              <a:extLst>
                <a:ext uri="{FF2B5EF4-FFF2-40B4-BE49-F238E27FC236}">
                  <a16:creationId xmlns:a16="http://schemas.microsoft.com/office/drawing/2014/main" xmlns="" id="{6FCE8354-0DC6-D063-516D-8E06FA9F3424}"/>
                </a:ext>
              </a:extLst>
            </p:cNvPr>
            <p:cNvPicPr>
              <a:picLocks noChangeAspect="1"/>
            </p:cNvPicPr>
            <p:nvPr/>
          </p:nvPicPr>
          <p:blipFill rotWithShape="1">
            <a:blip r:embed="rId3"/>
            <a:srcRect l="26685" r="8675"/>
            <a:stretch/>
          </p:blipFill>
          <p:spPr>
            <a:xfrm>
              <a:off x="2573079" y="886063"/>
              <a:ext cx="5351721" cy="3891233"/>
            </a:xfrm>
            <a:prstGeom prst="rect">
              <a:avLst/>
            </a:prstGeom>
          </p:spPr>
        </p:pic>
        <p:sp>
          <p:nvSpPr>
            <p:cNvPr id="2" name="Rectangle 1">
              <a:extLst>
                <a:ext uri="{FF2B5EF4-FFF2-40B4-BE49-F238E27FC236}">
                  <a16:creationId xmlns:a16="http://schemas.microsoft.com/office/drawing/2014/main" xmlns="" id="{E465BA1D-694D-50C6-E8FC-73C8D40EBCAF}"/>
                </a:ext>
              </a:extLst>
            </p:cNvPr>
            <p:cNvSpPr/>
            <p:nvPr/>
          </p:nvSpPr>
          <p:spPr>
            <a:xfrm>
              <a:off x="2573079" y="1155405"/>
              <a:ext cx="77972" cy="1416345"/>
            </a:xfrm>
            <a:prstGeom prst="rect">
              <a:avLst/>
            </a:prstGeom>
            <a:solidFill>
              <a:srgbClr val="E0CCA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800">
                <a:latin typeface="Times New Roman" panose="020206030504050203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xmlns="" id="{CF02C056-7439-8E7A-EC61-C75BABB38206}"/>
                </a:ext>
              </a:extLst>
            </p:cNvPr>
            <p:cNvSpPr/>
            <p:nvPr/>
          </p:nvSpPr>
          <p:spPr>
            <a:xfrm>
              <a:off x="5683605" y="2484209"/>
              <a:ext cx="2241195" cy="2293087"/>
            </a:xfrm>
            <a:prstGeom prst="rect">
              <a:avLst/>
            </a:prstGeom>
            <a:solidFill>
              <a:srgbClr val="E0CCA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800">
                <a:latin typeface="Times New Roman" panose="02020603050405020304" pitchFamily="18" charset="0"/>
                <a:cs typeface="Times New Roman" panose="02020603050405020304" pitchFamily="18" charset="0"/>
              </a:endParaRPr>
            </a:p>
          </p:txBody>
        </p:sp>
        <p:sp>
          <p:nvSpPr>
            <p:cNvPr id="14" name="Rectangle 13">
              <a:extLst>
                <a:ext uri="{FF2B5EF4-FFF2-40B4-BE49-F238E27FC236}">
                  <a16:creationId xmlns:a16="http://schemas.microsoft.com/office/drawing/2014/main" xmlns="" id="{8756DF93-C736-D539-0637-5E405951CA23}"/>
                </a:ext>
              </a:extLst>
            </p:cNvPr>
            <p:cNvSpPr/>
            <p:nvPr/>
          </p:nvSpPr>
          <p:spPr>
            <a:xfrm>
              <a:off x="4825828" y="4207818"/>
              <a:ext cx="1715554" cy="455292"/>
            </a:xfrm>
            <a:prstGeom prst="rect">
              <a:avLst/>
            </a:prstGeom>
            <a:solidFill>
              <a:srgbClr val="E0CCA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800">
                <a:latin typeface="Times New Roman" panose="02020603050405020304" pitchFamily="18" charset="0"/>
                <a:cs typeface="Times New Roman" panose="02020603050405020304" pitchFamily="18" charset="0"/>
              </a:endParaRPr>
            </a:p>
          </p:txBody>
        </p:sp>
      </p:grpSp>
      <p:sp>
        <p:nvSpPr>
          <p:cNvPr id="23" name="Google Shape;186;p25">
            <a:extLst>
              <a:ext uri="{FF2B5EF4-FFF2-40B4-BE49-F238E27FC236}">
                <a16:creationId xmlns:a16="http://schemas.microsoft.com/office/drawing/2014/main" xmlns="" id="{574FE1EF-83AB-9C92-35A3-A1BC4828D120}"/>
              </a:ext>
            </a:extLst>
          </p:cNvPr>
          <p:cNvSpPr txBox="1"/>
          <p:nvPr/>
        </p:nvSpPr>
        <p:spPr>
          <a:xfrm>
            <a:off x="1647372" y="825480"/>
            <a:ext cx="9449253" cy="956019"/>
          </a:xfrm>
          <a:prstGeom prst="rect">
            <a:avLst/>
          </a:prstGeom>
          <a:noFill/>
          <a:ln>
            <a:noFill/>
          </a:ln>
        </p:spPr>
        <p:txBody>
          <a:bodyPr spcFirstLastPara="1" wrap="square" lIns="121900" tIns="121900" rIns="121900" bIns="121900" anchor="t" anchorCtr="0">
            <a:noAutofit/>
          </a:bodyPr>
          <a:lstStyle/>
          <a:p>
            <a:pPr>
              <a:lnSpc>
                <a:spcPct val="80000"/>
              </a:lnSpc>
              <a:spcAft>
                <a:spcPts val="1333"/>
              </a:spcAft>
            </a:pPr>
            <a:r>
              <a:rPr lang="en-US" sz="2800" dirty="0">
                <a:solidFill>
                  <a:srgbClr val="002060"/>
                </a:solidFill>
                <a:latin typeface="Times New Roman" panose="02020603050405020304" pitchFamily="18" charset="0"/>
                <a:ea typeface="Albert Sans"/>
                <a:cs typeface="Times New Roman" panose="02020603050405020304" pitchFamily="18" charset="0"/>
                <a:sym typeface="Albert Sans"/>
              </a:rPr>
              <a:t>-</a:t>
            </a:r>
            <a:r>
              <a:rPr lang="vi-VN" sz="2800" dirty="0">
                <a:solidFill>
                  <a:srgbClr val="002060"/>
                </a:solidFill>
                <a:latin typeface="Times New Roman" panose="02020603050405020304" pitchFamily="18" charset="0"/>
                <a:ea typeface="Albert Sans"/>
                <a:cs typeface="Times New Roman" panose="02020603050405020304" pitchFamily="18" charset="0"/>
                <a:sym typeface="Albert Sans"/>
              </a:rPr>
              <a:t> là quá trình chuyển đổi năng lượng</a:t>
            </a:r>
            <a:r>
              <a:rPr lang="en-US" sz="2800" dirty="0">
                <a:solidFill>
                  <a:srgbClr val="002060"/>
                </a:solidFill>
                <a:latin typeface="Times New Roman" panose="02020603050405020304" pitchFamily="18" charset="0"/>
                <a:ea typeface="Albert Sans"/>
                <a:cs typeface="Times New Roman" panose="02020603050405020304" pitchFamily="18" charset="0"/>
                <a:sym typeface="Albert Sans"/>
              </a:rPr>
              <a:t> </a:t>
            </a:r>
            <a:r>
              <a:rPr lang="vi-VN" sz="2800" dirty="0">
                <a:solidFill>
                  <a:srgbClr val="002060"/>
                </a:solidFill>
                <a:latin typeface="Times New Roman" panose="02020603050405020304" pitchFamily="18" charset="0"/>
                <a:ea typeface="Albert Sans"/>
                <a:cs typeface="Times New Roman" panose="02020603050405020304" pitchFamily="18" charset="0"/>
                <a:sym typeface="Albert Sans"/>
              </a:rPr>
              <a:t>từ nguồn thực vật</a:t>
            </a:r>
            <a:r>
              <a:rPr lang="en-US" sz="2800" dirty="0">
                <a:solidFill>
                  <a:srgbClr val="002060"/>
                </a:solidFill>
                <a:latin typeface="Times New Roman" panose="02020603050405020304" pitchFamily="18" charset="0"/>
                <a:ea typeface="Albert Sans"/>
                <a:cs typeface="Times New Roman" panose="02020603050405020304" pitchFamily="18" charset="0"/>
                <a:sym typeface="Albert Sans"/>
              </a:rPr>
              <a:t> (</a:t>
            </a:r>
            <a:r>
              <a:rPr lang="en-US" sz="2800" dirty="0" err="1">
                <a:solidFill>
                  <a:srgbClr val="002060"/>
                </a:solidFill>
                <a:latin typeface="Times New Roman" panose="02020603050405020304" pitchFamily="18" charset="0"/>
                <a:ea typeface="Albert Sans"/>
                <a:cs typeface="Times New Roman" panose="02020603050405020304" pitchFamily="18" charset="0"/>
                <a:sym typeface="Albert Sans"/>
              </a:rPr>
              <a:t>thông</a:t>
            </a:r>
            <a:r>
              <a:rPr lang="en-US" sz="2800" dirty="0">
                <a:solidFill>
                  <a:srgbClr val="002060"/>
                </a:solidFill>
                <a:latin typeface="Times New Roman" panose="02020603050405020304" pitchFamily="18" charset="0"/>
                <a:ea typeface="Albert Sans"/>
                <a:cs typeface="Times New Roman" panose="02020603050405020304" pitchFamily="18" charset="0"/>
                <a:sym typeface="Albert Sans"/>
              </a:rPr>
              <a:t> qua quá </a:t>
            </a:r>
            <a:r>
              <a:rPr lang="en-US" sz="2800" dirty="0" err="1">
                <a:solidFill>
                  <a:srgbClr val="002060"/>
                </a:solidFill>
                <a:latin typeface="Times New Roman" panose="02020603050405020304" pitchFamily="18" charset="0"/>
                <a:ea typeface="Albert Sans"/>
                <a:cs typeface="Times New Roman" panose="02020603050405020304" pitchFamily="18" charset="0"/>
                <a:sym typeface="Albert Sans"/>
              </a:rPr>
              <a:t>trình</a:t>
            </a:r>
            <a:r>
              <a:rPr lang="en-US" sz="2800" dirty="0">
                <a:solidFill>
                  <a:srgbClr val="002060"/>
                </a:solidFill>
                <a:latin typeface="Times New Roman" panose="02020603050405020304" pitchFamily="18" charset="0"/>
                <a:ea typeface="Albert Sans"/>
                <a:cs typeface="Times New Roman" panose="02020603050405020304" pitchFamily="18" charset="0"/>
                <a:sym typeface="Albert Sans"/>
              </a:rPr>
              <a:t> </a:t>
            </a:r>
            <a:r>
              <a:rPr lang="en-US" sz="2800" dirty="0" err="1">
                <a:solidFill>
                  <a:srgbClr val="002060"/>
                </a:solidFill>
                <a:latin typeface="Times New Roman" panose="02020603050405020304" pitchFamily="18" charset="0"/>
                <a:ea typeface="Albert Sans"/>
                <a:cs typeface="Times New Roman" panose="02020603050405020304" pitchFamily="18" charset="0"/>
                <a:sym typeface="Albert Sans"/>
              </a:rPr>
              <a:t>quang</a:t>
            </a:r>
            <a:r>
              <a:rPr lang="en-US" sz="2800" dirty="0">
                <a:solidFill>
                  <a:srgbClr val="002060"/>
                </a:solidFill>
                <a:latin typeface="Times New Roman" panose="02020603050405020304" pitchFamily="18" charset="0"/>
                <a:ea typeface="Albert Sans"/>
                <a:cs typeface="Times New Roman" panose="02020603050405020304" pitchFamily="18" charset="0"/>
                <a:sym typeface="Albert Sans"/>
              </a:rPr>
              <a:t> </a:t>
            </a:r>
            <a:r>
              <a:rPr lang="en-US" sz="2800" dirty="0" err="1">
                <a:solidFill>
                  <a:srgbClr val="002060"/>
                </a:solidFill>
                <a:latin typeface="Times New Roman" panose="02020603050405020304" pitchFamily="18" charset="0"/>
                <a:ea typeface="Albert Sans"/>
                <a:cs typeface="Times New Roman" panose="02020603050405020304" pitchFamily="18" charset="0"/>
                <a:sym typeface="Albert Sans"/>
              </a:rPr>
              <a:t>hợp</a:t>
            </a:r>
            <a:r>
              <a:rPr lang="en-US" sz="2800" dirty="0">
                <a:solidFill>
                  <a:srgbClr val="002060"/>
                </a:solidFill>
                <a:latin typeface="Times New Roman" panose="02020603050405020304" pitchFamily="18" charset="0"/>
                <a:ea typeface="Albert Sans"/>
                <a:cs typeface="Times New Roman" panose="02020603050405020304" pitchFamily="18" charset="0"/>
                <a:sym typeface="Albert Sans"/>
              </a:rPr>
              <a:t>)</a:t>
            </a:r>
            <a:r>
              <a:rPr lang="vi-VN" sz="2800" dirty="0">
                <a:solidFill>
                  <a:srgbClr val="002060"/>
                </a:solidFill>
                <a:latin typeface="Times New Roman" panose="02020603050405020304" pitchFamily="18" charset="0"/>
                <a:ea typeface="Albert Sans"/>
                <a:cs typeface="Times New Roman" panose="02020603050405020304" pitchFamily="18" charset="0"/>
                <a:sym typeface="Albert Sans"/>
              </a:rPr>
              <a:t> cho đến các động vật</a:t>
            </a:r>
            <a:endParaRPr sz="2800" dirty="0">
              <a:solidFill>
                <a:srgbClr val="002060"/>
              </a:solidFill>
              <a:latin typeface="Times New Roman" panose="02020603050405020304" pitchFamily="18" charset="0"/>
              <a:ea typeface="Albert Sans"/>
              <a:cs typeface="Times New Roman" panose="02020603050405020304" pitchFamily="18" charset="0"/>
              <a:sym typeface="Albert Sans"/>
            </a:endParaRPr>
          </a:p>
        </p:txBody>
      </p:sp>
      <p:sp>
        <p:nvSpPr>
          <p:cNvPr id="76" name="TextBox 75">
            <a:extLst>
              <a:ext uri="{FF2B5EF4-FFF2-40B4-BE49-F238E27FC236}">
                <a16:creationId xmlns:a16="http://schemas.microsoft.com/office/drawing/2014/main" xmlns="" id="{720E040D-24FD-01F6-4D4F-250BEE9A966B}"/>
              </a:ext>
            </a:extLst>
          </p:cNvPr>
          <p:cNvSpPr txBox="1"/>
          <p:nvPr/>
        </p:nvSpPr>
        <p:spPr>
          <a:xfrm>
            <a:off x="3048000" y="3244334"/>
            <a:ext cx="6096000" cy="523220"/>
          </a:xfrm>
          <a:prstGeom prst="rect">
            <a:avLst/>
          </a:prstGeom>
          <a:noFill/>
        </p:spPr>
        <p:txBody>
          <a:bodyPr wrap="square">
            <a:spAutoFit/>
          </a:bodyPr>
          <a:lstStyle/>
          <a:p>
            <a:r>
              <a:rPr lang="fr-FR" altLang="vi-VN" sz="2800" b="1" dirty="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a:t>
            </a:r>
            <a:endParaRPr lang="en-US" sz="2800" dirty="0">
              <a:latin typeface="Times New Roman" panose="02020603050405020304" pitchFamily="18" charset="0"/>
              <a:cs typeface="Times New Roman" panose="02020603050405020304" pitchFamily="18" charset="0"/>
            </a:endParaRPr>
          </a:p>
        </p:txBody>
      </p:sp>
      <p:sp>
        <p:nvSpPr>
          <p:cNvPr id="78" name="TextBox 77">
            <a:extLst>
              <a:ext uri="{FF2B5EF4-FFF2-40B4-BE49-F238E27FC236}">
                <a16:creationId xmlns:a16="http://schemas.microsoft.com/office/drawing/2014/main" xmlns="" id="{08A5DCAC-FCA2-9362-3097-CF1AB0852830}"/>
              </a:ext>
            </a:extLst>
          </p:cNvPr>
          <p:cNvSpPr txBox="1"/>
          <p:nvPr/>
        </p:nvSpPr>
        <p:spPr>
          <a:xfrm>
            <a:off x="723900" y="576305"/>
            <a:ext cx="708988" cy="923330"/>
          </a:xfrm>
          <a:prstGeom prst="rect">
            <a:avLst/>
          </a:prstGeom>
          <a:noFill/>
        </p:spPr>
        <p:txBody>
          <a:bodyPr wrap="square">
            <a:spAutoFit/>
          </a:bodyPr>
          <a:lstStyle/>
          <a:p>
            <a:r>
              <a:rPr lang="fr-FR" altLang="vi-VN" sz="5400" b="1" dirty="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a:t>
            </a:r>
            <a:endParaRPr lang="en-US" sz="5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4422802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pic>
        <p:nvPicPr>
          <p:cNvPr id="3074" name="Picture 2" descr="Diagram showing process of photosynthesis in plant">
            <a:extLst>
              <a:ext uri="{FF2B5EF4-FFF2-40B4-BE49-F238E27FC236}">
                <a16:creationId xmlns:a16="http://schemas.microsoft.com/office/drawing/2014/main" xmlns="" id="{7A5E45CE-4A93-CB36-0E55-BF3E691976E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3034"/>
          <a:stretch/>
        </p:blipFill>
        <p:spPr bwMode="auto">
          <a:xfrm>
            <a:off x="6163299" y="812800"/>
            <a:ext cx="6028701" cy="6045200"/>
          </a:xfrm>
          <a:prstGeom prst="rect">
            <a:avLst/>
          </a:prstGeom>
          <a:noFill/>
          <a:extLst>
            <a:ext uri="{909E8E84-426E-40DD-AFC4-6F175D3DCCD1}">
              <a14:hiddenFill xmlns:a14="http://schemas.microsoft.com/office/drawing/2010/main">
                <a:solidFill>
                  <a:srgbClr val="FFFFFF"/>
                </a:solidFill>
              </a14:hiddenFill>
            </a:ext>
          </a:extLst>
        </p:spPr>
      </p:pic>
      <p:sp>
        <p:nvSpPr>
          <p:cNvPr id="15" name="Google Shape;165;p24">
            <a:extLst>
              <a:ext uri="{FF2B5EF4-FFF2-40B4-BE49-F238E27FC236}">
                <a16:creationId xmlns:a16="http://schemas.microsoft.com/office/drawing/2014/main" xmlns="" id="{FCA30DC7-891C-2596-2B2F-29F7DFCAE8F2}"/>
              </a:ext>
            </a:extLst>
          </p:cNvPr>
          <p:cNvSpPr txBox="1"/>
          <p:nvPr/>
        </p:nvSpPr>
        <p:spPr>
          <a:xfrm>
            <a:off x="1381774" y="1147396"/>
            <a:ext cx="2467688" cy="729040"/>
          </a:xfrm>
          <a:prstGeom prst="rect">
            <a:avLst/>
          </a:prstGeom>
          <a:noFill/>
          <a:ln>
            <a:noFill/>
          </a:ln>
        </p:spPr>
        <p:txBody>
          <a:bodyPr spcFirstLastPara="1" wrap="square" lIns="121900" tIns="243840" rIns="121900" bIns="121920" anchor="ctr" anchorCtr="0">
            <a:noAutofit/>
          </a:bodyPr>
          <a:lstStyle>
            <a:defPPr marR="0" lvl="0" algn="l" rtl="0">
              <a:lnSpc>
                <a:spcPct val="100000"/>
              </a:lnSpc>
              <a:spcBef>
                <a:spcPts val="0"/>
              </a:spcBef>
              <a:spcAft>
                <a:spcPts val="0"/>
              </a:spcAft>
            </a:defPPr>
            <a:lvl1pPr>
              <a:spcAft>
                <a:spcPts val="1000"/>
              </a:spcAft>
              <a:defRPr sz="2400" b="1">
                <a:latin typeface="Calibri" panose="020F0502020204030204" pitchFamily="34" charset="0"/>
                <a:ea typeface="Albert Sans"/>
                <a:cs typeface="Calibri" panose="020F0502020204030204" pitchFamily="34" charset="0"/>
              </a:defRPr>
            </a:lvl1pPr>
          </a:lstStyle>
          <a:p>
            <a:r>
              <a:rPr lang="en-US" sz="2800" dirty="0">
                <a:solidFill>
                  <a:srgbClr val="002060"/>
                </a:solidFill>
                <a:latin typeface="Times New Roman" panose="02020603050405020304" pitchFamily="18" charset="0"/>
                <a:cs typeface="Times New Roman" panose="02020603050405020304" pitchFamily="18" charset="0"/>
              </a:rPr>
              <a:t>Ở </a:t>
            </a:r>
            <a:r>
              <a:rPr lang="en-US" sz="2800" dirty="0" err="1">
                <a:solidFill>
                  <a:srgbClr val="002060"/>
                </a:solidFill>
                <a:latin typeface="Times New Roman" panose="02020603050405020304" pitchFamily="18" charset="0"/>
                <a:cs typeface="Times New Roman" panose="02020603050405020304" pitchFamily="18" charset="0"/>
              </a:rPr>
              <a:t>thực</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vật</a:t>
            </a:r>
            <a:endParaRPr sz="2800" dirty="0">
              <a:solidFill>
                <a:srgbClr val="002060"/>
              </a:solidFill>
              <a:latin typeface="Times New Roman" panose="02020603050405020304" pitchFamily="18" charset="0"/>
              <a:cs typeface="Times New Roman" panose="02020603050405020304" pitchFamily="18" charset="0"/>
              <a:sym typeface="Albert Sans"/>
            </a:endParaRPr>
          </a:p>
        </p:txBody>
      </p:sp>
      <p:sp>
        <p:nvSpPr>
          <p:cNvPr id="11" name="Google Shape;165;p24">
            <a:extLst>
              <a:ext uri="{FF2B5EF4-FFF2-40B4-BE49-F238E27FC236}">
                <a16:creationId xmlns:a16="http://schemas.microsoft.com/office/drawing/2014/main" xmlns="" id="{66E00579-F486-41A7-7B10-C2299C86BDA8}"/>
              </a:ext>
            </a:extLst>
          </p:cNvPr>
          <p:cNvSpPr txBox="1"/>
          <p:nvPr/>
        </p:nvSpPr>
        <p:spPr>
          <a:xfrm>
            <a:off x="1285407" y="1930584"/>
            <a:ext cx="5724993" cy="2498541"/>
          </a:xfrm>
          <a:prstGeom prst="rect">
            <a:avLst/>
          </a:prstGeom>
          <a:noFill/>
          <a:ln>
            <a:noFill/>
          </a:ln>
        </p:spPr>
        <p:txBody>
          <a:bodyPr spcFirstLastPara="1" wrap="square" lIns="121900" tIns="243840" rIns="121900" bIns="121920" anchor="ctr" anchorCtr="0">
            <a:noAutofit/>
          </a:bodyPr>
          <a:lstStyle/>
          <a:p>
            <a:pPr>
              <a:lnSpc>
                <a:spcPct val="115000"/>
              </a:lnSpc>
              <a:spcAft>
                <a:spcPts val="1333"/>
              </a:spcAft>
            </a:pPr>
            <a:r>
              <a:rPr lang="vi-VN" sz="2800" dirty="0">
                <a:latin typeface="Times New Roman" panose="02020603050405020304" pitchFamily="18" charset="0"/>
                <a:ea typeface="Albert Sans"/>
                <a:cs typeface="Times New Roman" panose="02020603050405020304" pitchFamily="18" charset="0"/>
                <a:sym typeface="Albert Sans"/>
              </a:rPr>
              <a:t>Ở quá trình quang hợp, thực vật hấp thụ năng lượng mặt trời, </a:t>
            </a:r>
            <a:r>
              <a:rPr lang="vi-VN" sz="2800" dirty="0">
                <a:solidFill>
                  <a:srgbClr val="FF0000"/>
                </a:solidFill>
                <a:latin typeface="Times New Roman" panose="02020603050405020304" pitchFamily="18" charset="0"/>
                <a:ea typeface="Albert Sans"/>
                <a:cs typeface="Times New Roman" panose="02020603050405020304" pitchFamily="18" charset="0"/>
                <a:sym typeface="Albert Sans"/>
              </a:rPr>
              <a:t>chuyển hóa năng lượng mặt trời thành hóa năng </a:t>
            </a:r>
            <a:r>
              <a:rPr lang="vi-VN" sz="2800" dirty="0">
                <a:latin typeface="Times New Roman" panose="02020603050405020304" pitchFamily="18" charset="0"/>
                <a:ea typeface="Albert Sans"/>
                <a:cs typeface="Times New Roman" panose="02020603050405020304" pitchFamily="18" charset="0"/>
                <a:sym typeface="Albert Sans"/>
              </a:rPr>
              <a:t>lưu trữ trong lục lạp của chúng</a:t>
            </a:r>
            <a:endParaRPr sz="2800" dirty="0">
              <a:latin typeface="Times New Roman" panose="02020603050405020304" pitchFamily="18" charset="0"/>
              <a:ea typeface="Albert Sans"/>
              <a:cs typeface="Times New Roman" panose="02020603050405020304" pitchFamily="18" charset="0"/>
              <a:sym typeface="Albert Sans"/>
            </a:endParaRPr>
          </a:p>
        </p:txBody>
      </p:sp>
      <p:sp>
        <p:nvSpPr>
          <p:cNvPr id="6" name="Google Shape;121;p22">
            <a:extLst>
              <a:ext uri="{FF2B5EF4-FFF2-40B4-BE49-F238E27FC236}">
                <a16:creationId xmlns:a16="http://schemas.microsoft.com/office/drawing/2014/main" xmlns="" id="{20F9E789-2659-F92E-63D4-52D69553CFFB}"/>
              </a:ext>
            </a:extLst>
          </p:cNvPr>
          <p:cNvSpPr txBox="1"/>
          <p:nvPr/>
        </p:nvSpPr>
        <p:spPr>
          <a:xfrm>
            <a:off x="581857" y="175636"/>
            <a:ext cx="8553049" cy="529833"/>
          </a:xfrm>
          <a:prstGeom prst="rect">
            <a:avLst/>
          </a:prstGeom>
          <a:noFill/>
          <a:ln>
            <a:noFill/>
          </a:ln>
        </p:spPr>
        <p:txBody>
          <a:bodyPr spcFirstLastPara="1" wrap="square" lIns="121900" tIns="121900" rIns="121900" bIns="121900" anchor="ctr" anchorCtr="0">
            <a:noAutofit/>
          </a:bodyPr>
          <a:lstStyle/>
          <a:p>
            <a:r>
              <a:rPr lang="en-GB" sz="2800" b="1" dirty="0">
                <a:solidFill>
                  <a:srgbClr val="0070C0"/>
                </a:solidFill>
                <a:latin typeface="Times New Roman" panose="02020603050405020304" pitchFamily="18" charset="0"/>
                <a:cs typeface="Times New Roman" panose="02020603050405020304" pitchFamily="18" charset="0"/>
              </a:rPr>
              <a:t>1. </a:t>
            </a:r>
            <a:r>
              <a:rPr lang="en-GB" sz="2800" b="1" dirty="0" err="1">
                <a:solidFill>
                  <a:srgbClr val="0070C0"/>
                </a:solidFill>
                <a:latin typeface="Times New Roman" panose="02020603050405020304" pitchFamily="18" charset="0"/>
                <a:cs typeface="Times New Roman" panose="02020603050405020304" pitchFamily="18" charset="0"/>
              </a:rPr>
              <a:t>Vòng</a:t>
            </a:r>
            <a:r>
              <a:rPr lang="en-GB" sz="2800" b="1" dirty="0">
                <a:solidFill>
                  <a:srgbClr val="0070C0"/>
                </a:solidFill>
                <a:latin typeface="Times New Roman" panose="02020603050405020304" pitchFamily="18" charset="0"/>
                <a:cs typeface="Times New Roman" panose="02020603050405020304" pitchFamily="18" charset="0"/>
              </a:rPr>
              <a:t> </a:t>
            </a:r>
            <a:r>
              <a:rPr lang="en-GB" sz="2800" b="1" dirty="0" err="1">
                <a:solidFill>
                  <a:srgbClr val="0070C0"/>
                </a:solidFill>
                <a:latin typeface="Times New Roman" panose="02020603050405020304" pitchFamily="18" charset="0"/>
                <a:cs typeface="Times New Roman" panose="02020603050405020304" pitchFamily="18" charset="0"/>
              </a:rPr>
              <a:t>năng</a:t>
            </a:r>
            <a:r>
              <a:rPr lang="en-GB" sz="2800" b="1" dirty="0">
                <a:solidFill>
                  <a:srgbClr val="0070C0"/>
                </a:solidFill>
                <a:latin typeface="Times New Roman" panose="02020603050405020304" pitchFamily="18" charset="0"/>
                <a:cs typeface="Times New Roman" panose="02020603050405020304" pitchFamily="18" charset="0"/>
              </a:rPr>
              <a:t> </a:t>
            </a:r>
            <a:r>
              <a:rPr lang="en-GB" sz="2800" b="1" dirty="0" err="1">
                <a:solidFill>
                  <a:srgbClr val="0070C0"/>
                </a:solidFill>
                <a:latin typeface="Times New Roman" panose="02020603050405020304" pitchFamily="18" charset="0"/>
                <a:cs typeface="Times New Roman" panose="02020603050405020304" pitchFamily="18" charset="0"/>
              </a:rPr>
              <a:t>lượng</a:t>
            </a:r>
            <a:r>
              <a:rPr lang="en-GB" sz="2800" b="1" dirty="0">
                <a:solidFill>
                  <a:srgbClr val="0070C0"/>
                </a:solidFill>
                <a:latin typeface="Times New Roman" panose="02020603050405020304" pitchFamily="18" charset="0"/>
                <a:cs typeface="Times New Roman" panose="02020603050405020304" pitchFamily="18" charset="0"/>
              </a:rPr>
              <a:t> </a:t>
            </a:r>
            <a:r>
              <a:rPr lang="en-GB" sz="2800" b="1" dirty="0" err="1">
                <a:solidFill>
                  <a:srgbClr val="0070C0"/>
                </a:solidFill>
                <a:latin typeface="Times New Roman" panose="02020603050405020304" pitchFamily="18" charset="0"/>
                <a:cs typeface="Times New Roman" panose="02020603050405020304" pitchFamily="18" charset="0"/>
              </a:rPr>
              <a:t>giữa</a:t>
            </a:r>
            <a:r>
              <a:rPr lang="en-GB" sz="2800" b="1" dirty="0">
                <a:solidFill>
                  <a:srgbClr val="0070C0"/>
                </a:solidFill>
                <a:latin typeface="Times New Roman" panose="02020603050405020304" pitchFamily="18" charset="0"/>
                <a:cs typeface="Times New Roman" panose="02020603050405020304" pitchFamily="18" charset="0"/>
              </a:rPr>
              <a:t> </a:t>
            </a:r>
            <a:r>
              <a:rPr lang="en-GB" sz="2800" b="1" dirty="0" err="1">
                <a:solidFill>
                  <a:srgbClr val="0070C0"/>
                </a:solidFill>
                <a:latin typeface="Times New Roman" panose="02020603050405020304" pitchFamily="18" charset="0"/>
                <a:cs typeface="Times New Roman" panose="02020603050405020304" pitchFamily="18" charset="0"/>
              </a:rPr>
              <a:t>các</a:t>
            </a:r>
            <a:r>
              <a:rPr lang="en-GB" sz="2800" b="1" dirty="0">
                <a:solidFill>
                  <a:srgbClr val="0070C0"/>
                </a:solidFill>
                <a:latin typeface="Times New Roman" panose="02020603050405020304" pitchFamily="18" charset="0"/>
                <a:cs typeface="Times New Roman" panose="02020603050405020304" pitchFamily="18" charset="0"/>
              </a:rPr>
              <a:t> </a:t>
            </a:r>
            <a:r>
              <a:rPr lang="en-GB" sz="2800" b="1" dirty="0" err="1">
                <a:solidFill>
                  <a:srgbClr val="0070C0"/>
                </a:solidFill>
                <a:latin typeface="Times New Roman" panose="02020603050405020304" pitchFamily="18" charset="0"/>
                <a:cs typeface="Times New Roman" panose="02020603050405020304" pitchFamily="18" charset="0"/>
              </a:rPr>
              <a:t>vật</a:t>
            </a:r>
            <a:r>
              <a:rPr lang="en-GB" sz="2800" b="1" dirty="0">
                <a:solidFill>
                  <a:srgbClr val="0070C0"/>
                </a:solidFill>
                <a:latin typeface="Times New Roman" panose="02020603050405020304" pitchFamily="18" charset="0"/>
                <a:cs typeface="Times New Roman" panose="02020603050405020304" pitchFamily="18" charset="0"/>
              </a:rPr>
              <a:t> </a:t>
            </a:r>
            <a:r>
              <a:rPr lang="en-GB" sz="2800" b="1" dirty="0" err="1">
                <a:solidFill>
                  <a:srgbClr val="0070C0"/>
                </a:solidFill>
                <a:latin typeface="Times New Roman" panose="02020603050405020304" pitchFamily="18" charset="0"/>
                <a:cs typeface="Times New Roman" panose="02020603050405020304" pitchFamily="18" charset="0"/>
              </a:rPr>
              <a:t>sống</a:t>
            </a:r>
            <a:endParaRPr lang="en-GB" sz="2800" b="1" dirty="0">
              <a:solidFill>
                <a:srgbClr val="0070C0"/>
              </a:solidFill>
              <a:latin typeface="Times New Roman" panose="02020603050405020304" pitchFamily="18" charset="0"/>
              <a:cs typeface="Times New Roman" panose="02020603050405020304" pitchFamily="18" charset="0"/>
            </a:endParaRPr>
          </a:p>
        </p:txBody>
      </p:sp>
      <p:sp>
        <p:nvSpPr>
          <p:cNvPr id="16" name="TextBox 15">
            <a:extLst>
              <a:ext uri="{FF2B5EF4-FFF2-40B4-BE49-F238E27FC236}">
                <a16:creationId xmlns:a16="http://schemas.microsoft.com/office/drawing/2014/main" xmlns="" id="{041FB5ED-977E-83EA-7161-7D510341ABDF}"/>
              </a:ext>
            </a:extLst>
          </p:cNvPr>
          <p:cNvSpPr txBox="1"/>
          <p:nvPr/>
        </p:nvSpPr>
        <p:spPr>
          <a:xfrm>
            <a:off x="583946" y="992256"/>
            <a:ext cx="708988" cy="923330"/>
          </a:xfrm>
          <a:prstGeom prst="rect">
            <a:avLst/>
          </a:prstGeom>
          <a:noFill/>
        </p:spPr>
        <p:txBody>
          <a:bodyPr wrap="square">
            <a:spAutoFit/>
          </a:bodyPr>
          <a:lstStyle/>
          <a:p>
            <a:r>
              <a:rPr lang="fr-FR" altLang="vi-VN" sz="5400" b="1" dirty="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a:t>
            </a:r>
            <a:endParaRPr lang="en-US" sz="5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689996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sp>
        <p:nvSpPr>
          <p:cNvPr id="15" name="Google Shape;165;p24">
            <a:extLst>
              <a:ext uri="{FF2B5EF4-FFF2-40B4-BE49-F238E27FC236}">
                <a16:creationId xmlns:a16="http://schemas.microsoft.com/office/drawing/2014/main" xmlns="" id="{FCA30DC7-891C-2596-2B2F-29F7DFCAE8F2}"/>
              </a:ext>
            </a:extLst>
          </p:cNvPr>
          <p:cNvSpPr txBox="1"/>
          <p:nvPr/>
        </p:nvSpPr>
        <p:spPr>
          <a:xfrm>
            <a:off x="892239" y="1008635"/>
            <a:ext cx="3306816" cy="729040"/>
          </a:xfrm>
          <a:prstGeom prst="rect">
            <a:avLst/>
          </a:prstGeom>
          <a:noFill/>
          <a:ln>
            <a:noFill/>
          </a:ln>
        </p:spPr>
        <p:txBody>
          <a:bodyPr spcFirstLastPara="1" wrap="square" lIns="121900" tIns="243840" rIns="121900" bIns="121920" anchor="ctr" anchorCtr="0">
            <a:noAutofit/>
          </a:bodyPr>
          <a:lstStyle>
            <a:defPPr marR="0" lvl="0" algn="l" rtl="0">
              <a:lnSpc>
                <a:spcPct val="100000"/>
              </a:lnSpc>
              <a:spcBef>
                <a:spcPts val="0"/>
              </a:spcBef>
              <a:spcAft>
                <a:spcPts val="0"/>
              </a:spcAft>
            </a:defPPr>
            <a:lvl1pPr>
              <a:spcAft>
                <a:spcPts val="1000"/>
              </a:spcAft>
              <a:defRPr sz="2400" b="1">
                <a:latin typeface="Calibri" panose="020F0502020204030204" pitchFamily="34" charset="0"/>
                <a:ea typeface="Albert Sans"/>
                <a:cs typeface="Calibri" panose="020F0502020204030204" pitchFamily="34" charset="0"/>
              </a:defRPr>
            </a:lvl1pPr>
          </a:lstStyle>
          <a:p>
            <a:r>
              <a:rPr lang="en-US" sz="2800" dirty="0">
                <a:solidFill>
                  <a:srgbClr val="002060"/>
                </a:solidFill>
                <a:latin typeface="Times New Roman" panose="02020603050405020304" pitchFamily="18" charset="0"/>
                <a:cs typeface="Times New Roman" panose="02020603050405020304" pitchFamily="18" charset="0"/>
              </a:rPr>
              <a:t>Ở </a:t>
            </a:r>
            <a:r>
              <a:rPr lang="en-US" sz="2800" dirty="0" err="1">
                <a:solidFill>
                  <a:srgbClr val="002060"/>
                </a:solidFill>
                <a:latin typeface="Times New Roman" panose="02020603050405020304" pitchFamily="18" charset="0"/>
                <a:cs typeface="Times New Roman" panose="02020603050405020304" pitchFamily="18" charset="0"/>
              </a:rPr>
              <a:t>động</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vật</a:t>
            </a:r>
            <a:endParaRPr sz="2800" dirty="0">
              <a:solidFill>
                <a:srgbClr val="002060"/>
              </a:solidFill>
              <a:latin typeface="Times New Roman" panose="02020603050405020304" pitchFamily="18" charset="0"/>
              <a:cs typeface="Times New Roman" panose="02020603050405020304" pitchFamily="18" charset="0"/>
              <a:sym typeface="Albert Sans"/>
            </a:endParaRPr>
          </a:p>
        </p:txBody>
      </p:sp>
      <p:sp>
        <p:nvSpPr>
          <p:cNvPr id="11" name="Google Shape;165;p24">
            <a:extLst>
              <a:ext uri="{FF2B5EF4-FFF2-40B4-BE49-F238E27FC236}">
                <a16:creationId xmlns:a16="http://schemas.microsoft.com/office/drawing/2014/main" xmlns="" id="{66E00579-F486-41A7-7B10-C2299C86BDA8}"/>
              </a:ext>
            </a:extLst>
          </p:cNvPr>
          <p:cNvSpPr txBox="1"/>
          <p:nvPr/>
        </p:nvSpPr>
        <p:spPr>
          <a:xfrm>
            <a:off x="797336" y="1737675"/>
            <a:ext cx="6803439" cy="1082501"/>
          </a:xfrm>
          <a:prstGeom prst="rect">
            <a:avLst/>
          </a:prstGeom>
          <a:noFill/>
          <a:ln>
            <a:noFill/>
          </a:ln>
        </p:spPr>
        <p:txBody>
          <a:bodyPr spcFirstLastPara="1" wrap="square" lIns="121900" tIns="243840" rIns="121900" bIns="121920" anchor="ctr" anchorCtr="0">
            <a:noAutofit/>
          </a:bodyPr>
          <a:lstStyle/>
          <a:p>
            <a:pPr>
              <a:lnSpc>
                <a:spcPct val="115000"/>
              </a:lnSpc>
              <a:spcAft>
                <a:spcPts val="1333"/>
              </a:spcAft>
            </a:pPr>
            <a:r>
              <a:rPr lang="en-US" sz="2800" dirty="0">
                <a:latin typeface="Times New Roman" panose="02020603050405020304" pitchFamily="18" charset="0"/>
                <a:ea typeface="Albert Sans"/>
                <a:cs typeface="Times New Roman" panose="02020603050405020304" pitchFamily="18" charset="0"/>
                <a:sym typeface="Albert Sans"/>
              </a:rPr>
              <a:t>- </a:t>
            </a:r>
            <a:r>
              <a:rPr lang="vi-VN" sz="2800" dirty="0">
                <a:latin typeface="Times New Roman" panose="02020603050405020304" pitchFamily="18" charset="0"/>
                <a:ea typeface="Albert Sans"/>
                <a:cs typeface="Times New Roman" panose="02020603050405020304" pitchFamily="18" charset="0"/>
                <a:sym typeface="Albert Sans"/>
              </a:rPr>
              <a:t>Động vật lấy glucose từ quá trình phần giải thức ăn</a:t>
            </a:r>
            <a:r>
              <a:rPr lang="en-US" sz="2800" dirty="0">
                <a:latin typeface="Times New Roman" panose="02020603050405020304" pitchFamily="18" charset="0"/>
                <a:ea typeface="Albert Sans"/>
                <a:cs typeface="Times New Roman" panose="02020603050405020304" pitchFamily="18" charset="0"/>
                <a:sym typeface="Albert Sans"/>
              </a:rPr>
              <a:t> </a:t>
            </a:r>
            <a:r>
              <a:rPr lang="en-US" sz="2800" dirty="0" err="1">
                <a:latin typeface="Times New Roman" panose="02020603050405020304" pitchFamily="18" charset="0"/>
                <a:ea typeface="Albert Sans"/>
                <a:cs typeface="Times New Roman" panose="02020603050405020304" pitchFamily="18" charset="0"/>
                <a:sym typeface="Albert Sans"/>
              </a:rPr>
              <a:t>từ</a:t>
            </a:r>
            <a:r>
              <a:rPr lang="en-US" sz="2800" dirty="0">
                <a:latin typeface="Times New Roman" panose="02020603050405020304" pitchFamily="18" charset="0"/>
                <a:ea typeface="Albert Sans"/>
                <a:cs typeface="Times New Roman" panose="02020603050405020304" pitchFamily="18" charset="0"/>
                <a:sym typeface="Albert Sans"/>
              </a:rPr>
              <a:t> </a:t>
            </a:r>
            <a:r>
              <a:rPr lang="en-US" sz="2800" dirty="0" err="1">
                <a:latin typeface="Times New Roman" panose="02020603050405020304" pitchFamily="18" charset="0"/>
                <a:ea typeface="Albert Sans"/>
                <a:cs typeface="Times New Roman" panose="02020603050405020304" pitchFamily="18" charset="0"/>
                <a:sym typeface="Albert Sans"/>
              </a:rPr>
              <a:t>thực</a:t>
            </a:r>
            <a:r>
              <a:rPr lang="en-US" sz="2800" dirty="0">
                <a:latin typeface="Times New Roman" panose="02020603050405020304" pitchFamily="18" charset="0"/>
                <a:ea typeface="Albert Sans"/>
                <a:cs typeface="Times New Roman" panose="02020603050405020304" pitchFamily="18" charset="0"/>
                <a:sym typeface="Albert Sans"/>
              </a:rPr>
              <a:t> </a:t>
            </a:r>
            <a:r>
              <a:rPr lang="en-US" sz="2800" dirty="0" err="1">
                <a:latin typeface="Times New Roman" panose="02020603050405020304" pitchFamily="18" charset="0"/>
                <a:ea typeface="Albert Sans"/>
                <a:cs typeface="Times New Roman" panose="02020603050405020304" pitchFamily="18" charset="0"/>
                <a:sym typeface="Albert Sans"/>
              </a:rPr>
              <a:t>vật</a:t>
            </a:r>
            <a:endParaRPr sz="2800" dirty="0">
              <a:latin typeface="Times New Roman" panose="02020603050405020304" pitchFamily="18" charset="0"/>
              <a:ea typeface="Albert Sans"/>
              <a:cs typeface="Times New Roman" panose="02020603050405020304" pitchFamily="18" charset="0"/>
              <a:sym typeface="Albert Sans"/>
            </a:endParaRPr>
          </a:p>
        </p:txBody>
      </p:sp>
      <p:sp>
        <p:nvSpPr>
          <p:cNvPr id="16" name="Google Shape;165;p24">
            <a:extLst>
              <a:ext uri="{FF2B5EF4-FFF2-40B4-BE49-F238E27FC236}">
                <a16:creationId xmlns:a16="http://schemas.microsoft.com/office/drawing/2014/main" xmlns="" id="{6DF45AC0-DC7D-0B1E-2AC4-098A07817D15}"/>
              </a:ext>
            </a:extLst>
          </p:cNvPr>
          <p:cNvSpPr txBox="1"/>
          <p:nvPr/>
        </p:nvSpPr>
        <p:spPr>
          <a:xfrm>
            <a:off x="831024" y="3019791"/>
            <a:ext cx="7020088" cy="2100536"/>
          </a:xfrm>
          <a:prstGeom prst="rect">
            <a:avLst/>
          </a:prstGeom>
          <a:noFill/>
          <a:ln>
            <a:noFill/>
          </a:ln>
        </p:spPr>
        <p:txBody>
          <a:bodyPr spcFirstLastPara="1" wrap="square" lIns="121900" tIns="243840" rIns="121900" bIns="121920" anchor="ctr" anchorCtr="0">
            <a:noAutofit/>
          </a:bodyPr>
          <a:lstStyle/>
          <a:p>
            <a:pPr>
              <a:lnSpc>
                <a:spcPct val="115000"/>
              </a:lnSpc>
              <a:spcAft>
                <a:spcPts val="1333"/>
              </a:spcAft>
            </a:pPr>
            <a:r>
              <a:rPr lang="en-US" sz="2800" dirty="0">
                <a:latin typeface="Times New Roman" panose="02020603050405020304" pitchFamily="18" charset="0"/>
                <a:ea typeface="Albert Sans"/>
                <a:cs typeface="Times New Roman" panose="02020603050405020304" pitchFamily="18" charset="0"/>
                <a:sym typeface="Albert Sans"/>
              </a:rPr>
              <a:t>- </a:t>
            </a:r>
            <a:r>
              <a:rPr lang="en-US" sz="2800" dirty="0" err="1">
                <a:latin typeface="Times New Roman" panose="02020603050405020304" pitchFamily="18" charset="0"/>
                <a:ea typeface="Albert Sans"/>
                <a:cs typeface="Times New Roman" panose="02020603050405020304" pitchFamily="18" charset="0"/>
                <a:sym typeface="Albert Sans"/>
              </a:rPr>
              <a:t>Nhờ</a:t>
            </a:r>
            <a:r>
              <a:rPr lang="en-US" sz="2800" dirty="0">
                <a:latin typeface="Times New Roman" panose="02020603050405020304" pitchFamily="18" charset="0"/>
                <a:ea typeface="Albert Sans"/>
                <a:cs typeface="Times New Roman" panose="02020603050405020304" pitchFamily="18" charset="0"/>
                <a:sym typeface="Albert Sans"/>
              </a:rPr>
              <a:t> quá </a:t>
            </a:r>
            <a:r>
              <a:rPr lang="en-US" sz="2800" dirty="0" err="1">
                <a:latin typeface="Times New Roman" panose="02020603050405020304" pitchFamily="18" charset="0"/>
                <a:ea typeface="Albert Sans"/>
                <a:cs typeface="Times New Roman" panose="02020603050405020304" pitchFamily="18" charset="0"/>
                <a:sym typeface="Albert Sans"/>
              </a:rPr>
              <a:t>trình</a:t>
            </a:r>
            <a:r>
              <a:rPr lang="en-US" sz="2800" dirty="0">
                <a:latin typeface="Times New Roman" panose="02020603050405020304" pitchFamily="18" charset="0"/>
                <a:ea typeface="Albert Sans"/>
                <a:cs typeface="Times New Roman" panose="02020603050405020304" pitchFamily="18" charset="0"/>
                <a:sym typeface="Albert Sans"/>
              </a:rPr>
              <a:t> h</a:t>
            </a:r>
            <a:r>
              <a:rPr lang="vi-VN" sz="2800" dirty="0">
                <a:latin typeface="Times New Roman" panose="02020603050405020304" pitchFamily="18" charset="0"/>
                <a:ea typeface="Albert Sans"/>
                <a:cs typeface="Times New Roman" panose="02020603050405020304" pitchFamily="18" charset="0"/>
                <a:sym typeface="Albert Sans"/>
              </a:rPr>
              <a:t>ô hấp với sự tham gia của khí oxygen mà các phần tử chất hữu cơ (chủ yếu là glucose) được phần giải thành khí CO</a:t>
            </a:r>
            <a:r>
              <a:rPr lang="en-US" sz="2800" dirty="0">
                <a:latin typeface="Times New Roman" panose="02020603050405020304" pitchFamily="18" charset="0"/>
                <a:ea typeface="Albert Sans"/>
                <a:cs typeface="Times New Roman" panose="02020603050405020304" pitchFamily="18" charset="0"/>
                <a:sym typeface="Albert Sans"/>
              </a:rPr>
              <a:t>2</a:t>
            </a:r>
            <a:r>
              <a:rPr lang="vi-VN" sz="2800" dirty="0">
                <a:latin typeface="Times New Roman" panose="02020603050405020304" pitchFamily="18" charset="0"/>
                <a:ea typeface="Albert Sans"/>
                <a:cs typeface="Times New Roman" panose="02020603050405020304" pitchFamily="18" charset="0"/>
                <a:sym typeface="Albert Sans"/>
              </a:rPr>
              <a:t>, và nước, đồng thời tạo ra năng lượng ATP</a:t>
            </a:r>
            <a:endParaRPr sz="2800" dirty="0">
              <a:latin typeface="Times New Roman" panose="02020603050405020304" pitchFamily="18" charset="0"/>
              <a:ea typeface="Albert Sans"/>
              <a:cs typeface="Times New Roman" panose="02020603050405020304" pitchFamily="18" charset="0"/>
              <a:sym typeface="Albert Sans"/>
            </a:endParaRPr>
          </a:p>
        </p:txBody>
      </p:sp>
      <p:pic>
        <p:nvPicPr>
          <p:cNvPr id="12" name="Picture 2" descr="Close-up white goat eating grass">
            <a:extLst>
              <a:ext uri="{FF2B5EF4-FFF2-40B4-BE49-F238E27FC236}">
                <a16:creationId xmlns:a16="http://schemas.microsoft.com/office/drawing/2014/main" xmlns="" id="{0EA93DB7-11DF-46D8-30BE-ADA5DF76BA2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44898" y="1607735"/>
            <a:ext cx="3958756" cy="5115980"/>
          </a:xfrm>
          <a:prstGeom prst="rect">
            <a:avLst/>
          </a:prstGeom>
          <a:noFill/>
          <a:extLst>
            <a:ext uri="{909E8E84-426E-40DD-AFC4-6F175D3DCCD1}">
              <a14:hiddenFill xmlns:a14="http://schemas.microsoft.com/office/drawing/2010/main">
                <a:solidFill>
                  <a:srgbClr val="FFFFFF"/>
                </a:solidFill>
              </a14:hiddenFill>
            </a:ext>
          </a:extLst>
        </p:spPr>
      </p:pic>
      <p:sp>
        <p:nvSpPr>
          <p:cNvPr id="2" name="Google Shape;121;p22">
            <a:extLst>
              <a:ext uri="{FF2B5EF4-FFF2-40B4-BE49-F238E27FC236}">
                <a16:creationId xmlns:a16="http://schemas.microsoft.com/office/drawing/2014/main" xmlns="" id="{256311C8-9738-1FDE-BF1D-453F965FFFEB}"/>
              </a:ext>
            </a:extLst>
          </p:cNvPr>
          <p:cNvSpPr txBox="1"/>
          <p:nvPr/>
        </p:nvSpPr>
        <p:spPr>
          <a:xfrm>
            <a:off x="581857" y="175636"/>
            <a:ext cx="8553049" cy="529833"/>
          </a:xfrm>
          <a:prstGeom prst="rect">
            <a:avLst/>
          </a:prstGeom>
          <a:noFill/>
          <a:ln>
            <a:noFill/>
          </a:ln>
        </p:spPr>
        <p:txBody>
          <a:bodyPr spcFirstLastPara="1" wrap="square" lIns="121900" tIns="121900" rIns="121900" bIns="121900" anchor="ctr" anchorCtr="0">
            <a:noAutofit/>
          </a:bodyPr>
          <a:lstStyle/>
          <a:p>
            <a:r>
              <a:rPr lang="en-GB" sz="2800" b="1" dirty="0">
                <a:solidFill>
                  <a:srgbClr val="0070C0"/>
                </a:solidFill>
                <a:latin typeface="Times New Roman" panose="02020603050405020304" pitchFamily="18" charset="0"/>
                <a:cs typeface="Times New Roman" panose="02020603050405020304" pitchFamily="18" charset="0"/>
              </a:rPr>
              <a:t>1. </a:t>
            </a:r>
            <a:r>
              <a:rPr lang="en-GB" sz="2800" b="1" dirty="0" err="1">
                <a:solidFill>
                  <a:srgbClr val="0070C0"/>
                </a:solidFill>
                <a:latin typeface="Times New Roman" panose="02020603050405020304" pitchFamily="18" charset="0"/>
                <a:cs typeface="Times New Roman" panose="02020603050405020304" pitchFamily="18" charset="0"/>
              </a:rPr>
              <a:t>Vòng</a:t>
            </a:r>
            <a:r>
              <a:rPr lang="en-GB" sz="2800" b="1" dirty="0">
                <a:solidFill>
                  <a:srgbClr val="0070C0"/>
                </a:solidFill>
                <a:latin typeface="Times New Roman" panose="02020603050405020304" pitchFamily="18" charset="0"/>
                <a:cs typeface="Times New Roman" panose="02020603050405020304" pitchFamily="18" charset="0"/>
              </a:rPr>
              <a:t> </a:t>
            </a:r>
            <a:r>
              <a:rPr lang="en-GB" sz="2800" b="1" dirty="0" err="1">
                <a:solidFill>
                  <a:srgbClr val="0070C0"/>
                </a:solidFill>
                <a:latin typeface="Times New Roman" panose="02020603050405020304" pitchFamily="18" charset="0"/>
                <a:cs typeface="Times New Roman" panose="02020603050405020304" pitchFamily="18" charset="0"/>
              </a:rPr>
              <a:t>năng</a:t>
            </a:r>
            <a:r>
              <a:rPr lang="en-GB" sz="2800" b="1" dirty="0">
                <a:solidFill>
                  <a:srgbClr val="0070C0"/>
                </a:solidFill>
                <a:latin typeface="Times New Roman" panose="02020603050405020304" pitchFamily="18" charset="0"/>
                <a:cs typeface="Times New Roman" panose="02020603050405020304" pitchFamily="18" charset="0"/>
              </a:rPr>
              <a:t> </a:t>
            </a:r>
            <a:r>
              <a:rPr lang="en-GB" sz="2800" b="1" dirty="0" err="1">
                <a:solidFill>
                  <a:srgbClr val="0070C0"/>
                </a:solidFill>
                <a:latin typeface="Times New Roman" panose="02020603050405020304" pitchFamily="18" charset="0"/>
                <a:cs typeface="Times New Roman" panose="02020603050405020304" pitchFamily="18" charset="0"/>
              </a:rPr>
              <a:t>lượng</a:t>
            </a:r>
            <a:r>
              <a:rPr lang="en-GB" sz="2800" b="1" dirty="0">
                <a:solidFill>
                  <a:srgbClr val="0070C0"/>
                </a:solidFill>
                <a:latin typeface="Times New Roman" panose="02020603050405020304" pitchFamily="18" charset="0"/>
                <a:cs typeface="Times New Roman" panose="02020603050405020304" pitchFamily="18" charset="0"/>
              </a:rPr>
              <a:t> </a:t>
            </a:r>
            <a:r>
              <a:rPr lang="en-GB" sz="2800" b="1" dirty="0" err="1">
                <a:solidFill>
                  <a:srgbClr val="0070C0"/>
                </a:solidFill>
                <a:latin typeface="Times New Roman" panose="02020603050405020304" pitchFamily="18" charset="0"/>
                <a:cs typeface="Times New Roman" panose="02020603050405020304" pitchFamily="18" charset="0"/>
              </a:rPr>
              <a:t>giữa</a:t>
            </a:r>
            <a:r>
              <a:rPr lang="en-GB" sz="2800" b="1" dirty="0">
                <a:solidFill>
                  <a:srgbClr val="0070C0"/>
                </a:solidFill>
                <a:latin typeface="Times New Roman" panose="02020603050405020304" pitchFamily="18" charset="0"/>
                <a:cs typeface="Times New Roman" panose="02020603050405020304" pitchFamily="18" charset="0"/>
              </a:rPr>
              <a:t> </a:t>
            </a:r>
            <a:r>
              <a:rPr lang="en-GB" sz="2800" b="1" dirty="0" err="1">
                <a:solidFill>
                  <a:srgbClr val="0070C0"/>
                </a:solidFill>
                <a:latin typeface="Times New Roman" panose="02020603050405020304" pitchFamily="18" charset="0"/>
                <a:cs typeface="Times New Roman" panose="02020603050405020304" pitchFamily="18" charset="0"/>
              </a:rPr>
              <a:t>các</a:t>
            </a:r>
            <a:r>
              <a:rPr lang="en-GB" sz="2800" b="1" dirty="0">
                <a:solidFill>
                  <a:srgbClr val="0070C0"/>
                </a:solidFill>
                <a:latin typeface="Times New Roman" panose="02020603050405020304" pitchFamily="18" charset="0"/>
                <a:cs typeface="Times New Roman" panose="02020603050405020304" pitchFamily="18" charset="0"/>
              </a:rPr>
              <a:t> </a:t>
            </a:r>
            <a:r>
              <a:rPr lang="en-GB" sz="2800" b="1" dirty="0" err="1">
                <a:solidFill>
                  <a:srgbClr val="0070C0"/>
                </a:solidFill>
                <a:latin typeface="Times New Roman" panose="02020603050405020304" pitchFamily="18" charset="0"/>
                <a:cs typeface="Times New Roman" panose="02020603050405020304" pitchFamily="18" charset="0"/>
              </a:rPr>
              <a:t>vật</a:t>
            </a:r>
            <a:r>
              <a:rPr lang="en-GB" sz="2800" b="1" dirty="0">
                <a:solidFill>
                  <a:srgbClr val="0070C0"/>
                </a:solidFill>
                <a:latin typeface="Times New Roman" panose="02020603050405020304" pitchFamily="18" charset="0"/>
                <a:cs typeface="Times New Roman" panose="02020603050405020304" pitchFamily="18" charset="0"/>
              </a:rPr>
              <a:t> </a:t>
            </a:r>
            <a:r>
              <a:rPr lang="en-GB" sz="2800" b="1" dirty="0" err="1">
                <a:solidFill>
                  <a:srgbClr val="0070C0"/>
                </a:solidFill>
                <a:latin typeface="Times New Roman" panose="02020603050405020304" pitchFamily="18" charset="0"/>
                <a:cs typeface="Times New Roman" panose="02020603050405020304" pitchFamily="18" charset="0"/>
              </a:rPr>
              <a:t>sống</a:t>
            </a:r>
            <a:endParaRPr lang="en-GB" sz="2800" b="1" dirty="0">
              <a:solidFill>
                <a:srgbClr val="0070C0"/>
              </a:solidFill>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xmlns="" id="{EC85C8E2-B8AD-6906-5151-59196B69DC7B}"/>
              </a:ext>
            </a:extLst>
          </p:cNvPr>
          <p:cNvSpPr txBox="1"/>
          <p:nvPr/>
        </p:nvSpPr>
        <p:spPr>
          <a:xfrm>
            <a:off x="252595" y="726446"/>
            <a:ext cx="708988" cy="923330"/>
          </a:xfrm>
          <a:prstGeom prst="rect">
            <a:avLst/>
          </a:prstGeom>
          <a:noFill/>
        </p:spPr>
        <p:txBody>
          <a:bodyPr wrap="square">
            <a:spAutoFit/>
          </a:bodyPr>
          <a:lstStyle/>
          <a:p>
            <a:r>
              <a:rPr lang="fr-FR" altLang="vi-VN" sz="5400" b="1" dirty="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a:t>
            </a:r>
            <a:endParaRPr lang="en-US" sz="5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5132171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6"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How to Make a Mind Map by Slidesgo">
  <a:themeElements>
    <a:clrScheme name="Simple Light">
      <a:dk1>
        <a:srgbClr val="F9F9FF"/>
      </a:dk1>
      <a:lt1>
        <a:srgbClr val="5D53F8"/>
      </a:lt1>
      <a:dk2>
        <a:srgbClr val="B7E615"/>
      </a:dk2>
      <a:lt2>
        <a:srgbClr val="F549CB"/>
      </a:lt2>
      <a:accent1>
        <a:srgbClr val="F05C39"/>
      </a:accent1>
      <a:accent2>
        <a:srgbClr val="F591E3"/>
      </a:accent2>
      <a:accent3>
        <a:srgbClr val="0D086E"/>
      </a:accent3>
      <a:accent4>
        <a:srgbClr val="FFFFFF"/>
      </a:accent4>
      <a:accent5>
        <a:srgbClr val="FFFFFF"/>
      </a:accent5>
      <a:accent6>
        <a:srgbClr val="FFFFFF"/>
      </a:accent6>
      <a:hlink>
        <a:srgbClr val="0D086E"/>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2779</TotalTime>
  <Words>2327</Words>
  <Application>Microsoft Office PowerPoint</Application>
  <PresentationFormat>Widescreen</PresentationFormat>
  <Paragraphs>201</Paragraphs>
  <Slides>35</Slides>
  <Notes>16</Notes>
  <HiddenSlides>0</HiddenSlides>
  <MMClips>2</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35</vt:i4>
      </vt:variant>
    </vt:vector>
  </HeadingPairs>
  <TitlesOfParts>
    <vt:vector size="47" baseType="lpstr">
      <vt:lpstr>Albert Sans</vt:lpstr>
      <vt:lpstr>Arial</vt:lpstr>
      <vt:lpstr>Bebas Neue</vt:lpstr>
      <vt:lpstr>Calibri</vt:lpstr>
      <vt:lpstr>Calibri Light</vt:lpstr>
      <vt:lpstr>Open Sans</vt:lpstr>
      <vt:lpstr>Roboto</vt:lpstr>
      <vt:lpstr>Times New Roman</vt:lpstr>
      <vt:lpstr>Unbounded</vt:lpstr>
      <vt:lpstr>Wingdings</vt:lpstr>
      <vt:lpstr>Office Theme</vt:lpstr>
      <vt:lpstr>How to Make a Mind Map by Slidesgo</vt:lpstr>
      <vt:lpstr>PowerPoint Presentation</vt:lpstr>
      <vt:lpstr>CHƯƠNG V NĂNG LƯỢNG VỚI CUỘC SỐNG BÀI 16: VÒNG NĂNG LƯỢNG TRÊN TRÁI ĐẤT. NĂNG LƯỢNG HÓA THẠCH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account</dc:creator>
  <cp:lastModifiedBy>Admin</cp:lastModifiedBy>
  <cp:revision>175</cp:revision>
  <dcterms:created xsi:type="dcterms:W3CDTF">2021-04-23T02:39:45Z</dcterms:created>
  <dcterms:modified xsi:type="dcterms:W3CDTF">2025-02-07T14:25:33Z</dcterms:modified>
</cp:coreProperties>
</file>