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71" r:id="rId3"/>
    <p:sldId id="275" r:id="rId4"/>
    <p:sldId id="263" r:id="rId5"/>
    <p:sldId id="261" r:id="rId6"/>
    <p:sldId id="303" r:id="rId7"/>
    <p:sldId id="296" r:id="rId8"/>
    <p:sldId id="264" r:id="rId9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E7"/>
    <a:srgbClr val="F68F3F"/>
    <a:srgbClr val="DCD68A"/>
    <a:srgbClr val="7B9939"/>
    <a:srgbClr val="A7AC38"/>
    <a:srgbClr val="E2D6C3"/>
    <a:srgbClr val="C2CB1E"/>
    <a:srgbClr val="B0B336"/>
    <a:srgbClr val="F9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79" y="43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4BBC-166F-44DA-AFF0-27F82D1D5CE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0E06-D727-4E47-8865-EF477F1BA7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4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4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6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86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8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10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6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5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67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08500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 viện stem-steam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79FE-F62E-49E3-AB35-F12F59700CD9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6" y="261080"/>
            <a:ext cx="7017204" cy="470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1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2403" y="118268"/>
            <a:ext cx="46120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04" y="4354221"/>
            <a:ext cx="1113342" cy="2541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423" y="4993318"/>
            <a:ext cx="767372" cy="1864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8" y="4089400"/>
            <a:ext cx="1081498" cy="2768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00" y="4368122"/>
            <a:ext cx="885617" cy="2514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2" y="2581643"/>
            <a:ext cx="855722" cy="1582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92" y="3075618"/>
            <a:ext cx="1008011" cy="38354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266700" y="5987274"/>
            <a:ext cx="12458700" cy="1103808"/>
            <a:chOff x="-266700" y="6096001"/>
            <a:chExt cx="12458700" cy="11038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322888" y="1139043"/>
            <a:ext cx="6286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BÀI 4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THU HOẠCH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SẢN PHẨM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TRỒNG TRỌT</a:t>
            </a:r>
            <a:endParaRPr lang="zh-CN" altLang="en-US" sz="4400" spc="600" dirty="0">
              <a:solidFill>
                <a:srgbClr val="C2CB1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3058974"/>
            <a:ext cx="943235" cy="35889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291"/>
            <a:ext cx="1044236" cy="2595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9" y="2509180"/>
            <a:ext cx="1091383" cy="41526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14329" y="147106"/>
            <a:ext cx="6885215" cy="2128951"/>
            <a:chOff x="5412733" y="1122592"/>
            <a:chExt cx="5445768" cy="1724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33" y="1122592"/>
              <a:ext cx="5344168" cy="151189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133" y="1335762"/>
              <a:ext cx="988067" cy="108555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705601" y="1462413"/>
              <a:ext cx="4152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I.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Mục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đích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yêu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cầu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của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phẩm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trồng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trọt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41184" y="2076595"/>
            <a:ext cx="6756760" cy="1866144"/>
            <a:chOff x="5412733" y="3002192"/>
            <a:chExt cx="5344168" cy="15118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33" y="3002192"/>
              <a:ext cx="5344168" cy="15118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133" y="3309841"/>
              <a:ext cx="988067" cy="108555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6642552" y="3395254"/>
              <a:ext cx="39369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II.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phương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pháp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phổ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biến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trong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pic>
        <p:nvPicPr>
          <p:cNvPr id="1026" name="Picture 2" descr="Hình dán trang trại California của AssemblyDems">
            <a:extLst>
              <a:ext uri="{FF2B5EF4-FFF2-40B4-BE49-F238E27FC236}">
                <a16:creationId xmlns:a16="http://schemas.microsoft.com/office/drawing/2014/main" xmlns="" id="{E160F3C8-5749-1AC5-8F7B-2B95BFE2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99" y="2812211"/>
            <a:ext cx="3835694" cy="38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94857" y="1994742"/>
            <a:ext cx="392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Mục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đích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yêu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cầu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của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trồng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trọt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7" y="5590256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xmlns="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255914" y="1474241"/>
            <a:ext cx="4137984" cy="4872553"/>
            <a:chOff x="1255914" y="1474241"/>
            <a:chExt cx="4137984" cy="48725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914" y="5000588"/>
              <a:ext cx="4137984" cy="1346206"/>
            </a:xfrm>
            <a:prstGeom prst="rect">
              <a:avLst/>
            </a:prstGeom>
          </p:spPr>
        </p:pic>
        <p:sp>
          <p:nvSpPr>
            <p:cNvPr id="8" name="TextBox 14"/>
            <p:cNvSpPr txBox="1"/>
            <p:nvPr/>
          </p:nvSpPr>
          <p:spPr>
            <a:xfrm>
              <a:off x="1477737" y="3404279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69477" y="3093652"/>
              <a:ext cx="299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1227" y="1474241"/>
              <a:ext cx="1927358" cy="135852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30648" y="266700"/>
            <a:ext cx="4527102" cy="750108"/>
            <a:chOff x="224637" y="266700"/>
            <a:chExt cx="4527102" cy="750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1144037" y="301242"/>
              <a:ext cx="3607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nhóm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báo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cáo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60378" y="1438857"/>
            <a:ext cx="9196120" cy="4907937"/>
            <a:chOff x="1760378" y="1438857"/>
            <a:chExt cx="9196120" cy="49079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14" y="5000588"/>
              <a:ext cx="4137984" cy="1346206"/>
            </a:xfrm>
            <a:prstGeom prst="rect">
              <a:avLst/>
            </a:prstGeom>
          </p:spPr>
        </p:pic>
        <p:sp>
          <p:nvSpPr>
            <p:cNvPr id="9" name="TextBox 14"/>
            <p:cNvSpPr txBox="1"/>
            <p:nvPr/>
          </p:nvSpPr>
          <p:spPr>
            <a:xfrm>
              <a:off x="7181657" y="3429000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60378" y="3287194"/>
              <a:ext cx="299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Nhóm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1 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trình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bày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330" y="1438857"/>
              <a:ext cx="1927358" cy="1358523"/>
            </a:xfrm>
            <a:prstGeom prst="rect">
              <a:avLst/>
            </a:prstGeom>
          </p:spPr>
        </p:pic>
        <p:sp>
          <p:nvSpPr>
            <p:cNvPr id="27" name="文本框 10">
              <a:extLst>
                <a:ext uri="{FF2B5EF4-FFF2-40B4-BE49-F238E27FC236}">
                  <a16:creationId xmlns:a16="http://schemas.microsoft.com/office/drawing/2014/main" xmlns="" id="{DF4358C0-B20D-DFD0-A0F2-A73A20EE1E99}"/>
                </a:ext>
              </a:extLst>
            </p:cNvPr>
            <p:cNvSpPr txBox="1"/>
            <p:nvPr/>
          </p:nvSpPr>
          <p:spPr>
            <a:xfrm>
              <a:off x="7229026" y="3346156"/>
              <a:ext cx="299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Nhóm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2 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trình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bày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xmlns="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xmlns="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xmlns="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xmlns="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97072F-9129-6409-865C-31187FBB2663}"/>
              </a:ext>
            </a:extLst>
          </p:cNvPr>
          <p:cNvSpPr txBox="1"/>
          <p:nvPr/>
        </p:nvSpPr>
        <p:spPr>
          <a:xfrm>
            <a:off x="3222171" y="2044005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Summer Health Sticker by Bianca Bosso">
            <a:extLst>
              <a:ext uri="{FF2B5EF4-FFF2-40B4-BE49-F238E27FC236}">
                <a16:creationId xmlns:a16="http://schemas.microsoft.com/office/drawing/2014/main" xmlns="" id="{DCC0D0FE-46C2-C806-0B86-AA682342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3" y="-276265"/>
            <a:ext cx="1616527" cy="16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ummer Health Sticker by Bianca Bosso">
            <a:extLst>
              <a:ext uri="{FF2B5EF4-FFF2-40B4-BE49-F238E27FC236}">
                <a16:creationId xmlns:a16="http://schemas.microsoft.com/office/drawing/2014/main" xmlns="" id="{FB7A3C9E-596D-3800-9B9B-D9F8A26E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44" y="-162897"/>
            <a:ext cx="1197186" cy="11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Nhãn dán Wink Smile của Anne Jotun">
            <a:extLst>
              <a:ext uri="{FF2B5EF4-FFF2-40B4-BE49-F238E27FC236}">
                <a16:creationId xmlns:a16="http://schemas.microsoft.com/office/drawing/2014/main" xmlns="" id="{48204F36-F947-1E53-5FC7-AE6B627D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4" y="-776293"/>
            <a:ext cx="2470693" cy="23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xmlns="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xmlns="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xmlns="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xmlns="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xmlns="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xmlns="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xmlns="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xmlns="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4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7028" y="1524794"/>
            <a:ext cx="3929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xmlns="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1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04" y="2440341"/>
            <a:ext cx="5294435" cy="29753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250048" y="1933984"/>
            <a:ext cx="4132488" cy="2862322"/>
            <a:chOff x="725262" y="2440341"/>
            <a:chExt cx="4132488" cy="2862322"/>
          </a:xfrm>
        </p:grpSpPr>
        <p:sp>
          <p:nvSpPr>
            <p:cNvPr id="7" name="文本框 6"/>
            <p:cNvSpPr txBox="1"/>
            <p:nvPr/>
          </p:nvSpPr>
          <p:spPr>
            <a:xfrm>
              <a:off x="749782" y="2440341"/>
              <a:ext cx="410796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cặp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đôi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quan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sát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hình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ảnh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cho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biết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loại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nông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được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bằng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cách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nào</a:t>
              </a:r>
              <a:r>
                <a:rPr lang="en-US" altLang="zh-CN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微软雅黑" pitchFamily="34" charset="-122"/>
                </a:rPr>
                <a:t>?</a:t>
              </a:r>
              <a:endPara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725262" y="2863520"/>
              <a:ext cx="3694338" cy="295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648" y="266700"/>
            <a:ext cx="4527102" cy="750108"/>
            <a:chOff x="224637" y="266700"/>
            <a:chExt cx="4527102" cy="75010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" y="266700"/>
              <a:ext cx="838269" cy="75010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13000"/>
                </a:prstClr>
              </a:outerShdw>
            </a:effectLst>
          </p:spPr>
        </p:pic>
        <p:grpSp>
          <p:nvGrpSpPr>
            <p:cNvPr id="16" name="组合 15"/>
            <p:cNvGrpSpPr/>
            <p:nvPr/>
          </p:nvGrpSpPr>
          <p:grpSpPr>
            <a:xfrm>
              <a:off x="1144037" y="301242"/>
              <a:ext cx="3607702" cy="713392"/>
              <a:chOff x="6807200" y="1586570"/>
              <a:chExt cx="3607702" cy="71339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807200" y="1586570"/>
                <a:ext cx="3607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Hoạt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động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cặp</a:t>
                </a:r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TypeLand 康熙字典體試用版" pitchFamily="50" charset="-120"/>
                    <a:cs typeface="Times New Roman" panose="02020603050405020304" pitchFamily="18" charset="0"/>
                    <a:sym typeface="微软雅黑" pitchFamily="34" charset="-122"/>
                  </a:rPr>
                  <a:t>đôi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807200" y="1961408"/>
                <a:ext cx="2252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600" dirty="0">
                  <a:solidFill>
                    <a:srgbClr val="B0B33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https://www.freeppt7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21513</TotalTime>
  <Words>152</Words>
  <Application>Microsoft Office PowerPoint</Application>
  <PresentationFormat>Widescreen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Open Sans</vt:lpstr>
      <vt:lpstr>Times New Roman</vt:lpstr>
      <vt:lpstr>TypeLand 康熙字典體試用版</vt:lpstr>
      <vt:lpstr>等线</vt:lpstr>
      <vt:lpstr>等线 Light</vt:lpstr>
      <vt:lpstr>​https://www.freeppt7.com​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Administrator</dc:creator>
  <cp:keywords>RP</cp:keywords>
  <dc:description>RP</dc:description>
  <cp:lastModifiedBy>Admin</cp:lastModifiedBy>
  <cp:revision>52</cp:revision>
  <cp:lastPrinted>2016-11-02T12:20:00Z</cp:lastPrinted>
  <dcterms:created xsi:type="dcterms:W3CDTF">2016-11-02T11:56:00Z</dcterms:created>
  <dcterms:modified xsi:type="dcterms:W3CDTF">2025-02-07T14:31:28Z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